
<file path=[Content_Types].xml><?xml version="1.0" encoding="utf-8"?>
<Types xmlns="http://schemas.openxmlformats.org/package/2006/content-types">
  <Default Extension="xml" ContentType="application/xml"/>
  <Default Extension="svg" ContentType="image/svg+xml"/>
  <Default Extension="jpeg" ContentType="image/jpeg"/>
  <Default Extension="jpg" ContentType="image/jpeg"/>
  <Default Extension="emf" ContentType="image/x-emf"/>
  <Default Extension="rels" ContentType="application/vnd.openxmlformats-package.relationships+xml"/>
  <Default Extension="wdp" ContentType="image/vnd.ms-photo"/>
  <Default Extension="png" ContentType="image/pn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1.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5"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1" r:id="rId4"/>
  </p:sldMasterIdLst>
  <p:notesMasterIdLst>
    <p:notesMasterId r:id="rId34"/>
  </p:notesMasterIdLst>
  <p:handoutMasterIdLst>
    <p:handoutMasterId r:id="rId35"/>
  </p:handoutMasterIdLst>
  <p:sldIdLst>
    <p:sldId id="1063" r:id="rId5"/>
    <p:sldId id="1380" r:id="rId6"/>
    <p:sldId id="1381" r:id="rId7"/>
    <p:sldId id="1382" r:id="rId8"/>
    <p:sldId id="1383" r:id="rId9"/>
    <p:sldId id="1384" r:id="rId10"/>
    <p:sldId id="1385" r:id="rId11"/>
    <p:sldId id="1377" r:id="rId12"/>
    <p:sldId id="1339" r:id="rId13"/>
    <p:sldId id="1371" r:id="rId14"/>
    <p:sldId id="1373" r:id="rId15"/>
    <p:sldId id="1347" r:id="rId16"/>
    <p:sldId id="1364" r:id="rId17"/>
    <p:sldId id="1376" r:id="rId18"/>
    <p:sldId id="1386" r:id="rId19"/>
    <p:sldId id="1365" r:id="rId20"/>
    <p:sldId id="1272" r:id="rId21"/>
    <p:sldId id="1349" r:id="rId22"/>
    <p:sldId id="1378" r:id="rId23"/>
    <p:sldId id="1352" r:id="rId24"/>
    <p:sldId id="1353" r:id="rId25"/>
    <p:sldId id="1354" r:id="rId26"/>
    <p:sldId id="1379" r:id="rId27"/>
    <p:sldId id="1374" r:id="rId28"/>
    <p:sldId id="1362" r:id="rId29"/>
    <p:sldId id="256" r:id="rId30"/>
    <p:sldId id="257" r:id="rId31"/>
    <p:sldId id="258" r:id="rId32"/>
    <p:sldId id="910" r:id="rId33"/>
  </p:sldIdLst>
  <p:sldSz cx="17181513" cy="9702800"/>
  <p:notesSz cx="7010400" cy="9236075"/>
  <p:defaultTextStyle>
    <a:defPPr>
      <a:defRPr lang="es-CO"/>
    </a:defPPr>
    <a:lvl1pPr marL="0" algn="l" defTabSz="1535972" rtl="0" eaLnBrk="1" latinLnBrk="0" hangingPunct="1">
      <a:defRPr sz="3000" kern="1200">
        <a:solidFill>
          <a:schemeClr val="tx1"/>
        </a:solidFill>
        <a:latin typeface="+mn-lt"/>
        <a:ea typeface="+mn-ea"/>
        <a:cs typeface="+mn-cs"/>
      </a:defRPr>
    </a:lvl1pPr>
    <a:lvl2pPr marL="767987" algn="l" defTabSz="1535972" rtl="0" eaLnBrk="1" latinLnBrk="0" hangingPunct="1">
      <a:defRPr sz="3000" kern="1200">
        <a:solidFill>
          <a:schemeClr val="tx1"/>
        </a:solidFill>
        <a:latin typeface="+mn-lt"/>
        <a:ea typeface="+mn-ea"/>
        <a:cs typeface="+mn-cs"/>
      </a:defRPr>
    </a:lvl2pPr>
    <a:lvl3pPr marL="1535972" algn="l" defTabSz="1535972" rtl="0" eaLnBrk="1" latinLnBrk="0" hangingPunct="1">
      <a:defRPr sz="3000" kern="1200">
        <a:solidFill>
          <a:schemeClr val="tx1"/>
        </a:solidFill>
        <a:latin typeface="+mn-lt"/>
        <a:ea typeface="+mn-ea"/>
        <a:cs typeface="+mn-cs"/>
      </a:defRPr>
    </a:lvl3pPr>
    <a:lvl4pPr marL="2303959" algn="l" defTabSz="1535972" rtl="0" eaLnBrk="1" latinLnBrk="0" hangingPunct="1">
      <a:defRPr sz="3000" kern="1200">
        <a:solidFill>
          <a:schemeClr val="tx1"/>
        </a:solidFill>
        <a:latin typeface="+mn-lt"/>
        <a:ea typeface="+mn-ea"/>
        <a:cs typeface="+mn-cs"/>
      </a:defRPr>
    </a:lvl4pPr>
    <a:lvl5pPr marL="3071946" algn="l" defTabSz="1535972" rtl="0" eaLnBrk="1" latinLnBrk="0" hangingPunct="1">
      <a:defRPr sz="3000" kern="1200">
        <a:solidFill>
          <a:schemeClr val="tx1"/>
        </a:solidFill>
        <a:latin typeface="+mn-lt"/>
        <a:ea typeface="+mn-ea"/>
        <a:cs typeface="+mn-cs"/>
      </a:defRPr>
    </a:lvl5pPr>
    <a:lvl6pPr marL="3839932" algn="l" defTabSz="1535972" rtl="0" eaLnBrk="1" latinLnBrk="0" hangingPunct="1">
      <a:defRPr sz="3000" kern="1200">
        <a:solidFill>
          <a:schemeClr val="tx1"/>
        </a:solidFill>
        <a:latin typeface="+mn-lt"/>
        <a:ea typeface="+mn-ea"/>
        <a:cs typeface="+mn-cs"/>
      </a:defRPr>
    </a:lvl6pPr>
    <a:lvl7pPr marL="4607919" algn="l" defTabSz="1535972" rtl="0" eaLnBrk="1" latinLnBrk="0" hangingPunct="1">
      <a:defRPr sz="3000" kern="1200">
        <a:solidFill>
          <a:schemeClr val="tx1"/>
        </a:solidFill>
        <a:latin typeface="+mn-lt"/>
        <a:ea typeface="+mn-ea"/>
        <a:cs typeface="+mn-cs"/>
      </a:defRPr>
    </a:lvl7pPr>
    <a:lvl8pPr marL="5375906" algn="l" defTabSz="1535972" rtl="0" eaLnBrk="1" latinLnBrk="0" hangingPunct="1">
      <a:defRPr sz="3000" kern="1200">
        <a:solidFill>
          <a:schemeClr val="tx1"/>
        </a:solidFill>
        <a:latin typeface="+mn-lt"/>
        <a:ea typeface="+mn-ea"/>
        <a:cs typeface="+mn-cs"/>
      </a:defRPr>
    </a:lvl8pPr>
    <a:lvl9pPr marL="6143891" algn="l" defTabSz="1535972" rtl="0" eaLnBrk="1" latinLnBrk="0" hangingPunct="1">
      <a:defRPr sz="3000" kern="1200">
        <a:solidFill>
          <a:schemeClr val="tx1"/>
        </a:solidFill>
        <a:latin typeface="+mn-lt"/>
        <a:ea typeface="+mn-ea"/>
        <a:cs typeface="+mn-cs"/>
      </a:defRPr>
    </a:lvl9pPr>
  </p:defaultTextStyle>
  <p:extLst>
    <p:ext uri="{EFAFB233-063F-42B5-8137-9DF3F51BA10A}">
      <p15:sldGuideLst xmlns:p15="http://schemas.microsoft.com/office/powerpoint/2012/main">
        <p15:guide id="3" orient="horz" pos="3056" userDrawn="1">
          <p15:clr>
            <a:srgbClr val="A4A3A4"/>
          </p15:clr>
        </p15:guide>
        <p15:guide id="4" pos="5434"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drea Paola Luna Torres" initials="APLT"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BD10"/>
    <a:srgbClr val="FFB71B"/>
    <a:srgbClr val="36B099"/>
    <a:srgbClr val="47CCAF"/>
    <a:srgbClr val="157D72"/>
    <a:srgbClr val="81D8D2"/>
    <a:srgbClr val="02A9E6"/>
    <a:srgbClr val="C00000"/>
    <a:srgbClr val="CBEDBA"/>
    <a:srgbClr val="E0D7E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B1E801C-B065-476E-9FAD-3CD0D10CD5A7}" v="246" dt="2020-02-24T20:49:54.758"/>
    <p1510:client id="{CE7DA387-54D0-44A2-B90C-5D2DF84003F6}" v="532" dt="2020-02-25T11:14:30.786"/>
  </p1510:revLst>
</p1510:revInfo>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Estilo medio 2 - Énfasi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EB344D84-9AFB-497E-A393-DC336BA19D2E}" styleName="Estilo medio 3 - Énfasis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F5AB1C69-6EDB-4FF4-983F-18BD219EF322}" styleName="Estilo medio 2 - Énfasis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B9631B5-78F2-41C9-869B-9F39066F8104}" styleName="Estilo medio 3 - Énfasis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C083E6E3-FA7D-4D7B-A595-EF9225AFEA82}" styleName="Estilo claro 1 - Acento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B4B98B0-60AC-42C2-AFA5-B58CD77FA1E5}" styleName="Estilo claro 1 - Acento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BC89EF96-8CEA-46FF-86C4-4CE0E7609802}" styleName="Estilo claro 3 - Acento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9D7B26C5-4107-4FEC-AEDC-1716B250A1EF}" styleName="Estilo claro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7DF18680-E054-41AD-8BC1-D1AEF772440D}" styleName="Estilo medio 2 - Énfasis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3C2FFA5D-87B4-456A-9821-1D502468CF0F}" styleName="Estilo temático 1 - Énfasis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793D81CF-94F2-401A-BA57-92F5A7B2D0C5}" styleName="Estilo medio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1E171933-4619-4E11-9A3F-F7608DF75F80}" styleName="Estilo medio 1 - Énfasis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616DA210-FB5B-4158-B5E0-FEB733F419BA}" styleName="Estilo claro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35758FB7-9AC5-4552-8A53-C91805E547FA}" styleName="Estilo temático 1 - Énfasis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073A0DAA-6AF3-43AB-8588-CEC1D06C72B9}" styleName="Estilo me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0A15C55-8517-42AA-B614-E9B94910E393}" styleName="Estilo medio 2 - Énfasis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69CF1AB2-1976-4502-BF36-3FF5EA218861}" styleName="Estilo medio 4 - Énfasis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B301B821-A1FF-4177-AEE7-76D212191A09}" styleName="Estilo medio 1 - Énfasis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22838BEF-8BB2-4498-84A7-C5851F593DF1}" styleName="Estilo medio 4 - Énfasis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69012ECD-51FC-41F1-AA8D-1B2483CD663E}" styleName="Estilo claro 2 - Acento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DBED569-4797-4DF1-A0F4-6AAB3CD982D8}" styleName="Estilo claro 3 - Acento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35" autoAdjust="0"/>
    <p:restoredTop sz="94222" autoAdjust="0"/>
  </p:normalViewPr>
  <p:slideViewPr>
    <p:cSldViewPr snapToGrid="0">
      <p:cViewPr varScale="1">
        <p:scale>
          <a:sx n="71" d="100"/>
          <a:sy n="71" d="100"/>
        </p:scale>
        <p:origin x="416" y="184"/>
      </p:cViewPr>
      <p:guideLst>
        <p:guide orient="horz" pos="3056"/>
        <p:guide pos="5434"/>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slide" Target="slides/slide23.xml"/><Relationship Id="rId28" Type="http://schemas.openxmlformats.org/officeDocument/2006/relationships/slide" Target="slides/slide24.xml"/><Relationship Id="rId29" Type="http://schemas.openxmlformats.org/officeDocument/2006/relationships/slide" Target="slides/slide25.xml"/><Relationship Id="rId1" Type="http://schemas.openxmlformats.org/officeDocument/2006/relationships/customXml" Target="../customXml/item1.xml"/><Relationship Id="rId2" Type="http://schemas.openxmlformats.org/officeDocument/2006/relationships/customXml" Target="../customXml/item2.xml"/><Relationship Id="rId3" Type="http://schemas.openxmlformats.org/officeDocument/2006/relationships/customXml" Target="../customXml/item3.xml"/><Relationship Id="rId4" Type="http://schemas.openxmlformats.org/officeDocument/2006/relationships/slideMaster" Target="slideMasters/slideMaster1.xml"/><Relationship Id="rId5" Type="http://schemas.openxmlformats.org/officeDocument/2006/relationships/slide" Target="slides/slide1.xml"/><Relationship Id="rId30" Type="http://schemas.openxmlformats.org/officeDocument/2006/relationships/slide" Target="slides/slide26.xml"/><Relationship Id="rId31" Type="http://schemas.openxmlformats.org/officeDocument/2006/relationships/slide" Target="slides/slide27.xml"/><Relationship Id="rId32" Type="http://schemas.openxmlformats.org/officeDocument/2006/relationships/slide" Target="slides/slide28.xml"/><Relationship Id="rId9" Type="http://schemas.openxmlformats.org/officeDocument/2006/relationships/slide" Target="slides/slide5.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33" Type="http://schemas.openxmlformats.org/officeDocument/2006/relationships/slide" Target="slides/slide29.xml"/><Relationship Id="rId34" Type="http://schemas.openxmlformats.org/officeDocument/2006/relationships/notesMaster" Target="notesMasters/notesMaster1.xml"/><Relationship Id="rId35" Type="http://schemas.openxmlformats.org/officeDocument/2006/relationships/handoutMaster" Target="handoutMasters/handoutMaster1.xml"/><Relationship Id="rId36" Type="http://schemas.openxmlformats.org/officeDocument/2006/relationships/commentAuthors" Target="commentAuthors.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37" Type="http://schemas.openxmlformats.org/officeDocument/2006/relationships/presProps" Target="presProps.xml"/><Relationship Id="rId38" Type="http://schemas.openxmlformats.org/officeDocument/2006/relationships/viewProps" Target="viewProps.xml"/><Relationship Id="rId39" Type="http://schemas.openxmlformats.org/officeDocument/2006/relationships/theme" Target="theme/theme1.xml"/><Relationship Id="rId40" Type="http://schemas.openxmlformats.org/officeDocument/2006/relationships/tableStyles" Target="tableStyles.xml"/><Relationship Id="rId41" Type="http://schemas.microsoft.com/office/2016/11/relationships/changesInfo" Target="changesInfos/changesInfo1.xml"/><Relationship Id="rId42"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inna Castillo" userId="be190608-5c0b-4a2f-b042-bf4fc0acb212" providerId="ADAL" clId="{1B1E801C-B065-476E-9FAD-3CD0D10CD5A7}"/>
    <pc:docChg chg="undo custSel addSld delSld modSld sldOrd">
      <pc:chgData name="Ginna Castillo" userId="be190608-5c0b-4a2f-b042-bf4fc0acb212" providerId="ADAL" clId="{1B1E801C-B065-476E-9FAD-3CD0D10CD5A7}" dt="2020-02-24T20:50:16.732" v="1851" actId="20577"/>
      <pc:docMkLst>
        <pc:docMk/>
      </pc:docMkLst>
      <pc:sldChg chg="addSp delSp modSp">
        <pc:chgData name="Ginna Castillo" userId="be190608-5c0b-4a2f-b042-bf4fc0acb212" providerId="ADAL" clId="{1B1E801C-B065-476E-9FAD-3CD0D10CD5A7}" dt="2020-02-24T16:09:29.053" v="53" actId="20577"/>
        <pc:sldMkLst>
          <pc:docMk/>
          <pc:sldMk cId="1552436834" sldId="877"/>
        </pc:sldMkLst>
        <pc:spChg chg="del">
          <ac:chgData name="Ginna Castillo" userId="be190608-5c0b-4a2f-b042-bf4fc0acb212" providerId="ADAL" clId="{1B1E801C-B065-476E-9FAD-3CD0D10CD5A7}" dt="2020-02-24T16:09:17.902" v="39" actId="478"/>
          <ac:spMkLst>
            <pc:docMk/>
            <pc:sldMk cId="1552436834" sldId="877"/>
            <ac:spMk id="13" creationId="{118DD314-557B-4FCF-9F52-A0F3AA800010}"/>
          </ac:spMkLst>
        </pc:spChg>
        <pc:spChg chg="add mod">
          <ac:chgData name="Ginna Castillo" userId="be190608-5c0b-4a2f-b042-bf4fc0acb212" providerId="ADAL" clId="{1B1E801C-B065-476E-9FAD-3CD0D10CD5A7}" dt="2020-02-24T16:09:29.053" v="53" actId="20577"/>
          <ac:spMkLst>
            <pc:docMk/>
            <pc:sldMk cId="1552436834" sldId="877"/>
            <ac:spMk id="33" creationId="{EC8889B4-3C66-4980-BF82-120F9F70AEEC}"/>
          </ac:spMkLst>
        </pc:spChg>
      </pc:sldChg>
      <pc:sldChg chg="addSp delSp modSp del">
        <pc:chgData name="Ginna Castillo" userId="be190608-5c0b-4a2f-b042-bf4fc0acb212" providerId="ADAL" clId="{1B1E801C-B065-476E-9FAD-3CD0D10CD5A7}" dt="2020-02-24T17:49:36.106" v="638" actId="2696"/>
        <pc:sldMkLst>
          <pc:docMk/>
          <pc:sldMk cId="3759411237" sldId="1269"/>
        </pc:sldMkLst>
        <pc:spChg chg="del">
          <ac:chgData name="Ginna Castillo" userId="be190608-5c0b-4a2f-b042-bf4fc0acb212" providerId="ADAL" clId="{1B1E801C-B065-476E-9FAD-3CD0D10CD5A7}" dt="2020-02-24T16:12:08.589" v="179" actId="478"/>
          <ac:spMkLst>
            <pc:docMk/>
            <pc:sldMk cId="3759411237" sldId="1269"/>
            <ac:spMk id="2" creationId="{118DD314-557B-4FCF-9F52-A0F3AA800010}"/>
          </ac:spMkLst>
        </pc:spChg>
        <pc:spChg chg="add mod">
          <ac:chgData name="Ginna Castillo" userId="be190608-5c0b-4a2f-b042-bf4fc0acb212" providerId="ADAL" clId="{1B1E801C-B065-476E-9FAD-3CD0D10CD5A7}" dt="2020-02-24T16:12:23.661" v="202" actId="20577"/>
          <ac:spMkLst>
            <pc:docMk/>
            <pc:sldMk cId="3759411237" sldId="1269"/>
            <ac:spMk id="8" creationId="{50273E46-B098-45B2-9C8B-DF87C6EEE29B}"/>
          </ac:spMkLst>
        </pc:spChg>
      </pc:sldChg>
      <pc:sldChg chg="addSp delSp modSp">
        <pc:chgData name="Ginna Castillo" userId="be190608-5c0b-4a2f-b042-bf4fc0acb212" providerId="ADAL" clId="{1B1E801C-B065-476E-9FAD-3CD0D10CD5A7}" dt="2020-02-24T16:28:56.255" v="494" actId="20577"/>
        <pc:sldMkLst>
          <pc:docMk/>
          <pc:sldMk cId="7503309" sldId="1272"/>
        </pc:sldMkLst>
        <pc:spChg chg="del mod">
          <ac:chgData name="Ginna Castillo" userId="be190608-5c0b-4a2f-b042-bf4fc0acb212" providerId="ADAL" clId="{1B1E801C-B065-476E-9FAD-3CD0D10CD5A7}" dt="2020-02-24T16:21:14.290" v="491" actId="478"/>
          <ac:spMkLst>
            <pc:docMk/>
            <pc:sldMk cId="7503309" sldId="1272"/>
            <ac:spMk id="5" creationId="{118DD314-557B-4FCF-9F52-A0F3AA800010}"/>
          </ac:spMkLst>
        </pc:spChg>
        <pc:spChg chg="add mod">
          <ac:chgData name="Ginna Castillo" userId="be190608-5c0b-4a2f-b042-bf4fc0acb212" providerId="ADAL" clId="{1B1E801C-B065-476E-9FAD-3CD0D10CD5A7}" dt="2020-02-24T16:28:56.255" v="494" actId="20577"/>
          <ac:spMkLst>
            <pc:docMk/>
            <pc:sldMk cId="7503309" sldId="1272"/>
            <ac:spMk id="6" creationId="{A8AF575E-0D2B-448A-BC63-51B76E0E00C0}"/>
          </ac:spMkLst>
        </pc:spChg>
      </pc:sldChg>
      <pc:sldChg chg="modSp">
        <pc:chgData name="Ginna Castillo" userId="be190608-5c0b-4a2f-b042-bf4fc0acb212" providerId="ADAL" clId="{1B1E801C-B065-476E-9FAD-3CD0D10CD5A7}" dt="2020-02-24T16:12:00.663" v="178" actId="404"/>
        <pc:sldMkLst>
          <pc:docMk/>
          <pc:sldMk cId="1264185240" sldId="1273"/>
        </pc:sldMkLst>
        <pc:spChg chg="mod">
          <ac:chgData name="Ginna Castillo" userId="be190608-5c0b-4a2f-b042-bf4fc0acb212" providerId="ADAL" clId="{1B1E801C-B065-476E-9FAD-3CD0D10CD5A7}" dt="2020-02-24T16:12:00.663" v="178" actId="404"/>
          <ac:spMkLst>
            <pc:docMk/>
            <pc:sldMk cId="1264185240" sldId="1273"/>
            <ac:spMk id="2" creationId="{118DD314-557B-4FCF-9F52-A0F3AA800010}"/>
          </ac:spMkLst>
        </pc:spChg>
      </pc:sldChg>
      <pc:sldChg chg="modSp del">
        <pc:chgData name="Ginna Castillo" userId="be190608-5c0b-4a2f-b042-bf4fc0acb212" providerId="ADAL" clId="{1B1E801C-B065-476E-9FAD-3CD0D10CD5A7}" dt="2020-02-24T17:48:50.015" v="635" actId="2696"/>
        <pc:sldMkLst>
          <pc:docMk/>
          <pc:sldMk cId="3196538644" sldId="1287"/>
        </pc:sldMkLst>
        <pc:spChg chg="mod">
          <ac:chgData name="Ginna Castillo" userId="be190608-5c0b-4a2f-b042-bf4fc0acb212" providerId="ADAL" clId="{1B1E801C-B065-476E-9FAD-3CD0D10CD5A7}" dt="2020-02-24T16:11:33.550" v="168" actId="404"/>
          <ac:spMkLst>
            <pc:docMk/>
            <pc:sldMk cId="3196538644" sldId="1287"/>
            <ac:spMk id="2" creationId="{118DD314-557B-4FCF-9F52-A0F3AA800010}"/>
          </ac:spMkLst>
        </pc:spChg>
      </pc:sldChg>
      <pc:sldChg chg="modSp">
        <pc:chgData name="Ginna Castillo" userId="be190608-5c0b-4a2f-b042-bf4fc0acb212" providerId="ADAL" clId="{1B1E801C-B065-476E-9FAD-3CD0D10CD5A7}" dt="2020-02-24T20:21:17.498" v="1199" actId="12100"/>
        <pc:sldMkLst>
          <pc:docMk/>
          <pc:sldMk cId="690665617" sldId="1302"/>
        </pc:sldMkLst>
        <pc:graphicFrameChg chg="mod">
          <ac:chgData name="Ginna Castillo" userId="be190608-5c0b-4a2f-b042-bf4fc0acb212" providerId="ADAL" clId="{1B1E801C-B065-476E-9FAD-3CD0D10CD5A7}" dt="2020-02-24T20:21:10.394" v="1198" actId="12100"/>
          <ac:graphicFrameMkLst>
            <pc:docMk/>
            <pc:sldMk cId="690665617" sldId="1302"/>
            <ac:graphicFrameMk id="32" creationId="{2B0F720B-7B37-42E4-AC14-A71BC90803CA}"/>
          </ac:graphicFrameMkLst>
        </pc:graphicFrameChg>
        <pc:graphicFrameChg chg="mod">
          <ac:chgData name="Ginna Castillo" userId="be190608-5c0b-4a2f-b042-bf4fc0acb212" providerId="ADAL" clId="{1B1E801C-B065-476E-9FAD-3CD0D10CD5A7}" dt="2020-02-24T20:21:17.498" v="1199" actId="12100"/>
          <ac:graphicFrameMkLst>
            <pc:docMk/>
            <pc:sldMk cId="690665617" sldId="1302"/>
            <ac:graphicFrameMk id="33" creationId="{232A8FAC-605C-4904-88DB-6C91EE9795FB}"/>
          </ac:graphicFrameMkLst>
        </pc:graphicFrameChg>
      </pc:sldChg>
      <pc:sldChg chg="addSp delSp modSp">
        <pc:chgData name="Ginna Castillo" userId="be190608-5c0b-4a2f-b042-bf4fc0acb212" providerId="ADAL" clId="{1B1E801C-B065-476E-9FAD-3CD0D10CD5A7}" dt="2020-02-24T16:16:13.428" v="380" actId="478"/>
        <pc:sldMkLst>
          <pc:docMk/>
          <pc:sldMk cId="3791865414" sldId="1312"/>
        </pc:sldMkLst>
        <pc:spChg chg="del mod">
          <ac:chgData name="Ginna Castillo" userId="be190608-5c0b-4a2f-b042-bf4fc0acb212" providerId="ADAL" clId="{1B1E801C-B065-476E-9FAD-3CD0D10CD5A7}" dt="2020-02-24T16:16:13.428" v="380" actId="478"/>
          <ac:spMkLst>
            <pc:docMk/>
            <pc:sldMk cId="3791865414" sldId="1312"/>
            <ac:spMk id="2" creationId="{118DD314-557B-4FCF-9F52-A0F3AA800010}"/>
          </ac:spMkLst>
        </pc:spChg>
        <pc:spChg chg="add mod">
          <ac:chgData name="Ginna Castillo" userId="be190608-5c0b-4a2f-b042-bf4fc0acb212" providerId="ADAL" clId="{1B1E801C-B065-476E-9FAD-3CD0D10CD5A7}" dt="2020-02-24T16:16:06.997" v="378" actId="20577"/>
          <ac:spMkLst>
            <pc:docMk/>
            <pc:sldMk cId="3791865414" sldId="1312"/>
            <ac:spMk id="18" creationId="{AF1E69F2-7646-46AA-B00C-A0E7FF033439}"/>
          </ac:spMkLst>
        </pc:spChg>
      </pc:sldChg>
      <pc:sldChg chg="addSp delSp modSp">
        <pc:chgData name="Ginna Castillo" userId="be190608-5c0b-4a2f-b042-bf4fc0acb212" providerId="ADAL" clId="{1B1E801C-B065-476E-9FAD-3CD0D10CD5A7}" dt="2020-02-24T20:27:57.513" v="1501" actId="1076"/>
        <pc:sldMkLst>
          <pc:docMk/>
          <pc:sldMk cId="2275618138" sldId="1315"/>
        </pc:sldMkLst>
        <pc:spChg chg="del">
          <ac:chgData name="Ginna Castillo" userId="be190608-5c0b-4a2f-b042-bf4fc0acb212" providerId="ADAL" clId="{1B1E801C-B065-476E-9FAD-3CD0D10CD5A7}" dt="2020-02-24T16:29:28.479" v="495" actId="478"/>
          <ac:spMkLst>
            <pc:docMk/>
            <pc:sldMk cId="2275618138" sldId="1315"/>
            <ac:spMk id="2" creationId="{118DD314-557B-4FCF-9F52-A0F3AA800010}"/>
          </ac:spMkLst>
        </pc:spChg>
        <pc:spChg chg="add mod">
          <ac:chgData name="Ginna Castillo" userId="be190608-5c0b-4a2f-b042-bf4fc0acb212" providerId="ADAL" clId="{1B1E801C-B065-476E-9FAD-3CD0D10CD5A7}" dt="2020-02-24T16:29:38.279" v="516" actId="20577"/>
          <ac:spMkLst>
            <pc:docMk/>
            <pc:sldMk cId="2275618138" sldId="1315"/>
            <ac:spMk id="6" creationId="{B22FED77-95D4-4C0F-B491-12F59EE909D8}"/>
          </ac:spMkLst>
        </pc:spChg>
        <pc:spChg chg="mod">
          <ac:chgData name="Ginna Castillo" userId="be190608-5c0b-4a2f-b042-bf4fc0acb212" providerId="ADAL" clId="{1B1E801C-B065-476E-9FAD-3CD0D10CD5A7}" dt="2020-02-24T20:27:57.306" v="1500" actId="1076"/>
          <ac:spMkLst>
            <pc:docMk/>
            <pc:sldMk cId="2275618138" sldId="1315"/>
            <ac:spMk id="12" creationId="{DE1E96AC-1FD5-4FF0-887E-F0705EAC827F}"/>
          </ac:spMkLst>
        </pc:spChg>
        <pc:graphicFrameChg chg="mod modGraphic">
          <ac:chgData name="Ginna Castillo" userId="be190608-5c0b-4a2f-b042-bf4fc0acb212" providerId="ADAL" clId="{1B1E801C-B065-476E-9FAD-3CD0D10CD5A7}" dt="2020-02-24T20:27:57.513" v="1501" actId="1076"/>
          <ac:graphicFrameMkLst>
            <pc:docMk/>
            <pc:sldMk cId="2275618138" sldId="1315"/>
            <ac:graphicFrameMk id="10" creationId="{00000000-0000-0000-0000-000000000000}"/>
          </ac:graphicFrameMkLst>
        </pc:graphicFrameChg>
      </pc:sldChg>
      <pc:sldChg chg="addSp delSp modSp">
        <pc:chgData name="Ginna Castillo" userId="be190608-5c0b-4a2f-b042-bf4fc0acb212" providerId="ADAL" clId="{1B1E801C-B065-476E-9FAD-3CD0D10CD5A7}" dt="2020-02-24T16:15:28.187" v="337" actId="478"/>
        <pc:sldMkLst>
          <pc:docMk/>
          <pc:sldMk cId="2638262147" sldId="1324"/>
        </pc:sldMkLst>
        <pc:spChg chg="del mod">
          <ac:chgData name="Ginna Castillo" userId="be190608-5c0b-4a2f-b042-bf4fc0acb212" providerId="ADAL" clId="{1B1E801C-B065-476E-9FAD-3CD0D10CD5A7}" dt="2020-02-24T16:15:28.187" v="337" actId="478"/>
          <ac:spMkLst>
            <pc:docMk/>
            <pc:sldMk cId="2638262147" sldId="1324"/>
            <ac:spMk id="2" creationId="{00000000-0000-0000-0000-000000000000}"/>
          </ac:spMkLst>
        </pc:spChg>
        <pc:spChg chg="add mod">
          <ac:chgData name="Ginna Castillo" userId="be190608-5c0b-4a2f-b042-bf4fc0acb212" providerId="ADAL" clId="{1B1E801C-B065-476E-9FAD-3CD0D10CD5A7}" dt="2020-02-24T16:15:25.339" v="336" actId="14100"/>
          <ac:spMkLst>
            <pc:docMk/>
            <pc:sldMk cId="2638262147" sldId="1324"/>
            <ac:spMk id="5" creationId="{A0358BBB-BEC8-400A-AC6B-C292D0273FFA}"/>
          </ac:spMkLst>
        </pc:spChg>
      </pc:sldChg>
      <pc:sldChg chg="addSp delSp modSp del">
        <pc:chgData name="Ginna Castillo" userId="be190608-5c0b-4a2f-b042-bf4fc0acb212" providerId="ADAL" clId="{1B1E801C-B065-476E-9FAD-3CD0D10CD5A7}" dt="2020-02-24T17:49:36.069" v="637" actId="2696"/>
        <pc:sldMkLst>
          <pc:docMk/>
          <pc:sldMk cId="1101845642" sldId="1326"/>
        </pc:sldMkLst>
        <pc:spChg chg="del mod">
          <ac:chgData name="Ginna Castillo" userId="be190608-5c0b-4a2f-b042-bf4fc0acb212" providerId="ADAL" clId="{1B1E801C-B065-476E-9FAD-3CD0D10CD5A7}" dt="2020-02-24T16:14:21.692" v="281" actId="478"/>
          <ac:spMkLst>
            <pc:docMk/>
            <pc:sldMk cId="1101845642" sldId="1326"/>
            <ac:spMk id="3" creationId="{00000000-0000-0000-0000-000000000000}"/>
          </ac:spMkLst>
        </pc:spChg>
        <pc:spChg chg="add mod ord">
          <ac:chgData name="Ginna Castillo" userId="be190608-5c0b-4a2f-b042-bf4fc0acb212" providerId="ADAL" clId="{1B1E801C-B065-476E-9FAD-3CD0D10CD5A7}" dt="2020-02-24T16:14:30.746" v="285" actId="6549"/>
          <ac:spMkLst>
            <pc:docMk/>
            <pc:sldMk cId="1101845642" sldId="1326"/>
            <ac:spMk id="5" creationId="{413C5611-CE88-4642-B02C-F769A009D3D9}"/>
          </ac:spMkLst>
        </pc:spChg>
        <pc:spChg chg="mod">
          <ac:chgData name="Ginna Castillo" userId="be190608-5c0b-4a2f-b042-bf4fc0acb212" providerId="ADAL" clId="{1B1E801C-B065-476E-9FAD-3CD0D10CD5A7}" dt="2020-02-24T16:13:58.885" v="277" actId="114"/>
          <ac:spMkLst>
            <pc:docMk/>
            <pc:sldMk cId="1101845642" sldId="1326"/>
            <ac:spMk id="6" creationId="{00000000-0000-0000-0000-000000000000}"/>
          </ac:spMkLst>
        </pc:spChg>
      </pc:sldChg>
      <pc:sldChg chg="del">
        <pc:chgData name="Ginna Castillo" userId="be190608-5c0b-4a2f-b042-bf4fc0acb212" providerId="ADAL" clId="{1B1E801C-B065-476E-9FAD-3CD0D10CD5A7}" dt="2020-02-24T17:52:26.489" v="642" actId="2696"/>
        <pc:sldMkLst>
          <pc:docMk/>
          <pc:sldMk cId="2508482581" sldId="1328"/>
        </pc:sldMkLst>
      </pc:sldChg>
      <pc:sldChg chg="addSp delSp modSp">
        <pc:chgData name="Ginna Castillo" userId="be190608-5c0b-4a2f-b042-bf4fc0acb212" providerId="ADAL" clId="{1B1E801C-B065-476E-9FAD-3CD0D10CD5A7}" dt="2020-02-24T16:17:42.852" v="409"/>
        <pc:sldMkLst>
          <pc:docMk/>
          <pc:sldMk cId="904292435" sldId="1333"/>
        </pc:sldMkLst>
        <pc:spChg chg="del mod">
          <ac:chgData name="Ginna Castillo" userId="be190608-5c0b-4a2f-b042-bf4fc0acb212" providerId="ADAL" clId="{1B1E801C-B065-476E-9FAD-3CD0D10CD5A7}" dt="2020-02-24T16:17:14.347" v="388" actId="478"/>
          <ac:spMkLst>
            <pc:docMk/>
            <pc:sldMk cId="904292435" sldId="1333"/>
            <ac:spMk id="5" creationId="{118DD314-557B-4FCF-9F52-A0F3AA800010}"/>
          </ac:spMkLst>
        </pc:spChg>
        <pc:spChg chg="add mod">
          <ac:chgData name="Ginna Castillo" userId="be190608-5c0b-4a2f-b042-bf4fc0acb212" providerId="ADAL" clId="{1B1E801C-B065-476E-9FAD-3CD0D10CD5A7}" dt="2020-02-24T16:17:11.427" v="387"/>
          <ac:spMkLst>
            <pc:docMk/>
            <pc:sldMk cId="904292435" sldId="1333"/>
            <ac:spMk id="6" creationId="{1EFC7C25-BBB3-433D-8C56-820501B10CF0}"/>
          </ac:spMkLst>
        </pc:spChg>
        <pc:spChg chg="add del mod">
          <ac:chgData name="Ginna Castillo" userId="be190608-5c0b-4a2f-b042-bf4fc0acb212" providerId="ADAL" clId="{1B1E801C-B065-476E-9FAD-3CD0D10CD5A7}" dt="2020-02-24T16:17:42.852" v="409"/>
          <ac:spMkLst>
            <pc:docMk/>
            <pc:sldMk cId="904292435" sldId="1333"/>
            <ac:spMk id="7" creationId="{11102759-F621-474F-B63B-DFAC8536928F}"/>
          </ac:spMkLst>
        </pc:spChg>
      </pc:sldChg>
      <pc:sldChg chg="addSp delSp modSp">
        <pc:chgData name="Ginna Castillo" userId="be190608-5c0b-4a2f-b042-bf4fc0acb212" providerId="ADAL" clId="{1B1E801C-B065-476E-9FAD-3CD0D10CD5A7}" dt="2020-02-24T16:17:46.022" v="410"/>
        <pc:sldMkLst>
          <pc:docMk/>
          <pc:sldMk cId="636810134" sldId="1334"/>
        </pc:sldMkLst>
        <pc:spChg chg="del mod">
          <ac:chgData name="Ginna Castillo" userId="be190608-5c0b-4a2f-b042-bf4fc0acb212" providerId="ADAL" clId="{1B1E801C-B065-476E-9FAD-3CD0D10CD5A7}" dt="2020-02-24T16:17:31.877" v="390"/>
          <ac:spMkLst>
            <pc:docMk/>
            <pc:sldMk cId="636810134" sldId="1334"/>
            <ac:spMk id="3" creationId="{118DD314-557B-4FCF-9F52-A0F3AA800010}"/>
          </ac:spMkLst>
        </pc:spChg>
        <pc:spChg chg="add">
          <ac:chgData name="Ginna Castillo" userId="be190608-5c0b-4a2f-b042-bf4fc0acb212" providerId="ADAL" clId="{1B1E801C-B065-476E-9FAD-3CD0D10CD5A7}" dt="2020-02-24T16:17:46.022" v="410"/>
          <ac:spMkLst>
            <pc:docMk/>
            <pc:sldMk cId="636810134" sldId="1334"/>
            <ac:spMk id="4" creationId="{29BCFAE8-A737-4EA7-9368-89563F63058A}"/>
          </ac:spMkLst>
        </pc:spChg>
      </pc:sldChg>
      <pc:sldChg chg="addSp delSp">
        <pc:chgData name="Ginna Castillo" userId="be190608-5c0b-4a2f-b042-bf4fc0acb212" providerId="ADAL" clId="{1B1E801C-B065-476E-9FAD-3CD0D10CD5A7}" dt="2020-02-24T16:17:01.099" v="385"/>
        <pc:sldMkLst>
          <pc:docMk/>
          <pc:sldMk cId="1764182067" sldId="1335"/>
        </pc:sldMkLst>
        <pc:spChg chg="del">
          <ac:chgData name="Ginna Castillo" userId="be190608-5c0b-4a2f-b042-bf4fc0acb212" providerId="ADAL" clId="{1B1E801C-B065-476E-9FAD-3CD0D10CD5A7}" dt="2020-02-24T16:16:42.795" v="381" actId="478"/>
          <ac:spMkLst>
            <pc:docMk/>
            <pc:sldMk cId="1764182067" sldId="1335"/>
            <ac:spMk id="2" creationId="{118DD314-557B-4FCF-9F52-A0F3AA800010}"/>
          </ac:spMkLst>
        </pc:spChg>
        <pc:spChg chg="add">
          <ac:chgData name="Ginna Castillo" userId="be190608-5c0b-4a2f-b042-bf4fc0acb212" providerId="ADAL" clId="{1B1E801C-B065-476E-9FAD-3CD0D10CD5A7}" dt="2020-02-24T16:16:43.696" v="382"/>
          <ac:spMkLst>
            <pc:docMk/>
            <pc:sldMk cId="1764182067" sldId="1335"/>
            <ac:spMk id="18" creationId="{1E5F36CE-9938-442B-BE18-DD0E7BED3AFE}"/>
          </ac:spMkLst>
        </pc:spChg>
        <pc:spChg chg="add del">
          <ac:chgData name="Ginna Castillo" userId="be190608-5c0b-4a2f-b042-bf4fc0acb212" providerId="ADAL" clId="{1B1E801C-B065-476E-9FAD-3CD0D10CD5A7}" dt="2020-02-24T16:17:01.099" v="385"/>
          <ac:spMkLst>
            <pc:docMk/>
            <pc:sldMk cId="1764182067" sldId="1335"/>
            <ac:spMk id="20" creationId="{653235B1-0E2F-4BE0-8628-C94D330038F9}"/>
          </ac:spMkLst>
        </pc:spChg>
      </pc:sldChg>
      <pc:sldChg chg="modSp">
        <pc:chgData name="Ginna Castillo" userId="be190608-5c0b-4a2f-b042-bf4fc0acb212" providerId="ADAL" clId="{1B1E801C-B065-476E-9FAD-3CD0D10CD5A7}" dt="2020-02-24T16:08:00.175" v="4" actId="404"/>
        <pc:sldMkLst>
          <pc:docMk/>
          <pc:sldMk cId="1180157666" sldId="1337"/>
        </pc:sldMkLst>
        <pc:spChg chg="mod">
          <ac:chgData name="Ginna Castillo" userId="be190608-5c0b-4a2f-b042-bf4fc0acb212" providerId="ADAL" clId="{1B1E801C-B065-476E-9FAD-3CD0D10CD5A7}" dt="2020-02-24T16:08:00.175" v="4" actId="404"/>
          <ac:spMkLst>
            <pc:docMk/>
            <pc:sldMk cId="1180157666" sldId="1337"/>
            <ac:spMk id="75" creationId="{84AF6A47-E140-4D6C-98E8-E3B47CA5293D}"/>
          </ac:spMkLst>
        </pc:spChg>
      </pc:sldChg>
      <pc:sldChg chg="modSp">
        <pc:chgData name="Ginna Castillo" userId="be190608-5c0b-4a2f-b042-bf4fc0acb212" providerId="ADAL" clId="{1B1E801C-B065-476E-9FAD-3CD0D10CD5A7}" dt="2020-02-24T16:07:55.247" v="2" actId="113"/>
        <pc:sldMkLst>
          <pc:docMk/>
          <pc:sldMk cId="2223324619" sldId="1339"/>
        </pc:sldMkLst>
        <pc:spChg chg="mod">
          <ac:chgData name="Ginna Castillo" userId="be190608-5c0b-4a2f-b042-bf4fc0acb212" providerId="ADAL" clId="{1B1E801C-B065-476E-9FAD-3CD0D10CD5A7}" dt="2020-02-24T16:07:55.247" v="2" actId="113"/>
          <ac:spMkLst>
            <pc:docMk/>
            <pc:sldMk cId="2223324619" sldId="1339"/>
            <ac:spMk id="3" creationId="{84AF6A47-E140-4D6C-98E8-E3B47CA5293D}"/>
          </ac:spMkLst>
        </pc:spChg>
        <pc:picChg chg="mod">
          <ac:chgData name="Ginna Castillo" userId="be190608-5c0b-4a2f-b042-bf4fc0acb212" providerId="ADAL" clId="{1B1E801C-B065-476E-9FAD-3CD0D10CD5A7}" dt="2020-02-24T16:07:01.607" v="0" actId="14100"/>
          <ac:picMkLst>
            <pc:docMk/>
            <pc:sldMk cId="2223324619" sldId="1339"/>
            <ac:picMk id="2" creationId="{00000000-0000-0000-0000-000000000000}"/>
          </ac:picMkLst>
        </pc:picChg>
      </pc:sldChg>
      <pc:sldChg chg="modSp">
        <pc:chgData name="Ginna Castillo" userId="be190608-5c0b-4a2f-b042-bf4fc0acb212" providerId="ADAL" clId="{1B1E801C-B065-476E-9FAD-3CD0D10CD5A7}" dt="2020-02-24T16:08:06.815" v="6" actId="404"/>
        <pc:sldMkLst>
          <pc:docMk/>
          <pc:sldMk cId="1873495002" sldId="1343"/>
        </pc:sldMkLst>
        <pc:spChg chg="mod">
          <ac:chgData name="Ginna Castillo" userId="be190608-5c0b-4a2f-b042-bf4fc0acb212" providerId="ADAL" clId="{1B1E801C-B065-476E-9FAD-3CD0D10CD5A7}" dt="2020-02-24T16:08:06.815" v="6" actId="404"/>
          <ac:spMkLst>
            <pc:docMk/>
            <pc:sldMk cId="1873495002" sldId="1343"/>
            <ac:spMk id="17" creationId="{84AF6A47-E140-4D6C-98E8-E3B47CA5293D}"/>
          </ac:spMkLst>
        </pc:spChg>
      </pc:sldChg>
      <pc:sldChg chg="modSp">
        <pc:chgData name="Ginna Castillo" userId="be190608-5c0b-4a2f-b042-bf4fc0acb212" providerId="ADAL" clId="{1B1E801C-B065-476E-9FAD-3CD0D10CD5A7}" dt="2020-02-24T16:08:16.039" v="8" actId="404"/>
        <pc:sldMkLst>
          <pc:docMk/>
          <pc:sldMk cId="4124461177" sldId="1345"/>
        </pc:sldMkLst>
        <pc:spChg chg="mod">
          <ac:chgData name="Ginna Castillo" userId="be190608-5c0b-4a2f-b042-bf4fc0acb212" providerId="ADAL" clId="{1B1E801C-B065-476E-9FAD-3CD0D10CD5A7}" dt="2020-02-24T16:08:16.039" v="8" actId="404"/>
          <ac:spMkLst>
            <pc:docMk/>
            <pc:sldMk cId="4124461177" sldId="1345"/>
            <ac:spMk id="19" creationId="{84AF6A47-E140-4D6C-98E8-E3B47CA5293D}"/>
          </ac:spMkLst>
        </pc:spChg>
      </pc:sldChg>
      <pc:sldChg chg="del">
        <pc:chgData name="Ginna Castillo" userId="be190608-5c0b-4a2f-b042-bf4fc0acb212" providerId="ADAL" clId="{1B1E801C-B065-476E-9FAD-3CD0D10CD5A7}" dt="2020-02-24T20:20:33.697" v="1197" actId="2696"/>
        <pc:sldMkLst>
          <pc:docMk/>
          <pc:sldMk cId="984087704" sldId="1351"/>
        </pc:sldMkLst>
      </pc:sldChg>
      <pc:sldChg chg="modSp">
        <pc:chgData name="Ginna Castillo" userId="be190608-5c0b-4a2f-b042-bf4fc0acb212" providerId="ADAL" clId="{1B1E801C-B065-476E-9FAD-3CD0D10CD5A7}" dt="2020-02-24T16:30:17.424" v="562" actId="20577"/>
        <pc:sldMkLst>
          <pc:docMk/>
          <pc:sldMk cId="2822143576" sldId="1352"/>
        </pc:sldMkLst>
        <pc:spChg chg="mod">
          <ac:chgData name="Ginna Castillo" userId="be190608-5c0b-4a2f-b042-bf4fc0acb212" providerId="ADAL" clId="{1B1E801C-B065-476E-9FAD-3CD0D10CD5A7}" dt="2020-02-24T16:30:17.424" v="562" actId="20577"/>
          <ac:spMkLst>
            <pc:docMk/>
            <pc:sldMk cId="2822143576" sldId="1352"/>
            <ac:spMk id="57" creationId="{1521F77E-27FC-4D40-B7A8-740662F6EE50}"/>
          </ac:spMkLst>
        </pc:spChg>
      </pc:sldChg>
      <pc:sldChg chg="addSp delSp modSp">
        <pc:chgData name="Ginna Castillo" userId="be190608-5c0b-4a2f-b042-bf4fc0acb212" providerId="ADAL" clId="{1B1E801C-B065-476E-9FAD-3CD0D10CD5A7}" dt="2020-02-24T16:34:00.597" v="632" actId="167"/>
        <pc:sldMkLst>
          <pc:docMk/>
          <pc:sldMk cId="3988142415" sldId="1353"/>
        </pc:sldMkLst>
        <pc:spChg chg="mod">
          <ac:chgData name="Ginna Castillo" userId="be190608-5c0b-4a2f-b042-bf4fc0acb212" providerId="ADAL" clId="{1B1E801C-B065-476E-9FAD-3CD0D10CD5A7}" dt="2020-02-24T16:30:54.319" v="610" actId="20577"/>
          <ac:spMkLst>
            <pc:docMk/>
            <pc:sldMk cId="3988142415" sldId="1353"/>
            <ac:spMk id="15" creationId="{F807580B-A2C2-4D5F-AA4D-549567224152}"/>
          </ac:spMkLst>
        </pc:spChg>
        <pc:picChg chg="del mod">
          <ac:chgData name="Ginna Castillo" userId="be190608-5c0b-4a2f-b042-bf4fc0acb212" providerId="ADAL" clId="{1B1E801C-B065-476E-9FAD-3CD0D10CD5A7}" dt="2020-02-24T16:33:45.839" v="627"/>
          <ac:picMkLst>
            <pc:docMk/>
            <pc:sldMk cId="3988142415" sldId="1353"/>
            <ac:picMk id="5" creationId="{594E567D-2764-4F3C-BD67-08E9F17612F9}"/>
          </ac:picMkLst>
        </pc:picChg>
        <pc:picChg chg="add ord">
          <ac:chgData name="Ginna Castillo" userId="be190608-5c0b-4a2f-b042-bf4fc0acb212" providerId="ADAL" clId="{1B1E801C-B065-476E-9FAD-3CD0D10CD5A7}" dt="2020-02-24T16:34:00.597" v="632" actId="167"/>
          <ac:picMkLst>
            <pc:docMk/>
            <pc:sldMk cId="3988142415" sldId="1353"/>
            <ac:picMk id="16" creationId="{F8DF6A9F-B430-47BA-9F63-585BE630A0FB}"/>
          </ac:picMkLst>
        </pc:picChg>
      </pc:sldChg>
      <pc:sldChg chg="addSp delSp modSp">
        <pc:chgData name="Ginna Castillo" userId="be190608-5c0b-4a2f-b042-bf4fc0acb212" providerId="ADAL" clId="{1B1E801C-B065-476E-9FAD-3CD0D10CD5A7}" dt="2020-02-24T16:33:55.567" v="630"/>
        <pc:sldMkLst>
          <pc:docMk/>
          <pc:sldMk cId="2985710042" sldId="1354"/>
        </pc:sldMkLst>
        <pc:spChg chg="add del">
          <ac:chgData name="Ginna Castillo" userId="be190608-5c0b-4a2f-b042-bf4fc0acb212" providerId="ADAL" clId="{1B1E801C-B065-476E-9FAD-3CD0D10CD5A7}" dt="2020-02-24T16:31:15.271" v="612"/>
          <ac:spMkLst>
            <pc:docMk/>
            <pc:sldMk cId="2985710042" sldId="1354"/>
            <ac:spMk id="5" creationId="{14C06944-0EA9-4174-B999-6C687B9D810D}"/>
          </ac:spMkLst>
        </pc:spChg>
        <pc:spChg chg="add">
          <ac:chgData name="Ginna Castillo" userId="be190608-5c0b-4a2f-b042-bf4fc0acb212" providerId="ADAL" clId="{1B1E801C-B065-476E-9FAD-3CD0D10CD5A7}" dt="2020-02-24T16:31:23.411" v="614"/>
          <ac:spMkLst>
            <pc:docMk/>
            <pc:sldMk cId="2985710042" sldId="1354"/>
            <ac:spMk id="6" creationId="{C5F553A4-68BD-46AB-93B9-B99EEE4FDF15}"/>
          </ac:spMkLst>
        </pc:spChg>
        <pc:spChg chg="del">
          <ac:chgData name="Ginna Castillo" userId="be190608-5c0b-4a2f-b042-bf4fc0acb212" providerId="ADAL" clId="{1B1E801C-B065-476E-9FAD-3CD0D10CD5A7}" dt="2020-02-24T16:31:17.374" v="613" actId="478"/>
          <ac:spMkLst>
            <pc:docMk/>
            <pc:sldMk cId="2985710042" sldId="1354"/>
            <ac:spMk id="48" creationId="{65848DA6-CFB9-4873-A385-F3867EFC41D7}"/>
          </ac:spMkLst>
        </pc:spChg>
        <pc:picChg chg="add del mod">
          <ac:chgData name="Ginna Castillo" userId="be190608-5c0b-4a2f-b042-bf4fc0acb212" providerId="ADAL" clId="{1B1E801C-B065-476E-9FAD-3CD0D10CD5A7}" dt="2020-02-24T16:33:55.567" v="630"/>
          <ac:picMkLst>
            <pc:docMk/>
            <pc:sldMk cId="2985710042" sldId="1354"/>
            <ac:picMk id="7" creationId="{BE938446-65D8-45A4-A2ED-38458E5FE3CD}"/>
          </ac:picMkLst>
        </pc:picChg>
        <pc:picChg chg="mod">
          <ac:chgData name="Ginna Castillo" userId="be190608-5c0b-4a2f-b042-bf4fc0acb212" providerId="ADAL" clId="{1B1E801C-B065-476E-9FAD-3CD0D10CD5A7}" dt="2020-02-24T16:33:02.598" v="622" actId="1076"/>
          <ac:picMkLst>
            <pc:docMk/>
            <pc:sldMk cId="2985710042" sldId="1354"/>
            <ac:picMk id="46" creationId="{B99863D9-3EED-4DF8-BE42-0C5D39BBEC66}"/>
          </ac:picMkLst>
        </pc:picChg>
      </pc:sldChg>
      <pc:sldChg chg="modSp ord">
        <pc:chgData name="Ginna Castillo" userId="be190608-5c0b-4a2f-b042-bf4fc0acb212" providerId="ADAL" clId="{1B1E801C-B065-476E-9FAD-3CD0D10CD5A7}" dt="2020-02-24T16:55:30.128" v="634"/>
        <pc:sldMkLst>
          <pc:docMk/>
          <pc:sldMk cId="1977639993" sldId="1355"/>
        </pc:sldMkLst>
        <pc:spChg chg="mod">
          <ac:chgData name="Ginna Castillo" userId="be190608-5c0b-4a2f-b042-bf4fc0acb212" providerId="ADAL" clId="{1B1E801C-B065-476E-9FAD-3CD0D10CD5A7}" dt="2020-02-24T16:11:06.763" v="167" actId="6549"/>
          <ac:spMkLst>
            <pc:docMk/>
            <pc:sldMk cId="1977639993" sldId="1355"/>
            <ac:spMk id="2" creationId="{00000000-0000-0000-0000-000000000000}"/>
          </ac:spMkLst>
        </pc:spChg>
      </pc:sldChg>
      <pc:sldChg chg="modSp">
        <pc:chgData name="Ginna Castillo" userId="be190608-5c0b-4a2f-b042-bf4fc0acb212" providerId="ADAL" clId="{1B1E801C-B065-476E-9FAD-3CD0D10CD5A7}" dt="2020-02-24T16:08:55.214" v="38" actId="1440"/>
        <pc:sldMkLst>
          <pc:docMk/>
          <pc:sldMk cId="3463326335" sldId="1356"/>
        </pc:sldMkLst>
        <pc:spChg chg="mod">
          <ac:chgData name="Ginna Castillo" userId="be190608-5c0b-4a2f-b042-bf4fc0acb212" providerId="ADAL" clId="{1B1E801C-B065-476E-9FAD-3CD0D10CD5A7}" dt="2020-02-24T16:08:38.791" v="37" actId="20577"/>
          <ac:spMkLst>
            <pc:docMk/>
            <pc:sldMk cId="3463326335" sldId="1356"/>
            <ac:spMk id="4" creationId="{118DD314-557B-4FCF-9F52-A0F3AA800010}"/>
          </ac:spMkLst>
        </pc:spChg>
        <pc:picChg chg="mod">
          <ac:chgData name="Ginna Castillo" userId="be190608-5c0b-4a2f-b042-bf4fc0acb212" providerId="ADAL" clId="{1B1E801C-B065-476E-9FAD-3CD0D10CD5A7}" dt="2020-02-24T16:08:55.214" v="38" actId="1440"/>
          <ac:picMkLst>
            <pc:docMk/>
            <pc:sldMk cId="3463326335" sldId="1356"/>
            <ac:picMk id="6" creationId="{00000000-0000-0000-0000-000000000000}"/>
          </ac:picMkLst>
        </pc:picChg>
      </pc:sldChg>
      <pc:sldChg chg="add">
        <pc:chgData name="Ginna Castillo" userId="be190608-5c0b-4a2f-b042-bf4fc0acb212" providerId="ADAL" clId="{1B1E801C-B065-476E-9FAD-3CD0D10CD5A7}" dt="2020-02-24T16:54:48.827" v="633"/>
        <pc:sldMkLst>
          <pc:docMk/>
          <pc:sldMk cId="58240181" sldId="1358"/>
        </pc:sldMkLst>
      </pc:sldChg>
      <pc:sldChg chg="add">
        <pc:chgData name="Ginna Castillo" userId="be190608-5c0b-4a2f-b042-bf4fc0acb212" providerId="ADAL" clId="{1B1E801C-B065-476E-9FAD-3CD0D10CD5A7}" dt="2020-02-24T17:49:04.425" v="636"/>
        <pc:sldMkLst>
          <pc:docMk/>
          <pc:sldMk cId="1733736668" sldId="1359"/>
        </pc:sldMkLst>
      </pc:sldChg>
      <pc:sldChg chg="add">
        <pc:chgData name="Ginna Castillo" userId="be190608-5c0b-4a2f-b042-bf4fc0acb212" providerId="ADAL" clId="{1B1E801C-B065-476E-9FAD-3CD0D10CD5A7}" dt="2020-02-24T17:52:05.627" v="639"/>
        <pc:sldMkLst>
          <pc:docMk/>
          <pc:sldMk cId="2235625887" sldId="1360"/>
        </pc:sldMkLst>
      </pc:sldChg>
      <pc:sldChg chg="add">
        <pc:chgData name="Ginna Castillo" userId="be190608-5c0b-4a2f-b042-bf4fc0acb212" providerId="ADAL" clId="{1B1E801C-B065-476E-9FAD-3CD0D10CD5A7}" dt="2020-02-24T17:52:05.627" v="639"/>
        <pc:sldMkLst>
          <pc:docMk/>
          <pc:sldMk cId="3405629291" sldId="1361"/>
        </pc:sldMkLst>
      </pc:sldChg>
      <pc:sldChg chg="addSp delSp modSp add">
        <pc:chgData name="Ginna Castillo" userId="be190608-5c0b-4a2f-b042-bf4fc0acb212" providerId="ADAL" clId="{1B1E801C-B065-476E-9FAD-3CD0D10CD5A7}" dt="2020-02-24T20:50:16.732" v="1851" actId="20577"/>
        <pc:sldMkLst>
          <pc:docMk/>
          <pc:sldMk cId="1389187705" sldId="1362"/>
        </pc:sldMkLst>
        <pc:spChg chg="add mod">
          <ac:chgData name="Ginna Castillo" userId="be190608-5c0b-4a2f-b042-bf4fc0acb212" providerId="ADAL" clId="{1B1E801C-B065-476E-9FAD-3CD0D10CD5A7}" dt="2020-02-24T20:50:16.732" v="1851" actId="20577"/>
          <ac:spMkLst>
            <pc:docMk/>
            <pc:sldMk cId="1389187705" sldId="1362"/>
            <ac:spMk id="2" creationId="{A83FDDEB-6A4A-42E1-81C1-DE9F84968F00}"/>
          </ac:spMkLst>
        </pc:spChg>
        <pc:spChg chg="add mod ord">
          <ac:chgData name="Ginna Castillo" userId="be190608-5c0b-4a2f-b042-bf4fc0acb212" providerId="ADAL" clId="{1B1E801C-B065-476E-9FAD-3CD0D10CD5A7}" dt="2020-02-24T20:19:27.517" v="1192" actId="1076"/>
          <ac:spMkLst>
            <pc:docMk/>
            <pc:sldMk cId="1389187705" sldId="1362"/>
            <ac:spMk id="13" creationId="{93277891-505A-4B39-B2D7-86DEE8A1A255}"/>
          </ac:spMkLst>
        </pc:spChg>
        <pc:spChg chg="add del">
          <ac:chgData name="Ginna Castillo" userId="be190608-5c0b-4a2f-b042-bf4fc0acb212" providerId="ADAL" clId="{1B1E801C-B065-476E-9FAD-3CD0D10CD5A7}" dt="2020-02-24T19:46:32.401" v="715"/>
          <ac:spMkLst>
            <pc:docMk/>
            <pc:sldMk cId="1389187705" sldId="1362"/>
            <ac:spMk id="17" creationId="{F3AA6F57-E6FF-4329-8ADD-CFAFE64F21A2}"/>
          </ac:spMkLst>
        </pc:spChg>
        <pc:spChg chg="add mod">
          <ac:chgData name="Ginna Castillo" userId="be190608-5c0b-4a2f-b042-bf4fc0acb212" providerId="ADAL" clId="{1B1E801C-B065-476E-9FAD-3CD0D10CD5A7}" dt="2020-02-24T20:05:54.174" v="979" actId="207"/>
          <ac:spMkLst>
            <pc:docMk/>
            <pc:sldMk cId="1389187705" sldId="1362"/>
            <ac:spMk id="24" creationId="{5BC78D43-BEEE-4040-BF3B-A9E1DCDF08E6}"/>
          </ac:spMkLst>
        </pc:spChg>
        <pc:spChg chg="add mod">
          <ac:chgData name="Ginna Castillo" userId="be190608-5c0b-4a2f-b042-bf4fc0acb212" providerId="ADAL" clId="{1B1E801C-B065-476E-9FAD-3CD0D10CD5A7}" dt="2020-02-24T20:07:08.276" v="983"/>
          <ac:spMkLst>
            <pc:docMk/>
            <pc:sldMk cId="1389187705" sldId="1362"/>
            <ac:spMk id="26" creationId="{4DC98BF6-8562-43FC-9F7E-2AC12A4C595E}"/>
          </ac:spMkLst>
        </pc:spChg>
        <pc:spChg chg="add mod">
          <ac:chgData name="Ginna Castillo" userId="be190608-5c0b-4a2f-b042-bf4fc0acb212" providerId="ADAL" clId="{1B1E801C-B065-476E-9FAD-3CD0D10CD5A7}" dt="2020-02-24T20:08:21.313" v="990" actId="1076"/>
          <ac:spMkLst>
            <pc:docMk/>
            <pc:sldMk cId="1389187705" sldId="1362"/>
            <ac:spMk id="28" creationId="{00420D1C-0E76-4859-96CA-E25E08B622C0}"/>
          </ac:spMkLst>
        </pc:spChg>
        <pc:spChg chg="add mod">
          <ac:chgData name="Ginna Castillo" userId="be190608-5c0b-4a2f-b042-bf4fc0acb212" providerId="ADAL" clId="{1B1E801C-B065-476E-9FAD-3CD0D10CD5A7}" dt="2020-02-24T20:08:28.187" v="994"/>
          <ac:spMkLst>
            <pc:docMk/>
            <pc:sldMk cId="1389187705" sldId="1362"/>
            <ac:spMk id="31" creationId="{29463BAA-0518-4BCD-ADF9-601FD5839A80}"/>
          </ac:spMkLst>
        </pc:spChg>
        <pc:spChg chg="add mod">
          <ac:chgData name="Ginna Castillo" userId="be190608-5c0b-4a2f-b042-bf4fc0acb212" providerId="ADAL" clId="{1B1E801C-B065-476E-9FAD-3CD0D10CD5A7}" dt="2020-02-24T20:08:39.339" v="998"/>
          <ac:spMkLst>
            <pc:docMk/>
            <pc:sldMk cId="1389187705" sldId="1362"/>
            <ac:spMk id="32" creationId="{49DA2AFE-71AC-4F63-8DA9-92A5CFAC776F}"/>
          </ac:spMkLst>
        </pc:spChg>
        <pc:spChg chg="add mod">
          <ac:chgData name="Ginna Castillo" userId="be190608-5c0b-4a2f-b042-bf4fc0acb212" providerId="ADAL" clId="{1B1E801C-B065-476E-9FAD-3CD0D10CD5A7}" dt="2020-02-24T20:08:56.329" v="1007" actId="1036"/>
          <ac:spMkLst>
            <pc:docMk/>
            <pc:sldMk cId="1389187705" sldId="1362"/>
            <ac:spMk id="34" creationId="{37C4F1C2-D42F-4347-BEA0-A97F91D99099}"/>
          </ac:spMkLst>
        </pc:spChg>
        <pc:spChg chg="add mod">
          <ac:chgData name="Ginna Castillo" userId="be190608-5c0b-4a2f-b042-bf4fc0acb212" providerId="ADAL" clId="{1B1E801C-B065-476E-9FAD-3CD0D10CD5A7}" dt="2020-02-24T20:09:59.169" v="1030" actId="20577"/>
          <ac:spMkLst>
            <pc:docMk/>
            <pc:sldMk cId="1389187705" sldId="1362"/>
            <ac:spMk id="38" creationId="{A3A6A8B7-4B32-4986-A90E-2BE86B04D518}"/>
          </ac:spMkLst>
        </pc:spChg>
        <pc:spChg chg="add mod">
          <ac:chgData name="Ginna Castillo" userId="be190608-5c0b-4a2f-b042-bf4fc0acb212" providerId="ADAL" clId="{1B1E801C-B065-476E-9FAD-3CD0D10CD5A7}" dt="2020-02-24T20:19:58.974" v="1196" actId="1036"/>
          <ac:spMkLst>
            <pc:docMk/>
            <pc:sldMk cId="1389187705" sldId="1362"/>
            <ac:spMk id="39" creationId="{30DE7DDA-EFFF-4D2C-A729-6A36CC264429}"/>
          </ac:spMkLst>
        </pc:spChg>
        <pc:spChg chg="add mod">
          <ac:chgData name="Ginna Castillo" userId="be190608-5c0b-4a2f-b042-bf4fc0acb212" providerId="ADAL" clId="{1B1E801C-B065-476E-9FAD-3CD0D10CD5A7}" dt="2020-02-24T20:11:19.809" v="1093" actId="1036"/>
          <ac:spMkLst>
            <pc:docMk/>
            <pc:sldMk cId="1389187705" sldId="1362"/>
            <ac:spMk id="40" creationId="{AEE6F6E6-665D-4042-9116-39298B40E5F5}"/>
          </ac:spMkLst>
        </pc:spChg>
        <pc:spChg chg="add del">
          <ac:chgData name="Ginna Castillo" userId="be190608-5c0b-4a2f-b042-bf4fc0acb212" providerId="ADAL" clId="{1B1E801C-B065-476E-9FAD-3CD0D10CD5A7}" dt="2020-02-24T20:11:19.112" v="1092"/>
          <ac:spMkLst>
            <pc:docMk/>
            <pc:sldMk cId="1389187705" sldId="1362"/>
            <ac:spMk id="41" creationId="{04696D0D-A2E8-42DE-91DB-0C2186897F1C}"/>
          </ac:spMkLst>
        </pc:spChg>
        <pc:spChg chg="add mod ord">
          <ac:chgData name="Ginna Castillo" userId="be190608-5c0b-4a2f-b042-bf4fc0acb212" providerId="ADAL" clId="{1B1E801C-B065-476E-9FAD-3CD0D10CD5A7}" dt="2020-02-24T20:49:50.499" v="1841" actId="20577"/>
          <ac:spMkLst>
            <pc:docMk/>
            <pc:sldMk cId="1389187705" sldId="1362"/>
            <ac:spMk id="42" creationId="{E16C8557-915E-4C0F-8214-7A3AD5B59A00}"/>
          </ac:spMkLst>
        </pc:spChg>
        <pc:spChg chg="add mod">
          <ac:chgData name="Ginna Castillo" userId="be190608-5c0b-4a2f-b042-bf4fc0acb212" providerId="ADAL" clId="{1B1E801C-B065-476E-9FAD-3CD0D10CD5A7}" dt="2020-02-24T20:50:05.123" v="1846" actId="20577"/>
          <ac:spMkLst>
            <pc:docMk/>
            <pc:sldMk cId="1389187705" sldId="1362"/>
            <ac:spMk id="52" creationId="{A70C9D64-D7E1-432F-A0A4-F13D05B878C5}"/>
          </ac:spMkLst>
        </pc:spChg>
        <pc:picChg chg="add del mod modCrop">
          <ac:chgData name="Ginna Castillo" userId="be190608-5c0b-4a2f-b042-bf4fc0acb212" providerId="ADAL" clId="{1B1E801C-B065-476E-9FAD-3CD0D10CD5A7}" dt="2020-02-24T18:59:01.129" v="675" actId="478"/>
          <ac:picMkLst>
            <pc:docMk/>
            <pc:sldMk cId="1389187705" sldId="1362"/>
            <ac:picMk id="4" creationId="{D6983E7E-8F04-4A58-B8BA-95A060CB7E3A}"/>
          </ac:picMkLst>
        </pc:picChg>
        <pc:picChg chg="add mod ord">
          <ac:chgData name="Ginna Castillo" userId="be190608-5c0b-4a2f-b042-bf4fc0acb212" providerId="ADAL" clId="{1B1E801C-B065-476E-9FAD-3CD0D10CD5A7}" dt="2020-02-24T20:05:39.983" v="976" actId="208"/>
          <ac:picMkLst>
            <pc:docMk/>
            <pc:sldMk cId="1389187705" sldId="1362"/>
            <ac:picMk id="6" creationId="{E864D1A6-ABC3-47E6-BF22-C60E220056F2}"/>
          </ac:picMkLst>
        </pc:picChg>
        <pc:picChg chg="add del mod">
          <ac:chgData name="Ginna Castillo" userId="be190608-5c0b-4a2f-b042-bf4fc0acb212" providerId="ADAL" clId="{1B1E801C-B065-476E-9FAD-3CD0D10CD5A7}" dt="2020-02-24T18:59:09" v="679" actId="478"/>
          <ac:picMkLst>
            <pc:docMk/>
            <pc:sldMk cId="1389187705" sldId="1362"/>
            <ac:picMk id="8" creationId="{CC0BCE05-04C9-4445-9637-5042DEFA905F}"/>
          </ac:picMkLst>
        </pc:picChg>
        <pc:picChg chg="add del mod modCrop">
          <ac:chgData name="Ginna Castillo" userId="be190608-5c0b-4a2f-b042-bf4fc0acb212" providerId="ADAL" clId="{1B1E801C-B065-476E-9FAD-3CD0D10CD5A7}" dt="2020-02-24T19:31:55.701" v="690" actId="478"/>
          <ac:picMkLst>
            <pc:docMk/>
            <pc:sldMk cId="1389187705" sldId="1362"/>
            <ac:picMk id="10" creationId="{A34BFD2D-D9CF-48F9-A621-7914E156D2CE}"/>
          </ac:picMkLst>
        </pc:picChg>
        <pc:picChg chg="add del mod modCrop">
          <ac:chgData name="Ginna Castillo" userId="be190608-5c0b-4a2f-b042-bf4fc0acb212" providerId="ADAL" clId="{1B1E801C-B065-476E-9FAD-3CD0D10CD5A7}" dt="2020-02-24T19:45:31.194" v="704" actId="478"/>
          <ac:picMkLst>
            <pc:docMk/>
            <pc:sldMk cId="1389187705" sldId="1362"/>
            <ac:picMk id="12" creationId="{7747F21A-90BD-4033-93AC-491FF3A6017E}"/>
          </ac:picMkLst>
        </pc:picChg>
        <pc:picChg chg="add mod ord modCrop">
          <ac:chgData name="Ginna Castillo" userId="be190608-5c0b-4a2f-b042-bf4fc0acb212" providerId="ADAL" clId="{1B1E801C-B065-476E-9FAD-3CD0D10CD5A7}" dt="2020-02-24T20:18:11.774" v="1179" actId="1076"/>
          <ac:picMkLst>
            <pc:docMk/>
            <pc:sldMk cId="1389187705" sldId="1362"/>
            <ac:picMk id="14" creationId="{BA7C111E-91D4-452B-B4F7-949DC08E001C}"/>
          </ac:picMkLst>
        </pc:picChg>
        <pc:picChg chg="add del mod modCrop">
          <ac:chgData name="Ginna Castillo" userId="be190608-5c0b-4a2f-b042-bf4fc0acb212" providerId="ADAL" clId="{1B1E801C-B065-476E-9FAD-3CD0D10CD5A7}" dt="2020-02-24T19:46:26.712" v="713" actId="478"/>
          <ac:picMkLst>
            <pc:docMk/>
            <pc:sldMk cId="1389187705" sldId="1362"/>
            <ac:picMk id="16" creationId="{275C28AD-4130-4672-9207-3144B487DC5E}"/>
          </ac:picMkLst>
        </pc:picChg>
        <pc:picChg chg="add del mod modCrop">
          <ac:chgData name="Ginna Castillo" userId="be190608-5c0b-4a2f-b042-bf4fc0acb212" providerId="ADAL" clId="{1B1E801C-B065-476E-9FAD-3CD0D10CD5A7}" dt="2020-02-24T19:50:11.191" v="736" actId="478"/>
          <ac:picMkLst>
            <pc:docMk/>
            <pc:sldMk cId="1389187705" sldId="1362"/>
            <ac:picMk id="19" creationId="{A2A47DAE-1B9E-4327-B008-BD40AD0DE6D1}"/>
          </ac:picMkLst>
        </pc:picChg>
        <pc:picChg chg="add del mod">
          <ac:chgData name="Ginna Castillo" userId="be190608-5c0b-4a2f-b042-bf4fc0acb212" providerId="ADAL" clId="{1B1E801C-B065-476E-9FAD-3CD0D10CD5A7}" dt="2020-02-24T19:48:46.696" v="731" actId="478"/>
          <ac:picMkLst>
            <pc:docMk/>
            <pc:sldMk cId="1389187705" sldId="1362"/>
            <ac:picMk id="20" creationId="{2C722858-FBAA-4B42-89ED-2F0A5950E77B}"/>
          </ac:picMkLst>
        </pc:picChg>
        <pc:picChg chg="add mod modCrop">
          <ac:chgData name="Ginna Castillo" userId="be190608-5c0b-4a2f-b042-bf4fc0acb212" providerId="ADAL" clId="{1B1E801C-B065-476E-9FAD-3CD0D10CD5A7}" dt="2020-02-24T20:17:47.342" v="1177" actId="1076"/>
          <ac:picMkLst>
            <pc:docMk/>
            <pc:sldMk cId="1389187705" sldId="1362"/>
            <ac:picMk id="22" creationId="{10248503-5460-4EF2-B117-7D341DB2C6A7}"/>
          </ac:picMkLst>
        </pc:picChg>
        <pc:picChg chg="add del">
          <ac:chgData name="Ginna Castillo" userId="be190608-5c0b-4a2f-b042-bf4fc0acb212" providerId="ADAL" clId="{1B1E801C-B065-476E-9FAD-3CD0D10CD5A7}" dt="2020-02-24T19:55:46.525" v="748" actId="478"/>
          <ac:picMkLst>
            <pc:docMk/>
            <pc:sldMk cId="1389187705" sldId="1362"/>
            <ac:picMk id="23" creationId="{D5ECE85B-D4EE-4198-AA23-6FD0CA62E119}"/>
          </ac:picMkLst>
        </pc:picChg>
        <pc:picChg chg="add mod">
          <ac:chgData name="Ginna Castillo" userId="be190608-5c0b-4a2f-b042-bf4fc0acb212" providerId="ADAL" clId="{1B1E801C-B065-476E-9FAD-3CD0D10CD5A7}" dt="2020-02-24T20:07:02.405" v="981" actId="208"/>
          <ac:picMkLst>
            <pc:docMk/>
            <pc:sldMk cId="1389187705" sldId="1362"/>
            <ac:picMk id="25" creationId="{7A0A3B84-4CD0-4151-A6AB-3464D27FA3A2}"/>
          </ac:picMkLst>
        </pc:picChg>
        <pc:picChg chg="add mod">
          <ac:chgData name="Ginna Castillo" userId="be190608-5c0b-4a2f-b042-bf4fc0acb212" providerId="ADAL" clId="{1B1E801C-B065-476E-9FAD-3CD0D10CD5A7}" dt="2020-02-24T20:08:06.421" v="985" actId="208"/>
          <ac:picMkLst>
            <pc:docMk/>
            <pc:sldMk cId="1389187705" sldId="1362"/>
            <ac:picMk id="27" creationId="{05A44167-6C55-4C0B-8FFA-514B67AE7B3E}"/>
          </ac:picMkLst>
        </pc:picChg>
        <pc:picChg chg="add mod">
          <ac:chgData name="Ginna Castillo" userId="be190608-5c0b-4a2f-b042-bf4fc0acb212" providerId="ADAL" clId="{1B1E801C-B065-476E-9FAD-3CD0D10CD5A7}" dt="2020-02-24T20:08:12.717" v="987" actId="208"/>
          <ac:picMkLst>
            <pc:docMk/>
            <pc:sldMk cId="1389187705" sldId="1362"/>
            <ac:picMk id="29" creationId="{93081D4D-9ED8-4DF6-A4CA-A3E1249A1144}"/>
          </ac:picMkLst>
        </pc:picChg>
        <pc:picChg chg="add mod">
          <ac:chgData name="Ginna Castillo" userId="be190608-5c0b-4a2f-b042-bf4fc0acb212" providerId="ADAL" clId="{1B1E801C-B065-476E-9FAD-3CD0D10CD5A7}" dt="2020-02-24T20:08:36.005" v="996" actId="208"/>
          <ac:picMkLst>
            <pc:docMk/>
            <pc:sldMk cId="1389187705" sldId="1362"/>
            <ac:picMk id="30" creationId="{A3AEA717-50A6-4023-8BE2-1FC2BDAF3183}"/>
          </ac:picMkLst>
        </pc:picChg>
        <pc:picChg chg="add mod">
          <ac:chgData name="Ginna Castillo" userId="be190608-5c0b-4a2f-b042-bf4fc0acb212" providerId="ADAL" clId="{1B1E801C-B065-476E-9FAD-3CD0D10CD5A7}" dt="2020-02-24T20:08:46.375" v="1000" actId="208"/>
          <ac:picMkLst>
            <pc:docMk/>
            <pc:sldMk cId="1389187705" sldId="1362"/>
            <ac:picMk id="33" creationId="{433320FA-7C12-4C44-8F9B-AF2840356929}"/>
          </ac:picMkLst>
        </pc:picChg>
        <pc:picChg chg="add mod">
          <ac:chgData name="Ginna Castillo" userId="be190608-5c0b-4a2f-b042-bf4fc0acb212" providerId="ADAL" clId="{1B1E801C-B065-476E-9FAD-3CD0D10CD5A7}" dt="2020-02-24T20:09:08.703" v="1009" actId="208"/>
          <ac:picMkLst>
            <pc:docMk/>
            <pc:sldMk cId="1389187705" sldId="1362"/>
            <ac:picMk id="35" creationId="{FF80F9EF-FAEB-4FBE-A5B3-65F1419D01E5}"/>
          </ac:picMkLst>
        </pc:picChg>
        <pc:picChg chg="add mod">
          <ac:chgData name="Ginna Castillo" userId="be190608-5c0b-4a2f-b042-bf4fc0acb212" providerId="ADAL" clId="{1B1E801C-B065-476E-9FAD-3CD0D10CD5A7}" dt="2020-02-24T20:09:08.703" v="1009" actId="208"/>
          <ac:picMkLst>
            <pc:docMk/>
            <pc:sldMk cId="1389187705" sldId="1362"/>
            <ac:picMk id="36" creationId="{F97AD727-9284-4251-AA64-2B968199745B}"/>
          </ac:picMkLst>
        </pc:picChg>
        <pc:picChg chg="add mod">
          <ac:chgData name="Ginna Castillo" userId="be190608-5c0b-4a2f-b042-bf4fc0acb212" providerId="ADAL" clId="{1B1E801C-B065-476E-9FAD-3CD0D10CD5A7}" dt="2020-02-24T20:09:08.703" v="1009" actId="208"/>
          <ac:picMkLst>
            <pc:docMk/>
            <pc:sldMk cId="1389187705" sldId="1362"/>
            <ac:picMk id="37" creationId="{6382C9EC-BB8D-46DC-B86C-D8FA93222728}"/>
          </ac:picMkLst>
        </pc:picChg>
        <pc:picChg chg="add mod">
          <ac:chgData name="Ginna Castillo" userId="be190608-5c0b-4a2f-b042-bf4fc0acb212" providerId="ADAL" clId="{1B1E801C-B065-476E-9FAD-3CD0D10CD5A7}" dt="2020-02-24T20:15:15.071" v="1142" actId="1035"/>
          <ac:picMkLst>
            <pc:docMk/>
            <pc:sldMk cId="1389187705" sldId="1362"/>
            <ac:picMk id="44" creationId="{9619DD2E-F7EC-44C2-A649-C9CDB93D1931}"/>
          </ac:picMkLst>
        </pc:picChg>
        <pc:picChg chg="add mod modCrop">
          <ac:chgData name="Ginna Castillo" userId="be190608-5c0b-4a2f-b042-bf4fc0acb212" providerId="ADAL" clId="{1B1E801C-B065-476E-9FAD-3CD0D10CD5A7}" dt="2020-02-24T20:19:32.309" v="1193" actId="14100"/>
          <ac:picMkLst>
            <pc:docMk/>
            <pc:sldMk cId="1389187705" sldId="1362"/>
            <ac:picMk id="50" creationId="{8C6A56DC-1A06-4037-A467-446EE035744A}"/>
          </ac:picMkLst>
        </pc:picChg>
        <pc:picChg chg="add mod modCrop">
          <ac:chgData name="Ginna Castillo" userId="be190608-5c0b-4a2f-b042-bf4fc0acb212" providerId="ADAL" clId="{1B1E801C-B065-476E-9FAD-3CD0D10CD5A7}" dt="2020-02-24T20:19:43.693" v="1194" actId="732"/>
          <ac:picMkLst>
            <pc:docMk/>
            <pc:sldMk cId="1389187705" sldId="1362"/>
            <ac:picMk id="51" creationId="{20571038-07AF-48C7-98D6-A98A774A34B6}"/>
          </ac:picMkLst>
        </pc:picChg>
        <pc:cxnChg chg="add mod">
          <ac:chgData name="Ginna Castillo" userId="be190608-5c0b-4a2f-b042-bf4fc0acb212" providerId="ADAL" clId="{1B1E801C-B065-476E-9FAD-3CD0D10CD5A7}" dt="2020-02-24T20:18:11.774" v="1179" actId="1076"/>
          <ac:cxnSpMkLst>
            <pc:docMk/>
            <pc:sldMk cId="1389187705" sldId="1362"/>
            <ac:cxnSpMk id="46" creationId="{02DCA3A5-9991-403F-8EA3-E6AC8A172BF2}"/>
          </ac:cxnSpMkLst>
        </pc:cxnChg>
      </pc:sldChg>
      <pc:sldChg chg="add del">
        <pc:chgData name="Ginna Castillo" userId="be190608-5c0b-4a2f-b042-bf4fc0acb212" providerId="ADAL" clId="{1B1E801C-B065-476E-9FAD-3CD0D10CD5A7}" dt="2020-02-24T17:52:23.304" v="641" actId="2696"/>
        <pc:sldMkLst>
          <pc:docMk/>
          <pc:sldMk cId="4229168854" sldId="1362"/>
        </pc:sldMkLst>
      </pc:sldChg>
      <pc:sldChg chg="addSp modSp add">
        <pc:chgData name="Ginna Castillo" userId="be190608-5c0b-4a2f-b042-bf4fc0acb212" providerId="ADAL" clId="{1B1E801C-B065-476E-9FAD-3CD0D10CD5A7}" dt="2020-02-24T20:45:33.716" v="1831" actId="14100"/>
        <pc:sldMkLst>
          <pc:docMk/>
          <pc:sldMk cId="1641710729" sldId="1363"/>
        </pc:sldMkLst>
        <pc:spChg chg="add mod">
          <ac:chgData name="Ginna Castillo" userId="be190608-5c0b-4a2f-b042-bf4fc0acb212" providerId="ADAL" clId="{1B1E801C-B065-476E-9FAD-3CD0D10CD5A7}" dt="2020-02-24T20:45:33.716" v="1831" actId="14100"/>
          <ac:spMkLst>
            <pc:docMk/>
            <pc:sldMk cId="1641710729" sldId="1363"/>
            <ac:spMk id="4" creationId="{863B0774-3805-4BB9-B546-A2252D71540E}"/>
          </ac:spMkLst>
        </pc:spChg>
        <pc:spChg chg="add mod">
          <ac:chgData name="Ginna Castillo" userId="be190608-5c0b-4a2f-b042-bf4fc0acb212" providerId="ADAL" clId="{1B1E801C-B065-476E-9FAD-3CD0D10CD5A7}" dt="2020-02-24T20:43:56.316" v="1823" actId="1076"/>
          <ac:spMkLst>
            <pc:docMk/>
            <pc:sldMk cId="1641710729" sldId="1363"/>
            <ac:spMk id="5" creationId="{D5A49381-E88F-4291-93B2-82570C60B975}"/>
          </ac:spMkLst>
        </pc:spChg>
        <pc:spChg chg="add">
          <ac:chgData name="Ginna Castillo" userId="be190608-5c0b-4a2f-b042-bf4fc0acb212" providerId="ADAL" clId="{1B1E801C-B065-476E-9FAD-3CD0D10CD5A7}" dt="2020-02-24T20:45:01.881" v="1826"/>
          <ac:spMkLst>
            <pc:docMk/>
            <pc:sldMk cId="1641710729" sldId="1363"/>
            <ac:spMk id="8" creationId="{E188EA17-D041-4469-8C8F-B042F76974ED}"/>
          </ac:spMkLst>
        </pc:spChg>
        <pc:graphicFrameChg chg="add mod">
          <ac:chgData name="Ginna Castillo" userId="be190608-5c0b-4a2f-b042-bf4fc0acb212" providerId="ADAL" clId="{1B1E801C-B065-476E-9FAD-3CD0D10CD5A7}" dt="2020-02-24T20:45:16.924" v="1827" actId="1076"/>
          <ac:graphicFrameMkLst>
            <pc:docMk/>
            <pc:sldMk cId="1641710729" sldId="1363"/>
            <ac:graphicFrameMk id="6" creationId="{E4703AD3-505F-4B82-A676-EDB4BB8D7AD0}"/>
          </ac:graphicFrameMkLst>
        </pc:graphicFrameChg>
        <pc:picChg chg="add mod modCrop">
          <ac:chgData name="Ginna Castillo" userId="be190608-5c0b-4a2f-b042-bf4fc0acb212" providerId="ADAL" clId="{1B1E801C-B065-476E-9FAD-3CD0D10CD5A7}" dt="2020-02-24T20:45:24.700" v="1829" actId="1076"/>
          <ac:picMkLst>
            <pc:docMk/>
            <pc:sldMk cId="1641710729" sldId="1363"/>
            <ac:picMk id="3" creationId="{99698FD3-EDAE-45A7-A41D-41B2F7839D47}"/>
          </ac:picMkLst>
        </pc:picChg>
        <pc:picChg chg="add">
          <ac:chgData name="Ginna Castillo" userId="be190608-5c0b-4a2f-b042-bf4fc0acb212" providerId="ADAL" clId="{1B1E801C-B065-476E-9FAD-3CD0D10CD5A7}" dt="2020-02-24T20:44:08.470" v="1824"/>
          <ac:picMkLst>
            <pc:docMk/>
            <pc:sldMk cId="1641710729" sldId="1363"/>
            <ac:picMk id="7" creationId="{E4D2FDAB-1181-4139-8826-461B6E0B46CC}"/>
          </ac:picMkLst>
        </pc:picChg>
      </pc:sldChg>
    </pc:docChg>
  </pc:docChgLst>
  <pc:docChgLst>
    <pc:chgData name="Ginna Castillo" userId="be190608-5c0b-4a2f-b042-bf4fc0acb212" providerId="ADAL" clId="{CE7DA387-54D0-44A2-B90C-5D2DF84003F6}"/>
    <pc:docChg chg="undo custSel addSld delSld modSld sldOrd">
      <pc:chgData name="Ginna Castillo" userId="be190608-5c0b-4a2f-b042-bf4fc0acb212" providerId="ADAL" clId="{CE7DA387-54D0-44A2-B90C-5D2DF84003F6}" dt="2020-02-25T11:14:34.679" v="4284" actId="47"/>
      <pc:docMkLst>
        <pc:docMk/>
      </pc:docMkLst>
      <pc:sldChg chg="add">
        <pc:chgData name="Ginna Castillo" userId="be190608-5c0b-4a2f-b042-bf4fc0acb212" providerId="ADAL" clId="{CE7DA387-54D0-44A2-B90C-5D2DF84003F6}" dt="2020-02-25T11:14:30.782" v="4283"/>
        <pc:sldMkLst>
          <pc:docMk/>
          <pc:sldMk cId="106245670" sldId="256"/>
        </pc:sldMkLst>
      </pc:sldChg>
      <pc:sldChg chg="add">
        <pc:chgData name="Ginna Castillo" userId="be190608-5c0b-4a2f-b042-bf4fc0acb212" providerId="ADAL" clId="{CE7DA387-54D0-44A2-B90C-5D2DF84003F6}" dt="2020-02-25T11:14:30.782" v="4283"/>
        <pc:sldMkLst>
          <pc:docMk/>
          <pc:sldMk cId="2922321064" sldId="257"/>
        </pc:sldMkLst>
      </pc:sldChg>
      <pc:sldChg chg="add">
        <pc:chgData name="Ginna Castillo" userId="be190608-5c0b-4a2f-b042-bf4fc0acb212" providerId="ADAL" clId="{CE7DA387-54D0-44A2-B90C-5D2DF84003F6}" dt="2020-02-25T11:14:30.782" v="4283"/>
        <pc:sldMkLst>
          <pc:docMk/>
          <pc:sldMk cId="461456235" sldId="258"/>
        </pc:sldMkLst>
      </pc:sldChg>
      <pc:sldChg chg="addSp delSp modSp">
        <pc:chgData name="Ginna Castillo" userId="be190608-5c0b-4a2f-b042-bf4fc0acb212" providerId="ADAL" clId="{CE7DA387-54D0-44A2-B90C-5D2DF84003F6}" dt="2020-02-25T11:04:28.560" v="4121" actId="20577"/>
        <pc:sldMkLst>
          <pc:docMk/>
          <pc:sldMk cId="1264185240" sldId="1273"/>
        </pc:sldMkLst>
        <pc:spChg chg="del mod">
          <ac:chgData name="Ginna Castillo" userId="be190608-5c0b-4a2f-b042-bf4fc0acb212" providerId="ADAL" clId="{CE7DA387-54D0-44A2-B90C-5D2DF84003F6}" dt="2020-02-25T11:04:23.776" v="4113" actId="478"/>
          <ac:spMkLst>
            <pc:docMk/>
            <pc:sldMk cId="1264185240" sldId="1273"/>
            <ac:spMk id="2" creationId="{118DD314-557B-4FCF-9F52-A0F3AA800010}"/>
          </ac:spMkLst>
        </pc:spChg>
        <pc:spChg chg="del">
          <ac:chgData name="Ginna Castillo" userId="be190608-5c0b-4a2f-b042-bf4fc0acb212" providerId="ADAL" clId="{CE7DA387-54D0-44A2-B90C-5D2DF84003F6}" dt="2020-02-25T09:18:35.988" v="3007" actId="478"/>
          <ac:spMkLst>
            <pc:docMk/>
            <pc:sldMk cId="1264185240" sldId="1273"/>
            <ac:spMk id="5" creationId="{00000000-0000-0000-0000-000000000000}"/>
          </ac:spMkLst>
        </pc:spChg>
        <pc:spChg chg="add mod">
          <ac:chgData name="Ginna Castillo" userId="be190608-5c0b-4a2f-b042-bf4fc0acb212" providerId="ADAL" clId="{CE7DA387-54D0-44A2-B90C-5D2DF84003F6}" dt="2020-02-25T11:04:28.560" v="4121" actId="20577"/>
          <ac:spMkLst>
            <pc:docMk/>
            <pc:sldMk cId="1264185240" sldId="1273"/>
            <ac:spMk id="6" creationId="{65F8F76E-61D3-461C-93C6-F5B4B6AF444F}"/>
          </ac:spMkLst>
        </pc:spChg>
        <pc:graphicFrameChg chg="mod">
          <ac:chgData name="Ginna Castillo" userId="be190608-5c0b-4a2f-b042-bf4fc0acb212" providerId="ADAL" clId="{CE7DA387-54D0-44A2-B90C-5D2DF84003F6}" dt="2020-02-25T09:52:29.557" v="3382"/>
          <ac:graphicFrameMkLst>
            <pc:docMk/>
            <pc:sldMk cId="1264185240" sldId="1273"/>
            <ac:graphicFrameMk id="4" creationId="{00000000-0000-0000-0000-000000000000}"/>
          </ac:graphicFrameMkLst>
        </pc:graphicFrameChg>
      </pc:sldChg>
      <pc:sldChg chg="delSp del">
        <pc:chgData name="Ginna Castillo" userId="be190608-5c0b-4a2f-b042-bf4fc0acb212" providerId="ADAL" clId="{CE7DA387-54D0-44A2-B90C-5D2DF84003F6}" dt="2020-02-25T11:12:24.688" v="4272" actId="47"/>
        <pc:sldMkLst>
          <pc:docMk/>
          <pc:sldMk cId="2275618138" sldId="1315"/>
        </pc:sldMkLst>
        <pc:picChg chg="del">
          <ac:chgData name="Ginna Castillo" userId="be190608-5c0b-4a2f-b042-bf4fc0acb212" providerId="ADAL" clId="{CE7DA387-54D0-44A2-B90C-5D2DF84003F6}" dt="2020-02-25T11:12:05.439" v="4271" actId="21"/>
          <ac:picMkLst>
            <pc:docMk/>
            <pc:sldMk cId="2275618138" sldId="1315"/>
            <ac:picMk id="11" creationId="{DDE8106A-3148-4BCE-A902-22E0CA1EC5CA}"/>
          </ac:picMkLst>
        </pc:picChg>
      </pc:sldChg>
      <pc:sldChg chg="del">
        <pc:chgData name="Ginna Castillo" userId="be190608-5c0b-4a2f-b042-bf4fc0acb212" providerId="ADAL" clId="{CE7DA387-54D0-44A2-B90C-5D2DF84003F6}" dt="2020-02-25T11:03:24.936" v="4076" actId="2696"/>
        <pc:sldMkLst>
          <pc:docMk/>
          <pc:sldMk cId="2638262147" sldId="1324"/>
        </pc:sldMkLst>
      </pc:sldChg>
      <pc:sldChg chg="del">
        <pc:chgData name="Ginna Castillo" userId="be190608-5c0b-4a2f-b042-bf4fc0acb212" providerId="ADAL" clId="{CE7DA387-54D0-44A2-B90C-5D2DF84003F6}" dt="2020-02-25T07:10:59.309" v="1793" actId="47"/>
        <pc:sldMkLst>
          <pc:docMk/>
          <pc:sldMk cId="1180157666" sldId="1337"/>
        </pc:sldMkLst>
      </pc:sldChg>
      <pc:sldChg chg="addSp modSp">
        <pc:chgData name="Ginna Castillo" userId="be190608-5c0b-4a2f-b042-bf4fc0acb212" providerId="ADAL" clId="{CE7DA387-54D0-44A2-B90C-5D2DF84003F6}" dt="2020-02-25T02:56:45.536" v="98" actId="1035"/>
        <pc:sldMkLst>
          <pc:docMk/>
          <pc:sldMk cId="2223324619" sldId="1339"/>
        </pc:sldMkLst>
        <pc:spChg chg="add mod">
          <ac:chgData name="Ginna Castillo" userId="be190608-5c0b-4a2f-b042-bf4fc0acb212" providerId="ADAL" clId="{CE7DA387-54D0-44A2-B90C-5D2DF84003F6}" dt="2020-02-25T02:54:35.386" v="19" actId="1076"/>
          <ac:spMkLst>
            <pc:docMk/>
            <pc:sldMk cId="2223324619" sldId="1339"/>
            <ac:spMk id="4" creationId="{2605B751-8913-4518-928D-E329A66E8A92}"/>
          </ac:spMkLst>
        </pc:spChg>
        <pc:spChg chg="add mod">
          <ac:chgData name="Ginna Castillo" userId="be190608-5c0b-4a2f-b042-bf4fc0acb212" providerId="ADAL" clId="{CE7DA387-54D0-44A2-B90C-5D2DF84003F6}" dt="2020-02-25T02:55:36.603" v="62" actId="207"/>
          <ac:spMkLst>
            <pc:docMk/>
            <pc:sldMk cId="2223324619" sldId="1339"/>
            <ac:spMk id="5" creationId="{6636D8C4-9FF7-401C-ACA0-B85616C1C1EF}"/>
          </ac:spMkLst>
        </pc:spChg>
        <pc:spChg chg="add mod">
          <ac:chgData name="Ginna Castillo" userId="be190608-5c0b-4a2f-b042-bf4fc0acb212" providerId="ADAL" clId="{CE7DA387-54D0-44A2-B90C-5D2DF84003F6}" dt="2020-02-25T02:56:45.536" v="98" actId="1035"/>
          <ac:spMkLst>
            <pc:docMk/>
            <pc:sldMk cId="2223324619" sldId="1339"/>
            <ac:spMk id="6" creationId="{16F11D25-0FDF-4717-9E82-C95FBCA52987}"/>
          </ac:spMkLst>
        </pc:spChg>
      </pc:sldChg>
      <pc:sldChg chg="addSp modSp del">
        <pc:chgData name="Ginna Castillo" userId="be190608-5c0b-4a2f-b042-bf4fc0acb212" providerId="ADAL" clId="{CE7DA387-54D0-44A2-B90C-5D2DF84003F6}" dt="2020-02-25T11:03:01.782" v="4075" actId="47"/>
        <pc:sldMkLst>
          <pc:docMk/>
          <pc:sldMk cId="1977639993" sldId="1355"/>
        </pc:sldMkLst>
        <pc:picChg chg="add mod">
          <ac:chgData name="Ginna Castillo" userId="be190608-5c0b-4a2f-b042-bf4fc0acb212" providerId="ADAL" clId="{CE7DA387-54D0-44A2-B90C-5D2DF84003F6}" dt="2020-02-25T10:59:37.852" v="4038" actId="1076"/>
          <ac:picMkLst>
            <pc:docMk/>
            <pc:sldMk cId="1977639993" sldId="1355"/>
            <ac:picMk id="4" creationId="{1CB44830-76D4-4802-97FD-CB9ED7988F06}"/>
          </ac:picMkLst>
        </pc:picChg>
      </pc:sldChg>
      <pc:sldChg chg="addSp delSp modSp">
        <pc:chgData name="Ginna Castillo" userId="be190608-5c0b-4a2f-b042-bf4fc0acb212" providerId="ADAL" clId="{CE7DA387-54D0-44A2-B90C-5D2DF84003F6}" dt="2020-02-25T10:52:15.794" v="3969" actId="1038"/>
        <pc:sldMkLst>
          <pc:docMk/>
          <pc:sldMk cId="3463326335" sldId="1356"/>
        </pc:sldMkLst>
        <pc:spChg chg="mod">
          <ac:chgData name="Ginna Castillo" userId="be190608-5c0b-4a2f-b042-bf4fc0acb212" providerId="ADAL" clId="{CE7DA387-54D0-44A2-B90C-5D2DF84003F6}" dt="2020-02-25T10:52:15.794" v="3969" actId="1038"/>
          <ac:spMkLst>
            <pc:docMk/>
            <pc:sldMk cId="3463326335" sldId="1356"/>
            <ac:spMk id="3" creationId="{00000000-0000-0000-0000-000000000000}"/>
          </ac:spMkLst>
        </pc:spChg>
        <pc:spChg chg="mod">
          <ac:chgData name="Ginna Castillo" userId="be190608-5c0b-4a2f-b042-bf4fc0acb212" providerId="ADAL" clId="{CE7DA387-54D0-44A2-B90C-5D2DF84003F6}" dt="2020-02-25T08:28:27.877" v="2431" actId="20577"/>
          <ac:spMkLst>
            <pc:docMk/>
            <pc:sldMk cId="3463326335" sldId="1356"/>
            <ac:spMk id="4" creationId="{118DD314-557B-4FCF-9F52-A0F3AA800010}"/>
          </ac:spMkLst>
        </pc:spChg>
        <pc:picChg chg="add del mod">
          <ac:chgData name="Ginna Castillo" userId="be190608-5c0b-4a2f-b042-bf4fc0acb212" providerId="ADAL" clId="{CE7DA387-54D0-44A2-B90C-5D2DF84003F6}" dt="2020-02-25T08:17:30.598" v="2375" actId="478"/>
          <ac:picMkLst>
            <pc:docMk/>
            <pc:sldMk cId="3463326335" sldId="1356"/>
            <ac:picMk id="5" creationId="{EC77EA81-9217-4CDF-B449-DC57645FFEA1}"/>
          </ac:picMkLst>
        </pc:picChg>
        <pc:picChg chg="del mod">
          <ac:chgData name="Ginna Castillo" userId="be190608-5c0b-4a2f-b042-bf4fc0acb212" providerId="ADAL" clId="{CE7DA387-54D0-44A2-B90C-5D2DF84003F6}" dt="2020-02-25T08:16:08.991" v="2369" actId="478"/>
          <ac:picMkLst>
            <pc:docMk/>
            <pc:sldMk cId="3463326335" sldId="1356"/>
            <ac:picMk id="6" creationId="{00000000-0000-0000-0000-000000000000}"/>
          </ac:picMkLst>
        </pc:picChg>
        <pc:picChg chg="add del mod modCrop">
          <ac:chgData name="Ginna Castillo" userId="be190608-5c0b-4a2f-b042-bf4fc0acb212" providerId="ADAL" clId="{CE7DA387-54D0-44A2-B90C-5D2DF84003F6}" dt="2020-02-25T08:19:23.966" v="2395" actId="478"/>
          <ac:picMkLst>
            <pc:docMk/>
            <pc:sldMk cId="3463326335" sldId="1356"/>
            <ac:picMk id="8" creationId="{CDBE6E40-4280-4465-BA9E-68D06A87BAD5}"/>
          </ac:picMkLst>
        </pc:picChg>
        <pc:picChg chg="add del mod">
          <ac:chgData name="Ginna Castillo" userId="be190608-5c0b-4a2f-b042-bf4fc0acb212" providerId="ADAL" clId="{CE7DA387-54D0-44A2-B90C-5D2DF84003F6}" dt="2020-02-25T08:20:12.868" v="2399" actId="478"/>
          <ac:picMkLst>
            <pc:docMk/>
            <pc:sldMk cId="3463326335" sldId="1356"/>
            <ac:picMk id="10" creationId="{E5FF6CC9-DFA8-4444-A190-19617F2F4FEB}"/>
          </ac:picMkLst>
        </pc:picChg>
        <pc:picChg chg="add mod modCrop">
          <ac:chgData name="Ginna Castillo" userId="be190608-5c0b-4a2f-b042-bf4fc0acb212" providerId="ADAL" clId="{CE7DA387-54D0-44A2-B90C-5D2DF84003F6}" dt="2020-02-25T08:20:52.881" v="2408" actId="732"/>
          <ac:picMkLst>
            <pc:docMk/>
            <pc:sldMk cId="3463326335" sldId="1356"/>
            <ac:picMk id="12" creationId="{028AD36E-ECC4-44BC-9C53-A47E5AD9BC8E}"/>
          </ac:picMkLst>
        </pc:picChg>
      </pc:sldChg>
      <pc:sldChg chg="addSp delSp modSp">
        <pc:chgData name="Ginna Castillo" userId="be190608-5c0b-4a2f-b042-bf4fc0acb212" providerId="ADAL" clId="{CE7DA387-54D0-44A2-B90C-5D2DF84003F6}" dt="2020-02-25T09:17:38.964" v="2987" actId="1076"/>
        <pc:sldMkLst>
          <pc:docMk/>
          <pc:sldMk cId="58240181" sldId="1358"/>
        </pc:sldMkLst>
        <pc:spChg chg="del">
          <ac:chgData name="Ginna Castillo" userId="be190608-5c0b-4a2f-b042-bf4fc0acb212" providerId="ADAL" clId="{CE7DA387-54D0-44A2-B90C-5D2DF84003F6}" dt="2020-02-25T08:28:44.569" v="2432" actId="478"/>
          <ac:spMkLst>
            <pc:docMk/>
            <pc:sldMk cId="58240181" sldId="1358"/>
            <ac:spMk id="2" creationId="{118DD314-557B-4FCF-9F52-A0F3AA800010}"/>
          </ac:spMkLst>
        </pc:spChg>
        <pc:spChg chg="add mod">
          <ac:chgData name="Ginna Castillo" userId="be190608-5c0b-4a2f-b042-bf4fc0acb212" providerId="ADAL" clId="{CE7DA387-54D0-44A2-B90C-5D2DF84003F6}" dt="2020-02-25T09:11:45.213" v="2973" actId="1037"/>
          <ac:spMkLst>
            <pc:docMk/>
            <pc:sldMk cId="58240181" sldId="1358"/>
            <ac:spMk id="3" creationId="{F03AE37E-29A6-4B6C-B747-2FCCB6767E70}"/>
          </ac:spMkLst>
        </pc:spChg>
        <pc:spChg chg="add mod">
          <ac:chgData name="Ginna Castillo" userId="be190608-5c0b-4a2f-b042-bf4fc0acb212" providerId="ADAL" clId="{CE7DA387-54D0-44A2-B90C-5D2DF84003F6}" dt="2020-02-25T08:28:58.384" v="2449" actId="20577"/>
          <ac:spMkLst>
            <pc:docMk/>
            <pc:sldMk cId="58240181" sldId="1358"/>
            <ac:spMk id="4" creationId="{FC2EC0AA-0297-4293-B4AC-CACD47277615}"/>
          </ac:spMkLst>
        </pc:spChg>
        <pc:spChg chg="add mod">
          <ac:chgData name="Ginna Castillo" userId="be190608-5c0b-4a2f-b042-bf4fc0acb212" providerId="ADAL" clId="{CE7DA387-54D0-44A2-B90C-5D2DF84003F6}" dt="2020-02-25T09:11:23.091" v="2965" actId="14100"/>
          <ac:spMkLst>
            <pc:docMk/>
            <pc:sldMk cId="58240181" sldId="1358"/>
            <ac:spMk id="7" creationId="{64A3A200-AA68-4EDA-86B8-439A89EADADC}"/>
          </ac:spMkLst>
        </pc:spChg>
        <pc:spChg chg="add mod">
          <ac:chgData name="Ginna Castillo" userId="be190608-5c0b-4a2f-b042-bf4fc0acb212" providerId="ADAL" clId="{CE7DA387-54D0-44A2-B90C-5D2DF84003F6}" dt="2020-02-25T09:11:09.532" v="2964" actId="1076"/>
          <ac:spMkLst>
            <pc:docMk/>
            <pc:sldMk cId="58240181" sldId="1358"/>
            <ac:spMk id="8" creationId="{5504C591-6D48-4DE4-9216-8FB045AC4A97}"/>
          </ac:spMkLst>
        </pc:spChg>
        <pc:spChg chg="add del mod">
          <ac:chgData name="Ginna Castillo" userId="be190608-5c0b-4a2f-b042-bf4fc0acb212" providerId="ADAL" clId="{CE7DA387-54D0-44A2-B90C-5D2DF84003F6}" dt="2020-02-25T08:55:32.010" v="2622" actId="478"/>
          <ac:spMkLst>
            <pc:docMk/>
            <pc:sldMk cId="58240181" sldId="1358"/>
            <ac:spMk id="10" creationId="{951BD8BD-716D-4715-99EC-8EC7C572A1A3}"/>
          </ac:spMkLst>
        </pc:spChg>
        <pc:spChg chg="add del mod">
          <ac:chgData name="Ginna Castillo" userId="be190608-5c0b-4a2f-b042-bf4fc0acb212" providerId="ADAL" clId="{CE7DA387-54D0-44A2-B90C-5D2DF84003F6}" dt="2020-02-25T09:10:29.005" v="2954" actId="478"/>
          <ac:spMkLst>
            <pc:docMk/>
            <pc:sldMk cId="58240181" sldId="1358"/>
            <ac:spMk id="16" creationId="{7D5431A0-2D1C-419D-A721-9BFE45905DE0}"/>
          </ac:spMkLst>
        </pc:spChg>
        <pc:spChg chg="add del mod">
          <ac:chgData name="Ginna Castillo" userId="be190608-5c0b-4a2f-b042-bf4fc0acb212" providerId="ADAL" clId="{CE7DA387-54D0-44A2-B90C-5D2DF84003F6}" dt="2020-02-25T08:58:36.572" v="2666" actId="478"/>
          <ac:spMkLst>
            <pc:docMk/>
            <pc:sldMk cId="58240181" sldId="1358"/>
            <ac:spMk id="17" creationId="{C6B9BD4F-0389-4AD7-B616-85D6D343F762}"/>
          </ac:spMkLst>
        </pc:spChg>
        <pc:grpChg chg="add mod ord">
          <ac:chgData name="Ginna Castillo" userId="be190608-5c0b-4a2f-b042-bf4fc0acb212" providerId="ADAL" clId="{CE7DA387-54D0-44A2-B90C-5D2DF84003F6}" dt="2020-02-25T09:10:19.643" v="2951" actId="167"/>
          <ac:grpSpMkLst>
            <pc:docMk/>
            <pc:sldMk cId="58240181" sldId="1358"/>
            <ac:grpSpMk id="14" creationId="{772B11DB-8DC4-4B5D-BA31-CE100A5D3480}"/>
          </ac:grpSpMkLst>
        </pc:grpChg>
        <pc:graphicFrameChg chg="del mod">
          <ac:chgData name="Ginna Castillo" userId="be190608-5c0b-4a2f-b042-bf4fc0acb212" providerId="ADAL" clId="{CE7DA387-54D0-44A2-B90C-5D2DF84003F6}" dt="2020-02-25T09:09:08.502" v="2940" actId="478"/>
          <ac:graphicFrameMkLst>
            <pc:docMk/>
            <pc:sldMk cId="58240181" sldId="1358"/>
            <ac:graphicFrameMk id="5" creationId="{00000000-0000-0000-0000-000000000000}"/>
          </ac:graphicFrameMkLst>
        </pc:graphicFrameChg>
        <pc:graphicFrameChg chg="add del mod">
          <ac:chgData name="Ginna Castillo" userId="be190608-5c0b-4a2f-b042-bf4fc0acb212" providerId="ADAL" clId="{CE7DA387-54D0-44A2-B90C-5D2DF84003F6}" dt="2020-02-25T08:51:54.813" v="2614" actId="12084"/>
          <ac:graphicFrameMkLst>
            <pc:docMk/>
            <pc:sldMk cId="58240181" sldId="1358"/>
            <ac:graphicFrameMk id="11" creationId="{0B5EC198-8C97-4E57-A0AE-F566B03F4ABF}"/>
          </ac:graphicFrameMkLst>
        </pc:graphicFrameChg>
        <pc:picChg chg="add mod">
          <ac:chgData name="Ginna Castillo" userId="be190608-5c0b-4a2f-b042-bf4fc0acb212" providerId="ADAL" clId="{CE7DA387-54D0-44A2-B90C-5D2DF84003F6}" dt="2020-02-25T09:11:23.091" v="2965" actId="14100"/>
          <ac:picMkLst>
            <pc:docMk/>
            <pc:sldMk cId="58240181" sldId="1358"/>
            <ac:picMk id="6" creationId="{CA804EAA-C2B8-4C99-9EB0-883316220A08}"/>
          </ac:picMkLst>
        </pc:picChg>
        <pc:picChg chg="add del mod">
          <ac:chgData name="Ginna Castillo" userId="be190608-5c0b-4a2f-b042-bf4fc0acb212" providerId="ADAL" clId="{CE7DA387-54D0-44A2-B90C-5D2DF84003F6}" dt="2020-02-25T09:05:30.423" v="2775" actId="164"/>
          <ac:picMkLst>
            <pc:docMk/>
            <pc:sldMk cId="58240181" sldId="1358"/>
            <ac:picMk id="9" creationId="{82C6962E-FD0B-472D-9BAC-0E2952C4DD60}"/>
          </ac:picMkLst>
        </pc:picChg>
        <pc:picChg chg="add del mod">
          <ac:chgData name="Ginna Castillo" userId="be190608-5c0b-4a2f-b042-bf4fc0acb212" providerId="ADAL" clId="{CE7DA387-54D0-44A2-B90C-5D2DF84003F6}" dt="2020-02-25T08:53:44.998" v="2620" actId="478"/>
          <ac:picMkLst>
            <pc:docMk/>
            <pc:sldMk cId="58240181" sldId="1358"/>
            <ac:picMk id="13" creationId="{9B69EF1C-110D-4153-90F9-3D12D6AD8FEB}"/>
          </ac:picMkLst>
        </pc:picChg>
        <pc:picChg chg="add mod modCrop">
          <ac:chgData name="Ginna Castillo" userId="be190608-5c0b-4a2f-b042-bf4fc0acb212" providerId="ADAL" clId="{CE7DA387-54D0-44A2-B90C-5D2DF84003F6}" dt="2020-02-25T09:17:12.805" v="2981" actId="1076"/>
          <ac:picMkLst>
            <pc:docMk/>
            <pc:sldMk cId="58240181" sldId="1358"/>
            <ac:picMk id="15" creationId="{8C90E024-9768-4459-A73D-7C21A73B5A07}"/>
          </ac:picMkLst>
        </pc:picChg>
        <pc:picChg chg="add mod">
          <ac:chgData name="Ginna Castillo" userId="be190608-5c0b-4a2f-b042-bf4fc0acb212" providerId="ADAL" clId="{CE7DA387-54D0-44A2-B90C-5D2DF84003F6}" dt="2020-02-25T09:05:30.423" v="2775" actId="164"/>
          <ac:picMkLst>
            <pc:docMk/>
            <pc:sldMk cId="58240181" sldId="1358"/>
            <ac:picMk id="18" creationId="{29BED4F1-706E-406A-8730-0F921ED9FC1D}"/>
          </ac:picMkLst>
        </pc:picChg>
        <pc:picChg chg="add mod">
          <ac:chgData name="Ginna Castillo" userId="be190608-5c0b-4a2f-b042-bf4fc0acb212" providerId="ADAL" clId="{CE7DA387-54D0-44A2-B90C-5D2DF84003F6}" dt="2020-02-25T09:05:30.423" v="2775" actId="164"/>
          <ac:picMkLst>
            <pc:docMk/>
            <pc:sldMk cId="58240181" sldId="1358"/>
            <ac:picMk id="19" creationId="{FB0D8171-385D-4116-818F-0656824B34E5}"/>
          </ac:picMkLst>
        </pc:picChg>
        <pc:picChg chg="add mod">
          <ac:chgData name="Ginna Castillo" userId="be190608-5c0b-4a2f-b042-bf4fc0acb212" providerId="ADAL" clId="{CE7DA387-54D0-44A2-B90C-5D2DF84003F6}" dt="2020-02-25T09:06:15.358" v="2781" actId="688"/>
          <ac:picMkLst>
            <pc:docMk/>
            <pc:sldMk cId="58240181" sldId="1358"/>
            <ac:picMk id="20" creationId="{8BDBE702-9753-476A-B6EC-DFE8D1233F44}"/>
          </ac:picMkLst>
        </pc:picChg>
        <pc:picChg chg="add mod">
          <ac:chgData name="Ginna Castillo" userId="be190608-5c0b-4a2f-b042-bf4fc0acb212" providerId="ADAL" clId="{CE7DA387-54D0-44A2-B90C-5D2DF84003F6}" dt="2020-02-25T09:05:30.423" v="2775" actId="164"/>
          <ac:picMkLst>
            <pc:docMk/>
            <pc:sldMk cId="58240181" sldId="1358"/>
            <ac:picMk id="21" creationId="{42AE1D8F-557E-4B98-9E59-4D2AED6433BC}"/>
          </ac:picMkLst>
        </pc:picChg>
        <pc:picChg chg="add mod">
          <ac:chgData name="Ginna Castillo" userId="be190608-5c0b-4a2f-b042-bf4fc0acb212" providerId="ADAL" clId="{CE7DA387-54D0-44A2-B90C-5D2DF84003F6}" dt="2020-02-25T09:05:30.423" v="2775" actId="164"/>
          <ac:picMkLst>
            <pc:docMk/>
            <pc:sldMk cId="58240181" sldId="1358"/>
            <ac:picMk id="22" creationId="{5752FBED-25BA-4EF9-BDCD-07CF7A240045}"/>
          </ac:picMkLst>
        </pc:picChg>
        <pc:picChg chg="add mod">
          <ac:chgData name="Ginna Castillo" userId="be190608-5c0b-4a2f-b042-bf4fc0acb212" providerId="ADAL" clId="{CE7DA387-54D0-44A2-B90C-5D2DF84003F6}" dt="2020-02-25T09:05:30.423" v="2775" actId="164"/>
          <ac:picMkLst>
            <pc:docMk/>
            <pc:sldMk cId="58240181" sldId="1358"/>
            <ac:picMk id="23" creationId="{057FDDA6-782F-48FD-8C1A-9598BB3EA2E9}"/>
          </ac:picMkLst>
        </pc:picChg>
        <pc:picChg chg="add del mod">
          <ac:chgData name="Ginna Castillo" userId="be190608-5c0b-4a2f-b042-bf4fc0acb212" providerId="ADAL" clId="{CE7DA387-54D0-44A2-B90C-5D2DF84003F6}" dt="2020-02-25T08:47:07.833" v="2599" actId="478"/>
          <ac:picMkLst>
            <pc:docMk/>
            <pc:sldMk cId="58240181" sldId="1358"/>
            <ac:picMk id="2050" creationId="{1973C699-B4B8-4380-A132-4105A430C3B3}"/>
          </ac:picMkLst>
        </pc:picChg>
        <pc:picChg chg="add mod">
          <ac:chgData name="Ginna Castillo" userId="be190608-5c0b-4a2f-b042-bf4fc0acb212" providerId="ADAL" clId="{CE7DA387-54D0-44A2-B90C-5D2DF84003F6}" dt="2020-02-25T09:17:38.964" v="2987" actId="1076"/>
          <ac:picMkLst>
            <pc:docMk/>
            <pc:sldMk cId="58240181" sldId="1358"/>
            <ac:picMk id="2052" creationId="{980B6C93-6A6C-49DB-B022-BCAF09937B9F}"/>
          </ac:picMkLst>
        </pc:picChg>
      </pc:sldChg>
      <pc:sldChg chg="addSp delSp modSp add del">
        <pc:chgData name="Ginna Castillo" userId="be190608-5c0b-4a2f-b042-bf4fc0acb212" providerId="ADAL" clId="{CE7DA387-54D0-44A2-B90C-5D2DF84003F6}" dt="2020-02-25T09:47:55.568" v="3340" actId="47"/>
        <pc:sldMkLst>
          <pc:docMk/>
          <pc:sldMk cId="2235625887" sldId="1360"/>
        </pc:sldMkLst>
        <pc:graphicFrameChg chg="mod">
          <ac:chgData name="Ginna Castillo" userId="be190608-5c0b-4a2f-b042-bf4fc0acb212" providerId="ADAL" clId="{CE7DA387-54D0-44A2-B90C-5D2DF84003F6}" dt="2020-02-25T09:24:18.319" v="3021" actId="255"/>
          <ac:graphicFrameMkLst>
            <pc:docMk/>
            <pc:sldMk cId="2235625887" sldId="1360"/>
            <ac:graphicFrameMk id="4" creationId="{00000000-0000-0000-0000-000000000000}"/>
          </ac:graphicFrameMkLst>
        </pc:graphicFrameChg>
        <pc:graphicFrameChg chg="mod">
          <ac:chgData name="Ginna Castillo" userId="be190608-5c0b-4a2f-b042-bf4fc0acb212" providerId="ADAL" clId="{CE7DA387-54D0-44A2-B90C-5D2DF84003F6}" dt="2020-02-25T09:29:06.387" v="3073" actId="403"/>
          <ac:graphicFrameMkLst>
            <pc:docMk/>
            <pc:sldMk cId="2235625887" sldId="1360"/>
            <ac:graphicFrameMk id="5" creationId="{00000000-0000-0000-0000-000000000000}"/>
          </ac:graphicFrameMkLst>
        </pc:graphicFrameChg>
        <pc:picChg chg="del">
          <ac:chgData name="Ginna Castillo" userId="be190608-5c0b-4a2f-b042-bf4fc0acb212" providerId="ADAL" clId="{CE7DA387-54D0-44A2-B90C-5D2DF84003F6}" dt="2020-02-25T09:23:58.678" v="3015" actId="478"/>
          <ac:picMkLst>
            <pc:docMk/>
            <pc:sldMk cId="2235625887" sldId="1360"/>
            <ac:picMk id="6" creationId="{10248503-5460-4EF2-B117-7D341DB2C6A7}"/>
          </ac:picMkLst>
        </pc:picChg>
        <pc:picChg chg="add del mod modCrop">
          <ac:chgData name="Ginna Castillo" userId="be190608-5c0b-4a2f-b042-bf4fc0acb212" providerId="ADAL" clId="{CE7DA387-54D0-44A2-B90C-5D2DF84003F6}" dt="2020-02-25T09:28:54.495" v="3068" actId="478"/>
          <ac:picMkLst>
            <pc:docMk/>
            <pc:sldMk cId="2235625887" sldId="1360"/>
            <ac:picMk id="7" creationId="{737B8A4F-7621-4B1E-8296-6D50FD73FDF2}"/>
          </ac:picMkLst>
        </pc:picChg>
      </pc:sldChg>
      <pc:sldChg chg="ord">
        <pc:chgData name="Ginna Castillo" userId="be190608-5c0b-4a2f-b042-bf4fc0acb212" providerId="ADAL" clId="{CE7DA387-54D0-44A2-B90C-5D2DF84003F6}" dt="2020-02-25T09:48:01.417" v="3342"/>
        <pc:sldMkLst>
          <pc:docMk/>
          <pc:sldMk cId="1389187705" sldId="1362"/>
        </pc:sldMkLst>
      </pc:sldChg>
      <pc:sldChg chg="modSp">
        <pc:chgData name="Ginna Castillo" userId="be190608-5c0b-4a2f-b042-bf4fc0acb212" providerId="ADAL" clId="{CE7DA387-54D0-44A2-B90C-5D2DF84003F6}" dt="2020-02-25T11:13:21.884" v="4280" actId="207"/>
        <pc:sldMkLst>
          <pc:docMk/>
          <pc:sldMk cId="1641710729" sldId="1363"/>
        </pc:sldMkLst>
        <pc:spChg chg="mod">
          <ac:chgData name="Ginna Castillo" userId="be190608-5c0b-4a2f-b042-bf4fc0acb212" providerId="ADAL" clId="{CE7DA387-54D0-44A2-B90C-5D2DF84003F6}" dt="2020-02-25T11:13:07.969" v="4279" actId="14100"/>
          <ac:spMkLst>
            <pc:docMk/>
            <pc:sldMk cId="1641710729" sldId="1363"/>
            <ac:spMk id="4" creationId="{863B0774-3805-4BB9-B546-A2252D71540E}"/>
          </ac:spMkLst>
        </pc:spChg>
        <pc:spChg chg="mod">
          <ac:chgData name="Ginna Castillo" userId="be190608-5c0b-4a2f-b042-bf4fc0acb212" providerId="ADAL" clId="{CE7DA387-54D0-44A2-B90C-5D2DF84003F6}" dt="2020-02-25T11:13:21.884" v="4280" actId="207"/>
          <ac:spMkLst>
            <pc:docMk/>
            <pc:sldMk cId="1641710729" sldId="1363"/>
            <ac:spMk id="5" creationId="{D5A49381-E88F-4291-93B2-82570C60B975}"/>
          </ac:spMkLst>
        </pc:spChg>
        <pc:graphicFrameChg chg="mod modGraphic">
          <ac:chgData name="Ginna Castillo" userId="be190608-5c0b-4a2f-b042-bf4fc0acb212" providerId="ADAL" clId="{CE7DA387-54D0-44A2-B90C-5D2DF84003F6}" dt="2020-02-25T11:12:54.906" v="4277" actId="1076"/>
          <ac:graphicFrameMkLst>
            <pc:docMk/>
            <pc:sldMk cId="1641710729" sldId="1363"/>
            <ac:graphicFrameMk id="6" creationId="{E4703AD3-505F-4B82-A676-EDB4BB8D7AD0}"/>
          </ac:graphicFrameMkLst>
        </pc:graphicFrameChg>
      </pc:sldChg>
      <pc:sldChg chg="addSp delSp modSp">
        <pc:chgData name="Ginna Castillo" userId="be190608-5c0b-4a2f-b042-bf4fc0acb212" providerId="ADAL" clId="{CE7DA387-54D0-44A2-B90C-5D2DF84003F6}" dt="2020-02-25T11:05:53.439" v="4150" actId="478"/>
        <pc:sldMkLst>
          <pc:docMk/>
          <pc:sldMk cId="4144099228" sldId="1364"/>
        </pc:sldMkLst>
        <pc:spChg chg="del mod">
          <ac:chgData name="Ginna Castillo" userId="be190608-5c0b-4a2f-b042-bf4fc0acb212" providerId="ADAL" clId="{CE7DA387-54D0-44A2-B90C-5D2DF84003F6}" dt="2020-02-25T11:05:53.439" v="4150" actId="478"/>
          <ac:spMkLst>
            <pc:docMk/>
            <pc:sldMk cId="4144099228" sldId="1364"/>
            <ac:spMk id="4" creationId="{00000000-0000-0000-0000-000000000000}"/>
          </ac:spMkLst>
        </pc:spChg>
        <pc:spChg chg="add mod">
          <ac:chgData name="Ginna Castillo" userId="be190608-5c0b-4a2f-b042-bf4fc0acb212" providerId="ADAL" clId="{CE7DA387-54D0-44A2-B90C-5D2DF84003F6}" dt="2020-02-25T11:05:49.019" v="4149" actId="6549"/>
          <ac:spMkLst>
            <pc:docMk/>
            <pc:sldMk cId="4144099228" sldId="1364"/>
            <ac:spMk id="8" creationId="{EB5BD724-6151-4480-B7B2-B21B3F62D3B6}"/>
          </ac:spMkLst>
        </pc:spChg>
        <pc:spChg chg="mod">
          <ac:chgData name="Ginna Castillo" userId="be190608-5c0b-4a2f-b042-bf4fc0acb212" providerId="ADAL" clId="{CE7DA387-54D0-44A2-B90C-5D2DF84003F6}" dt="2020-02-25T10:17:48.641" v="3602" actId="1038"/>
          <ac:spMkLst>
            <pc:docMk/>
            <pc:sldMk cId="4144099228" sldId="1364"/>
            <ac:spMk id="17" creationId="{00000000-0000-0000-0000-000000000000}"/>
          </ac:spMkLst>
        </pc:spChg>
        <pc:graphicFrameChg chg="mod">
          <ac:chgData name="Ginna Castillo" userId="be190608-5c0b-4a2f-b042-bf4fc0acb212" providerId="ADAL" clId="{CE7DA387-54D0-44A2-B90C-5D2DF84003F6}" dt="2020-02-25T10:16:33.444" v="3591"/>
          <ac:graphicFrameMkLst>
            <pc:docMk/>
            <pc:sldMk cId="4144099228" sldId="1364"/>
            <ac:graphicFrameMk id="44" creationId="{00000000-0000-0000-0000-000000000000}"/>
          </ac:graphicFrameMkLst>
        </pc:graphicFrameChg>
        <pc:graphicFrameChg chg="mod">
          <ac:chgData name="Ginna Castillo" userId="be190608-5c0b-4a2f-b042-bf4fc0acb212" providerId="ADAL" clId="{CE7DA387-54D0-44A2-B90C-5D2DF84003F6}" dt="2020-02-25T10:22:51.779" v="3635" actId="207"/>
          <ac:graphicFrameMkLst>
            <pc:docMk/>
            <pc:sldMk cId="4144099228" sldId="1364"/>
            <ac:graphicFrameMk id="48" creationId="{00000000-0000-0000-0000-000000000000}"/>
          </ac:graphicFrameMkLst>
        </pc:graphicFrameChg>
        <pc:graphicFrameChg chg="mod">
          <ac:chgData name="Ginna Castillo" userId="be190608-5c0b-4a2f-b042-bf4fc0acb212" providerId="ADAL" clId="{CE7DA387-54D0-44A2-B90C-5D2DF84003F6}" dt="2020-02-25T10:16:57.999" v="3596" actId="1076"/>
          <ac:graphicFrameMkLst>
            <pc:docMk/>
            <pc:sldMk cId="4144099228" sldId="1364"/>
            <ac:graphicFrameMk id="67" creationId="{00000000-0000-0000-0000-000000000000}"/>
          </ac:graphicFrameMkLst>
        </pc:graphicFrameChg>
        <pc:picChg chg="add del mod modCrop">
          <ac:chgData name="Ginna Castillo" userId="be190608-5c0b-4a2f-b042-bf4fc0acb212" providerId="ADAL" clId="{CE7DA387-54D0-44A2-B90C-5D2DF84003F6}" dt="2020-02-25T10:22:57.895" v="3636" actId="478"/>
          <ac:picMkLst>
            <pc:docMk/>
            <pc:sldMk cId="4144099228" sldId="1364"/>
            <ac:picMk id="2" creationId="{10E7D122-A011-4135-B630-CA1B6DCB1E9F}"/>
          </ac:picMkLst>
        </pc:picChg>
      </pc:sldChg>
      <pc:sldChg chg="addSp delSp modSp">
        <pc:chgData name="Ginna Castillo" userId="be190608-5c0b-4a2f-b042-bf4fc0acb212" providerId="ADAL" clId="{CE7DA387-54D0-44A2-B90C-5D2DF84003F6}" dt="2020-02-25T11:05:22.925" v="4144" actId="20577"/>
        <pc:sldMkLst>
          <pc:docMk/>
          <pc:sldMk cId="488049936" sldId="1367"/>
        </pc:sldMkLst>
        <pc:spChg chg="del">
          <ac:chgData name="Ginna Castillo" userId="be190608-5c0b-4a2f-b042-bf4fc0acb212" providerId="ADAL" clId="{CE7DA387-54D0-44A2-B90C-5D2DF84003F6}" dt="2020-02-25T09:53:26.294" v="3383" actId="478"/>
          <ac:spMkLst>
            <pc:docMk/>
            <pc:sldMk cId="488049936" sldId="1367"/>
            <ac:spMk id="4" creationId="{00000000-0000-0000-0000-000000000000}"/>
          </ac:spMkLst>
        </pc:spChg>
        <pc:spChg chg="add mod">
          <ac:chgData name="Ginna Castillo" userId="be190608-5c0b-4a2f-b042-bf4fc0acb212" providerId="ADAL" clId="{CE7DA387-54D0-44A2-B90C-5D2DF84003F6}" dt="2020-02-25T10:13:20.401" v="3549" actId="1076"/>
          <ac:spMkLst>
            <pc:docMk/>
            <pc:sldMk cId="488049936" sldId="1367"/>
            <ac:spMk id="8" creationId="{7C96E65B-78A0-406C-A313-EE84B78D569F}"/>
          </ac:spMkLst>
        </pc:spChg>
        <pc:spChg chg="add mod">
          <ac:chgData name="Ginna Castillo" userId="be190608-5c0b-4a2f-b042-bf4fc0acb212" providerId="ADAL" clId="{CE7DA387-54D0-44A2-B90C-5D2DF84003F6}" dt="2020-02-25T10:13:07.831" v="3546" actId="1076"/>
          <ac:spMkLst>
            <pc:docMk/>
            <pc:sldMk cId="488049936" sldId="1367"/>
            <ac:spMk id="11" creationId="{D0E3590B-34EB-43C3-B59C-B3BFDEE82995}"/>
          </ac:spMkLst>
        </pc:spChg>
        <pc:spChg chg="add mod">
          <ac:chgData name="Ginna Castillo" userId="be190608-5c0b-4a2f-b042-bf4fc0acb212" providerId="ADAL" clId="{CE7DA387-54D0-44A2-B90C-5D2DF84003F6}" dt="2020-02-25T11:05:22.925" v="4144" actId="20577"/>
          <ac:spMkLst>
            <pc:docMk/>
            <pc:sldMk cId="488049936" sldId="1367"/>
            <ac:spMk id="22" creationId="{44341C4F-A137-4200-8EB8-E8AC8C5CC62D}"/>
          </ac:spMkLst>
        </pc:spChg>
        <pc:spChg chg="del mod">
          <ac:chgData name="Ginna Castillo" userId="be190608-5c0b-4a2f-b042-bf4fc0acb212" providerId="ADAL" clId="{CE7DA387-54D0-44A2-B90C-5D2DF84003F6}" dt="2020-02-25T11:05:16.118" v="4132" actId="478"/>
          <ac:spMkLst>
            <pc:docMk/>
            <pc:sldMk cId="488049936" sldId="1367"/>
            <ac:spMk id="33" creationId="{EC8889B4-3C66-4980-BF82-120F9F70AEEC}"/>
          </ac:spMkLst>
        </pc:spChg>
        <pc:spChg chg="del">
          <ac:chgData name="Ginna Castillo" userId="be190608-5c0b-4a2f-b042-bf4fc0acb212" providerId="ADAL" clId="{CE7DA387-54D0-44A2-B90C-5D2DF84003F6}" dt="2020-02-25T09:53:26.294" v="3383" actId="478"/>
          <ac:spMkLst>
            <pc:docMk/>
            <pc:sldMk cId="488049936" sldId="1367"/>
            <ac:spMk id="40" creationId="{00000000-0000-0000-0000-000000000000}"/>
          </ac:spMkLst>
        </pc:spChg>
        <pc:graphicFrameChg chg="del">
          <ac:chgData name="Ginna Castillo" userId="be190608-5c0b-4a2f-b042-bf4fc0acb212" providerId="ADAL" clId="{CE7DA387-54D0-44A2-B90C-5D2DF84003F6}" dt="2020-02-25T09:53:26.294" v="3383" actId="478"/>
          <ac:graphicFrameMkLst>
            <pc:docMk/>
            <pc:sldMk cId="488049936" sldId="1367"/>
            <ac:graphicFrameMk id="2" creationId="{00000000-0000-0000-0000-000000000000}"/>
          </ac:graphicFrameMkLst>
        </pc:graphicFrameChg>
        <pc:graphicFrameChg chg="add mod">
          <ac:chgData name="Ginna Castillo" userId="be190608-5c0b-4a2f-b042-bf4fc0acb212" providerId="ADAL" clId="{CE7DA387-54D0-44A2-B90C-5D2DF84003F6}" dt="2020-02-25T10:13:07.831" v="3546" actId="1076"/>
          <ac:graphicFrameMkLst>
            <pc:docMk/>
            <pc:sldMk cId="488049936" sldId="1367"/>
            <ac:graphicFrameMk id="9" creationId="{0617BD39-310F-4634-9256-3EE12AA6A083}"/>
          </ac:graphicFrameMkLst>
        </pc:graphicFrameChg>
        <pc:graphicFrameChg chg="add mod">
          <ac:chgData name="Ginna Castillo" userId="be190608-5c0b-4a2f-b042-bf4fc0acb212" providerId="ADAL" clId="{CE7DA387-54D0-44A2-B90C-5D2DF84003F6}" dt="2020-02-25T10:13:07.831" v="3546" actId="1076"/>
          <ac:graphicFrameMkLst>
            <pc:docMk/>
            <pc:sldMk cId="488049936" sldId="1367"/>
            <ac:graphicFrameMk id="10" creationId="{3DB1F971-D9BD-4BB1-AA7B-1A6EDF28376A}"/>
          </ac:graphicFrameMkLst>
        </pc:graphicFrameChg>
        <pc:graphicFrameChg chg="del">
          <ac:chgData name="Ginna Castillo" userId="be190608-5c0b-4a2f-b042-bf4fc0acb212" providerId="ADAL" clId="{CE7DA387-54D0-44A2-B90C-5D2DF84003F6}" dt="2020-02-25T09:53:26.294" v="3383" actId="478"/>
          <ac:graphicFrameMkLst>
            <pc:docMk/>
            <pc:sldMk cId="488049936" sldId="1367"/>
            <ac:graphicFrameMk id="46" creationId="{00000000-0000-0000-0000-000000000000}"/>
          </ac:graphicFrameMkLst>
        </pc:graphicFrameChg>
        <pc:picChg chg="add del mod">
          <ac:chgData name="Ginna Castillo" userId="be190608-5c0b-4a2f-b042-bf4fc0acb212" providerId="ADAL" clId="{CE7DA387-54D0-44A2-B90C-5D2DF84003F6}" dt="2020-02-25T10:08:02.969" v="3498" actId="478"/>
          <ac:picMkLst>
            <pc:docMk/>
            <pc:sldMk cId="488049936" sldId="1367"/>
            <ac:picMk id="18" creationId="{ED2FB52F-EECF-47B2-84F4-F7F1DFF1ED64}"/>
          </ac:picMkLst>
        </pc:picChg>
        <pc:picChg chg="add del mod">
          <ac:chgData name="Ginna Castillo" userId="be190608-5c0b-4a2f-b042-bf4fc0acb212" providerId="ADAL" clId="{CE7DA387-54D0-44A2-B90C-5D2DF84003F6}" dt="2020-02-25T10:09:05.816" v="3505" actId="478"/>
          <ac:picMkLst>
            <pc:docMk/>
            <pc:sldMk cId="488049936" sldId="1367"/>
            <ac:picMk id="19" creationId="{EABEF092-D2D5-4863-8FF5-18991DBF5FB0}"/>
          </ac:picMkLst>
        </pc:picChg>
        <pc:cxnChg chg="del">
          <ac:chgData name="Ginna Castillo" userId="be190608-5c0b-4a2f-b042-bf4fc0acb212" providerId="ADAL" clId="{CE7DA387-54D0-44A2-B90C-5D2DF84003F6}" dt="2020-02-25T09:53:26.294" v="3383" actId="478"/>
          <ac:cxnSpMkLst>
            <pc:docMk/>
            <pc:sldMk cId="488049936" sldId="1367"/>
            <ac:cxnSpMk id="6" creationId="{00000000-0000-0000-0000-000000000000}"/>
          </ac:cxnSpMkLst>
        </pc:cxnChg>
        <pc:cxnChg chg="add mod">
          <ac:chgData name="Ginna Castillo" userId="be190608-5c0b-4a2f-b042-bf4fc0acb212" providerId="ADAL" clId="{CE7DA387-54D0-44A2-B90C-5D2DF84003F6}" dt="2020-02-25T10:13:07.831" v="3546" actId="1076"/>
          <ac:cxnSpMkLst>
            <pc:docMk/>
            <pc:sldMk cId="488049936" sldId="1367"/>
            <ac:cxnSpMk id="12" creationId="{D24B0854-E554-4B1B-8EA1-679C3BBAF90E}"/>
          </ac:cxnSpMkLst>
        </pc:cxnChg>
        <pc:cxnChg chg="add mod">
          <ac:chgData name="Ginna Castillo" userId="be190608-5c0b-4a2f-b042-bf4fc0acb212" providerId="ADAL" clId="{CE7DA387-54D0-44A2-B90C-5D2DF84003F6}" dt="2020-02-25T10:13:07.831" v="3546" actId="1076"/>
          <ac:cxnSpMkLst>
            <pc:docMk/>
            <pc:sldMk cId="488049936" sldId="1367"/>
            <ac:cxnSpMk id="13" creationId="{1FDBACE6-DFE0-4737-B047-DA720C00E14C}"/>
          </ac:cxnSpMkLst>
        </pc:cxnChg>
      </pc:sldChg>
      <pc:sldChg chg="addSp delSp modSp">
        <pc:chgData name="Ginna Castillo" userId="be190608-5c0b-4a2f-b042-bf4fc0acb212" providerId="ADAL" clId="{CE7DA387-54D0-44A2-B90C-5D2DF84003F6}" dt="2020-02-25T11:08:08.398" v="4270" actId="20577"/>
        <pc:sldMkLst>
          <pc:docMk/>
          <pc:sldMk cId="128493234" sldId="1368"/>
        </pc:sldMkLst>
        <pc:spChg chg="del mod">
          <ac:chgData name="Ginna Castillo" userId="be190608-5c0b-4a2f-b042-bf4fc0acb212" providerId="ADAL" clId="{CE7DA387-54D0-44A2-B90C-5D2DF84003F6}" dt="2020-02-25T11:06:55.090" v="4162" actId="478"/>
          <ac:spMkLst>
            <pc:docMk/>
            <pc:sldMk cId="128493234" sldId="1368"/>
            <ac:spMk id="3" creationId="{00000000-0000-0000-0000-000000000000}"/>
          </ac:spMkLst>
        </pc:spChg>
        <pc:spChg chg="mod">
          <ac:chgData name="Ginna Castillo" userId="be190608-5c0b-4a2f-b042-bf4fc0acb212" providerId="ADAL" clId="{CE7DA387-54D0-44A2-B90C-5D2DF84003F6}" dt="2020-02-25T11:07:35.253" v="4221" actId="20577"/>
          <ac:spMkLst>
            <pc:docMk/>
            <pc:sldMk cId="128493234" sldId="1368"/>
            <ac:spMk id="4" creationId="{00000000-0000-0000-0000-000000000000}"/>
          </ac:spMkLst>
        </pc:spChg>
        <pc:spChg chg="add mod">
          <ac:chgData name="Ginna Castillo" userId="be190608-5c0b-4a2f-b042-bf4fc0acb212" providerId="ADAL" clId="{CE7DA387-54D0-44A2-B90C-5D2DF84003F6}" dt="2020-02-25T11:06:51.666" v="4161" actId="6549"/>
          <ac:spMkLst>
            <pc:docMk/>
            <pc:sldMk cId="128493234" sldId="1368"/>
            <ac:spMk id="5" creationId="{052DB52B-4E37-4FD4-9A94-FBCA8B0DC597}"/>
          </ac:spMkLst>
        </pc:spChg>
        <pc:spChg chg="mod">
          <ac:chgData name="Ginna Castillo" userId="be190608-5c0b-4a2f-b042-bf4fc0acb212" providerId="ADAL" clId="{CE7DA387-54D0-44A2-B90C-5D2DF84003F6}" dt="2020-02-25T11:08:08.398" v="4270" actId="20577"/>
          <ac:spMkLst>
            <pc:docMk/>
            <pc:sldMk cId="128493234" sldId="1368"/>
            <ac:spMk id="6" creationId="{00000000-0000-0000-0000-000000000000}"/>
          </ac:spMkLst>
        </pc:spChg>
        <pc:spChg chg="add del">
          <ac:chgData name="Ginna Castillo" userId="be190608-5c0b-4a2f-b042-bf4fc0acb212" providerId="ADAL" clId="{CE7DA387-54D0-44A2-B90C-5D2DF84003F6}" dt="2020-02-25T11:06:39.036" v="4154"/>
          <ac:spMkLst>
            <pc:docMk/>
            <pc:sldMk cId="128493234" sldId="1368"/>
            <ac:spMk id="7" creationId="{F6444C95-F73C-4277-9857-747E80BCADCD}"/>
          </ac:spMkLst>
        </pc:spChg>
      </pc:sldChg>
      <pc:sldChg chg="del">
        <pc:chgData name="Ginna Castillo" userId="be190608-5c0b-4a2f-b042-bf4fc0acb212" providerId="ADAL" clId="{CE7DA387-54D0-44A2-B90C-5D2DF84003F6}" dt="2020-02-25T07:16:47.353" v="1802" actId="47"/>
        <pc:sldMkLst>
          <pc:docMk/>
          <pc:sldMk cId="1219424430" sldId="1369"/>
        </pc:sldMkLst>
      </pc:sldChg>
      <pc:sldChg chg="addSp delSp modSp add">
        <pc:chgData name="Ginna Castillo" userId="be190608-5c0b-4a2f-b042-bf4fc0acb212" providerId="ADAL" clId="{CE7DA387-54D0-44A2-B90C-5D2DF84003F6}" dt="2020-02-25T07:14:40.677" v="1799" actId="1037"/>
        <pc:sldMkLst>
          <pc:docMk/>
          <pc:sldMk cId="3725493269" sldId="1371"/>
        </pc:sldMkLst>
        <pc:spChg chg="add mod">
          <ac:chgData name="Ginna Castillo" userId="be190608-5c0b-4a2f-b042-bf4fc0acb212" providerId="ADAL" clId="{CE7DA387-54D0-44A2-B90C-5D2DF84003F6}" dt="2020-02-25T07:09:52.860" v="1784" actId="1036"/>
          <ac:spMkLst>
            <pc:docMk/>
            <pc:sldMk cId="3725493269" sldId="1371"/>
            <ac:spMk id="5" creationId="{1B87DA41-2A9A-48A3-BA81-8BA54FD88202}"/>
          </ac:spMkLst>
        </pc:spChg>
        <pc:spChg chg="add mod">
          <ac:chgData name="Ginna Castillo" userId="be190608-5c0b-4a2f-b042-bf4fc0acb212" providerId="ADAL" clId="{CE7DA387-54D0-44A2-B90C-5D2DF84003F6}" dt="2020-02-25T07:09:52.860" v="1784" actId="1036"/>
          <ac:spMkLst>
            <pc:docMk/>
            <pc:sldMk cId="3725493269" sldId="1371"/>
            <ac:spMk id="6" creationId="{1843FCA0-9127-4A3F-A56E-E91419448F02}"/>
          </ac:spMkLst>
        </pc:spChg>
        <pc:spChg chg="add mod">
          <ac:chgData name="Ginna Castillo" userId="be190608-5c0b-4a2f-b042-bf4fc0acb212" providerId="ADAL" clId="{CE7DA387-54D0-44A2-B90C-5D2DF84003F6}" dt="2020-02-25T07:09:52.860" v="1784" actId="1036"/>
          <ac:spMkLst>
            <pc:docMk/>
            <pc:sldMk cId="3725493269" sldId="1371"/>
            <ac:spMk id="11" creationId="{547D9DE8-18F8-4BC8-A1BF-EC187959082F}"/>
          </ac:spMkLst>
        </pc:spChg>
        <pc:spChg chg="add mod">
          <ac:chgData name="Ginna Castillo" userId="be190608-5c0b-4a2f-b042-bf4fc0acb212" providerId="ADAL" clId="{CE7DA387-54D0-44A2-B90C-5D2DF84003F6}" dt="2020-02-25T07:09:52.860" v="1784" actId="1036"/>
          <ac:spMkLst>
            <pc:docMk/>
            <pc:sldMk cId="3725493269" sldId="1371"/>
            <ac:spMk id="12" creationId="{85829222-650C-4732-90AE-27B01EED28F3}"/>
          </ac:spMkLst>
        </pc:spChg>
        <pc:spChg chg="add mod">
          <ac:chgData name="Ginna Castillo" userId="be190608-5c0b-4a2f-b042-bf4fc0acb212" providerId="ADAL" clId="{CE7DA387-54D0-44A2-B90C-5D2DF84003F6}" dt="2020-02-25T07:09:52.860" v="1784" actId="1036"/>
          <ac:spMkLst>
            <pc:docMk/>
            <pc:sldMk cId="3725493269" sldId="1371"/>
            <ac:spMk id="13" creationId="{68216BAF-6D67-402D-ABB4-B9C1C6D96AE6}"/>
          </ac:spMkLst>
        </pc:spChg>
        <pc:spChg chg="add del mod">
          <ac:chgData name="Ginna Castillo" userId="be190608-5c0b-4a2f-b042-bf4fc0acb212" providerId="ADAL" clId="{CE7DA387-54D0-44A2-B90C-5D2DF84003F6}" dt="2020-02-25T05:02:34.289" v="477" actId="478"/>
          <ac:spMkLst>
            <pc:docMk/>
            <pc:sldMk cId="3725493269" sldId="1371"/>
            <ac:spMk id="14" creationId="{74B58789-42A9-4FF5-84EC-9F4914CDD2FD}"/>
          </ac:spMkLst>
        </pc:spChg>
        <pc:spChg chg="add del mod">
          <ac:chgData name="Ginna Castillo" userId="be190608-5c0b-4a2f-b042-bf4fc0acb212" providerId="ADAL" clId="{CE7DA387-54D0-44A2-B90C-5D2DF84003F6}" dt="2020-02-25T04:43:01.365" v="321" actId="478"/>
          <ac:spMkLst>
            <pc:docMk/>
            <pc:sldMk cId="3725493269" sldId="1371"/>
            <ac:spMk id="18" creationId="{3EC6DB31-A335-4C53-AC48-15080E87731A}"/>
          </ac:spMkLst>
        </pc:spChg>
        <pc:spChg chg="add del mod">
          <ac:chgData name="Ginna Castillo" userId="be190608-5c0b-4a2f-b042-bf4fc0acb212" providerId="ADAL" clId="{CE7DA387-54D0-44A2-B90C-5D2DF84003F6}" dt="2020-02-25T04:46:06.569" v="329" actId="478"/>
          <ac:spMkLst>
            <pc:docMk/>
            <pc:sldMk cId="3725493269" sldId="1371"/>
            <ac:spMk id="20" creationId="{F3153E81-9E25-4801-AFE5-DF14A2C7702E}"/>
          </ac:spMkLst>
        </pc:spChg>
        <pc:spChg chg="add del mod">
          <ac:chgData name="Ginna Castillo" userId="be190608-5c0b-4a2f-b042-bf4fc0acb212" providerId="ADAL" clId="{CE7DA387-54D0-44A2-B90C-5D2DF84003F6}" dt="2020-02-25T05:04:52.502" v="491" actId="478"/>
          <ac:spMkLst>
            <pc:docMk/>
            <pc:sldMk cId="3725493269" sldId="1371"/>
            <ac:spMk id="29" creationId="{D08F7531-7183-4348-8561-49ADEA38CD2F}"/>
          </ac:spMkLst>
        </pc:spChg>
        <pc:spChg chg="add mod">
          <ac:chgData name="Ginna Castillo" userId="be190608-5c0b-4a2f-b042-bf4fc0acb212" providerId="ADAL" clId="{CE7DA387-54D0-44A2-B90C-5D2DF84003F6}" dt="2020-02-25T07:11:35.203" v="1794" actId="207"/>
          <ac:spMkLst>
            <pc:docMk/>
            <pc:sldMk cId="3725493269" sldId="1371"/>
            <ac:spMk id="34" creationId="{3FC16C77-0D37-4CC0-B454-1D994A7D481B}"/>
          </ac:spMkLst>
        </pc:spChg>
        <pc:spChg chg="add">
          <ac:chgData name="Ginna Castillo" userId="be190608-5c0b-4a2f-b042-bf4fc0acb212" providerId="ADAL" clId="{CE7DA387-54D0-44A2-B90C-5D2DF84003F6}" dt="2020-02-25T05:50:20.066" v="909"/>
          <ac:spMkLst>
            <pc:docMk/>
            <pc:sldMk cId="3725493269" sldId="1371"/>
            <ac:spMk id="35" creationId="{E5831DAB-D0E8-4C48-A9CF-62A381AF0FD9}"/>
          </ac:spMkLst>
        </pc:spChg>
        <pc:spChg chg="add mod">
          <ac:chgData name="Ginna Castillo" userId="be190608-5c0b-4a2f-b042-bf4fc0acb212" providerId="ADAL" clId="{CE7DA387-54D0-44A2-B90C-5D2DF84003F6}" dt="2020-02-25T07:09:37.596" v="1780" actId="1038"/>
          <ac:spMkLst>
            <pc:docMk/>
            <pc:sldMk cId="3725493269" sldId="1371"/>
            <ac:spMk id="36" creationId="{CBDE2C5E-6140-43CF-AE3A-571044783CD1}"/>
          </ac:spMkLst>
        </pc:spChg>
        <pc:spChg chg="add mod">
          <ac:chgData name="Ginna Castillo" userId="be190608-5c0b-4a2f-b042-bf4fc0acb212" providerId="ADAL" clId="{CE7DA387-54D0-44A2-B90C-5D2DF84003F6}" dt="2020-02-25T07:14:40.677" v="1799" actId="1037"/>
          <ac:spMkLst>
            <pc:docMk/>
            <pc:sldMk cId="3725493269" sldId="1371"/>
            <ac:spMk id="38" creationId="{831A1F2A-48AD-4719-B7FF-ECF73AACFA5B}"/>
          </ac:spMkLst>
        </pc:spChg>
        <pc:spChg chg="add del mod">
          <ac:chgData name="Ginna Castillo" userId="be190608-5c0b-4a2f-b042-bf4fc0acb212" providerId="ADAL" clId="{CE7DA387-54D0-44A2-B90C-5D2DF84003F6}" dt="2020-02-25T06:38:10.718" v="1425" actId="478"/>
          <ac:spMkLst>
            <pc:docMk/>
            <pc:sldMk cId="3725493269" sldId="1371"/>
            <ac:spMk id="39" creationId="{14F12A61-8066-41C1-B42B-2C5982180E2A}"/>
          </ac:spMkLst>
        </pc:spChg>
        <pc:spChg chg="add del mod">
          <ac:chgData name="Ginna Castillo" userId="be190608-5c0b-4a2f-b042-bf4fc0acb212" providerId="ADAL" clId="{CE7DA387-54D0-44A2-B90C-5D2DF84003F6}" dt="2020-02-25T06:38:10.718" v="1425" actId="478"/>
          <ac:spMkLst>
            <pc:docMk/>
            <pc:sldMk cId="3725493269" sldId="1371"/>
            <ac:spMk id="40" creationId="{75EB848D-6F1B-4661-AB4C-EBE4C9E945BB}"/>
          </ac:spMkLst>
        </pc:spChg>
        <pc:spChg chg="add mod">
          <ac:chgData name="Ginna Castillo" userId="be190608-5c0b-4a2f-b042-bf4fc0acb212" providerId="ADAL" clId="{CE7DA387-54D0-44A2-B90C-5D2DF84003F6}" dt="2020-02-25T07:09:37.596" v="1780" actId="1038"/>
          <ac:spMkLst>
            <pc:docMk/>
            <pc:sldMk cId="3725493269" sldId="1371"/>
            <ac:spMk id="41" creationId="{96571845-84F5-44B3-8B8D-5F08DB98909A}"/>
          </ac:spMkLst>
        </pc:spChg>
        <pc:spChg chg="add mod">
          <ac:chgData name="Ginna Castillo" userId="be190608-5c0b-4a2f-b042-bf4fc0acb212" providerId="ADAL" clId="{CE7DA387-54D0-44A2-B90C-5D2DF84003F6}" dt="2020-02-25T07:09:52.860" v="1784" actId="1036"/>
          <ac:spMkLst>
            <pc:docMk/>
            <pc:sldMk cId="3725493269" sldId="1371"/>
            <ac:spMk id="46" creationId="{4CD8DDDB-A449-481B-8DDA-43AA641509A1}"/>
          </ac:spMkLst>
        </pc:spChg>
        <pc:spChg chg="add mod">
          <ac:chgData name="Ginna Castillo" userId="be190608-5c0b-4a2f-b042-bf4fc0acb212" providerId="ADAL" clId="{CE7DA387-54D0-44A2-B90C-5D2DF84003F6}" dt="2020-02-25T07:09:52.860" v="1784" actId="1036"/>
          <ac:spMkLst>
            <pc:docMk/>
            <pc:sldMk cId="3725493269" sldId="1371"/>
            <ac:spMk id="47" creationId="{E17A07D4-59B0-456A-A725-9A4ADFB74195}"/>
          </ac:spMkLst>
        </pc:spChg>
        <pc:spChg chg="add mod">
          <ac:chgData name="Ginna Castillo" userId="be190608-5c0b-4a2f-b042-bf4fc0acb212" providerId="ADAL" clId="{CE7DA387-54D0-44A2-B90C-5D2DF84003F6}" dt="2020-02-25T07:09:37.596" v="1780" actId="1038"/>
          <ac:spMkLst>
            <pc:docMk/>
            <pc:sldMk cId="3725493269" sldId="1371"/>
            <ac:spMk id="52" creationId="{013307DF-E4AE-43BE-A360-44DBA6D4D167}"/>
          </ac:spMkLst>
        </pc:spChg>
        <pc:spChg chg="add mod">
          <ac:chgData name="Ginna Castillo" userId="be190608-5c0b-4a2f-b042-bf4fc0acb212" providerId="ADAL" clId="{CE7DA387-54D0-44A2-B90C-5D2DF84003F6}" dt="2020-02-25T07:10:47.632" v="1792" actId="1035"/>
          <ac:spMkLst>
            <pc:docMk/>
            <pc:sldMk cId="3725493269" sldId="1371"/>
            <ac:spMk id="53" creationId="{54EC8993-07F1-4101-9C3D-E1CEDAB2F25B}"/>
          </ac:spMkLst>
        </pc:spChg>
        <pc:graphicFrameChg chg="add del">
          <ac:chgData name="Ginna Castillo" userId="be190608-5c0b-4a2f-b042-bf4fc0acb212" providerId="ADAL" clId="{CE7DA387-54D0-44A2-B90C-5D2DF84003F6}" dt="2020-02-25T04:34:23.122" v="303"/>
          <ac:graphicFrameMkLst>
            <pc:docMk/>
            <pc:sldMk cId="3725493269" sldId="1371"/>
            <ac:graphicFrameMk id="15" creationId="{2EC01B8B-FB07-4788-81B4-C5343EAEB1A1}"/>
          </ac:graphicFrameMkLst>
        </pc:graphicFrameChg>
        <pc:graphicFrameChg chg="add del mod modGraphic">
          <ac:chgData name="Ginna Castillo" userId="be190608-5c0b-4a2f-b042-bf4fc0acb212" providerId="ADAL" clId="{CE7DA387-54D0-44A2-B90C-5D2DF84003F6}" dt="2020-02-25T04:35:15.788" v="313" actId="478"/>
          <ac:graphicFrameMkLst>
            <pc:docMk/>
            <pc:sldMk cId="3725493269" sldId="1371"/>
            <ac:graphicFrameMk id="16" creationId="{D93E00B7-3332-48E9-BB00-3BA29E3FB3BD}"/>
          </ac:graphicFrameMkLst>
        </pc:graphicFrameChg>
        <pc:graphicFrameChg chg="add del mod">
          <ac:chgData name="Ginna Castillo" userId="be190608-5c0b-4a2f-b042-bf4fc0acb212" providerId="ADAL" clId="{CE7DA387-54D0-44A2-B90C-5D2DF84003F6}" dt="2020-02-25T04:35:34.625" v="316" actId="478"/>
          <ac:graphicFrameMkLst>
            <pc:docMk/>
            <pc:sldMk cId="3725493269" sldId="1371"/>
            <ac:graphicFrameMk id="17" creationId="{C0EF1842-E5C2-4648-A479-A78F8DEE6E7A}"/>
          </ac:graphicFrameMkLst>
        </pc:graphicFrameChg>
        <pc:graphicFrameChg chg="add del modGraphic">
          <ac:chgData name="Ginna Castillo" userId="be190608-5c0b-4a2f-b042-bf4fc0acb212" providerId="ADAL" clId="{CE7DA387-54D0-44A2-B90C-5D2DF84003F6}" dt="2020-02-25T04:45:32.513" v="325"/>
          <ac:graphicFrameMkLst>
            <pc:docMk/>
            <pc:sldMk cId="3725493269" sldId="1371"/>
            <ac:graphicFrameMk id="19" creationId="{9409BD00-346C-419C-8FBE-B4CDA5A4D06F}"/>
          </ac:graphicFrameMkLst>
        </pc:graphicFrameChg>
        <pc:graphicFrameChg chg="add del mod modGraphic">
          <ac:chgData name="Ginna Castillo" userId="be190608-5c0b-4a2f-b042-bf4fc0acb212" providerId="ADAL" clId="{CE7DA387-54D0-44A2-B90C-5D2DF84003F6}" dt="2020-02-25T04:47:13.994" v="343"/>
          <ac:graphicFrameMkLst>
            <pc:docMk/>
            <pc:sldMk cId="3725493269" sldId="1371"/>
            <ac:graphicFrameMk id="21" creationId="{43DCAED8-40CA-41D1-A301-CEDDB27FD5B0}"/>
          </ac:graphicFrameMkLst>
        </pc:graphicFrameChg>
        <pc:graphicFrameChg chg="add del modGraphic">
          <ac:chgData name="Ginna Castillo" userId="be190608-5c0b-4a2f-b042-bf4fc0acb212" providerId="ADAL" clId="{CE7DA387-54D0-44A2-B90C-5D2DF84003F6}" dt="2020-02-25T04:47:43.774" v="349" actId="478"/>
          <ac:graphicFrameMkLst>
            <pc:docMk/>
            <pc:sldMk cId="3725493269" sldId="1371"/>
            <ac:graphicFrameMk id="22" creationId="{75EDAABA-6C33-4E59-811C-D4B8438E7678}"/>
          </ac:graphicFrameMkLst>
        </pc:graphicFrameChg>
        <pc:graphicFrameChg chg="add del">
          <ac:chgData name="Ginna Castillo" userId="be190608-5c0b-4a2f-b042-bf4fc0acb212" providerId="ADAL" clId="{CE7DA387-54D0-44A2-B90C-5D2DF84003F6}" dt="2020-02-25T04:48:49.293" v="351"/>
          <ac:graphicFrameMkLst>
            <pc:docMk/>
            <pc:sldMk cId="3725493269" sldId="1371"/>
            <ac:graphicFrameMk id="23" creationId="{75A98BD2-7F11-4193-A194-06E09065B9CB}"/>
          </ac:graphicFrameMkLst>
        </pc:graphicFrameChg>
        <pc:graphicFrameChg chg="add del mod">
          <ac:chgData name="Ginna Castillo" userId="be190608-5c0b-4a2f-b042-bf4fc0acb212" providerId="ADAL" clId="{CE7DA387-54D0-44A2-B90C-5D2DF84003F6}" dt="2020-02-25T04:49:03.152" v="353"/>
          <ac:graphicFrameMkLst>
            <pc:docMk/>
            <pc:sldMk cId="3725493269" sldId="1371"/>
            <ac:graphicFrameMk id="24" creationId="{DDDE493C-C473-414F-972E-3C9DCEBE3E72}"/>
          </ac:graphicFrameMkLst>
        </pc:graphicFrameChg>
        <pc:graphicFrameChg chg="add del mod modGraphic">
          <ac:chgData name="Ginna Castillo" userId="be190608-5c0b-4a2f-b042-bf4fc0acb212" providerId="ADAL" clId="{CE7DA387-54D0-44A2-B90C-5D2DF84003F6}" dt="2020-02-25T04:50:54.139" v="362" actId="478"/>
          <ac:graphicFrameMkLst>
            <pc:docMk/>
            <pc:sldMk cId="3725493269" sldId="1371"/>
            <ac:graphicFrameMk id="25" creationId="{E5C79E59-EE2B-4F4F-95CC-FD6DCB7D3A5B}"/>
          </ac:graphicFrameMkLst>
        </pc:graphicFrameChg>
        <pc:graphicFrameChg chg="add del mod modGraphic">
          <ac:chgData name="Ginna Castillo" userId="be190608-5c0b-4a2f-b042-bf4fc0acb212" providerId="ADAL" clId="{CE7DA387-54D0-44A2-B90C-5D2DF84003F6}" dt="2020-02-25T05:01:31.137" v="468" actId="478"/>
          <ac:graphicFrameMkLst>
            <pc:docMk/>
            <pc:sldMk cId="3725493269" sldId="1371"/>
            <ac:graphicFrameMk id="26" creationId="{0BD97068-FABC-4DE8-8B38-77DDDF3B298D}"/>
          </ac:graphicFrameMkLst>
        </pc:graphicFrameChg>
        <pc:graphicFrameChg chg="add mod modGraphic">
          <ac:chgData name="Ginna Castillo" userId="be190608-5c0b-4a2f-b042-bf4fc0acb212" providerId="ADAL" clId="{CE7DA387-54D0-44A2-B90C-5D2DF84003F6}" dt="2020-02-25T07:09:52.860" v="1784" actId="1036"/>
          <ac:graphicFrameMkLst>
            <pc:docMk/>
            <pc:sldMk cId="3725493269" sldId="1371"/>
            <ac:graphicFrameMk id="27" creationId="{753FBA19-5319-4078-981D-C3B6D7A86191}"/>
          </ac:graphicFrameMkLst>
        </pc:graphicFrameChg>
        <pc:graphicFrameChg chg="add mod modGraphic">
          <ac:chgData name="Ginna Castillo" userId="be190608-5c0b-4a2f-b042-bf4fc0acb212" providerId="ADAL" clId="{CE7DA387-54D0-44A2-B90C-5D2DF84003F6}" dt="2020-02-25T07:09:52.860" v="1784" actId="1036"/>
          <ac:graphicFrameMkLst>
            <pc:docMk/>
            <pc:sldMk cId="3725493269" sldId="1371"/>
            <ac:graphicFrameMk id="30" creationId="{8B92214D-D924-4A4C-8197-00F53CBD23F8}"/>
          </ac:graphicFrameMkLst>
        </pc:graphicFrameChg>
        <pc:graphicFrameChg chg="add mod modGraphic">
          <ac:chgData name="Ginna Castillo" userId="be190608-5c0b-4a2f-b042-bf4fc0acb212" providerId="ADAL" clId="{CE7DA387-54D0-44A2-B90C-5D2DF84003F6}" dt="2020-02-25T07:09:52.860" v="1784" actId="1036"/>
          <ac:graphicFrameMkLst>
            <pc:docMk/>
            <pc:sldMk cId="3725493269" sldId="1371"/>
            <ac:graphicFrameMk id="31" creationId="{D3336F63-CB02-4CB1-AEA2-AA1D20974080}"/>
          </ac:graphicFrameMkLst>
        </pc:graphicFrameChg>
        <pc:graphicFrameChg chg="add mod modGraphic">
          <ac:chgData name="Ginna Castillo" userId="be190608-5c0b-4a2f-b042-bf4fc0acb212" providerId="ADAL" clId="{CE7DA387-54D0-44A2-B90C-5D2DF84003F6}" dt="2020-02-25T07:09:52.860" v="1784" actId="1036"/>
          <ac:graphicFrameMkLst>
            <pc:docMk/>
            <pc:sldMk cId="3725493269" sldId="1371"/>
            <ac:graphicFrameMk id="32" creationId="{E0D93D09-8B6E-4544-9232-79A5D35EF5D1}"/>
          </ac:graphicFrameMkLst>
        </pc:graphicFrameChg>
        <pc:graphicFrameChg chg="add mod modGraphic">
          <ac:chgData name="Ginna Castillo" userId="be190608-5c0b-4a2f-b042-bf4fc0acb212" providerId="ADAL" clId="{CE7DA387-54D0-44A2-B90C-5D2DF84003F6}" dt="2020-02-25T07:09:52.860" v="1784" actId="1036"/>
          <ac:graphicFrameMkLst>
            <pc:docMk/>
            <pc:sldMk cId="3725493269" sldId="1371"/>
            <ac:graphicFrameMk id="33" creationId="{6AAE4673-03EF-4A52-B38F-37D19B5DDC91}"/>
          </ac:graphicFrameMkLst>
        </pc:graphicFrameChg>
        <pc:graphicFrameChg chg="add del mod">
          <ac:chgData name="Ginna Castillo" userId="be190608-5c0b-4a2f-b042-bf4fc0acb212" providerId="ADAL" clId="{CE7DA387-54D0-44A2-B90C-5D2DF84003F6}" dt="2020-02-25T06:02:58.715" v="1019"/>
          <ac:graphicFrameMkLst>
            <pc:docMk/>
            <pc:sldMk cId="3725493269" sldId="1371"/>
            <ac:graphicFrameMk id="37" creationId="{69E90850-A4CF-4B4F-9F22-E151D672C66B}"/>
          </ac:graphicFrameMkLst>
        </pc:graphicFrameChg>
        <pc:picChg chg="add del mod modCrop">
          <ac:chgData name="Ginna Castillo" userId="be190608-5c0b-4a2f-b042-bf4fc0acb212" providerId="ADAL" clId="{CE7DA387-54D0-44A2-B90C-5D2DF84003F6}" dt="2020-02-25T04:06:29.555" v="158" actId="478"/>
          <ac:picMkLst>
            <pc:docMk/>
            <pc:sldMk cId="3725493269" sldId="1371"/>
            <ac:picMk id="3" creationId="{75FBE51E-89F6-41F3-ABC2-979C42E5ECA3}"/>
          </ac:picMkLst>
        </pc:picChg>
        <pc:picChg chg="add mod">
          <ac:chgData name="Ginna Castillo" userId="be190608-5c0b-4a2f-b042-bf4fc0acb212" providerId="ADAL" clId="{CE7DA387-54D0-44A2-B90C-5D2DF84003F6}" dt="2020-02-25T07:09:52.860" v="1784" actId="1036"/>
          <ac:picMkLst>
            <pc:docMk/>
            <pc:sldMk cId="3725493269" sldId="1371"/>
            <ac:picMk id="4" creationId="{7A559BAA-9DC4-4EBD-B5D1-2059A023B648}"/>
          </ac:picMkLst>
        </pc:picChg>
        <pc:picChg chg="add del mod">
          <ac:chgData name="Ginna Castillo" userId="be190608-5c0b-4a2f-b042-bf4fc0acb212" providerId="ADAL" clId="{CE7DA387-54D0-44A2-B90C-5D2DF84003F6}" dt="2020-02-25T04:07:58.711" v="163" actId="478"/>
          <ac:picMkLst>
            <pc:docMk/>
            <pc:sldMk cId="3725493269" sldId="1371"/>
            <ac:picMk id="8" creationId="{04EB7F1C-8831-411C-BDB7-C0CB0CB6850B}"/>
          </ac:picMkLst>
        </pc:picChg>
        <pc:picChg chg="add mod ord modCrop">
          <ac:chgData name="Ginna Castillo" userId="be190608-5c0b-4a2f-b042-bf4fc0acb212" providerId="ADAL" clId="{CE7DA387-54D0-44A2-B90C-5D2DF84003F6}" dt="2020-02-25T07:09:52.860" v="1784" actId="1036"/>
          <ac:picMkLst>
            <pc:docMk/>
            <pc:sldMk cId="3725493269" sldId="1371"/>
            <ac:picMk id="10" creationId="{B86D51EE-B0BC-4BA3-ADCD-6484CEEAD312}"/>
          </ac:picMkLst>
        </pc:picChg>
        <pc:cxnChg chg="add del mod">
          <ac:chgData name="Ginna Castillo" userId="be190608-5c0b-4a2f-b042-bf4fc0acb212" providerId="ADAL" clId="{CE7DA387-54D0-44A2-B90C-5D2DF84003F6}" dt="2020-02-25T06:46:08.097" v="1539" actId="478"/>
          <ac:cxnSpMkLst>
            <pc:docMk/>
            <pc:sldMk cId="3725493269" sldId="1371"/>
            <ac:cxnSpMk id="43" creationId="{782EAB8F-8B27-4D19-B59F-92165A3F2EA7}"/>
          </ac:cxnSpMkLst>
        </pc:cxnChg>
        <pc:cxnChg chg="add mod">
          <ac:chgData name="Ginna Castillo" userId="be190608-5c0b-4a2f-b042-bf4fc0acb212" providerId="ADAL" clId="{CE7DA387-54D0-44A2-B90C-5D2DF84003F6}" dt="2020-02-25T07:10:00.174" v="1788" actId="1035"/>
          <ac:cxnSpMkLst>
            <pc:docMk/>
            <pc:sldMk cId="3725493269" sldId="1371"/>
            <ac:cxnSpMk id="49" creationId="{6C3D0519-6C8D-4AD2-826B-67F93D3157B0}"/>
          </ac:cxnSpMkLst>
        </pc:cxnChg>
      </pc:sldChg>
      <pc:sldChg chg="add del">
        <pc:chgData name="Ginna Castillo" userId="be190608-5c0b-4a2f-b042-bf4fc0acb212" providerId="ADAL" clId="{CE7DA387-54D0-44A2-B90C-5D2DF84003F6}" dt="2020-02-25T03:22:27.084" v="100" actId="2696"/>
        <pc:sldMkLst>
          <pc:docMk/>
          <pc:sldMk cId="3760732859" sldId="1371"/>
        </pc:sldMkLst>
      </pc:sldChg>
      <pc:sldChg chg="addSp modSp add del">
        <pc:chgData name="Ginna Castillo" userId="be190608-5c0b-4a2f-b042-bf4fc0acb212" providerId="ADAL" clId="{CE7DA387-54D0-44A2-B90C-5D2DF84003F6}" dt="2020-02-25T08:15:09.749" v="2365" actId="47"/>
        <pc:sldMkLst>
          <pc:docMk/>
          <pc:sldMk cId="1458954932" sldId="1372"/>
        </pc:sldMkLst>
        <pc:spChg chg="add mod">
          <ac:chgData name="Ginna Castillo" userId="be190608-5c0b-4a2f-b042-bf4fc0acb212" providerId="ADAL" clId="{CE7DA387-54D0-44A2-B90C-5D2DF84003F6}" dt="2020-02-25T07:20:00.997" v="1876" actId="255"/>
          <ac:spMkLst>
            <pc:docMk/>
            <pc:sldMk cId="1458954932" sldId="1372"/>
            <ac:spMk id="3" creationId="{44CA2822-D678-1A42-B598-A1FC5846DCEF}"/>
          </ac:spMkLst>
        </pc:spChg>
        <pc:spChg chg="add mod">
          <ac:chgData name="Ginna Castillo" userId="be190608-5c0b-4a2f-b042-bf4fc0acb212" providerId="ADAL" clId="{CE7DA387-54D0-44A2-B90C-5D2DF84003F6}" dt="2020-02-25T07:17:54.947" v="1804" actId="255"/>
          <ac:spMkLst>
            <pc:docMk/>
            <pc:sldMk cId="1458954932" sldId="1372"/>
            <ac:spMk id="4" creationId="{6ED57541-1C08-8049-A55D-B90C87EA91CC}"/>
          </ac:spMkLst>
        </pc:spChg>
        <pc:spChg chg="add mod">
          <ac:chgData name="Ginna Castillo" userId="be190608-5c0b-4a2f-b042-bf4fc0acb212" providerId="ADAL" clId="{CE7DA387-54D0-44A2-B90C-5D2DF84003F6}" dt="2020-02-25T07:17:54.947" v="1804" actId="255"/>
          <ac:spMkLst>
            <pc:docMk/>
            <pc:sldMk cId="1458954932" sldId="1372"/>
            <ac:spMk id="5" creationId="{F21C7EDD-81BD-A942-B89B-55859C253032}"/>
          </ac:spMkLst>
        </pc:spChg>
        <pc:spChg chg="add mod">
          <ac:chgData name="Ginna Castillo" userId="be190608-5c0b-4a2f-b042-bf4fc0acb212" providerId="ADAL" clId="{CE7DA387-54D0-44A2-B90C-5D2DF84003F6}" dt="2020-02-25T07:17:54.947" v="1804" actId="255"/>
          <ac:spMkLst>
            <pc:docMk/>
            <pc:sldMk cId="1458954932" sldId="1372"/>
            <ac:spMk id="6" creationId="{E721BB92-8C2C-AF43-B36D-A79E28F35220}"/>
          </ac:spMkLst>
        </pc:spChg>
        <pc:spChg chg="add mod">
          <ac:chgData name="Ginna Castillo" userId="be190608-5c0b-4a2f-b042-bf4fc0acb212" providerId="ADAL" clId="{CE7DA387-54D0-44A2-B90C-5D2DF84003F6}" dt="2020-02-25T07:18:04.173" v="1805" actId="1076"/>
          <ac:spMkLst>
            <pc:docMk/>
            <pc:sldMk cId="1458954932" sldId="1372"/>
            <ac:spMk id="7" creationId="{42589196-6A37-0A4B-98DA-0EC4F43FEF3B}"/>
          </ac:spMkLst>
        </pc:spChg>
        <pc:spChg chg="add mod">
          <ac:chgData name="Ginna Castillo" userId="be190608-5c0b-4a2f-b042-bf4fc0acb212" providerId="ADAL" clId="{CE7DA387-54D0-44A2-B90C-5D2DF84003F6}" dt="2020-02-25T07:17:54.947" v="1804" actId="255"/>
          <ac:spMkLst>
            <pc:docMk/>
            <pc:sldMk cId="1458954932" sldId="1372"/>
            <ac:spMk id="8" creationId="{3DD4992F-60A6-E04F-8ADC-564E2E0E2910}"/>
          </ac:spMkLst>
        </pc:spChg>
        <pc:spChg chg="add mod">
          <ac:chgData name="Ginna Castillo" userId="be190608-5c0b-4a2f-b042-bf4fc0acb212" providerId="ADAL" clId="{CE7DA387-54D0-44A2-B90C-5D2DF84003F6}" dt="2020-02-25T07:17:54.947" v="1804" actId="255"/>
          <ac:spMkLst>
            <pc:docMk/>
            <pc:sldMk cId="1458954932" sldId="1372"/>
            <ac:spMk id="9" creationId="{BF75A5A7-8797-5C4A-A523-8CFDEB6DAD07}"/>
          </ac:spMkLst>
        </pc:spChg>
        <pc:spChg chg="add mod">
          <ac:chgData name="Ginna Castillo" userId="be190608-5c0b-4a2f-b042-bf4fc0acb212" providerId="ADAL" clId="{CE7DA387-54D0-44A2-B90C-5D2DF84003F6}" dt="2020-02-25T07:17:54.947" v="1804" actId="255"/>
          <ac:spMkLst>
            <pc:docMk/>
            <pc:sldMk cId="1458954932" sldId="1372"/>
            <ac:spMk id="10" creationId="{EE8ABABE-91C2-104B-9AC9-819534675787}"/>
          </ac:spMkLst>
        </pc:spChg>
        <pc:spChg chg="add mod">
          <ac:chgData name="Ginna Castillo" userId="be190608-5c0b-4a2f-b042-bf4fc0acb212" providerId="ADAL" clId="{CE7DA387-54D0-44A2-B90C-5D2DF84003F6}" dt="2020-02-25T07:17:54.947" v="1804" actId="255"/>
          <ac:spMkLst>
            <pc:docMk/>
            <pc:sldMk cId="1458954932" sldId="1372"/>
            <ac:spMk id="11" creationId="{2B9AA74C-5C31-4D45-8548-B0360C06063C}"/>
          </ac:spMkLst>
        </pc:spChg>
        <pc:spChg chg="add mod">
          <ac:chgData name="Ginna Castillo" userId="be190608-5c0b-4a2f-b042-bf4fc0acb212" providerId="ADAL" clId="{CE7DA387-54D0-44A2-B90C-5D2DF84003F6}" dt="2020-02-25T07:17:54.947" v="1804" actId="255"/>
          <ac:spMkLst>
            <pc:docMk/>
            <pc:sldMk cId="1458954932" sldId="1372"/>
            <ac:spMk id="12" creationId="{DDADF5B2-E2FE-3F4D-BA94-15F22E759468}"/>
          </ac:spMkLst>
        </pc:spChg>
        <pc:spChg chg="add mod">
          <ac:chgData name="Ginna Castillo" userId="be190608-5c0b-4a2f-b042-bf4fc0acb212" providerId="ADAL" clId="{CE7DA387-54D0-44A2-B90C-5D2DF84003F6}" dt="2020-02-25T07:17:54.947" v="1804" actId="255"/>
          <ac:spMkLst>
            <pc:docMk/>
            <pc:sldMk cId="1458954932" sldId="1372"/>
            <ac:spMk id="13" creationId="{0DFDFD42-2064-6F47-B0EC-B30DD75A79EF}"/>
          </ac:spMkLst>
        </pc:spChg>
        <pc:spChg chg="add mod">
          <ac:chgData name="Ginna Castillo" userId="be190608-5c0b-4a2f-b042-bf4fc0acb212" providerId="ADAL" clId="{CE7DA387-54D0-44A2-B90C-5D2DF84003F6}" dt="2020-02-25T07:17:54.947" v="1804" actId="255"/>
          <ac:spMkLst>
            <pc:docMk/>
            <pc:sldMk cId="1458954932" sldId="1372"/>
            <ac:spMk id="14" creationId="{490EEF96-02DE-7542-B9AB-0D72472ABE5A}"/>
          </ac:spMkLst>
        </pc:spChg>
        <pc:spChg chg="add mod">
          <ac:chgData name="Ginna Castillo" userId="be190608-5c0b-4a2f-b042-bf4fc0acb212" providerId="ADAL" clId="{CE7DA387-54D0-44A2-B90C-5D2DF84003F6}" dt="2020-02-25T07:17:54.947" v="1804" actId="255"/>
          <ac:spMkLst>
            <pc:docMk/>
            <pc:sldMk cId="1458954932" sldId="1372"/>
            <ac:spMk id="15" creationId="{1773DD5F-EA1B-1644-9E82-0DD5989ABC3D}"/>
          </ac:spMkLst>
        </pc:spChg>
        <pc:spChg chg="add mod">
          <ac:chgData name="Ginna Castillo" userId="be190608-5c0b-4a2f-b042-bf4fc0acb212" providerId="ADAL" clId="{CE7DA387-54D0-44A2-B90C-5D2DF84003F6}" dt="2020-02-25T07:17:54.947" v="1804" actId="255"/>
          <ac:spMkLst>
            <pc:docMk/>
            <pc:sldMk cId="1458954932" sldId="1372"/>
            <ac:spMk id="16" creationId="{C2CAC8F7-0A1C-6046-9590-3C1A656B79C8}"/>
          </ac:spMkLst>
        </pc:spChg>
        <pc:spChg chg="add mod">
          <ac:chgData name="Ginna Castillo" userId="be190608-5c0b-4a2f-b042-bf4fc0acb212" providerId="ADAL" clId="{CE7DA387-54D0-44A2-B90C-5D2DF84003F6}" dt="2020-02-25T07:17:54.947" v="1804" actId="255"/>
          <ac:spMkLst>
            <pc:docMk/>
            <pc:sldMk cId="1458954932" sldId="1372"/>
            <ac:spMk id="18" creationId="{EE8ABABE-91C2-104B-9AC9-819534675787}"/>
          </ac:spMkLst>
        </pc:spChg>
        <pc:spChg chg="add mod">
          <ac:chgData name="Ginna Castillo" userId="be190608-5c0b-4a2f-b042-bf4fc0acb212" providerId="ADAL" clId="{CE7DA387-54D0-44A2-B90C-5D2DF84003F6}" dt="2020-02-25T07:17:54.947" v="1804" actId="255"/>
          <ac:spMkLst>
            <pc:docMk/>
            <pc:sldMk cId="1458954932" sldId="1372"/>
            <ac:spMk id="19" creationId="{44CA2822-D678-1A42-B598-A1FC5846DCEF}"/>
          </ac:spMkLst>
        </pc:spChg>
        <pc:spChg chg="add mod">
          <ac:chgData name="Ginna Castillo" userId="be190608-5c0b-4a2f-b042-bf4fc0acb212" providerId="ADAL" clId="{CE7DA387-54D0-44A2-B90C-5D2DF84003F6}" dt="2020-02-25T07:17:54.947" v="1804" actId="255"/>
          <ac:spMkLst>
            <pc:docMk/>
            <pc:sldMk cId="1458954932" sldId="1372"/>
            <ac:spMk id="20" creationId="{2B9AA74C-5C31-4D45-8548-B0360C06063C}"/>
          </ac:spMkLst>
        </pc:spChg>
        <pc:spChg chg="add mod">
          <ac:chgData name="Ginna Castillo" userId="be190608-5c0b-4a2f-b042-bf4fc0acb212" providerId="ADAL" clId="{CE7DA387-54D0-44A2-B90C-5D2DF84003F6}" dt="2020-02-25T07:17:54.947" v="1804" actId="255"/>
          <ac:spMkLst>
            <pc:docMk/>
            <pc:sldMk cId="1458954932" sldId="1372"/>
            <ac:spMk id="21" creationId="{EE8ABABE-91C2-104B-9AC9-819534675787}"/>
          </ac:spMkLst>
        </pc:spChg>
        <pc:spChg chg="add mod">
          <ac:chgData name="Ginna Castillo" userId="be190608-5c0b-4a2f-b042-bf4fc0acb212" providerId="ADAL" clId="{CE7DA387-54D0-44A2-B90C-5D2DF84003F6}" dt="2020-02-25T07:17:54.947" v="1804" actId="255"/>
          <ac:spMkLst>
            <pc:docMk/>
            <pc:sldMk cId="1458954932" sldId="1372"/>
            <ac:spMk id="22" creationId="{44CA2822-D678-1A42-B598-A1FC5846DCEF}"/>
          </ac:spMkLst>
        </pc:spChg>
        <pc:spChg chg="add mod">
          <ac:chgData name="Ginna Castillo" userId="be190608-5c0b-4a2f-b042-bf4fc0acb212" providerId="ADAL" clId="{CE7DA387-54D0-44A2-B90C-5D2DF84003F6}" dt="2020-02-25T07:17:54.947" v="1804" actId="255"/>
          <ac:spMkLst>
            <pc:docMk/>
            <pc:sldMk cId="1458954932" sldId="1372"/>
            <ac:spMk id="23" creationId="{2B9AA74C-5C31-4D45-8548-B0360C06063C}"/>
          </ac:spMkLst>
        </pc:spChg>
        <pc:spChg chg="add mod">
          <ac:chgData name="Ginna Castillo" userId="be190608-5c0b-4a2f-b042-bf4fc0acb212" providerId="ADAL" clId="{CE7DA387-54D0-44A2-B90C-5D2DF84003F6}" dt="2020-02-25T07:17:54.947" v="1804" actId="255"/>
          <ac:spMkLst>
            <pc:docMk/>
            <pc:sldMk cId="1458954932" sldId="1372"/>
            <ac:spMk id="30" creationId="{EE8ABABE-91C2-104B-9AC9-819534675787}"/>
          </ac:spMkLst>
        </pc:spChg>
        <pc:spChg chg="add mod">
          <ac:chgData name="Ginna Castillo" userId="be190608-5c0b-4a2f-b042-bf4fc0acb212" providerId="ADAL" clId="{CE7DA387-54D0-44A2-B90C-5D2DF84003F6}" dt="2020-02-25T07:17:54.947" v="1804" actId="255"/>
          <ac:spMkLst>
            <pc:docMk/>
            <pc:sldMk cId="1458954932" sldId="1372"/>
            <ac:spMk id="31" creationId="{44CA2822-D678-1A42-B598-A1FC5846DCEF}"/>
          </ac:spMkLst>
        </pc:spChg>
        <pc:spChg chg="add mod">
          <ac:chgData name="Ginna Castillo" userId="be190608-5c0b-4a2f-b042-bf4fc0acb212" providerId="ADAL" clId="{CE7DA387-54D0-44A2-B90C-5D2DF84003F6}" dt="2020-02-25T07:17:54.947" v="1804" actId="255"/>
          <ac:spMkLst>
            <pc:docMk/>
            <pc:sldMk cId="1458954932" sldId="1372"/>
            <ac:spMk id="32" creationId="{2B9AA74C-5C31-4D45-8548-B0360C06063C}"/>
          </ac:spMkLst>
        </pc:spChg>
        <pc:spChg chg="add mod">
          <ac:chgData name="Ginna Castillo" userId="be190608-5c0b-4a2f-b042-bf4fc0acb212" providerId="ADAL" clId="{CE7DA387-54D0-44A2-B90C-5D2DF84003F6}" dt="2020-02-25T07:17:54.947" v="1804" actId="255"/>
          <ac:spMkLst>
            <pc:docMk/>
            <pc:sldMk cId="1458954932" sldId="1372"/>
            <ac:spMk id="33" creationId="{EE8ABABE-91C2-104B-9AC9-819534675787}"/>
          </ac:spMkLst>
        </pc:spChg>
        <pc:spChg chg="add mod">
          <ac:chgData name="Ginna Castillo" userId="be190608-5c0b-4a2f-b042-bf4fc0acb212" providerId="ADAL" clId="{CE7DA387-54D0-44A2-B90C-5D2DF84003F6}" dt="2020-02-25T07:17:54.947" v="1804" actId="255"/>
          <ac:spMkLst>
            <pc:docMk/>
            <pc:sldMk cId="1458954932" sldId="1372"/>
            <ac:spMk id="35" creationId="{EE8ABABE-91C2-104B-9AC9-819534675787}"/>
          </ac:spMkLst>
        </pc:spChg>
        <pc:spChg chg="add mod">
          <ac:chgData name="Ginna Castillo" userId="be190608-5c0b-4a2f-b042-bf4fc0acb212" providerId="ADAL" clId="{CE7DA387-54D0-44A2-B90C-5D2DF84003F6}" dt="2020-02-25T07:17:54.947" v="1804" actId="255"/>
          <ac:spMkLst>
            <pc:docMk/>
            <pc:sldMk cId="1458954932" sldId="1372"/>
            <ac:spMk id="36" creationId="{44CA2822-D678-1A42-B598-A1FC5846DCEF}"/>
          </ac:spMkLst>
        </pc:spChg>
        <pc:spChg chg="add mod">
          <ac:chgData name="Ginna Castillo" userId="be190608-5c0b-4a2f-b042-bf4fc0acb212" providerId="ADAL" clId="{CE7DA387-54D0-44A2-B90C-5D2DF84003F6}" dt="2020-02-25T07:17:54.947" v="1804" actId="255"/>
          <ac:spMkLst>
            <pc:docMk/>
            <pc:sldMk cId="1458954932" sldId="1372"/>
            <ac:spMk id="37" creationId="{2B9AA74C-5C31-4D45-8548-B0360C06063C}"/>
          </ac:spMkLst>
        </pc:spChg>
        <pc:spChg chg="add mod">
          <ac:chgData name="Ginna Castillo" userId="be190608-5c0b-4a2f-b042-bf4fc0acb212" providerId="ADAL" clId="{CE7DA387-54D0-44A2-B90C-5D2DF84003F6}" dt="2020-02-25T07:17:54.947" v="1804" actId="255"/>
          <ac:spMkLst>
            <pc:docMk/>
            <pc:sldMk cId="1458954932" sldId="1372"/>
            <ac:spMk id="39" creationId="{44CA2822-D678-1A42-B598-A1FC5846DCEF}"/>
          </ac:spMkLst>
        </pc:spChg>
        <pc:spChg chg="add mod">
          <ac:chgData name="Ginna Castillo" userId="be190608-5c0b-4a2f-b042-bf4fc0acb212" providerId="ADAL" clId="{CE7DA387-54D0-44A2-B90C-5D2DF84003F6}" dt="2020-02-25T07:17:54.947" v="1804" actId="255"/>
          <ac:spMkLst>
            <pc:docMk/>
            <pc:sldMk cId="1458954932" sldId="1372"/>
            <ac:spMk id="40" creationId="{2B9AA74C-5C31-4D45-8548-B0360C06063C}"/>
          </ac:spMkLst>
        </pc:spChg>
        <pc:spChg chg="add mod">
          <ac:chgData name="Ginna Castillo" userId="be190608-5c0b-4a2f-b042-bf4fc0acb212" providerId="ADAL" clId="{CE7DA387-54D0-44A2-B90C-5D2DF84003F6}" dt="2020-02-25T07:17:54.947" v="1804" actId="255"/>
          <ac:spMkLst>
            <pc:docMk/>
            <pc:sldMk cId="1458954932" sldId="1372"/>
            <ac:spMk id="41" creationId="{EE8ABABE-91C2-104B-9AC9-819534675787}"/>
          </ac:spMkLst>
        </pc:spChg>
        <pc:spChg chg="add mod">
          <ac:chgData name="Ginna Castillo" userId="be190608-5c0b-4a2f-b042-bf4fc0acb212" providerId="ADAL" clId="{CE7DA387-54D0-44A2-B90C-5D2DF84003F6}" dt="2020-02-25T07:17:54.947" v="1804" actId="255"/>
          <ac:spMkLst>
            <pc:docMk/>
            <pc:sldMk cId="1458954932" sldId="1372"/>
            <ac:spMk id="42" creationId="{44CA2822-D678-1A42-B598-A1FC5846DCEF}"/>
          </ac:spMkLst>
        </pc:spChg>
        <pc:spChg chg="add mod">
          <ac:chgData name="Ginna Castillo" userId="be190608-5c0b-4a2f-b042-bf4fc0acb212" providerId="ADAL" clId="{CE7DA387-54D0-44A2-B90C-5D2DF84003F6}" dt="2020-02-25T07:17:54.947" v="1804" actId="255"/>
          <ac:spMkLst>
            <pc:docMk/>
            <pc:sldMk cId="1458954932" sldId="1372"/>
            <ac:spMk id="43" creationId="{2B9AA74C-5C31-4D45-8548-B0360C06063C}"/>
          </ac:spMkLst>
        </pc:spChg>
        <pc:spChg chg="add">
          <ac:chgData name="Ginna Castillo" userId="be190608-5c0b-4a2f-b042-bf4fc0acb212" providerId="ADAL" clId="{CE7DA387-54D0-44A2-B90C-5D2DF84003F6}" dt="2020-02-25T07:15:50.881" v="1800"/>
          <ac:spMkLst>
            <pc:docMk/>
            <pc:sldMk cId="1458954932" sldId="1372"/>
            <ac:spMk id="46" creationId="{1A51E632-B0C9-4EE6-96B8-0C0415356422}"/>
          </ac:spMkLst>
        </pc:spChg>
        <pc:spChg chg="add mod">
          <ac:chgData name="Ginna Castillo" userId="be190608-5c0b-4a2f-b042-bf4fc0acb212" providerId="ADAL" clId="{CE7DA387-54D0-44A2-B90C-5D2DF84003F6}" dt="2020-02-25T07:18:42.339" v="1860" actId="1036"/>
          <ac:spMkLst>
            <pc:docMk/>
            <pc:sldMk cId="1458954932" sldId="1372"/>
            <ac:spMk id="47" creationId="{6227FC3B-8953-414A-BC41-73E0B631DDDD}"/>
          </ac:spMkLst>
        </pc:spChg>
        <pc:spChg chg="add mod">
          <ac:chgData name="Ginna Castillo" userId="be190608-5c0b-4a2f-b042-bf4fc0acb212" providerId="ADAL" clId="{CE7DA387-54D0-44A2-B90C-5D2DF84003F6}" dt="2020-02-25T07:18:42.339" v="1860" actId="1036"/>
          <ac:spMkLst>
            <pc:docMk/>
            <pc:sldMk cId="1458954932" sldId="1372"/>
            <ac:spMk id="48" creationId="{CC2943BF-833C-4503-8A53-D470A68B6EBC}"/>
          </ac:spMkLst>
        </pc:spChg>
        <pc:spChg chg="add mod">
          <ac:chgData name="Ginna Castillo" userId="be190608-5c0b-4a2f-b042-bf4fc0acb212" providerId="ADAL" clId="{CE7DA387-54D0-44A2-B90C-5D2DF84003F6}" dt="2020-02-25T07:18:42.339" v="1860" actId="1036"/>
          <ac:spMkLst>
            <pc:docMk/>
            <pc:sldMk cId="1458954932" sldId="1372"/>
            <ac:spMk id="49" creationId="{679C94D6-4141-457A-AF47-63DD7E099E0F}"/>
          </ac:spMkLst>
        </pc:spChg>
        <pc:spChg chg="add mod">
          <ac:chgData name="Ginna Castillo" userId="be190608-5c0b-4a2f-b042-bf4fc0acb212" providerId="ADAL" clId="{CE7DA387-54D0-44A2-B90C-5D2DF84003F6}" dt="2020-02-25T07:18:42.339" v="1860" actId="1036"/>
          <ac:spMkLst>
            <pc:docMk/>
            <pc:sldMk cId="1458954932" sldId="1372"/>
            <ac:spMk id="50" creationId="{180FF5AD-2162-49A8-9B25-A27408CBA074}"/>
          </ac:spMkLst>
        </pc:spChg>
        <pc:spChg chg="add">
          <ac:chgData name="Ginna Castillo" userId="be190608-5c0b-4a2f-b042-bf4fc0acb212" providerId="ADAL" clId="{CE7DA387-54D0-44A2-B90C-5D2DF84003F6}" dt="2020-02-25T07:16:42.388" v="1801"/>
          <ac:spMkLst>
            <pc:docMk/>
            <pc:sldMk cId="1458954932" sldId="1372"/>
            <ac:spMk id="51" creationId="{0E5909DB-DEC1-4ABB-B3B3-9CEE7FCDD342}"/>
          </ac:spMkLst>
        </pc:spChg>
        <pc:cxnChg chg="add">
          <ac:chgData name="Ginna Castillo" userId="be190608-5c0b-4a2f-b042-bf4fc0acb212" providerId="ADAL" clId="{CE7DA387-54D0-44A2-B90C-5D2DF84003F6}" dt="2020-02-25T07:15:50.881" v="1800"/>
          <ac:cxnSpMkLst>
            <pc:docMk/>
            <pc:sldMk cId="1458954932" sldId="1372"/>
            <ac:cxnSpMk id="2" creationId="{262C173D-208D-294D-A137-D2C79F87946A}"/>
          </ac:cxnSpMkLst>
        </pc:cxnChg>
        <pc:cxnChg chg="add">
          <ac:chgData name="Ginna Castillo" userId="be190608-5c0b-4a2f-b042-bf4fc0acb212" providerId="ADAL" clId="{CE7DA387-54D0-44A2-B90C-5D2DF84003F6}" dt="2020-02-25T07:15:50.881" v="1800"/>
          <ac:cxnSpMkLst>
            <pc:docMk/>
            <pc:sldMk cId="1458954932" sldId="1372"/>
            <ac:cxnSpMk id="17" creationId="{F4151704-2DEF-4F92-AE07-5E3C01F426FD}"/>
          </ac:cxnSpMkLst>
        </pc:cxnChg>
        <pc:cxnChg chg="add mod">
          <ac:chgData name="Ginna Castillo" userId="be190608-5c0b-4a2f-b042-bf4fc0acb212" providerId="ADAL" clId="{CE7DA387-54D0-44A2-B90C-5D2DF84003F6}" dt="2020-02-25T07:19:58.818" v="1871" actId="14100"/>
          <ac:cxnSpMkLst>
            <pc:docMk/>
            <pc:sldMk cId="1458954932" sldId="1372"/>
            <ac:cxnSpMk id="24" creationId="{CF327DA9-5CD2-4F78-9864-ECB7E5CB7A5C}"/>
          </ac:cxnSpMkLst>
        </pc:cxnChg>
        <pc:cxnChg chg="add mod">
          <ac:chgData name="Ginna Castillo" userId="be190608-5c0b-4a2f-b042-bf4fc0acb212" providerId="ADAL" clId="{CE7DA387-54D0-44A2-B90C-5D2DF84003F6}" dt="2020-02-25T07:17:54.947" v="1804" actId="255"/>
          <ac:cxnSpMkLst>
            <pc:docMk/>
            <pc:sldMk cId="1458954932" sldId="1372"/>
            <ac:cxnSpMk id="25" creationId="{9C89C3EC-11AF-4A68-A083-7FBD4CA375DF}"/>
          </ac:cxnSpMkLst>
        </pc:cxnChg>
        <pc:cxnChg chg="add">
          <ac:chgData name="Ginna Castillo" userId="be190608-5c0b-4a2f-b042-bf4fc0acb212" providerId="ADAL" clId="{CE7DA387-54D0-44A2-B90C-5D2DF84003F6}" dt="2020-02-25T07:15:50.881" v="1800"/>
          <ac:cxnSpMkLst>
            <pc:docMk/>
            <pc:sldMk cId="1458954932" sldId="1372"/>
            <ac:cxnSpMk id="26" creationId="{94EA42EB-7EC6-41A4-BD11-CACEA4AB2154}"/>
          </ac:cxnSpMkLst>
        </pc:cxnChg>
        <pc:cxnChg chg="add mod">
          <ac:chgData name="Ginna Castillo" userId="be190608-5c0b-4a2f-b042-bf4fc0acb212" providerId="ADAL" clId="{CE7DA387-54D0-44A2-B90C-5D2DF84003F6}" dt="2020-02-25T07:17:54.947" v="1804" actId="255"/>
          <ac:cxnSpMkLst>
            <pc:docMk/>
            <pc:sldMk cId="1458954932" sldId="1372"/>
            <ac:cxnSpMk id="27" creationId="{90BE761D-59E3-4EAF-B5F7-653BA625D33A}"/>
          </ac:cxnSpMkLst>
        </pc:cxnChg>
        <pc:cxnChg chg="add">
          <ac:chgData name="Ginna Castillo" userId="be190608-5c0b-4a2f-b042-bf4fc0acb212" providerId="ADAL" clId="{CE7DA387-54D0-44A2-B90C-5D2DF84003F6}" dt="2020-02-25T07:15:50.881" v="1800"/>
          <ac:cxnSpMkLst>
            <pc:docMk/>
            <pc:sldMk cId="1458954932" sldId="1372"/>
            <ac:cxnSpMk id="28" creationId="{83DC75A7-B301-4263-BB87-87A454DB2442}"/>
          </ac:cxnSpMkLst>
        </pc:cxnChg>
        <pc:cxnChg chg="add mod">
          <ac:chgData name="Ginna Castillo" userId="be190608-5c0b-4a2f-b042-bf4fc0acb212" providerId="ADAL" clId="{CE7DA387-54D0-44A2-B90C-5D2DF84003F6}" dt="2020-02-25T07:17:54.947" v="1804" actId="255"/>
          <ac:cxnSpMkLst>
            <pc:docMk/>
            <pc:sldMk cId="1458954932" sldId="1372"/>
            <ac:cxnSpMk id="29" creationId="{9865325B-4473-4195-A2F5-F67C8DEAAD23}"/>
          </ac:cxnSpMkLst>
        </pc:cxnChg>
        <pc:cxnChg chg="add">
          <ac:chgData name="Ginna Castillo" userId="be190608-5c0b-4a2f-b042-bf4fc0acb212" providerId="ADAL" clId="{CE7DA387-54D0-44A2-B90C-5D2DF84003F6}" dt="2020-02-25T07:15:50.881" v="1800"/>
          <ac:cxnSpMkLst>
            <pc:docMk/>
            <pc:sldMk cId="1458954932" sldId="1372"/>
            <ac:cxnSpMk id="34" creationId="{5869A3EB-C7A2-4A8A-AF57-275A01783E83}"/>
          </ac:cxnSpMkLst>
        </pc:cxnChg>
        <pc:cxnChg chg="add mod">
          <ac:chgData name="Ginna Castillo" userId="be190608-5c0b-4a2f-b042-bf4fc0acb212" providerId="ADAL" clId="{CE7DA387-54D0-44A2-B90C-5D2DF84003F6}" dt="2020-02-25T07:17:54.947" v="1804" actId="255"/>
          <ac:cxnSpMkLst>
            <pc:docMk/>
            <pc:sldMk cId="1458954932" sldId="1372"/>
            <ac:cxnSpMk id="38" creationId="{ABDD97C3-F4D4-484C-8BCB-1E4B31E6F0BB}"/>
          </ac:cxnSpMkLst>
        </pc:cxnChg>
        <pc:cxnChg chg="add mod">
          <ac:chgData name="Ginna Castillo" userId="be190608-5c0b-4a2f-b042-bf4fc0acb212" providerId="ADAL" clId="{CE7DA387-54D0-44A2-B90C-5D2DF84003F6}" dt="2020-02-25T07:17:54.947" v="1804" actId="255"/>
          <ac:cxnSpMkLst>
            <pc:docMk/>
            <pc:sldMk cId="1458954932" sldId="1372"/>
            <ac:cxnSpMk id="44" creationId="{29A56F4A-D2E9-4F31-9896-9BD8A0E39823}"/>
          </ac:cxnSpMkLst>
        </pc:cxnChg>
        <pc:cxnChg chg="add">
          <ac:chgData name="Ginna Castillo" userId="be190608-5c0b-4a2f-b042-bf4fc0acb212" providerId="ADAL" clId="{CE7DA387-54D0-44A2-B90C-5D2DF84003F6}" dt="2020-02-25T07:15:50.881" v="1800"/>
          <ac:cxnSpMkLst>
            <pc:docMk/>
            <pc:sldMk cId="1458954932" sldId="1372"/>
            <ac:cxnSpMk id="45" creationId="{1200675F-C971-4339-9F10-685DDCEC0EB7}"/>
          </ac:cxnSpMkLst>
        </pc:cxnChg>
      </pc:sldChg>
      <pc:sldChg chg="addSp delSp modSp add ord">
        <pc:chgData name="Ginna Castillo" userId="be190608-5c0b-4a2f-b042-bf4fc0acb212" providerId="ADAL" clId="{CE7DA387-54D0-44A2-B90C-5D2DF84003F6}" dt="2020-02-25T09:48:37.101" v="3343" actId="1076"/>
        <pc:sldMkLst>
          <pc:docMk/>
          <pc:sldMk cId="2920836998" sldId="1373"/>
        </pc:sldMkLst>
        <pc:spChg chg="mod">
          <ac:chgData name="Ginna Castillo" userId="be190608-5c0b-4a2f-b042-bf4fc0acb212" providerId="ADAL" clId="{CE7DA387-54D0-44A2-B90C-5D2DF84003F6}" dt="2020-02-25T07:23:42.900" v="1922" actId="1036"/>
          <ac:spMkLst>
            <pc:docMk/>
            <pc:sldMk cId="2920836998" sldId="1373"/>
            <ac:spMk id="3" creationId="{44CA2822-D678-1A42-B598-A1FC5846DCEF}"/>
          </ac:spMkLst>
        </pc:spChg>
        <pc:spChg chg="del mod">
          <ac:chgData name="Ginna Castillo" userId="be190608-5c0b-4a2f-b042-bf4fc0acb212" providerId="ADAL" clId="{CE7DA387-54D0-44A2-B90C-5D2DF84003F6}" dt="2020-02-25T07:27:36.609" v="1969" actId="478"/>
          <ac:spMkLst>
            <pc:docMk/>
            <pc:sldMk cId="2920836998" sldId="1373"/>
            <ac:spMk id="4" creationId="{6ED57541-1C08-8049-A55D-B90C87EA91CC}"/>
          </ac:spMkLst>
        </pc:spChg>
        <pc:spChg chg="mod">
          <ac:chgData name="Ginna Castillo" userId="be190608-5c0b-4a2f-b042-bf4fc0acb212" providerId="ADAL" clId="{CE7DA387-54D0-44A2-B90C-5D2DF84003F6}" dt="2020-02-25T07:36:32.849" v="2050" actId="1036"/>
          <ac:spMkLst>
            <pc:docMk/>
            <pc:sldMk cId="2920836998" sldId="1373"/>
            <ac:spMk id="5" creationId="{F21C7EDD-81BD-A942-B89B-55859C253032}"/>
          </ac:spMkLst>
        </pc:spChg>
        <pc:spChg chg="del mod">
          <ac:chgData name="Ginna Castillo" userId="be190608-5c0b-4a2f-b042-bf4fc0acb212" providerId="ADAL" clId="{CE7DA387-54D0-44A2-B90C-5D2DF84003F6}" dt="2020-02-25T07:27:34.504" v="1968" actId="478"/>
          <ac:spMkLst>
            <pc:docMk/>
            <pc:sldMk cId="2920836998" sldId="1373"/>
            <ac:spMk id="6" creationId="{E721BB92-8C2C-AF43-B36D-A79E28F35220}"/>
          </ac:spMkLst>
        </pc:spChg>
        <pc:spChg chg="mod">
          <ac:chgData name="Ginna Castillo" userId="be190608-5c0b-4a2f-b042-bf4fc0acb212" providerId="ADAL" clId="{CE7DA387-54D0-44A2-B90C-5D2DF84003F6}" dt="2020-02-25T07:59:26.068" v="2216" actId="1076"/>
          <ac:spMkLst>
            <pc:docMk/>
            <pc:sldMk cId="2920836998" sldId="1373"/>
            <ac:spMk id="7" creationId="{42589196-6A37-0A4B-98DA-0EC4F43FEF3B}"/>
          </ac:spMkLst>
        </pc:spChg>
        <pc:spChg chg="mod">
          <ac:chgData name="Ginna Castillo" userId="be190608-5c0b-4a2f-b042-bf4fc0acb212" providerId="ADAL" clId="{CE7DA387-54D0-44A2-B90C-5D2DF84003F6}" dt="2020-02-25T07:43:48.253" v="2107" actId="1037"/>
          <ac:spMkLst>
            <pc:docMk/>
            <pc:sldMk cId="2920836998" sldId="1373"/>
            <ac:spMk id="8" creationId="{3DD4992F-60A6-E04F-8ADC-564E2E0E2910}"/>
          </ac:spMkLst>
        </pc:spChg>
        <pc:spChg chg="mod">
          <ac:chgData name="Ginna Castillo" userId="be190608-5c0b-4a2f-b042-bf4fc0acb212" providerId="ADAL" clId="{CE7DA387-54D0-44A2-B90C-5D2DF84003F6}" dt="2020-02-25T07:43:48.253" v="2107" actId="1037"/>
          <ac:spMkLst>
            <pc:docMk/>
            <pc:sldMk cId="2920836998" sldId="1373"/>
            <ac:spMk id="9" creationId="{BF75A5A7-8797-5C4A-A523-8CFDEB6DAD07}"/>
          </ac:spMkLst>
        </pc:spChg>
        <pc:spChg chg="mod">
          <ac:chgData name="Ginna Castillo" userId="be190608-5c0b-4a2f-b042-bf4fc0acb212" providerId="ADAL" clId="{CE7DA387-54D0-44A2-B90C-5D2DF84003F6}" dt="2020-02-25T07:26:57.614" v="1963" actId="1076"/>
          <ac:spMkLst>
            <pc:docMk/>
            <pc:sldMk cId="2920836998" sldId="1373"/>
            <ac:spMk id="10" creationId="{EE8ABABE-91C2-104B-9AC9-819534675787}"/>
          </ac:spMkLst>
        </pc:spChg>
        <pc:spChg chg="mod ord">
          <ac:chgData name="Ginna Castillo" userId="be190608-5c0b-4a2f-b042-bf4fc0acb212" providerId="ADAL" clId="{CE7DA387-54D0-44A2-B90C-5D2DF84003F6}" dt="2020-02-25T07:54:56.798" v="2179" actId="1076"/>
          <ac:spMkLst>
            <pc:docMk/>
            <pc:sldMk cId="2920836998" sldId="1373"/>
            <ac:spMk id="11" creationId="{2B9AA74C-5C31-4D45-8548-B0360C06063C}"/>
          </ac:spMkLst>
        </pc:spChg>
        <pc:spChg chg="mod">
          <ac:chgData name="Ginna Castillo" userId="be190608-5c0b-4a2f-b042-bf4fc0acb212" providerId="ADAL" clId="{CE7DA387-54D0-44A2-B90C-5D2DF84003F6}" dt="2020-02-25T07:23:42.900" v="1922" actId="1036"/>
          <ac:spMkLst>
            <pc:docMk/>
            <pc:sldMk cId="2920836998" sldId="1373"/>
            <ac:spMk id="12" creationId="{DDADF5B2-E2FE-3F4D-BA94-15F22E759468}"/>
          </ac:spMkLst>
        </pc:spChg>
        <pc:spChg chg="del mod">
          <ac:chgData name="Ginna Castillo" userId="be190608-5c0b-4a2f-b042-bf4fc0acb212" providerId="ADAL" clId="{CE7DA387-54D0-44A2-B90C-5D2DF84003F6}" dt="2020-02-25T07:27:34.504" v="1968" actId="478"/>
          <ac:spMkLst>
            <pc:docMk/>
            <pc:sldMk cId="2920836998" sldId="1373"/>
            <ac:spMk id="13" creationId="{0DFDFD42-2064-6F47-B0EC-B30DD75A79EF}"/>
          </ac:spMkLst>
        </pc:spChg>
        <pc:spChg chg="mod">
          <ac:chgData name="Ginna Castillo" userId="be190608-5c0b-4a2f-b042-bf4fc0acb212" providerId="ADAL" clId="{CE7DA387-54D0-44A2-B90C-5D2DF84003F6}" dt="2020-02-25T07:35:58.406" v="2043" actId="20577"/>
          <ac:spMkLst>
            <pc:docMk/>
            <pc:sldMk cId="2920836998" sldId="1373"/>
            <ac:spMk id="14" creationId="{490EEF96-02DE-7542-B9AB-0D72472ABE5A}"/>
          </ac:spMkLst>
        </pc:spChg>
        <pc:spChg chg="mod ord">
          <ac:chgData name="Ginna Castillo" userId="be190608-5c0b-4a2f-b042-bf4fc0acb212" providerId="ADAL" clId="{CE7DA387-54D0-44A2-B90C-5D2DF84003F6}" dt="2020-02-25T07:39:48.737" v="2078" actId="255"/>
          <ac:spMkLst>
            <pc:docMk/>
            <pc:sldMk cId="2920836998" sldId="1373"/>
            <ac:spMk id="15" creationId="{1773DD5F-EA1B-1644-9E82-0DD5989ABC3D}"/>
          </ac:spMkLst>
        </pc:spChg>
        <pc:spChg chg="mod">
          <ac:chgData name="Ginna Castillo" userId="be190608-5c0b-4a2f-b042-bf4fc0acb212" providerId="ADAL" clId="{CE7DA387-54D0-44A2-B90C-5D2DF84003F6}" dt="2020-02-25T07:23:42.900" v="1922" actId="1036"/>
          <ac:spMkLst>
            <pc:docMk/>
            <pc:sldMk cId="2920836998" sldId="1373"/>
            <ac:spMk id="16" creationId="{C2CAC8F7-0A1C-6046-9590-3C1A656B79C8}"/>
          </ac:spMkLst>
        </pc:spChg>
        <pc:spChg chg="del mod">
          <ac:chgData name="Ginna Castillo" userId="be190608-5c0b-4a2f-b042-bf4fc0acb212" providerId="ADAL" clId="{CE7DA387-54D0-44A2-B90C-5D2DF84003F6}" dt="2020-02-25T07:58:22.404" v="2209" actId="478"/>
          <ac:spMkLst>
            <pc:docMk/>
            <pc:sldMk cId="2920836998" sldId="1373"/>
            <ac:spMk id="18" creationId="{EE8ABABE-91C2-104B-9AC9-819534675787}"/>
          </ac:spMkLst>
        </pc:spChg>
        <pc:spChg chg="mod">
          <ac:chgData name="Ginna Castillo" userId="be190608-5c0b-4a2f-b042-bf4fc0acb212" providerId="ADAL" clId="{CE7DA387-54D0-44A2-B90C-5D2DF84003F6}" dt="2020-02-25T07:58:51.277" v="2213" actId="207"/>
          <ac:spMkLst>
            <pc:docMk/>
            <pc:sldMk cId="2920836998" sldId="1373"/>
            <ac:spMk id="19" creationId="{44CA2822-D678-1A42-B598-A1FC5846DCEF}"/>
          </ac:spMkLst>
        </pc:spChg>
        <pc:spChg chg="mod">
          <ac:chgData name="Ginna Castillo" userId="be190608-5c0b-4a2f-b042-bf4fc0acb212" providerId="ADAL" clId="{CE7DA387-54D0-44A2-B90C-5D2DF84003F6}" dt="2020-02-25T07:57:40.121" v="2204" actId="1076"/>
          <ac:spMkLst>
            <pc:docMk/>
            <pc:sldMk cId="2920836998" sldId="1373"/>
            <ac:spMk id="20" creationId="{2B9AA74C-5C31-4D45-8548-B0360C06063C}"/>
          </ac:spMkLst>
        </pc:spChg>
        <pc:spChg chg="del mod">
          <ac:chgData name="Ginna Castillo" userId="be190608-5c0b-4a2f-b042-bf4fc0acb212" providerId="ADAL" clId="{CE7DA387-54D0-44A2-B90C-5D2DF84003F6}" dt="2020-02-25T08:02:48.693" v="2252" actId="478"/>
          <ac:spMkLst>
            <pc:docMk/>
            <pc:sldMk cId="2920836998" sldId="1373"/>
            <ac:spMk id="21" creationId="{EE8ABABE-91C2-104B-9AC9-819534675787}"/>
          </ac:spMkLst>
        </pc:spChg>
        <pc:spChg chg="mod">
          <ac:chgData name="Ginna Castillo" userId="be190608-5c0b-4a2f-b042-bf4fc0acb212" providerId="ADAL" clId="{CE7DA387-54D0-44A2-B90C-5D2DF84003F6}" dt="2020-02-25T08:07:53.244" v="2313" actId="1076"/>
          <ac:spMkLst>
            <pc:docMk/>
            <pc:sldMk cId="2920836998" sldId="1373"/>
            <ac:spMk id="22" creationId="{44CA2822-D678-1A42-B598-A1FC5846DCEF}"/>
          </ac:spMkLst>
        </pc:spChg>
        <pc:spChg chg="mod">
          <ac:chgData name="Ginna Castillo" userId="be190608-5c0b-4a2f-b042-bf4fc0acb212" providerId="ADAL" clId="{CE7DA387-54D0-44A2-B90C-5D2DF84003F6}" dt="2020-02-25T08:08:39.564" v="2320" actId="1076"/>
          <ac:spMkLst>
            <pc:docMk/>
            <pc:sldMk cId="2920836998" sldId="1373"/>
            <ac:spMk id="23" creationId="{2B9AA74C-5C31-4D45-8548-B0360C06063C}"/>
          </ac:spMkLst>
        </pc:spChg>
        <pc:spChg chg="del mod">
          <ac:chgData name="Ginna Castillo" userId="be190608-5c0b-4a2f-b042-bf4fc0acb212" providerId="ADAL" clId="{CE7DA387-54D0-44A2-B90C-5D2DF84003F6}" dt="2020-02-25T08:08:48.295" v="2322" actId="478"/>
          <ac:spMkLst>
            <pc:docMk/>
            <pc:sldMk cId="2920836998" sldId="1373"/>
            <ac:spMk id="30" creationId="{EE8ABABE-91C2-104B-9AC9-819534675787}"/>
          </ac:spMkLst>
        </pc:spChg>
        <pc:spChg chg="mod">
          <ac:chgData name="Ginna Castillo" userId="be190608-5c0b-4a2f-b042-bf4fc0acb212" providerId="ADAL" clId="{CE7DA387-54D0-44A2-B90C-5D2DF84003F6}" dt="2020-02-25T08:10:32.382" v="2338" actId="1076"/>
          <ac:spMkLst>
            <pc:docMk/>
            <pc:sldMk cId="2920836998" sldId="1373"/>
            <ac:spMk id="31" creationId="{44CA2822-D678-1A42-B598-A1FC5846DCEF}"/>
          </ac:spMkLst>
        </pc:spChg>
        <pc:spChg chg="mod">
          <ac:chgData name="Ginna Castillo" userId="be190608-5c0b-4a2f-b042-bf4fc0acb212" providerId="ADAL" clId="{CE7DA387-54D0-44A2-B90C-5D2DF84003F6}" dt="2020-02-25T08:11:23.216" v="2353" actId="1037"/>
          <ac:spMkLst>
            <pc:docMk/>
            <pc:sldMk cId="2920836998" sldId="1373"/>
            <ac:spMk id="32" creationId="{2B9AA74C-5C31-4D45-8548-B0360C06063C}"/>
          </ac:spMkLst>
        </pc:spChg>
        <pc:spChg chg="del mod">
          <ac:chgData name="Ginna Castillo" userId="be190608-5c0b-4a2f-b042-bf4fc0acb212" providerId="ADAL" clId="{CE7DA387-54D0-44A2-B90C-5D2DF84003F6}" dt="2020-02-25T08:09:39.701" v="2328" actId="478"/>
          <ac:spMkLst>
            <pc:docMk/>
            <pc:sldMk cId="2920836998" sldId="1373"/>
            <ac:spMk id="33" creationId="{EE8ABABE-91C2-104B-9AC9-819534675787}"/>
          </ac:spMkLst>
        </pc:spChg>
        <pc:spChg chg="del mod">
          <ac:chgData name="Ginna Castillo" userId="be190608-5c0b-4a2f-b042-bf4fc0acb212" providerId="ADAL" clId="{CE7DA387-54D0-44A2-B90C-5D2DF84003F6}" dt="2020-02-25T07:53:08.934" v="2170" actId="478"/>
          <ac:spMkLst>
            <pc:docMk/>
            <pc:sldMk cId="2920836998" sldId="1373"/>
            <ac:spMk id="35" creationId="{EE8ABABE-91C2-104B-9AC9-819534675787}"/>
          </ac:spMkLst>
        </pc:spChg>
        <pc:spChg chg="mod">
          <ac:chgData name="Ginna Castillo" userId="be190608-5c0b-4a2f-b042-bf4fc0acb212" providerId="ADAL" clId="{CE7DA387-54D0-44A2-B90C-5D2DF84003F6}" dt="2020-02-25T08:13:39.275" v="2364" actId="1076"/>
          <ac:spMkLst>
            <pc:docMk/>
            <pc:sldMk cId="2920836998" sldId="1373"/>
            <ac:spMk id="36" creationId="{44CA2822-D678-1A42-B598-A1FC5846DCEF}"/>
          </ac:spMkLst>
        </pc:spChg>
        <pc:spChg chg="mod">
          <ac:chgData name="Ginna Castillo" userId="be190608-5c0b-4a2f-b042-bf4fc0acb212" providerId="ADAL" clId="{CE7DA387-54D0-44A2-B90C-5D2DF84003F6}" dt="2020-02-25T08:01:56.322" v="2242" actId="1076"/>
          <ac:spMkLst>
            <pc:docMk/>
            <pc:sldMk cId="2920836998" sldId="1373"/>
            <ac:spMk id="37" creationId="{2B9AA74C-5C31-4D45-8548-B0360C06063C}"/>
          </ac:spMkLst>
        </pc:spChg>
        <pc:spChg chg="mod">
          <ac:chgData name="Ginna Castillo" userId="be190608-5c0b-4a2f-b042-bf4fc0acb212" providerId="ADAL" clId="{CE7DA387-54D0-44A2-B90C-5D2DF84003F6}" dt="2020-02-25T08:03:44.576" v="2270" actId="1076"/>
          <ac:spMkLst>
            <pc:docMk/>
            <pc:sldMk cId="2920836998" sldId="1373"/>
            <ac:spMk id="39" creationId="{44CA2822-D678-1A42-B598-A1FC5846DCEF}"/>
          </ac:spMkLst>
        </pc:spChg>
        <pc:spChg chg="mod">
          <ac:chgData name="Ginna Castillo" userId="be190608-5c0b-4a2f-b042-bf4fc0acb212" providerId="ADAL" clId="{CE7DA387-54D0-44A2-B90C-5D2DF84003F6}" dt="2020-02-25T08:03:34.092" v="2269" actId="1036"/>
          <ac:spMkLst>
            <pc:docMk/>
            <pc:sldMk cId="2920836998" sldId="1373"/>
            <ac:spMk id="40" creationId="{2B9AA74C-5C31-4D45-8548-B0360C06063C}"/>
          </ac:spMkLst>
        </pc:spChg>
        <pc:spChg chg="del mod">
          <ac:chgData name="Ginna Castillo" userId="be190608-5c0b-4a2f-b042-bf4fc0acb212" providerId="ADAL" clId="{CE7DA387-54D0-44A2-B90C-5D2DF84003F6}" dt="2020-02-25T08:06:46.237" v="2302" actId="478"/>
          <ac:spMkLst>
            <pc:docMk/>
            <pc:sldMk cId="2920836998" sldId="1373"/>
            <ac:spMk id="41" creationId="{EE8ABABE-91C2-104B-9AC9-819534675787}"/>
          </ac:spMkLst>
        </pc:spChg>
        <pc:spChg chg="mod">
          <ac:chgData name="Ginna Castillo" userId="be190608-5c0b-4a2f-b042-bf4fc0acb212" providerId="ADAL" clId="{CE7DA387-54D0-44A2-B90C-5D2DF84003F6}" dt="2020-02-25T08:05:14.472" v="2283" actId="1076"/>
          <ac:spMkLst>
            <pc:docMk/>
            <pc:sldMk cId="2920836998" sldId="1373"/>
            <ac:spMk id="42" creationId="{44CA2822-D678-1A42-B598-A1FC5846DCEF}"/>
          </ac:spMkLst>
        </pc:spChg>
        <pc:spChg chg="mod">
          <ac:chgData name="Ginna Castillo" userId="be190608-5c0b-4a2f-b042-bf4fc0acb212" providerId="ADAL" clId="{CE7DA387-54D0-44A2-B90C-5D2DF84003F6}" dt="2020-02-25T08:06:05.123" v="2288" actId="207"/>
          <ac:spMkLst>
            <pc:docMk/>
            <pc:sldMk cId="2920836998" sldId="1373"/>
            <ac:spMk id="43" creationId="{2B9AA74C-5C31-4D45-8548-B0360C06063C}"/>
          </ac:spMkLst>
        </pc:spChg>
        <pc:spChg chg="mod">
          <ac:chgData name="Ginna Castillo" userId="be190608-5c0b-4a2f-b042-bf4fc0acb212" providerId="ADAL" clId="{CE7DA387-54D0-44A2-B90C-5D2DF84003F6}" dt="2020-02-25T09:48:37.101" v="3343" actId="1076"/>
          <ac:spMkLst>
            <pc:docMk/>
            <pc:sldMk cId="2920836998" sldId="1373"/>
            <ac:spMk id="46" creationId="{1A51E632-B0C9-4EE6-96B8-0C0415356422}"/>
          </ac:spMkLst>
        </pc:spChg>
        <pc:spChg chg="mod">
          <ac:chgData name="Ginna Castillo" userId="be190608-5c0b-4a2f-b042-bf4fc0acb212" providerId="ADAL" clId="{CE7DA387-54D0-44A2-B90C-5D2DF84003F6}" dt="2020-02-25T08:12:33.072" v="2361" actId="207"/>
          <ac:spMkLst>
            <pc:docMk/>
            <pc:sldMk cId="2920836998" sldId="1373"/>
            <ac:spMk id="47" creationId="{6227FC3B-8953-414A-BC41-73E0B631DDDD}"/>
          </ac:spMkLst>
        </pc:spChg>
        <pc:spChg chg="mod">
          <ac:chgData name="Ginna Castillo" userId="be190608-5c0b-4a2f-b042-bf4fc0acb212" providerId="ADAL" clId="{CE7DA387-54D0-44A2-B90C-5D2DF84003F6}" dt="2020-02-25T08:12:26.739" v="2360" actId="208"/>
          <ac:spMkLst>
            <pc:docMk/>
            <pc:sldMk cId="2920836998" sldId="1373"/>
            <ac:spMk id="48" creationId="{CC2943BF-833C-4503-8A53-D470A68B6EBC}"/>
          </ac:spMkLst>
        </pc:spChg>
        <pc:spChg chg="mod">
          <ac:chgData name="Ginna Castillo" userId="be190608-5c0b-4a2f-b042-bf4fc0acb212" providerId="ADAL" clId="{CE7DA387-54D0-44A2-B90C-5D2DF84003F6}" dt="2020-02-25T07:55:28.470" v="2183" actId="208"/>
          <ac:spMkLst>
            <pc:docMk/>
            <pc:sldMk cId="2920836998" sldId="1373"/>
            <ac:spMk id="49" creationId="{679C94D6-4141-457A-AF47-63DD7E099E0F}"/>
          </ac:spMkLst>
        </pc:spChg>
        <pc:spChg chg="mod">
          <ac:chgData name="Ginna Castillo" userId="be190608-5c0b-4a2f-b042-bf4fc0acb212" providerId="ADAL" clId="{CE7DA387-54D0-44A2-B90C-5D2DF84003F6}" dt="2020-02-25T08:02:10.757" v="2243" actId="207"/>
          <ac:spMkLst>
            <pc:docMk/>
            <pc:sldMk cId="2920836998" sldId="1373"/>
            <ac:spMk id="50" creationId="{180FF5AD-2162-49A8-9B25-A27408CBA074}"/>
          </ac:spMkLst>
        </pc:spChg>
        <pc:spChg chg="add mod">
          <ac:chgData name="Ginna Castillo" userId="be190608-5c0b-4a2f-b042-bf4fc0acb212" providerId="ADAL" clId="{CE7DA387-54D0-44A2-B90C-5D2DF84003F6}" dt="2020-02-25T07:27:58.228" v="1972" actId="1076"/>
          <ac:spMkLst>
            <pc:docMk/>
            <pc:sldMk cId="2920836998" sldId="1373"/>
            <ac:spMk id="62" creationId="{D2E574C3-C520-4B1E-B2B4-7214C648F1F2}"/>
          </ac:spMkLst>
        </pc:spChg>
        <pc:spChg chg="add mod">
          <ac:chgData name="Ginna Castillo" userId="be190608-5c0b-4a2f-b042-bf4fc0acb212" providerId="ADAL" clId="{CE7DA387-54D0-44A2-B90C-5D2DF84003F6}" dt="2020-02-25T07:28:06.697" v="1974" actId="1076"/>
          <ac:spMkLst>
            <pc:docMk/>
            <pc:sldMk cId="2920836998" sldId="1373"/>
            <ac:spMk id="63" creationId="{50533901-1AAF-49B9-9899-D82334882545}"/>
          </ac:spMkLst>
        </pc:spChg>
        <pc:spChg chg="add mod">
          <ac:chgData name="Ginna Castillo" userId="be190608-5c0b-4a2f-b042-bf4fc0acb212" providerId="ADAL" clId="{CE7DA387-54D0-44A2-B90C-5D2DF84003F6}" dt="2020-02-25T07:43:48.253" v="2107" actId="1037"/>
          <ac:spMkLst>
            <pc:docMk/>
            <pc:sldMk cId="2920836998" sldId="1373"/>
            <ac:spMk id="64" creationId="{4C4B8A4A-402D-4190-BA3B-26EAFB05307D}"/>
          </ac:spMkLst>
        </pc:spChg>
        <pc:spChg chg="add mod">
          <ac:chgData name="Ginna Castillo" userId="be190608-5c0b-4a2f-b042-bf4fc0acb212" providerId="ADAL" clId="{CE7DA387-54D0-44A2-B90C-5D2DF84003F6}" dt="2020-02-25T07:53:24.146" v="2173" actId="208"/>
          <ac:spMkLst>
            <pc:docMk/>
            <pc:sldMk cId="2920836998" sldId="1373"/>
            <ac:spMk id="95" creationId="{59B94080-46E0-485E-94E3-850C62B2A5BB}"/>
          </ac:spMkLst>
        </pc:spChg>
        <pc:spChg chg="add mod">
          <ac:chgData name="Ginna Castillo" userId="be190608-5c0b-4a2f-b042-bf4fc0acb212" providerId="ADAL" clId="{CE7DA387-54D0-44A2-B90C-5D2DF84003F6}" dt="2020-02-25T07:58:37.392" v="2212" actId="1076"/>
          <ac:spMkLst>
            <pc:docMk/>
            <pc:sldMk cId="2920836998" sldId="1373"/>
            <ac:spMk id="102" creationId="{A44BFD5D-38A1-4DCB-93C6-A06A88E1FDB6}"/>
          </ac:spMkLst>
        </pc:spChg>
        <pc:spChg chg="add mod">
          <ac:chgData name="Ginna Castillo" userId="be190608-5c0b-4a2f-b042-bf4fc0acb212" providerId="ADAL" clId="{CE7DA387-54D0-44A2-B90C-5D2DF84003F6}" dt="2020-02-25T08:07:00.935" v="2304" actId="1076"/>
          <ac:spMkLst>
            <pc:docMk/>
            <pc:sldMk cId="2920836998" sldId="1373"/>
            <ac:spMk id="113" creationId="{637E8214-5A1C-4B91-B344-DEF7EF90B83D}"/>
          </ac:spMkLst>
        </pc:spChg>
        <pc:spChg chg="add mod">
          <ac:chgData name="Ginna Castillo" userId="be190608-5c0b-4a2f-b042-bf4fc0acb212" providerId="ADAL" clId="{CE7DA387-54D0-44A2-B90C-5D2DF84003F6}" dt="2020-02-25T08:07:09.972" v="2306" actId="1076"/>
          <ac:spMkLst>
            <pc:docMk/>
            <pc:sldMk cId="2920836998" sldId="1373"/>
            <ac:spMk id="118" creationId="{522E6AB6-D012-4A66-902A-2592C92B1428}"/>
          </ac:spMkLst>
        </pc:spChg>
        <pc:spChg chg="add mod">
          <ac:chgData name="Ginna Castillo" userId="be190608-5c0b-4a2f-b042-bf4fc0acb212" providerId="ADAL" clId="{CE7DA387-54D0-44A2-B90C-5D2DF84003F6}" dt="2020-02-25T08:09:03.847" v="2324" actId="1076"/>
          <ac:spMkLst>
            <pc:docMk/>
            <pc:sldMk cId="2920836998" sldId="1373"/>
            <ac:spMk id="120" creationId="{511CC828-D011-448F-88CF-93AD7F4180FC}"/>
          </ac:spMkLst>
        </pc:spChg>
        <pc:spChg chg="add mod">
          <ac:chgData name="Ginna Castillo" userId="be190608-5c0b-4a2f-b042-bf4fc0acb212" providerId="ADAL" clId="{CE7DA387-54D0-44A2-B90C-5D2DF84003F6}" dt="2020-02-25T08:09:50.457" v="2330" actId="1076"/>
          <ac:spMkLst>
            <pc:docMk/>
            <pc:sldMk cId="2920836998" sldId="1373"/>
            <ac:spMk id="123" creationId="{D4C79B34-6E70-476A-BBF2-38DB9A0271D0}"/>
          </ac:spMkLst>
        </pc:spChg>
        <pc:cxnChg chg="mod">
          <ac:chgData name="Ginna Castillo" userId="be190608-5c0b-4a2f-b042-bf4fc0acb212" providerId="ADAL" clId="{CE7DA387-54D0-44A2-B90C-5D2DF84003F6}" dt="2020-02-25T07:50:02.422" v="2148" actId="208"/>
          <ac:cxnSpMkLst>
            <pc:docMk/>
            <pc:sldMk cId="2920836998" sldId="1373"/>
            <ac:cxnSpMk id="2" creationId="{262C173D-208D-294D-A137-D2C79F87946A}"/>
          </ac:cxnSpMkLst>
        </pc:cxnChg>
        <pc:cxnChg chg="add del mod">
          <ac:chgData name="Ginna Castillo" userId="be190608-5c0b-4a2f-b042-bf4fc0acb212" providerId="ADAL" clId="{CE7DA387-54D0-44A2-B90C-5D2DF84003F6}" dt="2020-02-25T07:35:01.793" v="2024" actId="478"/>
          <ac:cxnSpMkLst>
            <pc:docMk/>
            <pc:sldMk cId="2920836998" sldId="1373"/>
            <ac:cxnSpMk id="17" creationId="{F4151704-2DEF-4F92-AE07-5E3C01F426FD}"/>
          </ac:cxnSpMkLst>
        </pc:cxnChg>
        <pc:cxnChg chg="mod">
          <ac:chgData name="Ginna Castillo" userId="be190608-5c0b-4a2f-b042-bf4fc0acb212" providerId="ADAL" clId="{CE7DA387-54D0-44A2-B90C-5D2DF84003F6}" dt="2020-02-25T07:36:32.849" v="2050" actId="1036"/>
          <ac:cxnSpMkLst>
            <pc:docMk/>
            <pc:sldMk cId="2920836998" sldId="1373"/>
            <ac:cxnSpMk id="24" creationId="{CF327DA9-5CD2-4F78-9864-ECB7E5CB7A5C}"/>
          </ac:cxnSpMkLst>
        </pc:cxnChg>
        <pc:cxnChg chg="mod">
          <ac:chgData name="Ginna Castillo" userId="be190608-5c0b-4a2f-b042-bf4fc0acb212" providerId="ADAL" clId="{CE7DA387-54D0-44A2-B90C-5D2DF84003F6}" dt="2020-02-25T07:35:47.981" v="2036" actId="1035"/>
          <ac:cxnSpMkLst>
            <pc:docMk/>
            <pc:sldMk cId="2920836998" sldId="1373"/>
            <ac:cxnSpMk id="25" creationId="{9C89C3EC-11AF-4A68-A083-7FBD4CA375DF}"/>
          </ac:cxnSpMkLst>
        </pc:cxnChg>
        <pc:cxnChg chg="del mod">
          <ac:chgData name="Ginna Castillo" userId="be190608-5c0b-4a2f-b042-bf4fc0acb212" providerId="ADAL" clId="{CE7DA387-54D0-44A2-B90C-5D2DF84003F6}" dt="2020-02-25T07:27:34.504" v="1968" actId="478"/>
          <ac:cxnSpMkLst>
            <pc:docMk/>
            <pc:sldMk cId="2920836998" sldId="1373"/>
            <ac:cxnSpMk id="26" creationId="{94EA42EB-7EC6-41A4-BD11-CACEA4AB2154}"/>
          </ac:cxnSpMkLst>
        </pc:cxnChg>
        <pc:cxnChg chg="del mod">
          <ac:chgData name="Ginna Castillo" userId="be190608-5c0b-4a2f-b042-bf4fc0acb212" providerId="ADAL" clId="{CE7DA387-54D0-44A2-B90C-5D2DF84003F6}" dt="2020-02-25T07:40:20.187" v="2080" actId="478"/>
          <ac:cxnSpMkLst>
            <pc:docMk/>
            <pc:sldMk cId="2920836998" sldId="1373"/>
            <ac:cxnSpMk id="27" creationId="{90BE761D-59E3-4EAF-B5F7-653BA625D33A}"/>
          </ac:cxnSpMkLst>
        </pc:cxnChg>
        <pc:cxnChg chg="add del mod">
          <ac:chgData name="Ginna Castillo" userId="be190608-5c0b-4a2f-b042-bf4fc0acb212" providerId="ADAL" clId="{CE7DA387-54D0-44A2-B90C-5D2DF84003F6}" dt="2020-02-25T07:58:27.276" v="2210" actId="14100"/>
          <ac:cxnSpMkLst>
            <pc:docMk/>
            <pc:sldMk cId="2920836998" sldId="1373"/>
            <ac:cxnSpMk id="28" creationId="{83DC75A7-B301-4263-BB87-87A454DB2442}"/>
          </ac:cxnSpMkLst>
        </pc:cxnChg>
        <pc:cxnChg chg="mod">
          <ac:chgData name="Ginna Castillo" userId="be190608-5c0b-4a2f-b042-bf4fc0acb212" providerId="ADAL" clId="{CE7DA387-54D0-44A2-B90C-5D2DF84003F6}" dt="2020-02-25T08:09:08.787" v="2325" actId="14100"/>
          <ac:cxnSpMkLst>
            <pc:docMk/>
            <pc:sldMk cId="2920836998" sldId="1373"/>
            <ac:cxnSpMk id="29" creationId="{9865325B-4473-4195-A2F5-F67C8DEAAD23}"/>
          </ac:cxnSpMkLst>
        </pc:cxnChg>
        <pc:cxnChg chg="del mod">
          <ac:chgData name="Ginna Castillo" userId="be190608-5c0b-4a2f-b042-bf4fc0acb212" providerId="ADAL" clId="{CE7DA387-54D0-44A2-B90C-5D2DF84003F6}" dt="2020-02-25T08:10:51.997" v="2339" actId="478"/>
          <ac:cxnSpMkLst>
            <pc:docMk/>
            <pc:sldMk cId="2920836998" sldId="1373"/>
            <ac:cxnSpMk id="34" creationId="{5869A3EB-C7A2-4A8A-AF57-275A01783E83}"/>
          </ac:cxnSpMkLst>
        </pc:cxnChg>
        <pc:cxnChg chg="del mod">
          <ac:chgData name="Ginna Castillo" userId="be190608-5c0b-4a2f-b042-bf4fc0acb212" providerId="ADAL" clId="{CE7DA387-54D0-44A2-B90C-5D2DF84003F6}" dt="2020-02-25T08:01:16.474" v="2233" actId="478"/>
          <ac:cxnSpMkLst>
            <pc:docMk/>
            <pc:sldMk cId="2920836998" sldId="1373"/>
            <ac:cxnSpMk id="38" creationId="{ABDD97C3-F4D4-484C-8BCB-1E4B31E6F0BB}"/>
          </ac:cxnSpMkLst>
        </pc:cxnChg>
        <pc:cxnChg chg="del mod">
          <ac:chgData name="Ginna Castillo" userId="be190608-5c0b-4a2f-b042-bf4fc0acb212" providerId="ADAL" clId="{CE7DA387-54D0-44A2-B90C-5D2DF84003F6}" dt="2020-02-25T08:02:45.810" v="2251" actId="478"/>
          <ac:cxnSpMkLst>
            <pc:docMk/>
            <pc:sldMk cId="2920836998" sldId="1373"/>
            <ac:cxnSpMk id="44" creationId="{29A56F4A-D2E9-4F31-9896-9BD8A0E39823}"/>
          </ac:cxnSpMkLst>
        </pc:cxnChg>
        <pc:cxnChg chg="mod">
          <ac:chgData name="Ginna Castillo" userId="be190608-5c0b-4a2f-b042-bf4fc0acb212" providerId="ADAL" clId="{CE7DA387-54D0-44A2-B90C-5D2DF84003F6}" dt="2020-02-25T08:06:41.805" v="2301" actId="208"/>
          <ac:cxnSpMkLst>
            <pc:docMk/>
            <pc:sldMk cId="2920836998" sldId="1373"/>
            <ac:cxnSpMk id="45" creationId="{1200675F-C971-4339-9F10-685DDCEC0EB7}"/>
          </ac:cxnSpMkLst>
        </pc:cxnChg>
        <pc:cxnChg chg="add mod">
          <ac:chgData name="Ginna Castillo" userId="be190608-5c0b-4a2f-b042-bf4fc0acb212" providerId="ADAL" clId="{CE7DA387-54D0-44A2-B90C-5D2DF84003F6}" dt="2020-02-25T07:54:45.106" v="2178" actId="14100"/>
          <ac:cxnSpMkLst>
            <pc:docMk/>
            <pc:sldMk cId="2920836998" sldId="1373"/>
            <ac:cxnSpMk id="71" creationId="{E6025DB3-B1AD-4BB3-AC4D-EFE2A1D622DE}"/>
          </ac:cxnSpMkLst>
        </pc:cxnChg>
        <pc:cxnChg chg="add mod">
          <ac:chgData name="Ginna Castillo" userId="be190608-5c0b-4a2f-b042-bf4fc0acb212" providerId="ADAL" clId="{CE7DA387-54D0-44A2-B90C-5D2DF84003F6}" dt="2020-02-25T07:41:57.584" v="2099" actId="14100"/>
          <ac:cxnSpMkLst>
            <pc:docMk/>
            <pc:sldMk cId="2920836998" sldId="1373"/>
            <ac:cxnSpMk id="76" creationId="{9CA66CF0-69BC-4963-BF1F-D99429AE521A}"/>
          </ac:cxnSpMkLst>
        </pc:cxnChg>
        <pc:cxnChg chg="add mod">
          <ac:chgData name="Ginna Castillo" userId="be190608-5c0b-4a2f-b042-bf4fc0acb212" providerId="ADAL" clId="{CE7DA387-54D0-44A2-B90C-5D2DF84003F6}" dt="2020-02-25T07:43:48.253" v="2107" actId="1037"/>
          <ac:cxnSpMkLst>
            <pc:docMk/>
            <pc:sldMk cId="2920836998" sldId="1373"/>
            <ac:cxnSpMk id="81" creationId="{CE7E9695-2ABA-482B-B7F7-70B247F14052}"/>
          </ac:cxnSpMkLst>
        </pc:cxnChg>
        <pc:cxnChg chg="add mod">
          <ac:chgData name="Ginna Castillo" userId="be190608-5c0b-4a2f-b042-bf4fc0acb212" providerId="ADAL" clId="{CE7DA387-54D0-44A2-B90C-5D2DF84003F6}" dt="2020-02-25T07:54:03.532" v="2177" actId="14100"/>
          <ac:cxnSpMkLst>
            <pc:docMk/>
            <pc:sldMk cId="2920836998" sldId="1373"/>
            <ac:cxnSpMk id="87" creationId="{48019C8C-BF19-4162-AFF3-E4729F9BD621}"/>
          </ac:cxnSpMkLst>
        </pc:cxnChg>
        <pc:cxnChg chg="add mod">
          <ac:chgData name="Ginna Castillo" userId="be190608-5c0b-4a2f-b042-bf4fc0acb212" providerId="ADAL" clId="{CE7DA387-54D0-44A2-B90C-5D2DF84003F6}" dt="2020-02-25T08:01:51.136" v="2241" actId="1035"/>
          <ac:cxnSpMkLst>
            <pc:docMk/>
            <pc:sldMk cId="2920836998" sldId="1373"/>
            <ac:cxnSpMk id="109" creationId="{01DCEAAA-BE3B-461F-9FF4-098B5F9FF6AD}"/>
          </ac:cxnSpMkLst>
        </pc:cxnChg>
        <pc:cxnChg chg="add mod">
          <ac:chgData name="Ginna Castillo" userId="be190608-5c0b-4a2f-b042-bf4fc0acb212" providerId="ADAL" clId="{CE7DA387-54D0-44A2-B90C-5D2DF84003F6}" dt="2020-02-25T08:03:29.961" v="2257" actId="14100"/>
          <ac:cxnSpMkLst>
            <pc:docMk/>
            <pc:sldMk cId="2920836998" sldId="1373"/>
            <ac:cxnSpMk id="114" creationId="{1A633B22-5E39-4A82-97E7-C8A846883516}"/>
          </ac:cxnSpMkLst>
        </pc:cxnChg>
        <pc:cxnChg chg="add mod ord">
          <ac:chgData name="Ginna Castillo" userId="be190608-5c0b-4a2f-b042-bf4fc0acb212" providerId="ADAL" clId="{CE7DA387-54D0-44A2-B90C-5D2DF84003F6}" dt="2020-02-25T08:11:27.817" v="2354" actId="167"/>
          <ac:cxnSpMkLst>
            <pc:docMk/>
            <pc:sldMk cId="2920836998" sldId="1373"/>
            <ac:cxnSpMk id="124" creationId="{4C908A25-0958-493A-A5D4-DAB459C97132}"/>
          </ac:cxnSpMkLst>
        </pc:cxnChg>
      </pc:sldChg>
      <pc:sldChg chg="addSp delSp modSp add">
        <pc:chgData name="Ginna Castillo" userId="be190608-5c0b-4a2f-b042-bf4fc0acb212" providerId="ADAL" clId="{CE7DA387-54D0-44A2-B90C-5D2DF84003F6}" dt="2020-02-25T09:47:47.819" v="3339" actId="1038"/>
        <pc:sldMkLst>
          <pc:docMk/>
          <pc:sldMk cId="3794621286" sldId="1374"/>
        </pc:sldMkLst>
        <pc:spChg chg="add mod">
          <ac:chgData name="Ginna Castillo" userId="be190608-5c0b-4a2f-b042-bf4fc0acb212" providerId="ADAL" clId="{CE7DA387-54D0-44A2-B90C-5D2DF84003F6}" dt="2020-02-25T09:44:00.925" v="3256" actId="1076"/>
          <ac:spMkLst>
            <pc:docMk/>
            <pc:sldMk cId="3794621286" sldId="1374"/>
            <ac:spMk id="4" creationId="{B556AEF9-3325-498B-AE02-4FF76D6D73E9}"/>
          </ac:spMkLst>
        </pc:spChg>
        <pc:spChg chg="add mod">
          <ac:chgData name="Ginna Castillo" userId="be190608-5c0b-4a2f-b042-bf4fc0acb212" providerId="ADAL" clId="{CE7DA387-54D0-44A2-B90C-5D2DF84003F6}" dt="2020-02-25T09:47:29.369" v="3335" actId="1035"/>
          <ac:spMkLst>
            <pc:docMk/>
            <pc:sldMk cId="3794621286" sldId="1374"/>
            <ac:spMk id="13" creationId="{C5B9470E-C4D0-49F9-B95E-CAD8972A1B69}"/>
          </ac:spMkLst>
        </pc:spChg>
        <pc:spChg chg="add del mod">
          <ac:chgData name="Ginna Castillo" userId="be190608-5c0b-4a2f-b042-bf4fc0acb212" providerId="ADAL" clId="{CE7DA387-54D0-44A2-B90C-5D2DF84003F6}" dt="2020-02-25T09:30:39.638" v="3098"/>
          <ac:spMkLst>
            <pc:docMk/>
            <pc:sldMk cId="3794621286" sldId="1374"/>
            <ac:spMk id="14" creationId="{9A034358-6C6D-48F2-991A-483E69B4D2FE}"/>
          </ac:spMkLst>
        </pc:spChg>
        <pc:spChg chg="add mod">
          <ac:chgData name="Ginna Castillo" userId="be190608-5c0b-4a2f-b042-bf4fc0acb212" providerId="ADAL" clId="{CE7DA387-54D0-44A2-B90C-5D2DF84003F6}" dt="2020-02-25T09:34:04.117" v="3158" actId="164"/>
          <ac:spMkLst>
            <pc:docMk/>
            <pc:sldMk cId="3794621286" sldId="1374"/>
            <ac:spMk id="16" creationId="{6868ED4C-5CF0-4E56-BD64-3871871BFFD1}"/>
          </ac:spMkLst>
        </pc:spChg>
        <pc:spChg chg="add mod">
          <ac:chgData name="Ginna Castillo" userId="be190608-5c0b-4a2f-b042-bf4fc0acb212" providerId="ADAL" clId="{CE7DA387-54D0-44A2-B90C-5D2DF84003F6}" dt="2020-02-25T09:44:10.864" v="3257" actId="1076"/>
          <ac:spMkLst>
            <pc:docMk/>
            <pc:sldMk cId="3794621286" sldId="1374"/>
            <ac:spMk id="17" creationId="{97AE7F72-CFE5-45C6-A1E5-901603428D62}"/>
          </ac:spMkLst>
        </pc:spChg>
        <pc:spChg chg="add mod">
          <ac:chgData name="Ginna Castillo" userId="be190608-5c0b-4a2f-b042-bf4fc0acb212" providerId="ADAL" clId="{CE7DA387-54D0-44A2-B90C-5D2DF84003F6}" dt="2020-02-25T09:44:10.864" v="3257" actId="1076"/>
          <ac:spMkLst>
            <pc:docMk/>
            <pc:sldMk cId="3794621286" sldId="1374"/>
            <ac:spMk id="28" creationId="{9BA12D13-6B93-4CF9-B643-D65BB99307EA}"/>
          </ac:spMkLst>
        </pc:spChg>
        <pc:spChg chg="add mod">
          <ac:chgData name="Ginna Castillo" userId="be190608-5c0b-4a2f-b042-bf4fc0acb212" providerId="ADAL" clId="{CE7DA387-54D0-44A2-B90C-5D2DF84003F6}" dt="2020-02-25T09:46:56.102" v="3315" actId="1038"/>
          <ac:spMkLst>
            <pc:docMk/>
            <pc:sldMk cId="3794621286" sldId="1374"/>
            <ac:spMk id="29" creationId="{712BA70E-C16C-4EAE-B2B5-BF9114082539}"/>
          </ac:spMkLst>
        </pc:spChg>
        <pc:spChg chg="add mod">
          <ac:chgData name="Ginna Castillo" userId="be190608-5c0b-4a2f-b042-bf4fc0acb212" providerId="ADAL" clId="{CE7DA387-54D0-44A2-B90C-5D2DF84003F6}" dt="2020-02-25T09:43:45.329" v="3255" actId="20577"/>
          <ac:spMkLst>
            <pc:docMk/>
            <pc:sldMk cId="3794621286" sldId="1374"/>
            <ac:spMk id="33" creationId="{3204C428-4405-4883-899C-55EB39F0374F}"/>
          </ac:spMkLst>
        </pc:spChg>
        <pc:spChg chg="add mod">
          <ac:chgData name="Ginna Castillo" userId="be190608-5c0b-4a2f-b042-bf4fc0acb212" providerId="ADAL" clId="{CE7DA387-54D0-44A2-B90C-5D2DF84003F6}" dt="2020-02-25T09:46:56.102" v="3315" actId="1038"/>
          <ac:spMkLst>
            <pc:docMk/>
            <pc:sldMk cId="3794621286" sldId="1374"/>
            <ac:spMk id="37" creationId="{7695B992-97E6-437C-831B-87542B26AAD3}"/>
          </ac:spMkLst>
        </pc:spChg>
        <pc:spChg chg="add mod">
          <ac:chgData name="Ginna Castillo" userId="be190608-5c0b-4a2f-b042-bf4fc0acb212" providerId="ADAL" clId="{CE7DA387-54D0-44A2-B90C-5D2DF84003F6}" dt="2020-02-25T09:47:20.497" v="3325" actId="1076"/>
          <ac:spMkLst>
            <pc:docMk/>
            <pc:sldMk cId="3794621286" sldId="1374"/>
            <ac:spMk id="38" creationId="{7C8C0145-2964-4FCF-A389-83AA29CC8945}"/>
          </ac:spMkLst>
        </pc:spChg>
        <pc:grpChg chg="add mod ord">
          <ac:chgData name="Ginna Castillo" userId="be190608-5c0b-4a2f-b042-bf4fc0acb212" providerId="ADAL" clId="{CE7DA387-54D0-44A2-B90C-5D2DF84003F6}" dt="2020-02-25T09:44:10.864" v="3257" actId="1076"/>
          <ac:grpSpMkLst>
            <pc:docMk/>
            <pc:sldMk cId="3794621286" sldId="1374"/>
            <ac:grpSpMk id="18" creationId="{DB8F91A7-FD5E-4E50-9C95-B7068A5B4083}"/>
          </ac:grpSpMkLst>
        </pc:grpChg>
        <pc:picChg chg="add mod">
          <ac:chgData name="Ginna Castillo" userId="be190608-5c0b-4a2f-b042-bf4fc0acb212" providerId="ADAL" clId="{CE7DA387-54D0-44A2-B90C-5D2DF84003F6}" dt="2020-02-25T09:44:00.925" v="3256" actId="1076"/>
          <ac:picMkLst>
            <pc:docMk/>
            <pc:sldMk cId="3794621286" sldId="1374"/>
            <ac:picMk id="2" creationId="{AA9417D7-2913-40ED-B6A7-E3B6BD7947E8}"/>
          </ac:picMkLst>
        </pc:picChg>
        <pc:picChg chg="add mod modCrop">
          <ac:chgData name="Ginna Castillo" userId="be190608-5c0b-4a2f-b042-bf4fc0acb212" providerId="ADAL" clId="{CE7DA387-54D0-44A2-B90C-5D2DF84003F6}" dt="2020-02-25T09:47:47.819" v="3339" actId="1038"/>
          <ac:picMkLst>
            <pc:docMk/>
            <pc:sldMk cId="3794621286" sldId="1374"/>
            <ac:picMk id="3" creationId="{BF03F3B7-D161-42E7-A9AE-D230F0382499}"/>
          </ac:picMkLst>
        </pc:picChg>
        <pc:picChg chg="add del">
          <ac:chgData name="Ginna Castillo" userId="be190608-5c0b-4a2f-b042-bf4fc0acb212" providerId="ADAL" clId="{CE7DA387-54D0-44A2-B90C-5D2DF84003F6}" dt="2020-02-25T09:27:51.607" v="3059" actId="478"/>
          <ac:picMkLst>
            <pc:docMk/>
            <pc:sldMk cId="3794621286" sldId="1374"/>
            <ac:picMk id="8" creationId="{B59656E1-9F2D-4C6A-B7DF-6AA5B3A0EB18}"/>
          </ac:picMkLst>
        </pc:picChg>
        <pc:picChg chg="add mod modCrop">
          <ac:chgData name="Ginna Castillo" userId="be190608-5c0b-4a2f-b042-bf4fc0acb212" providerId="ADAL" clId="{CE7DA387-54D0-44A2-B90C-5D2DF84003F6}" dt="2020-02-25T09:35:36.464" v="3174" actId="1035"/>
          <ac:picMkLst>
            <pc:docMk/>
            <pc:sldMk cId="3794621286" sldId="1374"/>
            <ac:picMk id="15" creationId="{68E94616-DBCC-4818-9E06-350E3A1B64B3}"/>
          </ac:picMkLst>
        </pc:picChg>
        <pc:picChg chg="add mod modCrop">
          <ac:chgData name="Ginna Castillo" userId="be190608-5c0b-4a2f-b042-bf4fc0acb212" providerId="ADAL" clId="{CE7DA387-54D0-44A2-B90C-5D2DF84003F6}" dt="2020-02-25T09:42:51.143" v="3240" actId="1076"/>
          <ac:picMkLst>
            <pc:docMk/>
            <pc:sldMk cId="3794621286" sldId="1374"/>
            <ac:picMk id="32" creationId="{C99FFBCC-83DF-4594-AC4D-B71FE8255499}"/>
          </ac:picMkLst>
        </pc:picChg>
        <pc:cxnChg chg="add mod">
          <ac:chgData name="Ginna Castillo" userId="be190608-5c0b-4a2f-b042-bf4fc0acb212" providerId="ADAL" clId="{CE7DA387-54D0-44A2-B90C-5D2DF84003F6}" dt="2020-02-25T09:44:00.925" v="3256" actId="1076"/>
          <ac:cxnSpMkLst>
            <pc:docMk/>
            <pc:sldMk cId="3794621286" sldId="1374"/>
            <ac:cxnSpMk id="6" creationId="{C4FB927B-4AF7-4E5F-A907-8355DA0F95DC}"/>
          </ac:cxnSpMkLst>
        </pc:cxnChg>
        <pc:cxnChg chg="add mod">
          <ac:chgData name="Ginna Castillo" userId="be190608-5c0b-4a2f-b042-bf4fc0acb212" providerId="ADAL" clId="{CE7DA387-54D0-44A2-B90C-5D2DF84003F6}" dt="2020-02-25T09:44:00.925" v="3256" actId="1076"/>
          <ac:cxnSpMkLst>
            <pc:docMk/>
            <pc:sldMk cId="3794621286" sldId="1374"/>
            <ac:cxnSpMk id="9" creationId="{5F2FBD96-3AD8-4973-B8DF-8E493494C3B3}"/>
          </ac:cxnSpMkLst>
        </pc:cxnChg>
        <pc:cxnChg chg="add mod">
          <ac:chgData name="Ginna Castillo" userId="be190608-5c0b-4a2f-b042-bf4fc0acb212" providerId="ADAL" clId="{CE7DA387-54D0-44A2-B90C-5D2DF84003F6}" dt="2020-02-25T09:44:29.751" v="3260" actId="14100"/>
          <ac:cxnSpMkLst>
            <pc:docMk/>
            <pc:sldMk cId="3794621286" sldId="1374"/>
            <ac:cxnSpMk id="23" creationId="{260C601D-E12F-4120-A029-4EF99AE0DA71}"/>
          </ac:cxnSpMkLst>
        </pc:cxnChg>
        <pc:cxnChg chg="add mod">
          <ac:chgData name="Ginna Castillo" userId="be190608-5c0b-4a2f-b042-bf4fc0acb212" providerId="ADAL" clId="{CE7DA387-54D0-44A2-B90C-5D2DF84003F6}" dt="2020-02-25T09:44:24.888" v="3259" actId="14100"/>
          <ac:cxnSpMkLst>
            <pc:docMk/>
            <pc:sldMk cId="3794621286" sldId="1374"/>
            <ac:cxnSpMk id="26" creationId="{8D3529BD-4286-46C0-8F1D-5EA304D27BA6}"/>
          </ac:cxnSpMkLst>
        </pc:cxnChg>
      </pc:sldChg>
      <pc:sldChg chg="addSp delSp modSp add">
        <pc:chgData name="Ginna Castillo" userId="be190608-5c0b-4a2f-b042-bf4fc0acb212" providerId="ADAL" clId="{CE7DA387-54D0-44A2-B90C-5D2DF84003F6}" dt="2020-02-25T11:04:58.384" v="4131" actId="478"/>
        <pc:sldMkLst>
          <pc:docMk/>
          <pc:sldMk cId="4078184587" sldId="1375"/>
        </pc:sldMkLst>
        <pc:spChg chg="add mod">
          <ac:chgData name="Ginna Castillo" userId="be190608-5c0b-4a2f-b042-bf4fc0acb212" providerId="ADAL" clId="{CE7DA387-54D0-44A2-B90C-5D2DF84003F6}" dt="2020-02-25T11:02:04.195" v="4073" actId="1076"/>
          <ac:spMkLst>
            <pc:docMk/>
            <pc:sldMk cId="4078184587" sldId="1375"/>
            <ac:spMk id="3" creationId="{332650CF-C205-471E-B9D4-DC9D58550A47}"/>
          </ac:spMkLst>
        </pc:spChg>
        <pc:spChg chg="add mod">
          <ac:chgData name="Ginna Castillo" userId="be190608-5c0b-4a2f-b042-bf4fc0acb212" providerId="ADAL" clId="{CE7DA387-54D0-44A2-B90C-5D2DF84003F6}" dt="2020-02-25T10:48:40.663" v="3946" actId="1035"/>
          <ac:spMkLst>
            <pc:docMk/>
            <pc:sldMk cId="4078184587" sldId="1375"/>
            <ac:spMk id="4" creationId="{B24E34DB-DD71-4F89-B1A6-B066C8F90794}"/>
          </ac:spMkLst>
        </pc:spChg>
        <pc:spChg chg="add mod">
          <ac:chgData name="Ginna Castillo" userId="be190608-5c0b-4a2f-b042-bf4fc0acb212" providerId="ADAL" clId="{CE7DA387-54D0-44A2-B90C-5D2DF84003F6}" dt="2020-02-25T10:53:50.066" v="4014" actId="1036"/>
          <ac:spMkLst>
            <pc:docMk/>
            <pc:sldMk cId="4078184587" sldId="1375"/>
            <ac:spMk id="5" creationId="{37C375E3-F516-4AE1-B1F5-E8BA991ECA1E}"/>
          </ac:spMkLst>
        </pc:spChg>
        <pc:spChg chg="add mod ord">
          <ac:chgData name="Ginna Castillo" userId="be190608-5c0b-4a2f-b042-bf4fc0acb212" providerId="ADAL" clId="{CE7DA387-54D0-44A2-B90C-5D2DF84003F6}" dt="2020-02-25T10:48:54.814" v="3958" actId="1036"/>
          <ac:spMkLst>
            <pc:docMk/>
            <pc:sldMk cId="4078184587" sldId="1375"/>
            <ac:spMk id="6" creationId="{23FE604F-5539-42F5-BA5D-D9E000F650F1}"/>
          </ac:spMkLst>
        </pc:spChg>
        <pc:spChg chg="add mod">
          <ac:chgData name="Ginna Castillo" userId="be190608-5c0b-4a2f-b042-bf4fc0acb212" providerId="ADAL" clId="{CE7DA387-54D0-44A2-B90C-5D2DF84003F6}" dt="2020-02-25T11:02:19.217" v="4074" actId="1076"/>
          <ac:spMkLst>
            <pc:docMk/>
            <pc:sldMk cId="4078184587" sldId="1375"/>
            <ac:spMk id="7" creationId="{9825FBBA-583C-416F-8DC5-919B401D8FC3}"/>
          </ac:spMkLst>
        </pc:spChg>
        <pc:spChg chg="add mod">
          <ac:chgData name="Ginna Castillo" userId="be190608-5c0b-4a2f-b042-bf4fc0acb212" providerId="ADAL" clId="{CE7DA387-54D0-44A2-B90C-5D2DF84003F6}" dt="2020-02-25T10:48:40.663" v="3946" actId="1035"/>
          <ac:spMkLst>
            <pc:docMk/>
            <pc:sldMk cId="4078184587" sldId="1375"/>
            <ac:spMk id="8" creationId="{AA49AD79-6E9D-4B1E-89DD-4AF7D29AA6A6}"/>
          </ac:spMkLst>
        </pc:spChg>
        <pc:spChg chg="add mod">
          <ac:chgData name="Ginna Castillo" userId="be190608-5c0b-4a2f-b042-bf4fc0acb212" providerId="ADAL" clId="{CE7DA387-54D0-44A2-B90C-5D2DF84003F6}" dt="2020-02-25T10:48:40.663" v="3946" actId="1035"/>
          <ac:spMkLst>
            <pc:docMk/>
            <pc:sldMk cId="4078184587" sldId="1375"/>
            <ac:spMk id="9" creationId="{5C7C820B-DDB5-4EF6-AC01-7A1E152ED828}"/>
          </ac:spMkLst>
        </pc:spChg>
        <pc:spChg chg="add del mod">
          <ac:chgData name="Ginna Castillo" userId="be190608-5c0b-4a2f-b042-bf4fc0acb212" providerId="ADAL" clId="{CE7DA387-54D0-44A2-B90C-5D2DF84003F6}" dt="2020-02-25T10:38:00.517" v="3808" actId="478"/>
          <ac:spMkLst>
            <pc:docMk/>
            <pc:sldMk cId="4078184587" sldId="1375"/>
            <ac:spMk id="11" creationId="{4BA19FE1-34FD-43D4-99C0-E3BA8E203D04}"/>
          </ac:spMkLst>
        </pc:spChg>
        <pc:spChg chg="add del mod">
          <ac:chgData name="Ginna Castillo" userId="be190608-5c0b-4a2f-b042-bf4fc0acb212" providerId="ADAL" clId="{CE7DA387-54D0-44A2-B90C-5D2DF84003F6}" dt="2020-02-25T10:38:00.517" v="3808" actId="478"/>
          <ac:spMkLst>
            <pc:docMk/>
            <pc:sldMk cId="4078184587" sldId="1375"/>
            <ac:spMk id="12" creationId="{CCD8C229-31FA-4252-9B02-22F49DA621F7}"/>
          </ac:spMkLst>
        </pc:spChg>
        <pc:spChg chg="add del mod">
          <ac:chgData name="Ginna Castillo" userId="be190608-5c0b-4a2f-b042-bf4fc0acb212" providerId="ADAL" clId="{CE7DA387-54D0-44A2-B90C-5D2DF84003F6}" dt="2020-02-25T10:38:00.517" v="3808" actId="478"/>
          <ac:spMkLst>
            <pc:docMk/>
            <pc:sldMk cId="4078184587" sldId="1375"/>
            <ac:spMk id="13" creationId="{559408D2-49B7-4FBE-A83D-66FC1F897C37}"/>
          </ac:spMkLst>
        </pc:spChg>
        <pc:spChg chg="add mod">
          <ac:chgData name="Ginna Castillo" userId="be190608-5c0b-4a2f-b042-bf4fc0acb212" providerId="ADAL" clId="{CE7DA387-54D0-44A2-B90C-5D2DF84003F6}" dt="2020-02-25T10:48:40.663" v="3946" actId="1035"/>
          <ac:spMkLst>
            <pc:docMk/>
            <pc:sldMk cId="4078184587" sldId="1375"/>
            <ac:spMk id="18" creationId="{A28C8695-9006-47A6-A476-298C3F24B910}"/>
          </ac:spMkLst>
        </pc:spChg>
        <pc:spChg chg="add del mod">
          <ac:chgData name="Ginna Castillo" userId="be190608-5c0b-4a2f-b042-bf4fc0acb212" providerId="ADAL" clId="{CE7DA387-54D0-44A2-B90C-5D2DF84003F6}" dt="2020-02-25T10:45:28.181" v="3878" actId="478"/>
          <ac:spMkLst>
            <pc:docMk/>
            <pc:sldMk cId="4078184587" sldId="1375"/>
            <ac:spMk id="19" creationId="{76CAA2A6-D36E-4D54-8B56-BA85CDF29DB6}"/>
          </ac:spMkLst>
        </pc:spChg>
        <pc:spChg chg="add del">
          <ac:chgData name="Ginna Castillo" userId="be190608-5c0b-4a2f-b042-bf4fc0acb212" providerId="ADAL" clId="{CE7DA387-54D0-44A2-B90C-5D2DF84003F6}" dt="2020-02-25T10:45:37.059" v="3880"/>
          <ac:spMkLst>
            <pc:docMk/>
            <pc:sldMk cId="4078184587" sldId="1375"/>
            <ac:spMk id="20" creationId="{8686CFFF-B56B-4AA3-8CAD-F02302006ADD}"/>
          </ac:spMkLst>
        </pc:spChg>
        <pc:spChg chg="add mod">
          <ac:chgData name="Ginna Castillo" userId="be190608-5c0b-4a2f-b042-bf4fc0acb212" providerId="ADAL" clId="{CE7DA387-54D0-44A2-B90C-5D2DF84003F6}" dt="2020-02-25T10:48:40.663" v="3946" actId="1035"/>
          <ac:spMkLst>
            <pc:docMk/>
            <pc:sldMk cId="4078184587" sldId="1375"/>
            <ac:spMk id="21" creationId="{AAFEC59E-B0A8-49EF-99BA-EDEC12C1F0BA}"/>
          </ac:spMkLst>
        </pc:spChg>
        <pc:spChg chg="add del mod">
          <ac:chgData name="Ginna Castillo" userId="be190608-5c0b-4a2f-b042-bf4fc0acb212" providerId="ADAL" clId="{CE7DA387-54D0-44A2-B90C-5D2DF84003F6}" dt="2020-02-25T11:04:58.384" v="4131" actId="478"/>
          <ac:spMkLst>
            <pc:docMk/>
            <pc:sldMk cId="4078184587" sldId="1375"/>
            <ac:spMk id="24" creationId="{C44EDADC-DA61-4A1C-B521-1019670C4513}"/>
          </ac:spMkLst>
        </pc:spChg>
        <pc:spChg chg="add del mod">
          <ac:chgData name="Ginna Castillo" userId="be190608-5c0b-4a2f-b042-bf4fc0acb212" providerId="ADAL" clId="{CE7DA387-54D0-44A2-B90C-5D2DF84003F6}" dt="2020-02-25T11:00:21.649" v="4060" actId="478"/>
          <ac:spMkLst>
            <pc:docMk/>
            <pc:sldMk cId="4078184587" sldId="1375"/>
            <ac:spMk id="29" creationId="{CC5611E1-9824-499F-A900-D0ABB4D9510F}"/>
          </ac:spMkLst>
        </pc:spChg>
        <pc:spChg chg="add mod">
          <ac:chgData name="Ginna Castillo" userId="be190608-5c0b-4a2f-b042-bf4fc0acb212" providerId="ADAL" clId="{CE7DA387-54D0-44A2-B90C-5D2DF84003F6}" dt="2020-02-25T11:04:54.971" v="4130" actId="20577"/>
          <ac:spMkLst>
            <pc:docMk/>
            <pc:sldMk cId="4078184587" sldId="1375"/>
            <ac:spMk id="31" creationId="{5BD98FDF-E780-4E24-82D3-5371FB25B28D}"/>
          </ac:spMkLst>
        </pc:spChg>
        <pc:picChg chg="add del mod modCrop">
          <ac:chgData name="Ginna Castillo" userId="be190608-5c0b-4a2f-b042-bf4fc0acb212" providerId="ADAL" clId="{CE7DA387-54D0-44A2-B90C-5D2DF84003F6}" dt="2020-02-25T10:35:57.302" v="3770" actId="478"/>
          <ac:picMkLst>
            <pc:docMk/>
            <pc:sldMk cId="4078184587" sldId="1375"/>
            <ac:picMk id="2" creationId="{7039572C-FD0E-43B2-98BA-AFE25CAB7285}"/>
          </ac:picMkLst>
        </pc:picChg>
        <pc:picChg chg="add mod ord modCrop">
          <ac:chgData name="Ginna Castillo" userId="be190608-5c0b-4a2f-b042-bf4fc0acb212" providerId="ADAL" clId="{CE7DA387-54D0-44A2-B90C-5D2DF84003F6}" dt="2020-02-25T10:48:40.663" v="3946" actId="1035"/>
          <ac:picMkLst>
            <pc:docMk/>
            <pc:sldMk cId="4078184587" sldId="1375"/>
            <ac:picMk id="10" creationId="{12D995A6-7380-48E3-AB8C-29D8FA7C3E67}"/>
          </ac:picMkLst>
        </pc:picChg>
        <pc:picChg chg="add del mod ord">
          <ac:chgData name="Ginna Castillo" userId="be190608-5c0b-4a2f-b042-bf4fc0acb212" providerId="ADAL" clId="{CE7DA387-54D0-44A2-B90C-5D2DF84003F6}" dt="2020-02-25T10:41:05.760" v="3846" actId="478"/>
          <ac:picMkLst>
            <pc:docMk/>
            <pc:sldMk cId="4078184587" sldId="1375"/>
            <ac:picMk id="14" creationId="{77FE9C59-048B-417F-8F7B-6E333D78D711}"/>
          </ac:picMkLst>
        </pc:picChg>
        <pc:picChg chg="add del mod modCrop">
          <ac:chgData name="Ginna Castillo" userId="be190608-5c0b-4a2f-b042-bf4fc0acb212" providerId="ADAL" clId="{CE7DA387-54D0-44A2-B90C-5D2DF84003F6}" dt="2020-02-25T10:59:09.345" v="4036" actId="21"/>
          <ac:picMkLst>
            <pc:docMk/>
            <pc:sldMk cId="4078184587" sldId="1375"/>
            <ac:picMk id="22" creationId="{1FFEBE21-E9C9-41A9-8360-C9F3A8B32E1D}"/>
          </ac:picMkLst>
        </pc:picChg>
        <pc:picChg chg="add mod modCrop">
          <ac:chgData name="Ginna Castillo" userId="be190608-5c0b-4a2f-b042-bf4fc0acb212" providerId="ADAL" clId="{CE7DA387-54D0-44A2-B90C-5D2DF84003F6}" dt="2020-02-25T11:00:28.737" v="4063" actId="1076"/>
          <ac:picMkLst>
            <pc:docMk/>
            <pc:sldMk cId="4078184587" sldId="1375"/>
            <ac:picMk id="23" creationId="{C56337FF-E661-45AA-859A-3851CC117A88}"/>
          </ac:picMkLst>
        </pc:picChg>
        <pc:picChg chg="add del mod modCrop">
          <ac:chgData name="Ginna Castillo" userId="be190608-5c0b-4a2f-b042-bf4fc0acb212" providerId="ADAL" clId="{CE7DA387-54D0-44A2-B90C-5D2DF84003F6}" dt="2020-02-25T10:53:23.651" v="4007" actId="478"/>
          <ac:picMkLst>
            <pc:docMk/>
            <pc:sldMk cId="4078184587" sldId="1375"/>
            <ac:picMk id="26" creationId="{10789ED6-96D8-4DA3-9F48-87013E00B1A3}"/>
          </ac:picMkLst>
        </pc:picChg>
        <pc:picChg chg="add mod">
          <ac:chgData name="Ginna Castillo" userId="be190608-5c0b-4a2f-b042-bf4fc0acb212" providerId="ADAL" clId="{CE7DA387-54D0-44A2-B90C-5D2DF84003F6}" dt="2020-02-25T11:01:35.786" v="4072" actId="732"/>
          <ac:picMkLst>
            <pc:docMk/>
            <pc:sldMk cId="4078184587" sldId="1375"/>
            <ac:picMk id="30" creationId="{FEA92D74-2178-4639-BA91-78A7CD4D1B86}"/>
          </ac:picMkLst>
        </pc:picChg>
        <pc:picChg chg="add del mod">
          <ac:chgData name="Ginna Castillo" userId="be190608-5c0b-4a2f-b042-bf4fc0acb212" providerId="ADAL" clId="{CE7DA387-54D0-44A2-B90C-5D2DF84003F6}" dt="2020-02-25T10:43:54.728" v="3872" actId="478"/>
          <ac:picMkLst>
            <pc:docMk/>
            <pc:sldMk cId="4078184587" sldId="1375"/>
            <ac:picMk id="3074" creationId="{76FCA0B0-2346-4DD7-B1C5-3D3BE89BEA6F}"/>
          </ac:picMkLst>
        </pc:picChg>
        <pc:picChg chg="add del mod">
          <ac:chgData name="Ginna Castillo" userId="be190608-5c0b-4a2f-b042-bf4fc0acb212" providerId="ADAL" clId="{CE7DA387-54D0-44A2-B90C-5D2DF84003F6}" dt="2020-02-25T10:46:45.679" v="3893" actId="478"/>
          <ac:picMkLst>
            <pc:docMk/>
            <pc:sldMk cId="4078184587" sldId="1375"/>
            <ac:picMk id="3076" creationId="{ABA70AB1-B070-4B13-82FC-73EA5DECC6E5}"/>
          </ac:picMkLst>
        </pc:picChg>
        <pc:picChg chg="add mod">
          <ac:chgData name="Ginna Castillo" userId="be190608-5c0b-4a2f-b042-bf4fc0acb212" providerId="ADAL" clId="{CE7DA387-54D0-44A2-B90C-5D2DF84003F6}" dt="2020-02-25T11:01:27.070" v="4071" actId="1076"/>
          <ac:picMkLst>
            <pc:docMk/>
            <pc:sldMk cId="4078184587" sldId="1375"/>
            <ac:picMk id="3082" creationId="{A650B7D5-41A4-47F3-90EB-44B66E85E596}"/>
          </ac:picMkLst>
        </pc:picChg>
        <pc:cxnChg chg="add mod">
          <ac:chgData name="Ginna Castillo" userId="be190608-5c0b-4a2f-b042-bf4fc0acb212" providerId="ADAL" clId="{CE7DA387-54D0-44A2-B90C-5D2DF84003F6}" dt="2020-02-25T10:48:40.663" v="3946" actId="1035"/>
          <ac:cxnSpMkLst>
            <pc:docMk/>
            <pc:sldMk cId="4078184587" sldId="1375"/>
            <ac:cxnSpMk id="16" creationId="{AF80A9F9-0C7C-4BAC-98CE-39D2A9D1E2D5}"/>
          </ac:cxnSpMkLst>
        </pc:cxnChg>
      </pc:sldChg>
      <pc:sldChg chg="addSp delSp modSp add del">
        <pc:chgData name="Ginna Castillo" userId="be190608-5c0b-4a2f-b042-bf4fc0acb212" providerId="ADAL" clId="{CE7DA387-54D0-44A2-B90C-5D2DF84003F6}" dt="2020-02-25T11:03:01.782" v="4075" actId="47"/>
        <pc:sldMkLst>
          <pc:docMk/>
          <pc:sldMk cId="3569895515" sldId="1376"/>
        </pc:sldMkLst>
        <pc:picChg chg="add del mod modCrop">
          <ac:chgData name="Ginna Castillo" userId="be190608-5c0b-4a2f-b042-bf4fc0acb212" providerId="ADAL" clId="{CE7DA387-54D0-44A2-B90C-5D2DF84003F6}" dt="2020-02-25T10:40:18.272" v="3829" actId="21"/>
          <ac:picMkLst>
            <pc:docMk/>
            <pc:sldMk cId="3569895515" sldId="1376"/>
            <ac:picMk id="2" creationId="{21B9785F-85FB-45A9-B9D2-DE31148B3347}"/>
          </ac:picMkLst>
        </pc:picChg>
      </pc:sldChg>
      <pc:sldChg chg="add del">
        <pc:chgData name="Ginna Castillo" userId="be190608-5c0b-4a2f-b042-bf4fc0acb212" providerId="ADAL" clId="{CE7DA387-54D0-44A2-B90C-5D2DF84003F6}" dt="2020-02-25T11:14:34.679" v="4284" actId="47"/>
        <pc:sldMkLst>
          <pc:docMk/>
          <pc:sldMk cId="3844562121" sldId="1376"/>
        </pc:sldMkLst>
      </pc:sldChg>
      <pc:sldChg chg="add del">
        <pc:chgData name="Ginna Castillo" userId="be190608-5c0b-4a2f-b042-bf4fc0acb212" providerId="ADAL" clId="{CE7DA387-54D0-44A2-B90C-5D2DF84003F6}" dt="2020-02-25T11:14:34.679" v="4284" actId="47"/>
        <pc:sldMkLst>
          <pc:docMk/>
          <pc:sldMk cId="2454028365" sldId="1377"/>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2A91F1C-4F26-4A68-A2FC-95F46BBD2037}" type="doc">
      <dgm:prSet loTypeId="urn:microsoft.com/office/officeart/2005/8/layout/equation1" loCatId="process" qsTypeId="urn:microsoft.com/office/officeart/2005/8/quickstyle/simple1" qsCatId="simple" csTypeId="urn:microsoft.com/office/officeart/2005/8/colors/accent1_1" csCatId="accent1" phldr="1"/>
      <dgm:spPr/>
    </dgm:pt>
    <dgm:pt modelId="{FFE29EA0-F397-443B-8BA3-5A1B264996D5}">
      <dgm:prSet phldrT="[Texto]" custT="1"/>
      <dgm:spPr>
        <a:solidFill>
          <a:schemeClr val="tx2"/>
        </a:solidFill>
      </dgm:spPr>
      <dgm:t>
        <a:bodyPr/>
        <a:lstStyle/>
        <a:p>
          <a:r>
            <a:rPr lang="es-ES" sz="4000" b="1" dirty="0">
              <a:solidFill>
                <a:schemeClr val="bg1"/>
              </a:solidFill>
            </a:rPr>
            <a:t>Plazo     </a:t>
          </a:r>
          <a:r>
            <a:rPr lang="es-ES" sz="2800" b="1" dirty="0">
              <a:solidFill>
                <a:schemeClr val="bg1"/>
              </a:solidFill>
            </a:rPr>
            <a:t>( 31 de diciembre de 2021)</a:t>
          </a:r>
        </a:p>
      </dgm:t>
    </dgm:pt>
    <dgm:pt modelId="{27AA7FF7-91BC-4B2F-A788-9A590C27EF3A}" type="parTrans" cxnId="{FA879321-06E6-42BD-B8F3-8FFECBBA9D1B}">
      <dgm:prSet/>
      <dgm:spPr/>
      <dgm:t>
        <a:bodyPr/>
        <a:lstStyle/>
        <a:p>
          <a:endParaRPr lang="es-ES" sz="4000"/>
        </a:p>
      </dgm:t>
    </dgm:pt>
    <dgm:pt modelId="{A58E80C5-9D4C-4587-B73C-DB08BF04DC07}" type="sibTrans" cxnId="{FA879321-06E6-42BD-B8F3-8FFECBBA9D1B}">
      <dgm:prSet custT="1"/>
      <dgm:spPr>
        <a:solidFill>
          <a:schemeClr val="bg1">
            <a:lumMod val="85000"/>
          </a:schemeClr>
        </a:solidFill>
      </dgm:spPr>
      <dgm:t>
        <a:bodyPr/>
        <a:lstStyle/>
        <a:p>
          <a:endParaRPr lang="es-ES" sz="4000"/>
        </a:p>
      </dgm:t>
    </dgm:pt>
    <dgm:pt modelId="{E0F829F2-EFC7-431A-841D-22C0CEB127FE}">
      <dgm:prSet phldrT="[Texto]" custT="1"/>
      <dgm:spPr>
        <a:solidFill>
          <a:schemeClr val="accent1"/>
        </a:solidFill>
      </dgm:spPr>
      <dgm:t>
        <a:bodyPr/>
        <a:lstStyle/>
        <a:p>
          <a:r>
            <a:rPr lang="es-ES" sz="4000" b="1" dirty="0">
              <a:solidFill>
                <a:schemeClr val="bg1"/>
              </a:solidFill>
            </a:rPr>
            <a:t>Rutas</a:t>
          </a:r>
        </a:p>
      </dgm:t>
    </dgm:pt>
    <dgm:pt modelId="{E451703B-7ECF-4F01-A784-7A7B29090D24}" type="parTrans" cxnId="{5138C00F-A605-4B3E-9474-A5E1E4C942B1}">
      <dgm:prSet/>
      <dgm:spPr/>
      <dgm:t>
        <a:bodyPr/>
        <a:lstStyle/>
        <a:p>
          <a:endParaRPr lang="es-ES" sz="4000"/>
        </a:p>
      </dgm:t>
    </dgm:pt>
    <dgm:pt modelId="{9DB2EED7-C756-4883-96F3-FEB68B6644F3}" type="sibTrans" cxnId="{5138C00F-A605-4B3E-9474-A5E1E4C942B1}">
      <dgm:prSet custT="1"/>
      <dgm:spPr>
        <a:solidFill>
          <a:schemeClr val="bg1">
            <a:lumMod val="85000"/>
          </a:schemeClr>
        </a:solidFill>
      </dgm:spPr>
      <dgm:t>
        <a:bodyPr/>
        <a:lstStyle/>
        <a:p>
          <a:endParaRPr lang="es-ES" sz="4000"/>
        </a:p>
      </dgm:t>
    </dgm:pt>
    <dgm:pt modelId="{95308B43-A88E-47FC-8F2A-D2D135C30767}">
      <dgm:prSet phldrT="[Texto]" custT="1"/>
      <dgm:spPr>
        <a:solidFill>
          <a:schemeClr val="accent1">
            <a:lumMod val="60000"/>
            <a:lumOff val="40000"/>
          </a:schemeClr>
        </a:solidFill>
      </dgm:spPr>
      <dgm:t>
        <a:bodyPr/>
        <a:lstStyle/>
        <a:p>
          <a:r>
            <a:rPr lang="es-ES" sz="4000" b="1" dirty="0">
              <a:solidFill>
                <a:schemeClr val="bg1"/>
              </a:solidFill>
            </a:rPr>
            <a:t>Servicio</a:t>
          </a:r>
        </a:p>
      </dgm:t>
    </dgm:pt>
    <dgm:pt modelId="{F56AEB5E-7281-4923-965D-F5F08AF28AF2}" type="parTrans" cxnId="{B62E4170-DFEB-4CF1-905D-1BC7AA214131}">
      <dgm:prSet/>
      <dgm:spPr/>
      <dgm:t>
        <a:bodyPr/>
        <a:lstStyle/>
        <a:p>
          <a:endParaRPr lang="es-ES" sz="4000"/>
        </a:p>
      </dgm:t>
    </dgm:pt>
    <dgm:pt modelId="{C060B45D-7556-47CD-A966-185EE3C49721}" type="sibTrans" cxnId="{B62E4170-DFEB-4CF1-905D-1BC7AA214131}">
      <dgm:prSet custT="1"/>
      <dgm:spPr>
        <a:solidFill>
          <a:schemeClr val="bg1"/>
        </a:solidFill>
      </dgm:spPr>
      <dgm:t>
        <a:bodyPr/>
        <a:lstStyle/>
        <a:p>
          <a:endParaRPr lang="es-ES" sz="4000"/>
        </a:p>
      </dgm:t>
    </dgm:pt>
    <dgm:pt modelId="{931B3388-F1B2-48EA-AB6F-C50CFCCC898B}" type="pres">
      <dgm:prSet presAssocID="{B2A91F1C-4F26-4A68-A2FC-95F46BBD2037}" presName="linearFlow" presStyleCnt="0">
        <dgm:presLayoutVars>
          <dgm:dir/>
          <dgm:resizeHandles val="exact"/>
        </dgm:presLayoutVars>
      </dgm:prSet>
      <dgm:spPr/>
    </dgm:pt>
    <dgm:pt modelId="{E9FC7634-A250-43E7-9CED-0D98F188E498}" type="pres">
      <dgm:prSet presAssocID="{FFE29EA0-F397-443B-8BA3-5A1B264996D5}" presName="node" presStyleLbl="node1" presStyleIdx="0" presStyleCnt="3">
        <dgm:presLayoutVars>
          <dgm:bulletEnabled val="1"/>
        </dgm:presLayoutVars>
      </dgm:prSet>
      <dgm:spPr/>
      <dgm:t>
        <a:bodyPr/>
        <a:lstStyle/>
        <a:p>
          <a:endParaRPr lang="es-ES_tradnl"/>
        </a:p>
      </dgm:t>
    </dgm:pt>
    <dgm:pt modelId="{339CB328-187A-4076-BFE6-572315314E90}" type="pres">
      <dgm:prSet presAssocID="{A58E80C5-9D4C-4587-B73C-DB08BF04DC07}" presName="spacerL" presStyleCnt="0"/>
      <dgm:spPr/>
    </dgm:pt>
    <dgm:pt modelId="{3F2CAE37-76D0-4C8A-A340-E7023E196126}" type="pres">
      <dgm:prSet presAssocID="{A58E80C5-9D4C-4587-B73C-DB08BF04DC07}" presName="sibTrans" presStyleLbl="sibTrans2D1" presStyleIdx="0" presStyleCnt="2"/>
      <dgm:spPr/>
      <dgm:t>
        <a:bodyPr/>
        <a:lstStyle/>
        <a:p>
          <a:endParaRPr lang="es-ES_tradnl"/>
        </a:p>
      </dgm:t>
    </dgm:pt>
    <dgm:pt modelId="{1FEE8B90-6C05-472A-B5E1-00EF60B29A70}" type="pres">
      <dgm:prSet presAssocID="{A58E80C5-9D4C-4587-B73C-DB08BF04DC07}" presName="spacerR" presStyleCnt="0"/>
      <dgm:spPr/>
    </dgm:pt>
    <dgm:pt modelId="{7B06F852-32F5-42C6-B42E-BAB363C7A135}" type="pres">
      <dgm:prSet presAssocID="{E0F829F2-EFC7-431A-841D-22C0CEB127FE}" presName="node" presStyleLbl="node1" presStyleIdx="1" presStyleCnt="3" custScaleX="119971" custScaleY="111609">
        <dgm:presLayoutVars>
          <dgm:bulletEnabled val="1"/>
        </dgm:presLayoutVars>
      </dgm:prSet>
      <dgm:spPr/>
      <dgm:t>
        <a:bodyPr/>
        <a:lstStyle/>
        <a:p>
          <a:endParaRPr lang="es-ES_tradnl"/>
        </a:p>
      </dgm:t>
    </dgm:pt>
    <dgm:pt modelId="{39EE2162-D7FD-46FE-A2B6-6CA7C379E9F2}" type="pres">
      <dgm:prSet presAssocID="{9DB2EED7-C756-4883-96F3-FEB68B6644F3}" presName="spacerL" presStyleCnt="0"/>
      <dgm:spPr/>
    </dgm:pt>
    <dgm:pt modelId="{E100B5F2-56C1-4570-9251-87F641BEA8F0}" type="pres">
      <dgm:prSet presAssocID="{9DB2EED7-C756-4883-96F3-FEB68B6644F3}" presName="sibTrans" presStyleLbl="sibTrans2D1" presStyleIdx="1" presStyleCnt="2"/>
      <dgm:spPr>
        <a:prstGeom prst="mathPlus">
          <a:avLst/>
        </a:prstGeom>
      </dgm:spPr>
      <dgm:t>
        <a:bodyPr/>
        <a:lstStyle/>
        <a:p>
          <a:endParaRPr lang="es-ES_tradnl"/>
        </a:p>
      </dgm:t>
    </dgm:pt>
    <dgm:pt modelId="{0510F194-DCC1-43FD-8E52-C0D83104F090}" type="pres">
      <dgm:prSet presAssocID="{9DB2EED7-C756-4883-96F3-FEB68B6644F3}" presName="spacerR" presStyleCnt="0"/>
      <dgm:spPr/>
    </dgm:pt>
    <dgm:pt modelId="{7BBFAB63-D846-4E45-A774-15848BBAEB7F}" type="pres">
      <dgm:prSet presAssocID="{95308B43-A88E-47FC-8F2A-D2D135C30767}" presName="node" presStyleLbl="node1" presStyleIdx="2" presStyleCnt="3" custScaleX="118910" custScaleY="108806">
        <dgm:presLayoutVars>
          <dgm:bulletEnabled val="1"/>
        </dgm:presLayoutVars>
      </dgm:prSet>
      <dgm:spPr/>
      <dgm:t>
        <a:bodyPr/>
        <a:lstStyle/>
        <a:p>
          <a:endParaRPr lang="es-ES_tradnl"/>
        </a:p>
      </dgm:t>
    </dgm:pt>
  </dgm:ptLst>
  <dgm:cxnLst>
    <dgm:cxn modelId="{7E4C112D-D43E-2548-9A03-EF350ED5BCC6}" type="presOf" srcId="{FFE29EA0-F397-443B-8BA3-5A1B264996D5}" destId="{E9FC7634-A250-43E7-9CED-0D98F188E498}" srcOrd="0" destOrd="0" presId="urn:microsoft.com/office/officeart/2005/8/layout/equation1"/>
    <dgm:cxn modelId="{41412909-04CF-3D45-B80C-94A6FDD717A0}" type="presOf" srcId="{B2A91F1C-4F26-4A68-A2FC-95F46BBD2037}" destId="{931B3388-F1B2-48EA-AB6F-C50CFCCC898B}" srcOrd="0" destOrd="0" presId="urn:microsoft.com/office/officeart/2005/8/layout/equation1"/>
    <dgm:cxn modelId="{4EFC57F2-2FB5-554F-A68D-9E51532A0AC2}" type="presOf" srcId="{95308B43-A88E-47FC-8F2A-D2D135C30767}" destId="{7BBFAB63-D846-4E45-A774-15848BBAEB7F}" srcOrd="0" destOrd="0" presId="urn:microsoft.com/office/officeart/2005/8/layout/equation1"/>
    <dgm:cxn modelId="{5138C00F-A605-4B3E-9474-A5E1E4C942B1}" srcId="{B2A91F1C-4F26-4A68-A2FC-95F46BBD2037}" destId="{E0F829F2-EFC7-431A-841D-22C0CEB127FE}" srcOrd="1" destOrd="0" parTransId="{E451703B-7ECF-4F01-A784-7A7B29090D24}" sibTransId="{9DB2EED7-C756-4883-96F3-FEB68B6644F3}"/>
    <dgm:cxn modelId="{FA879321-06E6-42BD-B8F3-8FFECBBA9D1B}" srcId="{B2A91F1C-4F26-4A68-A2FC-95F46BBD2037}" destId="{FFE29EA0-F397-443B-8BA3-5A1B264996D5}" srcOrd="0" destOrd="0" parTransId="{27AA7FF7-91BC-4B2F-A788-9A590C27EF3A}" sibTransId="{A58E80C5-9D4C-4587-B73C-DB08BF04DC07}"/>
    <dgm:cxn modelId="{927A0D73-DD8E-A74C-BAF5-4A982EE0C44A}" type="presOf" srcId="{9DB2EED7-C756-4883-96F3-FEB68B6644F3}" destId="{E100B5F2-56C1-4570-9251-87F641BEA8F0}" srcOrd="0" destOrd="0" presId="urn:microsoft.com/office/officeart/2005/8/layout/equation1"/>
    <dgm:cxn modelId="{6FCAB334-422E-9A43-B2E0-51562144C20F}" type="presOf" srcId="{A58E80C5-9D4C-4587-B73C-DB08BF04DC07}" destId="{3F2CAE37-76D0-4C8A-A340-E7023E196126}" srcOrd="0" destOrd="0" presId="urn:microsoft.com/office/officeart/2005/8/layout/equation1"/>
    <dgm:cxn modelId="{B62E4170-DFEB-4CF1-905D-1BC7AA214131}" srcId="{B2A91F1C-4F26-4A68-A2FC-95F46BBD2037}" destId="{95308B43-A88E-47FC-8F2A-D2D135C30767}" srcOrd="2" destOrd="0" parTransId="{F56AEB5E-7281-4923-965D-F5F08AF28AF2}" sibTransId="{C060B45D-7556-47CD-A966-185EE3C49721}"/>
    <dgm:cxn modelId="{9D590777-73C4-7149-A81E-FEA6579FB45F}" type="presOf" srcId="{E0F829F2-EFC7-431A-841D-22C0CEB127FE}" destId="{7B06F852-32F5-42C6-B42E-BAB363C7A135}" srcOrd="0" destOrd="0" presId="urn:microsoft.com/office/officeart/2005/8/layout/equation1"/>
    <dgm:cxn modelId="{A03A2A79-E833-7B44-A9FA-AA43DBF8A61E}" type="presParOf" srcId="{931B3388-F1B2-48EA-AB6F-C50CFCCC898B}" destId="{E9FC7634-A250-43E7-9CED-0D98F188E498}" srcOrd="0" destOrd="0" presId="urn:microsoft.com/office/officeart/2005/8/layout/equation1"/>
    <dgm:cxn modelId="{ADA15849-9DBC-4541-8F22-8BCA6D8FEE46}" type="presParOf" srcId="{931B3388-F1B2-48EA-AB6F-C50CFCCC898B}" destId="{339CB328-187A-4076-BFE6-572315314E90}" srcOrd="1" destOrd="0" presId="urn:microsoft.com/office/officeart/2005/8/layout/equation1"/>
    <dgm:cxn modelId="{BFC5A4F4-81D4-B745-BBF7-41B8899685ED}" type="presParOf" srcId="{931B3388-F1B2-48EA-AB6F-C50CFCCC898B}" destId="{3F2CAE37-76D0-4C8A-A340-E7023E196126}" srcOrd="2" destOrd="0" presId="urn:microsoft.com/office/officeart/2005/8/layout/equation1"/>
    <dgm:cxn modelId="{C2EC68E6-66E5-3143-A9E1-D1721F5B81CA}" type="presParOf" srcId="{931B3388-F1B2-48EA-AB6F-C50CFCCC898B}" destId="{1FEE8B90-6C05-472A-B5E1-00EF60B29A70}" srcOrd="3" destOrd="0" presId="urn:microsoft.com/office/officeart/2005/8/layout/equation1"/>
    <dgm:cxn modelId="{0128C5BB-D599-6B42-86A7-00430E4E665A}" type="presParOf" srcId="{931B3388-F1B2-48EA-AB6F-C50CFCCC898B}" destId="{7B06F852-32F5-42C6-B42E-BAB363C7A135}" srcOrd="4" destOrd="0" presId="urn:microsoft.com/office/officeart/2005/8/layout/equation1"/>
    <dgm:cxn modelId="{E22F5F60-4144-2746-89DF-9BB0A4462C61}" type="presParOf" srcId="{931B3388-F1B2-48EA-AB6F-C50CFCCC898B}" destId="{39EE2162-D7FD-46FE-A2B6-6CA7C379E9F2}" srcOrd="5" destOrd="0" presId="urn:microsoft.com/office/officeart/2005/8/layout/equation1"/>
    <dgm:cxn modelId="{0809FF2D-8CEC-7F4D-BFCC-C7F881E7F7F6}" type="presParOf" srcId="{931B3388-F1B2-48EA-AB6F-C50CFCCC898B}" destId="{E100B5F2-56C1-4570-9251-87F641BEA8F0}" srcOrd="6" destOrd="0" presId="urn:microsoft.com/office/officeart/2005/8/layout/equation1"/>
    <dgm:cxn modelId="{9ADC3B66-F46E-654A-A304-F4AC4E5D3412}" type="presParOf" srcId="{931B3388-F1B2-48EA-AB6F-C50CFCCC898B}" destId="{0510F194-DCC1-43FD-8E52-C0D83104F090}" srcOrd="7" destOrd="0" presId="urn:microsoft.com/office/officeart/2005/8/layout/equation1"/>
    <dgm:cxn modelId="{48E08184-75F0-3D43-9B38-00336A22EECD}" type="presParOf" srcId="{931B3388-F1B2-48EA-AB6F-C50CFCCC898B}" destId="{7BBFAB63-D846-4E45-A774-15848BBAEB7F}" srcOrd="8" destOrd="0" presId="urn:microsoft.com/office/officeart/2005/8/layout/equati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96F7905-5142-418E-AC43-A9FFDE047406}" type="doc">
      <dgm:prSet loTypeId="urn:microsoft.com/office/officeart/2005/8/layout/hierarchy2" loCatId="hierarchy" qsTypeId="urn:microsoft.com/office/officeart/2005/8/quickstyle/simple1" qsCatId="simple" csTypeId="urn:microsoft.com/office/officeart/2005/8/colors/accent1_1" csCatId="accent1" phldr="1"/>
      <dgm:spPr/>
      <dgm:t>
        <a:bodyPr/>
        <a:lstStyle/>
        <a:p>
          <a:endParaRPr lang="es-ES"/>
        </a:p>
      </dgm:t>
    </dgm:pt>
    <dgm:pt modelId="{76274444-F905-4701-B16A-80BFB8A9DD1E}">
      <dgm:prSet phldrT="[Texto]" custT="1"/>
      <dgm:spPr>
        <a:solidFill>
          <a:srgbClr val="157D72"/>
        </a:solidFill>
      </dgm:spPr>
      <dgm:t>
        <a:bodyPr/>
        <a:lstStyle/>
        <a:p>
          <a:r>
            <a:rPr lang="es-ES" sz="2000" b="0" dirty="0">
              <a:solidFill>
                <a:schemeClr val="bg1"/>
              </a:solidFill>
            </a:rPr>
            <a:t>Implementación Componente Zonal</a:t>
          </a:r>
        </a:p>
      </dgm:t>
    </dgm:pt>
    <dgm:pt modelId="{65114D7B-0176-4FD7-9780-8D4FAE1E2738}" type="parTrans" cxnId="{7CFEA1F9-419D-4525-8D85-3CAEAD3DC4AE}">
      <dgm:prSet/>
      <dgm:spPr/>
      <dgm:t>
        <a:bodyPr/>
        <a:lstStyle/>
        <a:p>
          <a:endParaRPr lang="es-ES"/>
        </a:p>
      </dgm:t>
    </dgm:pt>
    <dgm:pt modelId="{DA3493B0-2928-4FA9-B906-D532B5C71C0F}" type="sibTrans" cxnId="{7CFEA1F9-419D-4525-8D85-3CAEAD3DC4AE}">
      <dgm:prSet/>
      <dgm:spPr/>
      <dgm:t>
        <a:bodyPr/>
        <a:lstStyle/>
        <a:p>
          <a:endParaRPr lang="es-ES"/>
        </a:p>
      </dgm:t>
    </dgm:pt>
    <dgm:pt modelId="{2F809D03-D721-4BAC-9C19-B013402F60D3}">
      <dgm:prSet phldrT="[Texto]" custT="1"/>
      <dgm:spPr>
        <a:solidFill>
          <a:srgbClr val="157D72"/>
        </a:solidFill>
      </dgm:spPr>
      <dgm:t>
        <a:bodyPr/>
        <a:lstStyle/>
        <a:p>
          <a:r>
            <a:rPr lang="es-ES" sz="2000" b="0" dirty="0">
              <a:solidFill>
                <a:schemeClr val="bg1"/>
              </a:solidFill>
            </a:rPr>
            <a:t>Otrosí Concesionarios Vigentes del SITP</a:t>
          </a:r>
        </a:p>
      </dgm:t>
    </dgm:pt>
    <dgm:pt modelId="{A282CB64-8285-4107-9B1C-E46DC28F7FDD}" type="parTrans" cxnId="{38FDA0E5-89FB-4BA5-910A-F4C4E7747326}">
      <dgm:prSet/>
      <dgm:spPr>
        <a:ln>
          <a:solidFill>
            <a:srgbClr val="FFC000"/>
          </a:solidFill>
        </a:ln>
      </dgm:spPr>
      <dgm:t>
        <a:bodyPr/>
        <a:lstStyle/>
        <a:p>
          <a:endParaRPr lang="es-ES"/>
        </a:p>
      </dgm:t>
    </dgm:pt>
    <dgm:pt modelId="{F60AD6D2-7362-45C2-ADC1-136CFFEBD292}" type="sibTrans" cxnId="{38FDA0E5-89FB-4BA5-910A-F4C4E7747326}">
      <dgm:prSet/>
      <dgm:spPr/>
      <dgm:t>
        <a:bodyPr/>
        <a:lstStyle/>
        <a:p>
          <a:endParaRPr lang="es-ES"/>
        </a:p>
      </dgm:t>
    </dgm:pt>
    <dgm:pt modelId="{8EC8ACAD-F016-4E35-8240-86383A140244}">
      <dgm:prSet phldrT="[Texto]" custT="1"/>
      <dgm:spPr>
        <a:solidFill>
          <a:srgbClr val="157D72"/>
        </a:solidFill>
      </dgm:spPr>
      <dgm:t>
        <a:bodyPr/>
        <a:lstStyle/>
        <a:p>
          <a:r>
            <a:rPr lang="es-ES" sz="2000" b="0" dirty="0">
              <a:solidFill>
                <a:schemeClr val="bg1"/>
              </a:solidFill>
            </a:rPr>
            <a:t>1.007 Vehículos</a:t>
          </a:r>
        </a:p>
      </dgm:t>
    </dgm:pt>
    <dgm:pt modelId="{D7352333-3618-4494-AB7D-824768B9A1BF}" type="parTrans" cxnId="{DE4EE8A2-5F25-48EF-9BD5-9CED828FC3CE}">
      <dgm:prSet/>
      <dgm:spPr>
        <a:ln>
          <a:solidFill>
            <a:srgbClr val="FFC000"/>
          </a:solidFill>
        </a:ln>
      </dgm:spPr>
      <dgm:t>
        <a:bodyPr/>
        <a:lstStyle/>
        <a:p>
          <a:endParaRPr lang="es-ES"/>
        </a:p>
      </dgm:t>
    </dgm:pt>
    <dgm:pt modelId="{8446F3F6-D6B8-4F65-BB49-38818797C6D0}" type="sibTrans" cxnId="{DE4EE8A2-5F25-48EF-9BD5-9CED828FC3CE}">
      <dgm:prSet/>
      <dgm:spPr/>
      <dgm:t>
        <a:bodyPr/>
        <a:lstStyle/>
        <a:p>
          <a:endParaRPr lang="es-ES"/>
        </a:p>
      </dgm:t>
    </dgm:pt>
    <dgm:pt modelId="{8EC145D4-413A-4251-865B-5FCAB837C51B}">
      <dgm:prSet phldrT="[Texto]" custT="1"/>
      <dgm:spPr>
        <a:solidFill>
          <a:srgbClr val="157D72"/>
        </a:solidFill>
      </dgm:spPr>
      <dgm:t>
        <a:bodyPr/>
        <a:lstStyle/>
        <a:p>
          <a:r>
            <a:rPr lang="es-ES" sz="1600" b="0" dirty="0">
              <a:solidFill>
                <a:schemeClr val="bg1"/>
              </a:solidFill>
            </a:rPr>
            <a:t>Licitación UFO´S</a:t>
          </a:r>
        </a:p>
      </dgm:t>
    </dgm:pt>
    <dgm:pt modelId="{E8861BFC-F214-4752-ABD4-67F735E9C210}" type="parTrans" cxnId="{36FDB091-3594-43F2-915D-B24AD9DF5F0D}">
      <dgm:prSet/>
      <dgm:spPr>
        <a:ln>
          <a:solidFill>
            <a:srgbClr val="FFC000"/>
          </a:solidFill>
        </a:ln>
      </dgm:spPr>
      <dgm:t>
        <a:bodyPr/>
        <a:lstStyle/>
        <a:p>
          <a:endParaRPr lang="es-ES"/>
        </a:p>
      </dgm:t>
    </dgm:pt>
    <dgm:pt modelId="{4B660FD1-164C-4351-AA3D-D98128702C2F}" type="sibTrans" cxnId="{36FDB091-3594-43F2-915D-B24AD9DF5F0D}">
      <dgm:prSet/>
      <dgm:spPr/>
      <dgm:t>
        <a:bodyPr/>
        <a:lstStyle/>
        <a:p>
          <a:endParaRPr lang="es-ES"/>
        </a:p>
      </dgm:t>
    </dgm:pt>
    <dgm:pt modelId="{E35C8FBB-9055-4A96-B729-A74EAB80C211}">
      <dgm:prSet phldrT="[Texto]" custT="1"/>
      <dgm:spPr>
        <a:solidFill>
          <a:srgbClr val="157D72"/>
        </a:solidFill>
      </dgm:spPr>
      <dgm:t>
        <a:bodyPr/>
        <a:lstStyle/>
        <a:p>
          <a:r>
            <a:rPr lang="es-ES" sz="2000" b="0" dirty="0">
              <a:solidFill>
                <a:schemeClr val="bg1"/>
              </a:solidFill>
            </a:rPr>
            <a:t>1.277 Vehículos</a:t>
          </a:r>
        </a:p>
      </dgm:t>
    </dgm:pt>
    <dgm:pt modelId="{D291E1C4-DA40-476B-A67B-906216BED2FD}" type="parTrans" cxnId="{B586A305-F0A4-4D3E-AE14-B47877553231}">
      <dgm:prSet/>
      <dgm:spPr>
        <a:ln>
          <a:solidFill>
            <a:srgbClr val="FFC000"/>
          </a:solidFill>
        </a:ln>
      </dgm:spPr>
      <dgm:t>
        <a:bodyPr/>
        <a:lstStyle/>
        <a:p>
          <a:endParaRPr lang="es-ES"/>
        </a:p>
      </dgm:t>
    </dgm:pt>
    <dgm:pt modelId="{9FD35844-BF9E-4E4E-A1B7-1ADA6294BF62}" type="sibTrans" cxnId="{B586A305-F0A4-4D3E-AE14-B47877553231}">
      <dgm:prSet/>
      <dgm:spPr/>
      <dgm:t>
        <a:bodyPr/>
        <a:lstStyle/>
        <a:p>
          <a:endParaRPr lang="es-ES"/>
        </a:p>
      </dgm:t>
    </dgm:pt>
    <dgm:pt modelId="{B1761618-AC4F-44E4-8713-551C93822118}">
      <dgm:prSet phldrT="[Texto]" custT="1"/>
      <dgm:spPr>
        <a:solidFill>
          <a:srgbClr val="157D72"/>
        </a:solidFill>
      </dgm:spPr>
      <dgm:t>
        <a:bodyPr/>
        <a:lstStyle/>
        <a:p>
          <a:r>
            <a:rPr lang="es-ES" sz="2000" b="0" dirty="0">
              <a:solidFill>
                <a:schemeClr val="bg1"/>
              </a:solidFill>
            </a:rPr>
            <a:t>768 Vehículos Diseño Operacional</a:t>
          </a:r>
        </a:p>
      </dgm:t>
    </dgm:pt>
    <dgm:pt modelId="{C1BB11F8-735F-4629-8ABC-CCDE13C07930}" type="parTrans" cxnId="{476071E0-9A84-45F7-B946-F7D8CA766543}">
      <dgm:prSet/>
      <dgm:spPr>
        <a:ln>
          <a:solidFill>
            <a:srgbClr val="FFC000"/>
          </a:solidFill>
        </a:ln>
      </dgm:spPr>
      <dgm:t>
        <a:bodyPr/>
        <a:lstStyle/>
        <a:p>
          <a:endParaRPr lang="es-ES"/>
        </a:p>
      </dgm:t>
    </dgm:pt>
    <dgm:pt modelId="{16580301-F566-4F88-8A80-99D51A069865}" type="sibTrans" cxnId="{476071E0-9A84-45F7-B946-F7D8CA766543}">
      <dgm:prSet/>
      <dgm:spPr/>
      <dgm:t>
        <a:bodyPr/>
        <a:lstStyle/>
        <a:p>
          <a:endParaRPr lang="es-ES"/>
        </a:p>
      </dgm:t>
    </dgm:pt>
    <dgm:pt modelId="{11E49501-BDD6-4908-B018-6C66F2BC8B4F}">
      <dgm:prSet phldrT="[Texto]" custT="1"/>
      <dgm:spPr>
        <a:solidFill>
          <a:srgbClr val="157D72"/>
        </a:solidFill>
      </dgm:spPr>
      <dgm:t>
        <a:bodyPr/>
        <a:lstStyle/>
        <a:p>
          <a:r>
            <a:rPr lang="es-ES" sz="2000" b="0" dirty="0">
              <a:solidFill>
                <a:schemeClr val="bg1"/>
              </a:solidFill>
            </a:rPr>
            <a:t>239 Flota de Reserva y Reposición</a:t>
          </a:r>
        </a:p>
      </dgm:t>
    </dgm:pt>
    <dgm:pt modelId="{8ACCDAC8-9E07-4378-A825-D037CE6A0F72}" type="parTrans" cxnId="{7F2C24E6-942D-44AD-84B5-83345D826608}">
      <dgm:prSet/>
      <dgm:spPr>
        <a:ln>
          <a:solidFill>
            <a:srgbClr val="FFC000"/>
          </a:solidFill>
        </a:ln>
      </dgm:spPr>
      <dgm:t>
        <a:bodyPr/>
        <a:lstStyle/>
        <a:p>
          <a:endParaRPr lang="es-ES"/>
        </a:p>
      </dgm:t>
    </dgm:pt>
    <dgm:pt modelId="{FD4A54F7-CD2F-4838-95AD-71B96F7C19FB}" type="sibTrans" cxnId="{7F2C24E6-942D-44AD-84B5-83345D826608}">
      <dgm:prSet/>
      <dgm:spPr/>
      <dgm:t>
        <a:bodyPr/>
        <a:lstStyle/>
        <a:p>
          <a:endParaRPr lang="es-ES"/>
        </a:p>
      </dgm:t>
    </dgm:pt>
    <dgm:pt modelId="{EFB40B2A-8F7D-4D1F-8681-58F9321D1599}">
      <dgm:prSet phldrT="[Texto]" custT="1"/>
      <dgm:spPr>
        <a:solidFill>
          <a:srgbClr val="157D72"/>
        </a:solidFill>
      </dgm:spPr>
      <dgm:t>
        <a:bodyPr/>
        <a:lstStyle/>
        <a:p>
          <a:r>
            <a:rPr lang="es-ES" sz="2000" b="0" dirty="0">
              <a:solidFill>
                <a:schemeClr val="bg1"/>
              </a:solidFill>
            </a:rPr>
            <a:t> Etapa 1: 576 Vehículos</a:t>
          </a:r>
        </a:p>
      </dgm:t>
    </dgm:pt>
    <dgm:pt modelId="{D84EC9A9-33A4-46DC-83A4-517E6B64A49A}" type="parTrans" cxnId="{4BCD9CF8-2F77-4ED8-B22E-980996E96B6D}">
      <dgm:prSet/>
      <dgm:spPr>
        <a:ln>
          <a:solidFill>
            <a:srgbClr val="FFC000"/>
          </a:solidFill>
        </a:ln>
      </dgm:spPr>
      <dgm:t>
        <a:bodyPr/>
        <a:lstStyle/>
        <a:p>
          <a:endParaRPr lang="es-ES"/>
        </a:p>
      </dgm:t>
    </dgm:pt>
    <dgm:pt modelId="{9075B33D-8486-4701-BABC-745A929AF896}" type="sibTrans" cxnId="{4BCD9CF8-2F77-4ED8-B22E-980996E96B6D}">
      <dgm:prSet/>
      <dgm:spPr/>
      <dgm:t>
        <a:bodyPr/>
        <a:lstStyle/>
        <a:p>
          <a:endParaRPr lang="es-ES"/>
        </a:p>
      </dgm:t>
    </dgm:pt>
    <dgm:pt modelId="{42267E06-BCDE-499B-8E65-872CAEE8E5B8}">
      <dgm:prSet phldrT="[Texto]" custT="1"/>
      <dgm:spPr>
        <a:solidFill>
          <a:srgbClr val="157D72"/>
        </a:solidFill>
      </dgm:spPr>
      <dgm:t>
        <a:bodyPr/>
        <a:lstStyle/>
        <a:p>
          <a:r>
            <a:rPr lang="es-ES" sz="2000" b="0" dirty="0">
              <a:solidFill>
                <a:schemeClr val="bg1"/>
              </a:solidFill>
            </a:rPr>
            <a:t>Etapa 2: 701 Vehículos</a:t>
          </a:r>
        </a:p>
      </dgm:t>
    </dgm:pt>
    <dgm:pt modelId="{150439F5-007A-429F-835C-188B2B9C99D5}" type="parTrans" cxnId="{D8993A10-E45C-4445-AB39-487EA9831F32}">
      <dgm:prSet/>
      <dgm:spPr>
        <a:ln>
          <a:solidFill>
            <a:srgbClr val="FFC000"/>
          </a:solidFill>
        </a:ln>
      </dgm:spPr>
      <dgm:t>
        <a:bodyPr/>
        <a:lstStyle/>
        <a:p>
          <a:endParaRPr lang="es-ES"/>
        </a:p>
      </dgm:t>
    </dgm:pt>
    <dgm:pt modelId="{41BAB3DB-401E-4494-ABCE-E734A003D3DB}" type="sibTrans" cxnId="{D8993A10-E45C-4445-AB39-487EA9831F32}">
      <dgm:prSet/>
      <dgm:spPr/>
      <dgm:t>
        <a:bodyPr/>
        <a:lstStyle/>
        <a:p>
          <a:endParaRPr lang="es-ES"/>
        </a:p>
      </dgm:t>
    </dgm:pt>
    <dgm:pt modelId="{EE57C987-09CF-432F-90BF-7FCD92219163}">
      <dgm:prSet phldrT="[Texto]" custT="1"/>
      <dgm:spPr>
        <a:solidFill>
          <a:srgbClr val="157D72"/>
        </a:solidFill>
      </dgm:spPr>
      <dgm:t>
        <a:bodyPr/>
        <a:lstStyle/>
        <a:p>
          <a:r>
            <a:rPr lang="es-ES" sz="1600" b="0" dirty="0">
              <a:solidFill>
                <a:schemeClr val="bg1"/>
              </a:solidFill>
            </a:rPr>
            <a:t>Adjudicación Pendiente</a:t>
          </a:r>
        </a:p>
      </dgm:t>
    </dgm:pt>
    <dgm:pt modelId="{CEE49E78-1F6D-4744-B64B-EBE64A2289E7}" type="parTrans" cxnId="{B26B8FAA-7744-4239-9255-F1DD3D875CDA}">
      <dgm:prSet/>
      <dgm:spPr>
        <a:ln>
          <a:solidFill>
            <a:srgbClr val="FFC000"/>
          </a:solidFill>
        </a:ln>
      </dgm:spPr>
      <dgm:t>
        <a:bodyPr/>
        <a:lstStyle/>
        <a:p>
          <a:endParaRPr lang="es-ES"/>
        </a:p>
      </dgm:t>
    </dgm:pt>
    <dgm:pt modelId="{C0010F86-915A-4D74-BF3F-BFC706942E10}" type="sibTrans" cxnId="{B26B8FAA-7744-4239-9255-F1DD3D875CDA}">
      <dgm:prSet/>
      <dgm:spPr/>
      <dgm:t>
        <a:bodyPr/>
        <a:lstStyle/>
        <a:p>
          <a:endParaRPr lang="es-ES"/>
        </a:p>
      </dgm:t>
    </dgm:pt>
    <dgm:pt modelId="{5E75EF61-0C64-45E2-9CD8-0DE50FEAE8A8}">
      <dgm:prSet phldrT="[Texto]" custT="1"/>
      <dgm:spPr>
        <a:solidFill>
          <a:srgbClr val="157D72"/>
        </a:solidFill>
      </dgm:spPr>
      <dgm:t>
        <a:bodyPr/>
        <a:lstStyle/>
        <a:p>
          <a:r>
            <a:rPr lang="es-ES" sz="2000" b="0" dirty="0">
              <a:solidFill>
                <a:schemeClr val="bg1"/>
              </a:solidFill>
            </a:rPr>
            <a:t>1.953 Vehículos</a:t>
          </a:r>
        </a:p>
      </dgm:t>
    </dgm:pt>
    <dgm:pt modelId="{00F5D8D3-E5DA-4EC4-B3F1-68E9849513D2}" type="parTrans" cxnId="{55C0692F-B205-4AE8-A648-EF18C837177E}">
      <dgm:prSet/>
      <dgm:spPr/>
      <dgm:t>
        <a:bodyPr/>
        <a:lstStyle/>
        <a:p>
          <a:endParaRPr lang="es-ES"/>
        </a:p>
      </dgm:t>
    </dgm:pt>
    <dgm:pt modelId="{0C22A248-95E5-4E82-89D4-73A8602E723E}" type="sibTrans" cxnId="{55C0692F-B205-4AE8-A648-EF18C837177E}">
      <dgm:prSet/>
      <dgm:spPr/>
      <dgm:t>
        <a:bodyPr/>
        <a:lstStyle/>
        <a:p>
          <a:endParaRPr lang="es-ES"/>
        </a:p>
      </dgm:t>
    </dgm:pt>
    <dgm:pt modelId="{FF4F9810-5839-463B-AA83-B07E39C7736A}" type="pres">
      <dgm:prSet presAssocID="{296F7905-5142-418E-AC43-A9FFDE047406}" presName="diagram" presStyleCnt="0">
        <dgm:presLayoutVars>
          <dgm:chPref val="1"/>
          <dgm:dir/>
          <dgm:animOne val="branch"/>
          <dgm:animLvl val="lvl"/>
          <dgm:resizeHandles val="exact"/>
        </dgm:presLayoutVars>
      </dgm:prSet>
      <dgm:spPr/>
      <dgm:t>
        <a:bodyPr/>
        <a:lstStyle/>
        <a:p>
          <a:endParaRPr lang="es-ES_tradnl"/>
        </a:p>
      </dgm:t>
    </dgm:pt>
    <dgm:pt modelId="{149D1C7B-A72B-4859-9EDE-7F14F0ED3A62}" type="pres">
      <dgm:prSet presAssocID="{76274444-F905-4701-B16A-80BFB8A9DD1E}" presName="root1" presStyleCnt="0"/>
      <dgm:spPr/>
    </dgm:pt>
    <dgm:pt modelId="{84564E44-EDAF-491B-B940-4CAAEE8F6D4F}" type="pres">
      <dgm:prSet presAssocID="{76274444-F905-4701-B16A-80BFB8A9DD1E}" presName="LevelOneTextNode" presStyleLbl="node0" presStyleIdx="0" presStyleCnt="2" custScaleX="174127">
        <dgm:presLayoutVars>
          <dgm:chPref val="3"/>
        </dgm:presLayoutVars>
      </dgm:prSet>
      <dgm:spPr/>
      <dgm:t>
        <a:bodyPr/>
        <a:lstStyle/>
        <a:p>
          <a:endParaRPr lang="es-ES_tradnl"/>
        </a:p>
      </dgm:t>
    </dgm:pt>
    <dgm:pt modelId="{5DDC92A0-00B0-45D1-B79A-48E16694C4EE}" type="pres">
      <dgm:prSet presAssocID="{76274444-F905-4701-B16A-80BFB8A9DD1E}" presName="level2hierChild" presStyleCnt="0"/>
      <dgm:spPr/>
    </dgm:pt>
    <dgm:pt modelId="{EE325B71-1FEE-4F2B-803B-A207E1AC2E5D}" type="pres">
      <dgm:prSet presAssocID="{A282CB64-8285-4107-9B1C-E46DC28F7FDD}" presName="conn2-1" presStyleLbl="parChTrans1D2" presStyleIdx="0" presStyleCnt="3"/>
      <dgm:spPr/>
      <dgm:t>
        <a:bodyPr/>
        <a:lstStyle/>
        <a:p>
          <a:endParaRPr lang="es-ES_tradnl"/>
        </a:p>
      </dgm:t>
    </dgm:pt>
    <dgm:pt modelId="{00A81607-C192-4161-B5B1-7AF2F996696D}" type="pres">
      <dgm:prSet presAssocID="{A282CB64-8285-4107-9B1C-E46DC28F7FDD}" presName="connTx" presStyleLbl="parChTrans1D2" presStyleIdx="0" presStyleCnt="3"/>
      <dgm:spPr/>
      <dgm:t>
        <a:bodyPr/>
        <a:lstStyle/>
        <a:p>
          <a:endParaRPr lang="es-ES_tradnl"/>
        </a:p>
      </dgm:t>
    </dgm:pt>
    <dgm:pt modelId="{E8315121-8E50-46CA-A240-65237A3908E4}" type="pres">
      <dgm:prSet presAssocID="{2F809D03-D721-4BAC-9C19-B013402F60D3}" presName="root2" presStyleCnt="0"/>
      <dgm:spPr/>
    </dgm:pt>
    <dgm:pt modelId="{320A7E93-1FCB-4FF3-B27C-3EA847131448}" type="pres">
      <dgm:prSet presAssocID="{2F809D03-D721-4BAC-9C19-B013402F60D3}" presName="LevelTwoTextNode" presStyleLbl="node2" presStyleIdx="0" presStyleCnt="3" custScaleX="174127" custScaleY="151899">
        <dgm:presLayoutVars>
          <dgm:chPref val="3"/>
        </dgm:presLayoutVars>
      </dgm:prSet>
      <dgm:spPr/>
      <dgm:t>
        <a:bodyPr/>
        <a:lstStyle/>
        <a:p>
          <a:endParaRPr lang="es-ES_tradnl"/>
        </a:p>
      </dgm:t>
    </dgm:pt>
    <dgm:pt modelId="{BB546A2D-BE46-4544-A58B-F9DF8715E566}" type="pres">
      <dgm:prSet presAssocID="{2F809D03-D721-4BAC-9C19-B013402F60D3}" presName="level3hierChild" presStyleCnt="0"/>
      <dgm:spPr/>
    </dgm:pt>
    <dgm:pt modelId="{67A482E0-0FBF-4E76-8606-4DD17BFA016E}" type="pres">
      <dgm:prSet presAssocID="{D7352333-3618-4494-AB7D-824768B9A1BF}" presName="conn2-1" presStyleLbl="parChTrans1D3" presStyleIdx="0" presStyleCnt="2"/>
      <dgm:spPr/>
      <dgm:t>
        <a:bodyPr/>
        <a:lstStyle/>
        <a:p>
          <a:endParaRPr lang="es-ES_tradnl"/>
        </a:p>
      </dgm:t>
    </dgm:pt>
    <dgm:pt modelId="{2B487375-2D05-4E53-A9F5-7C8582D91118}" type="pres">
      <dgm:prSet presAssocID="{D7352333-3618-4494-AB7D-824768B9A1BF}" presName="connTx" presStyleLbl="parChTrans1D3" presStyleIdx="0" presStyleCnt="2"/>
      <dgm:spPr/>
      <dgm:t>
        <a:bodyPr/>
        <a:lstStyle/>
        <a:p>
          <a:endParaRPr lang="es-ES_tradnl"/>
        </a:p>
      </dgm:t>
    </dgm:pt>
    <dgm:pt modelId="{517828D3-78BB-40CD-8147-FA8C9DD8FD13}" type="pres">
      <dgm:prSet presAssocID="{8EC8ACAD-F016-4E35-8240-86383A140244}" presName="root2" presStyleCnt="0"/>
      <dgm:spPr/>
    </dgm:pt>
    <dgm:pt modelId="{FB89F461-62FB-4A39-9E7F-6E7CE05F70D5}" type="pres">
      <dgm:prSet presAssocID="{8EC8ACAD-F016-4E35-8240-86383A140244}" presName="LevelTwoTextNode" presStyleLbl="node3" presStyleIdx="0" presStyleCnt="2" custScaleX="174127">
        <dgm:presLayoutVars>
          <dgm:chPref val="3"/>
        </dgm:presLayoutVars>
      </dgm:prSet>
      <dgm:spPr/>
      <dgm:t>
        <a:bodyPr/>
        <a:lstStyle/>
        <a:p>
          <a:endParaRPr lang="es-ES_tradnl"/>
        </a:p>
      </dgm:t>
    </dgm:pt>
    <dgm:pt modelId="{F515639D-366C-4A6B-9F52-EF342E0FDC58}" type="pres">
      <dgm:prSet presAssocID="{8EC8ACAD-F016-4E35-8240-86383A140244}" presName="level3hierChild" presStyleCnt="0"/>
      <dgm:spPr/>
    </dgm:pt>
    <dgm:pt modelId="{BBCC1D1E-658F-476A-B33C-113CF10668AC}" type="pres">
      <dgm:prSet presAssocID="{C1BB11F8-735F-4629-8ABC-CCDE13C07930}" presName="conn2-1" presStyleLbl="parChTrans1D4" presStyleIdx="0" presStyleCnt="4"/>
      <dgm:spPr/>
      <dgm:t>
        <a:bodyPr/>
        <a:lstStyle/>
        <a:p>
          <a:endParaRPr lang="es-ES_tradnl"/>
        </a:p>
      </dgm:t>
    </dgm:pt>
    <dgm:pt modelId="{0E98B736-32D8-4FEE-B2C0-715E10DC2D9D}" type="pres">
      <dgm:prSet presAssocID="{C1BB11F8-735F-4629-8ABC-CCDE13C07930}" presName="connTx" presStyleLbl="parChTrans1D4" presStyleIdx="0" presStyleCnt="4"/>
      <dgm:spPr/>
      <dgm:t>
        <a:bodyPr/>
        <a:lstStyle/>
        <a:p>
          <a:endParaRPr lang="es-ES_tradnl"/>
        </a:p>
      </dgm:t>
    </dgm:pt>
    <dgm:pt modelId="{4093C110-F3FB-4E7B-A3B8-291CB3DFACBE}" type="pres">
      <dgm:prSet presAssocID="{B1761618-AC4F-44E4-8713-551C93822118}" presName="root2" presStyleCnt="0"/>
      <dgm:spPr/>
    </dgm:pt>
    <dgm:pt modelId="{9DEB2CAF-D741-4A3B-9EF7-46D571FCC1E6}" type="pres">
      <dgm:prSet presAssocID="{B1761618-AC4F-44E4-8713-551C93822118}" presName="LevelTwoTextNode" presStyleLbl="node4" presStyleIdx="0" presStyleCnt="4" custScaleX="174127">
        <dgm:presLayoutVars>
          <dgm:chPref val="3"/>
        </dgm:presLayoutVars>
      </dgm:prSet>
      <dgm:spPr/>
      <dgm:t>
        <a:bodyPr/>
        <a:lstStyle/>
        <a:p>
          <a:endParaRPr lang="es-ES_tradnl"/>
        </a:p>
      </dgm:t>
    </dgm:pt>
    <dgm:pt modelId="{E5596DB5-D29D-4904-A0A9-44F4394374DA}" type="pres">
      <dgm:prSet presAssocID="{B1761618-AC4F-44E4-8713-551C93822118}" presName="level3hierChild" presStyleCnt="0"/>
      <dgm:spPr/>
    </dgm:pt>
    <dgm:pt modelId="{D214B1AE-BDE0-4BF0-B24E-612A1C83151D}" type="pres">
      <dgm:prSet presAssocID="{8ACCDAC8-9E07-4378-A825-D037CE6A0F72}" presName="conn2-1" presStyleLbl="parChTrans1D4" presStyleIdx="1" presStyleCnt="4"/>
      <dgm:spPr/>
      <dgm:t>
        <a:bodyPr/>
        <a:lstStyle/>
        <a:p>
          <a:endParaRPr lang="es-ES_tradnl"/>
        </a:p>
      </dgm:t>
    </dgm:pt>
    <dgm:pt modelId="{C7D6DACA-6152-4A2B-B0EF-743769093EEF}" type="pres">
      <dgm:prSet presAssocID="{8ACCDAC8-9E07-4378-A825-D037CE6A0F72}" presName="connTx" presStyleLbl="parChTrans1D4" presStyleIdx="1" presStyleCnt="4"/>
      <dgm:spPr/>
      <dgm:t>
        <a:bodyPr/>
        <a:lstStyle/>
        <a:p>
          <a:endParaRPr lang="es-ES_tradnl"/>
        </a:p>
      </dgm:t>
    </dgm:pt>
    <dgm:pt modelId="{A3309AF7-8E47-4564-A1C8-DDD2C955EA2B}" type="pres">
      <dgm:prSet presAssocID="{11E49501-BDD6-4908-B018-6C66F2BC8B4F}" presName="root2" presStyleCnt="0"/>
      <dgm:spPr/>
    </dgm:pt>
    <dgm:pt modelId="{7603377D-9030-434C-8425-5A89F8F4CA2F}" type="pres">
      <dgm:prSet presAssocID="{11E49501-BDD6-4908-B018-6C66F2BC8B4F}" presName="LevelTwoTextNode" presStyleLbl="node4" presStyleIdx="1" presStyleCnt="4" custScaleX="174127">
        <dgm:presLayoutVars>
          <dgm:chPref val="3"/>
        </dgm:presLayoutVars>
      </dgm:prSet>
      <dgm:spPr/>
      <dgm:t>
        <a:bodyPr/>
        <a:lstStyle/>
        <a:p>
          <a:endParaRPr lang="es-ES_tradnl"/>
        </a:p>
      </dgm:t>
    </dgm:pt>
    <dgm:pt modelId="{C9C2E63C-A974-487D-AD2B-F54CE7363DF5}" type="pres">
      <dgm:prSet presAssocID="{11E49501-BDD6-4908-B018-6C66F2BC8B4F}" presName="level3hierChild" presStyleCnt="0"/>
      <dgm:spPr/>
    </dgm:pt>
    <dgm:pt modelId="{5A482492-5C50-4790-9153-65161F0E8FCC}" type="pres">
      <dgm:prSet presAssocID="{E8861BFC-F214-4752-ABD4-67F735E9C210}" presName="conn2-1" presStyleLbl="parChTrans1D2" presStyleIdx="1" presStyleCnt="3"/>
      <dgm:spPr/>
      <dgm:t>
        <a:bodyPr/>
        <a:lstStyle/>
        <a:p>
          <a:endParaRPr lang="es-ES_tradnl"/>
        </a:p>
      </dgm:t>
    </dgm:pt>
    <dgm:pt modelId="{2E8590E4-DF24-41B4-BA00-6E41C5BDF886}" type="pres">
      <dgm:prSet presAssocID="{E8861BFC-F214-4752-ABD4-67F735E9C210}" presName="connTx" presStyleLbl="parChTrans1D2" presStyleIdx="1" presStyleCnt="3"/>
      <dgm:spPr/>
      <dgm:t>
        <a:bodyPr/>
        <a:lstStyle/>
        <a:p>
          <a:endParaRPr lang="es-ES_tradnl"/>
        </a:p>
      </dgm:t>
    </dgm:pt>
    <dgm:pt modelId="{17D97953-535E-4BAB-A2C7-F6E75CD51178}" type="pres">
      <dgm:prSet presAssocID="{8EC145D4-413A-4251-865B-5FCAB837C51B}" presName="root2" presStyleCnt="0"/>
      <dgm:spPr/>
    </dgm:pt>
    <dgm:pt modelId="{8E87B527-6C6B-4796-8C79-ECC927E69CC8}" type="pres">
      <dgm:prSet presAssocID="{8EC145D4-413A-4251-865B-5FCAB837C51B}" presName="LevelTwoTextNode" presStyleLbl="node2" presStyleIdx="1" presStyleCnt="3" custLinFactNeighborX="2196" custLinFactNeighborY="-1430">
        <dgm:presLayoutVars>
          <dgm:chPref val="3"/>
        </dgm:presLayoutVars>
      </dgm:prSet>
      <dgm:spPr/>
      <dgm:t>
        <a:bodyPr/>
        <a:lstStyle/>
        <a:p>
          <a:endParaRPr lang="es-ES_tradnl"/>
        </a:p>
      </dgm:t>
    </dgm:pt>
    <dgm:pt modelId="{3143AC76-AB5A-4E35-A8CE-D199C48365AC}" type="pres">
      <dgm:prSet presAssocID="{8EC145D4-413A-4251-865B-5FCAB837C51B}" presName="level3hierChild" presStyleCnt="0"/>
      <dgm:spPr/>
    </dgm:pt>
    <dgm:pt modelId="{D273DFAA-5AD2-4B4E-B3BA-BE3600419700}" type="pres">
      <dgm:prSet presAssocID="{D291E1C4-DA40-476B-A67B-906216BED2FD}" presName="conn2-1" presStyleLbl="parChTrans1D3" presStyleIdx="1" presStyleCnt="2"/>
      <dgm:spPr/>
      <dgm:t>
        <a:bodyPr/>
        <a:lstStyle/>
        <a:p>
          <a:endParaRPr lang="es-ES_tradnl"/>
        </a:p>
      </dgm:t>
    </dgm:pt>
    <dgm:pt modelId="{3292FE94-B50B-456F-AABC-A418B09650F7}" type="pres">
      <dgm:prSet presAssocID="{D291E1C4-DA40-476B-A67B-906216BED2FD}" presName="connTx" presStyleLbl="parChTrans1D3" presStyleIdx="1" presStyleCnt="2"/>
      <dgm:spPr/>
      <dgm:t>
        <a:bodyPr/>
        <a:lstStyle/>
        <a:p>
          <a:endParaRPr lang="es-ES_tradnl"/>
        </a:p>
      </dgm:t>
    </dgm:pt>
    <dgm:pt modelId="{3FF1A673-3D53-49F6-8FBC-3B7A5A347386}" type="pres">
      <dgm:prSet presAssocID="{E35C8FBB-9055-4A96-B729-A74EAB80C211}" presName="root2" presStyleCnt="0"/>
      <dgm:spPr/>
    </dgm:pt>
    <dgm:pt modelId="{941D29A0-AD8A-4374-9226-DF2CA226AC43}" type="pres">
      <dgm:prSet presAssocID="{E35C8FBB-9055-4A96-B729-A74EAB80C211}" presName="LevelTwoTextNode" presStyleLbl="node3" presStyleIdx="1" presStyleCnt="2" custScaleX="174127" custLinFactNeighborX="4074" custLinFactNeighborY="-287">
        <dgm:presLayoutVars>
          <dgm:chPref val="3"/>
        </dgm:presLayoutVars>
      </dgm:prSet>
      <dgm:spPr/>
      <dgm:t>
        <a:bodyPr/>
        <a:lstStyle/>
        <a:p>
          <a:endParaRPr lang="es-ES_tradnl"/>
        </a:p>
      </dgm:t>
    </dgm:pt>
    <dgm:pt modelId="{127C7D68-AB5E-4B77-841A-975335A2C227}" type="pres">
      <dgm:prSet presAssocID="{E35C8FBB-9055-4A96-B729-A74EAB80C211}" presName="level3hierChild" presStyleCnt="0"/>
      <dgm:spPr/>
    </dgm:pt>
    <dgm:pt modelId="{5F00410F-6A86-4B81-9E1D-2EAFB5D255FB}" type="pres">
      <dgm:prSet presAssocID="{D84EC9A9-33A4-46DC-83A4-517E6B64A49A}" presName="conn2-1" presStyleLbl="parChTrans1D4" presStyleIdx="2" presStyleCnt="4"/>
      <dgm:spPr/>
      <dgm:t>
        <a:bodyPr/>
        <a:lstStyle/>
        <a:p>
          <a:endParaRPr lang="es-ES_tradnl"/>
        </a:p>
      </dgm:t>
    </dgm:pt>
    <dgm:pt modelId="{1477AF5E-987B-4FC2-8521-CD8A157ECF0C}" type="pres">
      <dgm:prSet presAssocID="{D84EC9A9-33A4-46DC-83A4-517E6B64A49A}" presName="connTx" presStyleLbl="parChTrans1D4" presStyleIdx="2" presStyleCnt="4"/>
      <dgm:spPr/>
      <dgm:t>
        <a:bodyPr/>
        <a:lstStyle/>
        <a:p>
          <a:endParaRPr lang="es-ES_tradnl"/>
        </a:p>
      </dgm:t>
    </dgm:pt>
    <dgm:pt modelId="{F84FAED5-D14B-4633-8E05-589417FDDA1D}" type="pres">
      <dgm:prSet presAssocID="{EFB40B2A-8F7D-4D1F-8681-58F9321D1599}" presName="root2" presStyleCnt="0"/>
      <dgm:spPr/>
    </dgm:pt>
    <dgm:pt modelId="{B613BDD6-AF82-46B1-8C34-E8A475372FE1}" type="pres">
      <dgm:prSet presAssocID="{EFB40B2A-8F7D-4D1F-8681-58F9321D1599}" presName="LevelTwoTextNode" presStyleLbl="node4" presStyleIdx="2" presStyleCnt="4" custScaleX="174127" custLinFactNeighborX="54641" custLinFactNeighborY="25950">
        <dgm:presLayoutVars>
          <dgm:chPref val="3"/>
        </dgm:presLayoutVars>
      </dgm:prSet>
      <dgm:spPr/>
      <dgm:t>
        <a:bodyPr/>
        <a:lstStyle/>
        <a:p>
          <a:endParaRPr lang="es-ES_tradnl"/>
        </a:p>
      </dgm:t>
    </dgm:pt>
    <dgm:pt modelId="{FD52F4CE-13B2-4094-AC89-630489B8561A}" type="pres">
      <dgm:prSet presAssocID="{EFB40B2A-8F7D-4D1F-8681-58F9321D1599}" presName="level3hierChild" presStyleCnt="0"/>
      <dgm:spPr/>
    </dgm:pt>
    <dgm:pt modelId="{6D5A152F-E43A-44C3-84A4-7B3E02FB9659}" type="pres">
      <dgm:prSet presAssocID="{150439F5-007A-429F-835C-188B2B9C99D5}" presName="conn2-1" presStyleLbl="parChTrans1D4" presStyleIdx="3" presStyleCnt="4"/>
      <dgm:spPr/>
      <dgm:t>
        <a:bodyPr/>
        <a:lstStyle/>
        <a:p>
          <a:endParaRPr lang="es-ES_tradnl"/>
        </a:p>
      </dgm:t>
    </dgm:pt>
    <dgm:pt modelId="{1FAD4C35-993D-4E41-836D-A7F26AAD92D2}" type="pres">
      <dgm:prSet presAssocID="{150439F5-007A-429F-835C-188B2B9C99D5}" presName="connTx" presStyleLbl="parChTrans1D4" presStyleIdx="3" presStyleCnt="4"/>
      <dgm:spPr/>
      <dgm:t>
        <a:bodyPr/>
        <a:lstStyle/>
        <a:p>
          <a:endParaRPr lang="es-ES_tradnl"/>
        </a:p>
      </dgm:t>
    </dgm:pt>
    <dgm:pt modelId="{47B18977-9C3C-4EE7-B667-FCDEC8FEBA4C}" type="pres">
      <dgm:prSet presAssocID="{42267E06-BCDE-499B-8E65-872CAEE8E5B8}" presName="root2" presStyleCnt="0"/>
      <dgm:spPr/>
    </dgm:pt>
    <dgm:pt modelId="{2E3399CF-B20B-4743-8E9F-11D8775A4FF7}" type="pres">
      <dgm:prSet presAssocID="{42267E06-BCDE-499B-8E65-872CAEE8E5B8}" presName="LevelTwoTextNode" presStyleLbl="node4" presStyleIdx="3" presStyleCnt="4" custScaleX="174127" custLinFactNeighborX="54641" custLinFactNeighborY="25950">
        <dgm:presLayoutVars>
          <dgm:chPref val="3"/>
        </dgm:presLayoutVars>
      </dgm:prSet>
      <dgm:spPr/>
      <dgm:t>
        <a:bodyPr/>
        <a:lstStyle/>
        <a:p>
          <a:endParaRPr lang="es-ES_tradnl"/>
        </a:p>
      </dgm:t>
    </dgm:pt>
    <dgm:pt modelId="{73695712-F572-4711-B3B4-D612AF859D6E}" type="pres">
      <dgm:prSet presAssocID="{42267E06-BCDE-499B-8E65-872CAEE8E5B8}" presName="level3hierChild" presStyleCnt="0"/>
      <dgm:spPr/>
    </dgm:pt>
    <dgm:pt modelId="{7B06E9E3-A25F-408C-B41C-197AB19FCE01}" type="pres">
      <dgm:prSet presAssocID="{CEE49E78-1F6D-4744-B64B-EBE64A2289E7}" presName="conn2-1" presStyleLbl="parChTrans1D2" presStyleIdx="2" presStyleCnt="3"/>
      <dgm:spPr/>
      <dgm:t>
        <a:bodyPr/>
        <a:lstStyle/>
        <a:p>
          <a:endParaRPr lang="es-ES_tradnl"/>
        </a:p>
      </dgm:t>
    </dgm:pt>
    <dgm:pt modelId="{EC4A5D3A-FB6D-47F3-AE14-42663E78A430}" type="pres">
      <dgm:prSet presAssocID="{CEE49E78-1F6D-4744-B64B-EBE64A2289E7}" presName="connTx" presStyleLbl="parChTrans1D2" presStyleIdx="2" presStyleCnt="3"/>
      <dgm:spPr/>
      <dgm:t>
        <a:bodyPr/>
        <a:lstStyle/>
        <a:p>
          <a:endParaRPr lang="es-ES_tradnl"/>
        </a:p>
      </dgm:t>
    </dgm:pt>
    <dgm:pt modelId="{FEB4F594-2185-421C-BAB2-BDCA76F167F6}" type="pres">
      <dgm:prSet presAssocID="{EE57C987-09CF-432F-90BF-7FCD92219163}" presName="root2" presStyleCnt="0"/>
      <dgm:spPr/>
    </dgm:pt>
    <dgm:pt modelId="{130EF495-A134-4006-A69B-71696BA4460E}" type="pres">
      <dgm:prSet presAssocID="{EE57C987-09CF-432F-90BF-7FCD92219163}" presName="LevelTwoTextNode" presStyleLbl="node2" presStyleIdx="2" presStyleCnt="3" custScaleX="96941" custLinFactNeighborX="6680" custLinFactNeighborY="39911">
        <dgm:presLayoutVars>
          <dgm:chPref val="3"/>
        </dgm:presLayoutVars>
      </dgm:prSet>
      <dgm:spPr/>
      <dgm:t>
        <a:bodyPr/>
        <a:lstStyle/>
        <a:p>
          <a:endParaRPr lang="es-ES_tradnl"/>
        </a:p>
      </dgm:t>
    </dgm:pt>
    <dgm:pt modelId="{F0926399-F76C-4B1B-ACDA-C938316AAB44}" type="pres">
      <dgm:prSet presAssocID="{EE57C987-09CF-432F-90BF-7FCD92219163}" presName="level3hierChild" presStyleCnt="0"/>
      <dgm:spPr/>
    </dgm:pt>
    <dgm:pt modelId="{1311B870-709D-48A3-8D7E-FC3032DE9B7C}" type="pres">
      <dgm:prSet presAssocID="{5E75EF61-0C64-45E2-9CD8-0DE50FEAE8A8}" presName="root1" presStyleCnt="0"/>
      <dgm:spPr/>
    </dgm:pt>
    <dgm:pt modelId="{AE2A8B8F-4F7A-424A-9105-7EF8E6759768}" type="pres">
      <dgm:prSet presAssocID="{5E75EF61-0C64-45E2-9CD8-0DE50FEAE8A8}" presName="LevelOneTextNode" presStyleLbl="node0" presStyleIdx="1" presStyleCnt="2" custScaleX="174127" custLinFactX="158201" custLinFactY="10386" custLinFactNeighborX="200000" custLinFactNeighborY="100000">
        <dgm:presLayoutVars>
          <dgm:chPref val="3"/>
        </dgm:presLayoutVars>
      </dgm:prSet>
      <dgm:spPr/>
      <dgm:t>
        <a:bodyPr/>
        <a:lstStyle/>
        <a:p>
          <a:endParaRPr lang="es-ES_tradnl"/>
        </a:p>
      </dgm:t>
    </dgm:pt>
    <dgm:pt modelId="{C9C3E774-5B62-4CFD-B3ED-AFAAE0DB7815}" type="pres">
      <dgm:prSet presAssocID="{5E75EF61-0C64-45E2-9CD8-0DE50FEAE8A8}" presName="level2hierChild" presStyleCnt="0"/>
      <dgm:spPr/>
    </dgm:pt>
  </dgm:ptLst>
  <dgm:cxnLst>
    <dgm:cxn modelId="{D9127DD2-DCDB-4E49-9B46-FA0CD4F480D6}" type="presOf" srcId="{E35C8FBB-9055-4A96-B729-A74EAB80C211}" destId="{941D29A0-AD8A-4374-9226-DF2CA226AC43}" srcOrd="0" destOrd="0" presId="urn:microsoft.com/office/officeart/2005/8/layout/hierarchy2"/>
    <dgm:cxn modelId="{4BCD9CF8-2F77-4ED8-B22E-980996E96B6D}" srcId="{E35C8FBB-9055-4A96-B729-A74EAB80C211}" destId="{EFB40B2A-8F7D-4D1F-8681-58F9321D1599}" srcOrd="0" destOrd="0" parTransId="{D84EC9A9-33A4-46DC-83A4-517E6B64A49A}" sibTransId="{9075B33D-8486-4701-BABC-745A929AF896}"/>
    <dgm:cxn modelId="{0CF8445E-EECA-5E4C-804E-9D426C5AD1D7}" type="presOf" srcId="{EE57C987-09CF-432F-90BF-7FCD92219163}" destId="{130EF495-A134-4006-A69B-71696BA4460E}" srcOrd="0" destOrd="0" presId="urn:microsoft.com/office/officeart/2005/8/layout/hierarchy2"/>
    <dgm:cxn modelId="{2E531751-B0DA-B042-BFA8-39955313910B}" type="presOf" srcId="{150439F5-007A-429F-835C-188B2B9C99D5}" destId="{1FAD4C35-993D-4E41-836D-A7F26AAD92D2}" srcOrd="1" destOrd="0" presId="urn:microsoft.com/office/officeart/2005/8/layout/hierarchy2"/>
    <dgm:cxn modelId="{C4726A9B-8BAE-4B4F-B6C3-0CEFDC6FE5D6}" type="presOf" srcId="{8EC145D4-413A-4251-865B-5FCAB837C51B}" destId="{8E87B527-6C6B-4796-8C79-ECC927E69CC8}" srcOrd="0" destOrd="0" presId="urn:microsoft.com/office/officeart/2005/8/layout/hierarchy2"/>
    <dgm:cxn modelId="{068D3AF6-F569-454D-89D4-3A34F95961DD}" type="presOf" srcId="{E8861BFC-F214-4752-ABD4-67F735E9C210}" destId="{2E8590E4-DF24-41B4-BA00-6E41C5BDF886}" srcOrd="1" destOrd="0" presId="urn:microsoft.com/office/officeart/2005/8/layout/hierarchy2"/>
    <dgm:cxn modelId="{F44AD652-781C-6B45-81E5-61BE577502B4}" type="presOf" srcId="{5E75EF61-0C64-45E2-9CD8-0DE50FEAE8A8}" destId="{AE2A8B8F-4F7A-424A-9105-7EF8E6759768}" srcOrd="0" destOrd="0" presId="urn:microsoft.com/office/officeart/2005/8/layout/hierarchy2"/>
    <dgm:cxn modelId="{D8993A10-E45C-4445-AB39-487EA9831F32}" srcId="{E35C8FBB-9055-4A96-B729-A74EAB80C211}" destId="{42267E06-BCDE-499B-8E65-872CAEE8E5B8}" srcOrd="1" destOrd="0" parTransId="{150439F5-007A-429F-835C-188B2B9C99D5}" sibTransId="{41BAB3DB-401E-4494-ABCE-E734A003D3DB}"/>
    <dgm:cxn modelId="{DEB4AE05-BD3A-BD4D-8C65-5D02735DC35A}" type="presOf" srcId="{76274444-F905-4701-B16A-80BFB8A9DD1E}" destId="{84564E44-EDAF-491B-B940-4CAAEE8F6D4F}" srcOrd="0" destOrd="0" presId="urn:microsoft.com/office/officeart/2005/8/layout/hierarchy2"/>
    <dgm:cxn modelId="{3A85E7D3-D288-304F-AB78-FCF856843D5B}" type="presOf" srcId="{150439F5-007A-429F-835C-188B2B9C99D5}" destId="{6D5A152F-E43A-44C3-84A4-7B3E02FB9659}" srcOrd="0" destOrd="0" presId="urn:microsoft.com/office/officeart/2005/8/layout/hierarchy2"/>
    <dgm:cxn modelId="{D60C0A29-EB3E-6C47-B35F-CF6E62F27121}" type="presOf" srcId="{8ACCDAC8-9E07-4378-A825-D037CE6A0F72}" destId="{C7D6DACA-6152-4A2B-B0EF-743769093EEF}" srcOrd="1" destOrd="0" presId="urn:microsoft.com/office/officeart/2005/8/layout/hierarchy2"/>
    <dgm:cxn modelId="{A5304929-89D2-C542-B7C0-1B9B17B9749B}" type="presOf" srcId="{D7352333-3618-4494-AB7D-824768B9A1BF}" destId="{67A482E0-0FBF-4E76-8606-4DD17BFA016E}" srcOrd="0" destOrd="0" presId="urn:microsoft.com/office/officeart/2005/8/layout/hierarchy2"/>
    <dgm:cxn modelId="{82C2CC98-DEEF-784C-81DE-2A472051B453}" type="presOf" srcId="{A282CB64-8285-4107-9B1C-E46DC28F7FDD}" destId="{EE325B71-1FEE-4F2B-803B-A207E1AC2E5D}" srcOrd="0" destOrd="0" presId="urn:microsoft.com/office/officeart/2005/8/layout/hierarchy2"/>
    <dgm:cxn modelId="{E4A3309D-94E2-EE43-9261-160A4CF80972}" type="presOf" srcId="{CEE49E78-1F6D-4744-B64B-EBE64A2289E7}" destId="{7B06E9E3-A25F-408C-B41C-197AB19FCE01}" srcOrd="0" destOrd="0" presId="urn:microsoft.com/office/officeart/2005/8/layout/hierarchy2"/>
    <dgm:cxn modelId="{476071E0-9A84-45F7-B946-F7D8CA766543}" srcId="{8EC8ACAD-F016-4E35-8240-86383A140244}" destId="{B1761618-AC4F-44E4-8713-551C93822118}" srcOrd="0" destOrd="0" parTransId="{C1BB11F8-735F-4629-8ABC-CCDE13C07930}" sibTransId="{16580301-F566-4F88-8A80-99D51A069865}"/>
    <dgm:cxn modelId="{56CD7B75-19EA-7246-A6F6-B93F8DD1943E}" type="presOf" srcId="{D291E1C4-DA40-476B-A67B-906216BED2FD}" destId="{3292FE94-B50B-456F-AABC-A418B09650F7}" srcOrd="1" destOrd="0" presId="urn:microsoft.com/office/officeart/2005/8/layout/hierarchy2"/>
    <dgm:cxn modelId="{C8E7D9B5-6CEC-9449-87A6-0D00E8FEC992}" type="presOf" srcId="{296F7905-5142-418E-AC43-A9FFDE047406}" destId="{FF4F9810-5839-463B-AA83-B07E39C7736A}" srcOrd="0" destOrd="0" presId="urn:microsoft.com/office/officeart/2005/8/layout/hierarchy2"/>
    <dgm:cxn modelId="{CADAE74B-1CBB-1C4B-A2ED-D8A59C81A9A3}" type="presOf" srcId="{A282CB64-8285-4107-9B1C-E46DC28F7FDD}" destId="{00A81607-C192-4161-B5B1-7AF2F996696D}" srcOrd="1" destOrd="0" presId="urn:microsoft.com/office/officeart/2005/8/layout/hierarchy2"/>
    <dgm:cxn modelId="{C8B732AB-0275-774C-8199-6AD3FEC41D9D}" type="presOf" srcId="{8ACCDAC8-9E07-4378-A825-D037CE6A0F72}" destId="{D214B1AE-BDE0-4BF0-B24E-612A1C83151D}" srcOrd="0" destOrd="0" presId="urn:microsoft.com/office/officeart/2005/8/layout/hierarchy2"/>
    <dgm:cxn modelId="{70E6ADB6-5F36-724B-97D2-012D02D65668}" type="presOf" srcId="{8EC8ACAD-F016-4E35-8240-86383A140244}" destId="{FB89F461-62FB-4A39-9E7F-6E7CE05F70D5}" srcOrd="0" destOrd="0" presId="urn:microsoft.com/office/officeart/2005/8/layout/hierarchy2"/>
    <dgm:cxn modelId="{B9363525-1F42-EC43-B7D5-FF709E41B933}" type="presOf" srcId="{D291E1C4-DA40-476B-A67B-906216BED2FD}" destId="{D273DFAA-5AD2-4B4E-B3BA-BE3600419700}" srcOrd="0" destOrd="0" presId="urn:microsoft.com/office/officeart/2005/8/layout/hierarchy2"/>
    <dgm:cxn modelId="{B586A305-F0A4-4D3E-AE14-B47877553231}" srcId="{8EC145D4-413A-4251-865B-5FCAB837C51B}" destId="{E35C8FBB-9055-4A96-B729-A74EAB80C211}" srcOrd="0" destOrd="0" parTransId="{D291E1C4-DA40-476B-A67B-906216BED2FD}" sibTransId="{9FD35844-BF9E-4E4E-A1B7-1ADA6294BF62}"/>
    <dgm:cxn modelId="{36FDB091-3594-43F2-915D-B24AD9DF5F0D}" srcId="{76274444-F905-4701-B16A-80BFB8A9DD1E}" destId="{8EC145D4-413A-4251-865B-5FCAB837C51B}" srcOrd="1" destOrd="0" parTransId="{E8861BFC-F214-4752-ABD4-67F735E9C210}" sibTransId="{4B660FD1-164C-4351-AA3D-D98128702C2F}"/>
    <dgm:cxn modelId="{BBB3E195-3B6B-0549-8073-0F41D5EAB1A9}" type="presOf" srcId="{11E49501-BDD6-4908-B018-6C66F2BC8B4F}" destId="{7603377D-9030-434C-8425-5A89F8F4CA2F}" srcOrd="0" destOrd="0" presId="urn:microsoft.com/office/officeart/2005/8/layout/hierarchy2"/>
    <dgm:cxn modelId="{CD430A60-18A4-C947-B079-48F33F37C8CB}" type="presOf" srcId="{C1BB11F8-735F-4629-8ABC-CCDE13C07930}" destId="{0E98B736-32D8-4FEE-B2C0-715E10DC2D9D}" srcOrd="1" destOrd="0" presId="urn:microsoft.com/office/officeart/2005/8/layout/hierarchy2"/>
    <dgm:cxn modelId="{499DB7A5-9E97-ED44-8CEE-2D47ACFB9755}" type="presOf" srcId="{C1BB11F8-735F-4629-8ABC-CCDE13C07930}" destId="{BBCC1D1E-658F-476A-B33C-113CF10668AC}" srcOrd="0" destOrd="0" presId="urn:microsoft.com/office/officeart/2005/8/layout/hierarchy2"/>
    <dgm:cxn modelId="{DE4EE8A2-5F25-48EF-9BD5-9CED828FC3CE}" srcId="{2F809D03-D721-4BAC-9C19-B013402F60D3}" destId="{8EC8ACAD-F016-4E35-8240-86383A140244}" srcOrd="0" destOrd="0" parTransId="{D7352333-3618-4494-AB7D-824768B9A1BF}" sibTransId="{8446F3F6-D6B8-4F65-BB49-38818797C6D0}"/>
    <dgm:cxn modelId="{80ED1EEC-F53E-BC47-915C-2CDB89D9CA2E}" type="presOf" srcId="{CEE49E78-1F6D-4744-B64B-EBE64A2289E7}" destId="{EC4A5D3A-FB6D-47F3-AE14-42663E78A430}" srcOrd="1" destOrd="0" presId="urn:microsoft.com/office/officeart/2005/8/layout/hierarchy2"/>
    <dgm:cxn modelId="{C9224B85-CD5F-F941-B7AD-7AD87B7ED1DC}" type="presOf" srcId="{D84EC9A9-33A4-46DC-83A4-517E6B64A49A}" destId="{1477AF5E-987B-4FC2-8521-CD8A157ECF0C}" srcOrd="1" destOrd="0" presId="urn:microsoft.com/office/officeart/2005/8/layout/hierarchy2"/>
    <dgm:cxn modelId="{02DBD1A9-5E77-6C4D-B6CD-20F2678F870A}" type="presOf" srcId="{42267E06-BCDE-499B-8E65-872CAEE8E5B8}" destId="{2E3399CF-B20B-4743-8E9F-11D8775A4FF7}" srcOrd="0" destOrd="0" presId="urn:microsoft.com/office/officeart/2005/8/layout/hierarchy2"/>
    <dgm:cxn modelId="{5A0AF201-49AF-BF46-8A1D-3524E0CFFDFE}" type="presOf" srcId="{D84EC9A9-33A4-46DC-83A4-517E6B64A49A}" destId="{5F00410F-6A86-4B81-9E1D-2EAFB5D255FB}" srcOrd="0" destOrd="0" presId="urn:microsoft.com/office/officeart/2005/8/layout/hierarchy2"/>
    <dgm:cxn modelId="{57F7FACF-C0F9-024A-9C3C-39CA641F2639}" type="presOf" srcId="{B1761618-AC4F-44E4-8713-551C93822118}" destId="{9DEB2CAF-D741-4A3B-9EF7-46D571FCC1E6}" srcOrd="0" destOrd="0" presId="urn:microsoft.com/office/officeart/2005/8/layout/hierarchy2"/>
    <dgm:cxn modelId="{60D348AC-3B88-D240-B474-008BB16822BF}" type="presOf" srcId="{E8861BFC-F214-4752-ABD4-67F735E9C210}" destId="{5A482492-5C50-4790-9153-65161F0E8FCC}" srcOrd="0" destOrd="0" presId="urn:microsoft.com/office/officeart/2005/8/layout/hierarchy2"/>
    <dgm:cxn modelId="{81580B51-CD20-7340-9722-AF9AC369F6BA}" type="presOf" srcId="{2F809D03-D721-4BAC-9C19-B013402F60D3}" destId="{320A7E93-1FCB-4FF3-B27C-3EA847131448}" srcOrd="0" destOrd="0" presId="urn:microsoft.com/office/officeart/2005/8/layout/hierarchy2"/>
    <dgm:cxn modelId="{7F2C24E6-942D-44AD-84B5-83345D826608}" srcId="{8EC8ACAD-F016-4E35-8240-86383A140244}" destId="{11E49501-BDD6-4908-B018-6C66F2BC8B4F}" srcOrd="1" destOrd="0" parTransId="{8ACCDAC8-9E07-4378-A825-D037CE6A0F72}" sibTransId="{FD4A54F7-CD2F-4838-95AD-71B96F7C19FB}"/>
    <dgm:cxn modelId="{55C0692F-B205-4AE8-A648-EF18C837177E}" srcId="{296F7905-5142-418E-AC43-A9FFDE047406}" destId="{5E75EF61-0C64-45E2-9CD8-0DE50FEAE8A8}" srcOrd="1" destOrd="0" parTransId="{00F5D8D3-E5DA-4EC4-B3F1-68E9849513D2}" sibTransId="{0C22A248-95E5-4E82-89D4-73A8602E723E}"/>
    <dgm:cxn modelId="{B26B8FAA-7744-4239-9255-F1DD3D875CDA}" srcId="{76274444-F905-4701-B16A-80BFB8A9DD1E}" destId="{EE57C987-09CF-432F-90BF-7FCD92219163}" srcOrd="2" destOrd="0" parTransId="{CEE49E78-1F6D-4744-B64B-EBE64A2289E7}" sibTransId="{C0010F86-915A-4D74-BF3F-BFC706942E10}"/>
    <dgm:cxn modelId="{38FDA0E5-89FB-4BA5-910A-F4C4E7747326}" srcId="{76274444-F905-4701-B16A-80BFB8A9DD1E}" destId="{2F809D03-D721-4BAC-9C19-B013402F60D3}" srcOrd="0" destOrd="0" parTransId="{A282CB64-8285-4107-9B1C-E46DC28F7FDD}" sibTransId="{F60AD6D2-7362-45C2-ADC1-136CFFEBD292}"/>
    <dgm:cxn modelId="{7CFEA1F9-419D-4525-8D85-3CAEAD3DC4AE}" srcId="{296F7905-5142-418E-AC43-A9FFDE047406}" destId="{76274444-F905-4701-B16A-80BFB8A9DD1E}" srcOrd="0" destOrd="0" parTransId="{65114D7B-0176-4FD7-9780-8D4FAE1E2738}" sibTransId="{DA3493B0-2928-4FA9-B906-D532B5C71C0F}"/>
    <dgm:cxn modelId="{2CFEA4DD-5717-654B-8CA9-E551363F8A44}" type="presOf" srcId="{D7352333-3618-4494-AB7D-824768B9A1BF}" destId="{2B487375-2D05-4E53-A9F5-7C8582D91118}" srcOrd="1" destOrd="0" presId="urn:microsoft.com/office/officeart/2005/8/layout/hierarchy2"/>
    <dgm:cxn modelId="{E5C34996-12DA-1249-A65A-58555251F3A4}" type="presOf" srcId="{EFB40B2A-8F7D-4D1F-8681-58F9321D1599}" destId="{B613BDD6-AF82-46B1-8C34-E8A475372FE1}" srcOrd="0" destOrd="0" presId="urn:microsoft.com/office/officeart/2005/8/layout/hierarchy2"/>
    <dgm:cxn modelId="{7CC66642-40D1-2346-AF6C-8B5E71741A9F}" type="presParOf" srcId="{FF4F9810-5839-463B-AA83-B07E39C7736A}" destId="{149D1C7B-A72B-4859-9EDE-7F14F0ED3A62}" srcOrd="0" destOrd="0" presId="urn:microsoft.com/office/officeart/2005/8/layout/hierarchy2"/>
    <dgm:cxn modelId="{A633595D-CA74-1049-B3C4-DCFD246DA34A}" type="presParOf" srcId="{149D1C7B-A72B-4859-9EDE-7F14F0ED3A62}" destId="{84564E44-EDAF-491B-B940-4CAAEE8F6D4F}" srcOrd="0" destOrd="0" presId="urn:microsoft.com/office/officeart/2005/8/layout/hierarchy2"/>
    <dgm:cxn modelId="{28E461F9-0B5E-0A46-ABA9-22958D03B951}" type="presParOf" srcId="{149D1C7B-A72B-4859-9EDE-7F14F0ED3A62}" destId="{5DDC92A0-00B0-45D1-B79A-48E16694C4EE}" srcOrd="1" destOrd="0" presId="urn:microsoft.com/office/officeart/2005/8/layout/hierarchy2"/>
    <dgm:cxn modelId="{1108F127-697A-9E43-B12E-C5CE45861B97}" type="presParOf" srcId="{5DDC92A0-00B0-45D1-B79A-48E16694C4EE}" destId="{EE325B71-1FEE-4F2B-803B-A207E1AC2E5D}" srcOrd="0" destOrd="0" presId="urn:microsoft.com/office/officeart/2005/8/layout/hierarchy2"/>
    <dgm:cxn modelId="{886124EB-C80F-7A43-8D5E-F645AB94B664}" type="presParOf" srcId="{EE325B71-1FEE-4F2B-803B-A207E1AC2E5D}" destId="{00A81607-C192-4161-B5B1-7AF2F996696D}" srcOrd="0" destOrd="0" presId="urn:microsoft.com/office/officeart/2005/8/layout/hierarchy2"/>
    <dgm:cxn modelId="{993563F5-62C5-D246-AE2D-51C01F93CD1E}" type="presParOf" srcId="{5DDC92A0-00B0-45D1-B79A-48E16694C4EE}" destId="{E8315121-8E50-46CA-A240-65237A3908E4}" srcOrd="1" destOrd="0" presId="urn:microsoft.com/office/officeart/2005/8/layout/hierarchy2"/>
    <dgm:cxn modelId="{F29A534C-F12B-994A-8A84-346F8FDAD14B}" type="presParOf" srcId="{E8315121-8E50-46CA-A240-65237A3908E4}" destId="{320A7E93-1FCB-4FF3-B27C-3EA847131448}" srcOrd="0" destOrd="0" presId="urn:microsoft.com/office/officeart/2005/8/layout/hierarchy2"/>
    <dgm:cxn modelId="{38A816B6-BE60-524F-A9B0-6AA975B31011}" type="presParOf" srcId="{E8315121-8E50-46CA-A240-65237A3908E4}" destId="{BB546A2D-BE46-4544-A58B-F9DF8715E566}" srcOrd="1" destOrd="0" presId="urn:microsoft.com/office/officeart/2005/8/layout/hierarchy2"/>
    <dgm:cxn modelId="{7C2D17EC-8420-A54B-BD42-0BB65F8F159B}" type="presParOf" srcId="{BB546A2D-BE46-4544-A58B-F9DF8715E566}" destId="{67A482E0-0FBF-4E76-8606-4DD17BFA016E}" srcOrd="0" destOrd="0" presId="urn:microsoft.com/office/officeart/2005/8/layout/hierarchy2"/>
    <dgm:cxn modelId="{A6E9764B-E4D7-544E-8444-966D046CF709}" type="presParOf" srcId="{67A482E0-0FBF-4E76-8606-4DD17BFA016E}" destId="{2B487375-2D05-4E53-A9F5-7C8582D91118}" srcOrd="0" destOrd="0" presId="urn:microsoft.com/office/officeart/2005/8/layout/hierarchy2"/>
    <dgm:cxn modelId="{0901BAF6-4BDB-274E-8829-B1102426A232}" type="presParOf" srcId="{BB546A2D-BE46-4544-A58B-F9DF8715E566}" destId="{517828D3-78BB-40CD-8147-FA8C9DD8FD13}" srcOrd="1" destOrd="0" presId="urn:microsoft.com/office/officeart/2005/8/layout/hierarchy2"/>
    <dgm:cxn modelId="{C91A99DF-6CB3-AE43-A2A7-3514EFFDB081}" type="presParOf" srcId="{517828D3-78BB-40CD-8147-FA8C9DD8FD13}" destId="{FB89F461-62FB-4A39-9E7F-6E7CE05F70D5}" srcOrd="0" destOrd="0" presId="urn:microsoft.com/office/officeart/2005/8/layout/hierarchy2"/>
    <dgm:cxn modelId="{42613081-5272-B74D-AD17-ACB0A4D62291}" type="presParOf" srcId="{517828D3-78BB-40CD-8147-FA8C9DD8FD13}" destId="{F515639D-366C-4A6B-9F52-EF342E0FDC58}" srcOrd="1" destOrd="0" presId="urn:microsoft.com/office/officeart/2005/8/layout/hierarchy2"/>
    <dgm:cxn modelId="{8078ACEB-23BA-634B-B5F0-64EDDCF2A8E0}" type="presParOf" srcId="{F515639D-366C-4A6B-9F52-EF342E0FDC58}" destId="{BBCC1D1E-658F-476A-B33C-113CF10668AC}" srcOrd="0" destOrd="0" presId="urn:microsoft.com/office/officeart/2005/8/layout/hierarchy2"/>
    <dgm:cxn modelId="{3C77DA1D-8D07-2141-8C17-24C83490AD5C}" type="presParOf" srcId="{BBCC1D1E-658F-476A-B33C-113CF10668AC}" destId="{0E98B736-32D8-4FEE-B2C0-715E10DC2D9D}" srcOrd="0" destOrd="0" presId="urn:microsoft.com/office/officeart/2005/8/layout/hierarchy2"/>
    <dgm:cxn modelId="{49E633A0-05E4-8A4F-8A18-1FD37D238B9B}" type="presParOf" srcId="{F515639D-366C-4A6B-9F52-EF342E0FDC58}" destId="{4093C110-F3FB-4E7B-A3B8-291CB3DFACBE}" srcOrd="1" destOrd="0" presId="urn:microsoft.com/office/officeart/2005/8/layout/hierarchy2"/>
    <dgm:cxn modelId="{E5906DF8-491C-F849-807E-A5C147D0678A}" type="presParOf" srcId="{4093C110-F3FB-4E7B-A3B8-291CB3DFACBE}" destId="{9DEB2CAF-D741-4A3B-9EF7-46D571FCC1E6}" srcOrd="0" destOrd="0" presId="urn:microsoft.com/office/officeart/2005/8/layout/hierarchy2"/>
    <dgm:cxn modelId="{D8E4E2D9-548F-344A-98C8-221C16B2E098}" type="presParOf" srcId="{4093C110-F3FB-4E7B-A3B8-291CB3DFACBE}" destId="{E5596DB5-D29D-4904-A0A9-44F4394374DA}" srcOrd="1" destOrd="0" presId="urn:microsoft.com/office/officeart/2005/8/layout/hierarchy2"/>
    <dgm:cxn modelId="{6BA6285E-5A3C-AD4E-929C-A4176B91448C}" type="presParOf" srcId="{F515639D-366C-4A6B-9F52-EF342E0FDC58}" destId="{D214B1AE-BDE0-4BF0-B24E-612A1C83151D}" srcOrd="2" destOrd="0" presId="urn:microsoft.com/office/officeart/2005/8/layout/hierarchy2"/>
    <dgm:cxn modelId="{5BA18A09-1F59-674F-8334-DF0684BB7BA4}" type="presParOf" srcId="{D214B1AE-BDE0-4BF0-B24E-612A1C83151D}" destId="{C7D6DACA-6152-4A2B-B0EF-743769093EEF}" srcOrd="0" destOrd="0" presId="urn:microsoft.com/office/officeart/2005/8/layout/hierarchy2"/>
    <dgm:cxn modelId="{425D7F12-DD96-9E44-8E02-9BAD7B2961CA}" type="presParOf" srcId="{F515639D-366C-4A6B-9F52-EF342E0FDC58}" destId="{A3309AF7-8E47-4564-A1C8-DDD2C955EA2B}" srcOrd="3" destOrd="0" presId="urn:microsoft.com/office/officeart/2005/8/layout/hierarchy2"/>
    <dgm:cxn modelId="{A1C3E83F-DEDF-C74F-BBC6-0F87C27607D2}" type="presParOf" srcId="{A3309AF7-8E47-4564-A1C8-DDD2C955EA2B}" destId="{7603377D-9030-434C-8425-5A89F8F4CA2F}" srcOrd="0" destOrd="0" presId="urn:microsoft.com/office/officeart/2005/8/layout/hierarchy2"/>
    <dgm:cxn modelId="{5BD64607-A640-444A-8EED-E99F35A1AC79}" type="presParOf" srcId="{A3309AF7-8E47-4564-A1C8-DDD2C955EA2B}" destId="{C9C2E63C-A974-487D-AD2B-F54CE7363DF5}" srcOrd="1" destOrd="0" presId="urn:microsoft.com/office/officeart/2005/8/layout/hierarchy2"/>
    <dgm:cxn modelId="{B367E74A-52D8-DB4C-B4F7-B853C200976A}" type="presParOf" srcId="{5DDC92A0-00B0-45D1-B79A-48E16694C4EE}" destId="{5A482492-5C50-4790-9153-65161F0E8FCC}" srcOrd="2" destOrd="0" presId="urn:microsoft.com/office/officeart/2005/8/layout/hierarchy2"/>
    <dgm:cxn modelId="{08A9064D-724C-A74E-9398-7546B1C31C7E}" type="presParOf" srcId="{5A482492-5C50-4790-9153-65161F0E8FCC}" destId="{2E8590E4-DF24-41B4-BA00-6E41C5BDF886}" srcOrd="0" destOrd="0" presId="urn:microsoft.com/office/officeart/2005/8/layout/hierarchy2"/>
    <dgm:cxn modelId="{DE83BC19-36BB-544B-9CD6-532BB758E22A}" type="presParOf" srcId="{5DDC92A0-00B0-45D1-B79A-48E16694C4EE}" destId="{17D97953-535E-4BAB-A2C7-F6E75CD51178}" srcOrd="3" destOrd="0" presId="urn:microsoft.com/office/officeart/2005/8/layout/hierarchy2"/>
    <dgm:cxn modelId="{5653441E-3941-CE43-B2BD-75C4510C3500}" type="presParOf" srcId="{17D97953-535E-4BAB-A2C7-F6E75CD51178}" destId="{8E87B527-6C6B-4796-8C79-ECC927E69CC8}" srcOrd="0" destOrd="0" presId="urn:microsoft.com/office/officeart/2005/8/layout/hierarchy2"/>
    <dgm:cxn modelId="{03F71EF1-6953-0A4C-951B-2986F4A1650F}" type="presParOf" srcId="{17D97953-535E-4BAB-A2C7-F6E75CD51178}" destId="{3143AC76-AB5A-4E35-A8CE-D199C48365AC}" srcOrd="1" destOrd="0" presId="urn:microsoft.com/office/officeart/2005/8/layout/hierarchy2"/>
    <dgm:cxn modelId="{099173EB-15E4-E74C-9B08-FA9C5B036E3A}" type="presParOf" srcId="{3143AC76-AB5A-4E35-A8CE-D199C48365AC}" destId="{D273DFAA-5AD2-4B4E-B3BA-BE3600419700}" srcOrd="0" destOrd="0" presId="urn:microsoft.com/office/officeart/2005/8/layout/hierarchy2"/>
    <dgm:cxn modelId="{9144BC39-3FC7-EC48-A83D-38E0C04BCC9D}" type="presParOf" srcId="{D273DFAA-5AD2-4B4E-B3BA-BE3600419700}" destId="{3292FE94-B50B-456F-AABC-A418B09650F7}" srcOrd="0" destOrd="0" presId="urn:microsoft.com/office/officeart/2005/8/layout/hierarchy2"/>
    <dgm:cxn modelId="{A5C8087D-37D7-FD4B-BDF5-172AE4F543FD}" type="presParOf" srcId="{3143AC76-AB5A-4E35-A8CE-D199C48365AC}" destId="{3FF1A673-3D53-49F6-8FBC-3B7A5A347386}" srcOrd="1" destOrd="0" presId="urn:microsoft.com/office/officeart/2005/8/layout/hierarchy2"/>
    <dgm:cxn modelId="{0F5E7423-35FD-914C-AB50-21C7FF8D0146}" type="presParOf" srcId="{3FF1A673-3D53-49F6-8FBC-3B7A5A347386}" destId="{941D29A0-AD8A-4374-9226-DF2CA226AC43}" srcOrd="0" destOrd="0" presId="urn:microsoft.com/office/officeart/2005/8/layout/hierarchy2"/>
    <dgm:cxn modelId="{99EE7FA8-88FA-B44E-8B83-6717A54C48E5}" type="presParOf" srcId="{3FF1A673-3D53-49F6-8FBC-3B7A5A347386}" destId="{127C7D68-AB5E-4B77-841A-975335A2C227}" srcOrd="1" destOrd="0" presId="urn:microsoft.com/office/officeart/2005/8/layout/hierarchy2"/>
    <dgm:cxn modelId="{D84FB8F7-EC44-A64C-90F2-EC9593CF22FD}" type="presParOf" srcId="{127C7D68-AB5E-4B77-841A-975335A2C227}" destId="{5F00410F-6A86-4B81-9E1D-2EAFB5D255FB}" srcOrd="0" destOrd="0" presId="urn:microsoft.com/office/officeart/2005/8/layout/hierarchy2"/>
    <dgm:cxn modelId="{DA73B53E-E235-8C44-BA4C-12BE2BF6CD20}" type="presParOf" srcId="{5F00410F-6A86-4B81-9E1D-2EAFB5D255FB}" destId="{1477AF5E-987B-4FC2-8521-CD8A157ECF0C}" srcOrd="0" destOrd="0" presId="urn:microsoft.com/office/officeart/2005/8/layout/hierarchy2"/>
    <dgm:cxn modelId="{64ACE8F6-7D2A-CE40-BD22-4772CA7FCB67}" type="presParOf" srcId="{127C7D68-AB5E-4B77-841A-975335A2C227}" destId="{F84FAED5-D14B-4633-8E05-589417FDDA1D}" srcOrd="1" destOrd="0" presId="urn:microsoft.com/office/officeart/2005/8/layout/hierarchy2"/>
    <dgm:cxn modelId="{1FACCA16-CF40-454F-A433-71109906F931}" type="presParOf" srcId="{F84FAED5-D14B-4633-8E05-589417FDDA1D}" destId="{B613BDD6-AF82-46B1-8C34-E8A475372FE1}" srcOrd="0" destOrd="0" presId="urn:microsoft.com/office/officeart/2005/8/layout/hierarchy2"/>
    <dgm:cxn modelId="{34BC51E0-4B2D-5C4F-A438-D8149F4E8897}" type="presParOf" srcId="{F84FAED5-D14B-4633-8E05-589417FDDA1D}" destId="{FD52F4CE-13B2-4094-AC89-630489B8561A}" srcOrd="1" destOrd="0" presId="urn:microsoft.com/office/officeart/2005/8/layout/hierarchy2"/>
    <dgm:cxn modelId="{E61866CC-90A1-8A44-B052-2F680C7D6847}" type="presParOf" srcId="{127C7D68-AB5E-4B77-841A-975335A2C227}" destId="{6D5A152F-E43A-44C3-84A4-7B3E02FB9659}" srcOrd="2" destOrd="0" presId="urn:microsoft.com/office/officeart/2005/8/layout/hierarchy2"/>
    <dgm:cxn modelId="{C03C9E77-37BD-334E-889A-EDFB6B257BF5}" type="presParOf" srcId="{6D5A152F-E43A-44C3-84A4-7B3E02FB9659}" destId="{1FAD4C35-993D-4E41-836D-A7F26AAD92D2}" srcOrd="0" destOrd="0" presId="urn:microsoft.com/office/officeart/2005/8/layout/hierarchy2"/>
    <dgm:cxn modelId="{5D888098-C1AD-B94A-81A7-AEF7C0AF8144}" type="presParOf" srcId="{127C7D68-AB5E-4B77-841A-975335A2C227}" destId="{47B18977-9C3C-4EE7-B667-FCDEC8FEBA4C}" srcOrd="3" destOrd="0" presId="urn:microsoft.com/office/officeart/2005/8/layout/hierarchy2"/>
    <dgm:cxn modelId="{C6C9F988-7094-1741-98F5-A30C381C1591}" type="presParOf" srcId="{47B18977-9C3C-4EE7-B667-FCDEC8FEBA4C}" destId="{2E3399CF-B20B-4743-8E9F-11D8775A4FF7}" srcOrd="0" destOrd="0" presId="urn:microsoft.com/office/officeart/2005/8/layout/hierarchy2"/>
    <dgm:cxn modelId="{F6AC0F91-C592-CD44-B02A-62A0FE3C32B7}" type="presParOf" srcId="{47B18977-9C3C-4EE7-B667-FCDEC8FEBA4C}" destId="{73695712-F572-4711-B3B4-D612AF859D6E}" srcOrd="1" destOrd="0" presId="urn:microsoft.com/office/officeart/2005/8/layout/hierarchy2"/>
    <dgm:cxn modelId="{167596AA-3179-EC47-99CB-8C2FC67E0E87}" type="presParOf" srcId="{5DDC92A0-00B0-45D1-B79A-48E16694C4EE}" destId="{7B06E9E3-A25F-408C-B41C-197AB19FCE01}" srcOrd="4" destOrd="0" presId="urn:microsoft.com/office/officeart/2005/8/layout/hierarchy2"/>
    <dgm:cxn modelId="{070D654B-BBF5-424D-8059-8C29C0FF2AEF}" type="presParOf" srcId="{7B06E9E3-A25F-408C-B41C-197AB19FCE01}" destId="{EC4A5D3A-FB6D-47F3-AE14-42663E78A430}" srcOrd="0" destOrd="0" presId="urn:microsoft.com/office/officeart/2005/8/layout/hierarchy2"/>
    <dgm:cxn modelId="{3BF4CE68-9F22-ED4F-BFA3-6DCF9A33E650}" type="presParOf" srcId="{5DDC92A0-00B0-45D1-B79A-48E16694C4EE}" destId="{FEB4F594-2185-421C-BAB2-BDCA76F167F6}" srcOrd="5" destOrd="0" presId="urn:microsoft.com/office/officeart/2005/8/layout/hierarchy2"/>
    <dgm:cxn modelId="{9437EBB1-CAC2-1044-9FD9-2017F31A0E62}" type="presParOf" srcId="{FEB4F594-2185-421C-BAB2-BDCA76F167F6}" destId="{130EF495-A134-4006-A69B-71696BA4460E}" srcOrd="0" destOrd="0" presId="urn:microsoft.com/office/officeart/2005/8/layout/hierarchy2"/>
    <dgm:cxn modelId="{DCA94113-7C76-2944-8F94-40AAAA4E127C}" type="presParOf" srcId="{FEB4F594-2185-421C-BAB2-BDCA76F167F6}" destId="{F0926399-F76C-4B1B-ACDA-C938316AAB44}" srcOrd="1" destOrd="0" presId="urn:microsoft.com/office/officeart/2005/8/layout/hierarchy2"/>
    <dgm:cxn modelId="{CE919742-90AA-4549-9FB6-5CD6437D2F74}" type="presParOf" srcId="{FF4F9810-5839-463B-AA83-B07E39C7736A}" destId="{1311B870-709D-48A3-8D7E-FC3032DE9B7C}" srcOrd="1" destOrd="0" presId="urn:microsoft.com/office/officeart/2005/8/layout/hierarchy2"/>
    <dgm:cxn modelId="{B3EC4C5C-B1DA-FA4A-A624-66A5C8715D8D}" type="presParOf" srcId="{1311B870-709D-48A3-8D7E-FC3032DE9B7C}" destId="{AE2A8B8F-4F7A-424A-9105-7EF8E6759768}" srcOrd="0" destOrd="0" presId="urn:microsoft.com/office/officeart/2005/8/layout/hierarchy2"/>
    <dgm:cxn modelId="{BC1FAC6A-0F36-864F-8BEF-F8FB78350893}" type="presParOf" srcId="{1311B870-709D-48A3-8D7E-FC3032DE9B7C}" destId="{C9C3E774-5B62-4CFD-B3ED-AFAAE0DB7815}" srcOrd="1" destOrd="0" presId="urn:microsoft.com/office/officeart/2005/8/layout/hierarchy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96F7905-5142-418E-AC43-A9FFDE047406}" type="doc">
      <dgm:prSet loTypeId="urn:microsoft.com/office/officeart/2005/8/layout/hierarchy2" loCatId="hierarchy" qsTypeId="urn:microsoft.com/office/officeart/2005/8/quickstyle/simple1" qsCatId="simple" csTypeId="urn:microsoft.com/office/officeart/2005/8/colors/accent1_1" csCatId="accent1" phldr="1"/>
      <dgm:spPr/>
      <dgm:t>
        <a:bodyPr/>
        <a:lstStyle/>
        <a:p>
          <a:endParaRPr lang="es-ES"/>
        </a:p>
      </dgm:t>
    </dgm:pt>
    <dgm:pt modelId="{76274444-F905-4701-B16A-80BFB8A9DD1E}">
      <dgm:prSet phldrT="[Texto]" custT="1"/>
      <dgm:spPr>
        <a:solidFill>
          <a:srgbClr val="36B099"/>
        </a:solidFill>
      </dgm:spPr>
      <dgm:t>
        <a:bodyPr/>
        <a:lstStyle/>
        <a:p>
          <a:r>
            <a:rPr lang="es-ES" sz="2000" dirty="0">
              <a:solidFill>
                <a:schemeClr val="bg1"/>
              </a:solidFill>
            </a:rPr>
            <a:t>Desmonte  SITP Provisional</a:t>
          </a:r>
        </a:p>
      </dgm:t>
    </dgm:pt>
    <dgm:pt modelId="{65114D7B-0176-4FD7-9780-8D4FAE1E2738}" type="parTrans" cxnId="{7CFEA1F9-419D-4525-8D85-3CAEAD3DC4AE}">
      <dgm:prSet/>
      <dgm:spPr/>
      <dgm:t>
        <a:bodyPr/>
        <a:lstStyle/>
        <a:p>
          <a:endParaRPr lang="es-ES"/>
        </a:p>
      </dgm:t>
    </dgm:pt>
    <dgm:pt modelId="{DA3493B0-2928-4FA9-B906-D532B5C71C0F}" type="sibTrans" cxnId="{7CFEA1F9-419D-4525-8D85-3CAEAD3DC4AE}">
      <dgm:prSet/>
      <dgm:spPr/>
      <dgm:t>
        <a:bodyPr/>
        <a:lstStyle/>
        <a:p>
          <a:endParaRPr lang="es-ES"/>
        </a:p>
      </dgm:t>
    </dgm:pt>
    <dgm:pt modelId="{2F809D03-D721-4BAC-9C19-B013402F60D3}">
      <dgm:prSet phldrT="[Texto]" custT="1"/>
      <dgm:spPr>
        <a:solidFill>
          <a:srgbClr val="36B099"/>
        </a:solidFill>
      </dgm:spPr>
      <dgm:t>
        <a:bodyPr/>
        <a:lstStyle/>
        <a:p>
          <a:r>
            <a:rPr lang="es-ES" sz="2000" dirty="0">
              <a:solidFill>
                <a:schemeClr val="bg1"/>
              </a:solidFill>
            </a:rPr>
            <a:t>Vehículos en Operación</a:t>
          </a:r>
        </a:p>
      </dgm:t>
    </dgm:pt>
    <dgm:pt modelId="{A282CB64-8285-4107-9B1C-E46DC28F7FDD}" type="parTrans" cxnId="{38FDA0E5-89FB-4BA5-910A-F4C4E7747326}">
      <dgm:prSet/>
      <dgm:spPr>
        <a:ln>
          <a:solidFill>
            <a:srgbClr val="FFB71B"/>
          </a:solidFill>
        </a:ln>
      </dgm:spPr>
      <dgm:t>
        <a:bodyPr/>
        <a:lstStyle/>
        <a:p>
          <a:endParaRPr lang="es-ES"/>
        </a:p>
      </dgm:t>
    </dgm:pt>
    <dgm:pt modelId="{F60AD6D2-7362-45C2-ADC1-136CFFEBD292}" type="sibTrans" cxnId="{38FDA0E5-89FB-4BA5-910A-F4C4E7747326}">
      <dgm:prSet/>
      <dgm:spPr/>
      <dgm:t>
        <a:bodyPr/>
        <a:lstStyle/>
        <a:p>
          <a:endParaRPr lang="es-ES"/>
        </a:p>
      </dgm:t>
    </dgm:pt>
    <dgm:pt modelId="{8EC145D4-413A-4251-865B-5FCAB837C51B}">
      <dgm:prSet phldrT="[Texto]" custT="1"/>
      <dgm:spPr>
        <a:solidFill>
          <a:srgbClr val="36B099"/>
        </a:solidFill>
      </dgm:spPr>
      <dgm:t>
        <a:bodyPr/>
        <a:lstStyle/>
        <a:p>
          <a:r>
            <a:rPr lang="es-ES" sz="2000" dirty="0">
              <a:solidFill>
                <a:schemeClr val="bg1"/>
              </a:solidFill>
            </a:rPr>
            <a:t>Vehículos Pendientes</a:t>
          </a:r>
        </a:p>
      </dgm:t>
    </dgm:pt>
    <dgm:pt modelId="{E8861BFC-F214-4752-ABD4-67F735E9C210}" type="parTrans" cxnId="{36FDB091-3594-43F2-915D-B24AD9DF5F0D}">
      <dgm:prSet/>
      <dgm:spPr>
        <a:ln>
          <a:solidFill>
            <a:srgbClr val="FFB71B"/>
          </a:solidFill>
        </a:ln>
      </dgm:spPr>
      <dgm:t>
        <a:bodyPr/>
        <a:lstStyle/>
        <a:p>
          <a:endParaRPr lang="es-ES"/>
        </a:p>
      </dgm:t>
    </dgm:pt>
    <dgm:pt modelId="{4B660FD1-164C-4351-AA3D-D98128702C2F}" type="sibTrans" cxnId="{36FDB091-3594-43F2-915D-B24AD9DF5F0D}">
      <dgm:prSet/>
      <dgm:spPr/>
      <dgm:t>
        <a:bodyPr/>
        <a:lstStyle/>
        <a:p>
          <a:endParaRPr lang="es-ES"/>
        </a:p>
      </dgm:t>
    </dgm:pt>
    <dgm:pt modelId="{E35C8FBB-9055-4A96-B729-A74EAB80C211}">
      <dgm:prSet phldrT="[Texto]" custT="1"/>
      <dgm:spPr>
        <a:solidFill>
          <a:srgbClr val="36B099"/>
        </a:solidFill>
      </dgm:spPr>
      <dgm:t>
        <a:bodyPr/>
        <a:lstStyle/>
        <a:p>
          <a:r>
            <a:rPr lang="es-ES" sz="2000" dirty="0">
              <a:solidFill>
                <a:schemeClr val="bg1"/>
              </a:solidFill>
            </a:rPr>
            <a:t>Anexo Técnico	</a:t>
          </a:r>
        </a:p>
        <a:p>
          <a:r>
            <a:rPr lang="es-ES" sz="2000" dirty="0">
              <a:solidFill>
                <a:schemeClr val="bg1"/>
              </a:solidFill>
            </a:rPr>
            <a:t>4.853 Vehículos</a:t>
          </a:r>
        </a:p>
        <a:p>
          <a:r>
            <a:rPr lang="es-ES" sz="2000" dirty="0">
              <a:solidFill>
                <a:schemeClr val="bg1"/>
              </a:solidFill>
            </a:rPr>
            <a:t>+- 850 MM</a:t>
          </a:r>
        </a:p>
      </dgm:t>
    </dgm:pt>
    <dgm:pt modelId="{D291E1C4-DA40-476B-A67B-906216BED2FD}" type="parTrans" cxnId="{B586A305-F0A4-4D3E-AE14-B47877553231}">
      <dgm:prSet/>
      <dgm:spPr>
        <a:ln>
          <a:solidFill>
            <a:srgbClr val="FFB71B"/>
          </a:solidFill>
        </a:ln>
      </dgm:spPr>
      <dgm:t>
        <a:bodyPr/>
        <a:lstStyle/>
        <a:p>
          <a:endParaRPr lang="es-ES"/>
        </a:p>
      </dgm:t>
    </dgm:pt>
    <dgm:pt modelId="{9FD35844-BF9E-4E4E-A1B7-1ADA6294BF62}" type="sibTrans" cxnId="{B586A305-F0A4-4D3E-AE14-B47877553231}">
      <dgm:prSet/>
      <dgm:spPr/>
      <dgm:t>
        <a:bodyPr/>
        <a:lstStyle/>
        <a:p>
          <a:endParaRPr lang="es-ES"/>
        </a:p>
      </dgm:t>
    </dgm:pt>
    <dgm:pt modelId="{D8D817E9-D33A-4DC4-BA59-7616613E343D}">
      <dgm:prSet phldrT="[Texto]" custT="1"/>
      <dgm:spPr>
        <a:solidFill>
          <a:srgbClr val="36B099"/>
        </a:solidFill>
      </dgm:spPr>
      <dgm:t>
        <a:bodyPr/>
        <a:lstStyle/>
        <a:p>
          <a:r>
            <a:rPr lang="es-ES" sz="2000" dirty="0">
              <a:solidFill>
                <a:schemeClr val="bg1"/>
              </a:solidFill>
            </a:rPr>
            <a:t>Desintegración</a:t>
          </a:r>
        </a:p>
      </dgm:t>
    </dgm:pt>
    <dgm:pt modelId="{D56A8CCE-A1D3-4CE3-B559-848083C56E35}" type="parTrans" cxnId="{01D8B673-58FB-4D06-858B-79FC8796CA7B}">
      <dgm:prSet/>
      <dgm:spPr>
        <a:ln>
          <a:solidFill>
            <a:srgbClr val="FFB71B"/>
          </a:solidFill>
        </a:ln>
      </dgm:spPr>
      <dgm:t>
        <a:bodyPr/>
        <a:lstStyle/>
        <a:p>
          <a:endParaRPr lang="es-ES"/>
        </a:p>
      </dgm:t>
    </dgm:pt>
    <dgm:pt modelId="{4CEDB008-F26B-4350-84D2-FAC6FCD6B5C0}" type="sibTrans" cxnId="{01D8B673-58FB-4D06-858B-79FC8796CA7B}">
      <dgm:prSet/>
      <dgm:spPr/>
      <dgm:t>
        <a:bodyPr/>
        <a:lstStyle/>
        <a:p>
          <a:endParaRPr lang="es-ES"/>
        </a:p>
      </dgm:t>
    </dgm:pt>
    <dgm:pt modelId="{54AE2A7A-0742-42F7-9FAB-456384FE3C28}">
      <dgm:prSet phldrT="[Texto]" custT="1"/>
      <dgm:spPr>
        <a:solidFill>
          <a:srgbClr val="36B099"/>
        </a:solidFill>
      </dgm:spPr>
      <dgm:t>
        <a:bodyPr/>
        <a:lstStyle/>
        <a:p>
          <a:r>
            <a:rPr lang="es-ES" sz="2000" dirty="0">
              <a:solidFill>
                <a:schemeClr val="bg1"/>
              </a:solidFill>
            </a:rPr>
            <a:t>Artículo 78:      2.328  Vehículos   +-</a:t>
          </a:r>
          <a:r>
            <a:rPr lang="es-ES" sz="2000" dirty="0" smtClean="0">
              <a:solidFill>
                <a:schemeClr val="bg1"/>
              </a:solidFill>
            </a:rPr>
            <a:t>400 MM</a:t>
          </a:r>
          <a:endParaRPr lang="es-ES" sz="2000" dirty="0">
            <a:solidFill>
              <a:schemeClr val="bg1"/>
            </a:solidFill>
          </a:endParaRPr>
        </a:p>
      </dgm:t>
    </dgm:pt>
    <dgm:pt modelId="{6115FD4E-49DC-4C0A-8509-7F09966FA51E}" type="parTrans" cxnId="{C596754E-13FA-4265-A31B-35C471C9189F}">
      <dgm:prSet/>
      <dgm:spPr>
        <a:ln>
          <a:solidFill>
            <a:srgbClr val="FFB71B"/>
          </a:solidFill>
        </a:ln>
      </dgm:spPr>
      <dgm:t>
        <a:bodyPr/>
        <a:lstStyle/>
        <a:p>
          <a:endParaRPr lang="es-ES"/>
        </a:p>
      </dgm:t>
    </dgm:pt>
    <dgm:pt modelId="{D61AF63B-C087-45B2-8316-21F67924ABB4}" type="sibTrans" cxnId="{C596754E-13FA-4265-A31B-35C471C9189F}">
      <dgm:prSet/>
      <dgm:spPr/>
      <dgm:t>
        <a:bodyPr/>
        <a:lstStyle/>
        <a:p>
          <a:endParaRPr lang="es-ES"/>
        </a:p>
      </dgm:t>
    </dgm:pt>
    <dgm:pt modelId="{6A658C08-15BD-4CD3-A615-DD0A0BD7B1A1}">
      <dgm:prSet phldrT="[Texto]" custT="1"/>
      <dgm:spPr>
        <a:solidFill>
          <a:srgbClr val="36B099"/>
        </a:solidFill>
      </dgm:spPr>
      <dgm:t>
        <a:bodyPr/>
        <a:lstStyle/>
        <a:p>
          <a:r>
            <a:rPr lang="es-ES" sz="2000" dirty="0">
              <a:solidFill>
                <a:schemeClr val="bg1"/>
              </a:solidFill>
            </a:rPr>
            <a:t>Otrosí:            2.156 Vehículos       +-</a:t>
          </a:r>
          <a:r>
            <a:rPr lang="es-ES" sz="2000" dirty="0" smtClean="0">
              <a:solidFill>
                <a:schemeClr val="bg1"/>
              </a:solidFill>
            </a:rPr>
            <a:t>400 MM </a:t>
          </a:r>
          <a:endParaRPr lang="es-ES" sz="2000" dirty="0">
            <a:solidFill>
              <a:schemeClr val="bg1"/>
            </a:solidFill>
          </a:endParaRPr>
        </a:p>
      </dgm:t>
    </dgm:pt>
    <dgm:pt modelId="{23BBB6DA-0B96-46FD-A7E3-B77D1BEADD24}" type="parTrans" cxnId="{08A86F2C-3A72-4AF7-A419-749153274D4A}">
      <dgm:prSet/>
      <dgm:spPr>
        <a:ln>
          <a:solidFill>
            <a:srgbClr val="FFB71B"/>
          </a:solidFill>
        </a:ln>
      </dgm:spPr>
      <dgm:t>
        <a:bodyPr/>
        <a:lstStyle/>
        <a:p>
          <a:endParaRPr lang="es-ES"/>
        </a:p>
      </dgm:t>
    </dgm:pt>
    <dgm:pt modelId="{644EB898-DC83-455E-9794-FECB49854032}" type="sibTrans" cxnId="{08A86F2C-3A72-4AF7-A419-749153274D4A}">
      <dgm:prSet/>
      <dgm:spPr/>
      <dgm:t>
        <a:bodyPr/>
        <a:lstStyle/>
        <a:p>
          <a:endParaRPr lang="es-ES"/>
        </a:p>
      </dgm:t>
    </dgm:pt>
    <dgm:pt modelId="{9D0A2CB0-C03A-4909-8B47-B55EBFF9A977}">
      <dgm:prSet phldrT="[Texto]" custT="1"/>
      <dgm:spPr>
        <a:solidFill>
          <a:srgbClr val="36B099"/>
        </a:solidFill>
      </dgm:spPr>
      <dgm:t>
        <a:bodyPr/>
        <a:lstStyle/>
        <a:p>
          <a:r>
            <a:rPr lang="es-ES" sz="2000" dirty="0">
              <a:solidFill>
                <a:schemeClr val="bg1"/>
              </a:solidFill>
            </a:rPr>
            <a:t>Factor de Calidad: 369 Vehículos         </a:t>
          </a:r>
          <a:r>
            <a:rPr lang="es-ES" sz="2000" dirty="0" smtClean="0">
              <a:solidFill>
                <a:schemeClr val="bg1"/>
              </a:solidFill>
            </a:rPr>
            <a:t>+-50 MM</a:t>
          </a:r>
          <a:endParaRPr lang="es-ES" sz="2000" dirty="0">
            <a:solidFill>
              <a:schemeClr val="bg1"/>
            </a:solidFill>
          </a:endParaRPr>
        </a:p>
      </dgm:t>
    </dgm:pt>
    <dgm:pt modelId="{20FB7283-7D8D-41D7-B4CE-C437F58F9594}" type="parTrans" cxnId="{A12B72FC-B029-4306-8267-B65D99B23072}">
      <dgm:prSet/>
      <dgm:spPr>
        <a:ln>
          <a:solidFill>
            <a:srgbClr val="FFB71B"/>
          </a:solidFill>
        </a:ln>
      </dgm:spPr>
      <dgm:t>
        <a:bodyPr/>
        <a:lstStyle/>
        <a:p>
          <a:endParaRPr lang="es-ES"/>
        </a:p>
      </dgm:t>
    </dgm:pt>
    <dgm:pt modelId="{0AA54D6F-5F2E-4E18-A33E-8B6C48F3E9DF}" type="sibTrans" cxnId="{A12B72FC-B029-4306-8267-B65D99B23072}">
      <dgm:prSet/>
      <dgm:spPr/>
      <dgm:t>
        <a:bodyPr/>
        <a:lstStyle/>
        <a:p>
          <a:endParaRPr lang="es-ES"/>
        </a:p>
      </dgm:t>
    </dgm:pt>
    <dgm:pt modelId="{FF4F9810-5839-463B-AA83-B07E39C7736A}" type="pres">
      <dgm:prSet presAssocID="{296F7905-5142-418E-AC43-A9FFDE047406}" presName="diagram" presStyleCnt="0">
        <dgm:presLayoutVars>
          <dgm:chPref val="1"/>
          <dgm:dir/>
          <dgm:animOne val="branch"/>
          <dgm:animLvl val="lvl"/>
          <dgm:resizeHandles val="exact"/>
        </dgm:presLayoutVars>
      </dgm:prSet>
      <dgm:spPr/>
      <dgm:t>
        <a:bodyPr/>
        <a:lstStyle/>
        <a:p>
          <a:endParaRPr lang="es-ES_tradnl"/>
        </a:p>
      </dgm:t>
    </dgm:pt>
    <dgm:pt modelId="{149D1C7B-A72B-4859-9EDE-7F14F0ED3A62}" type="pres">
      <dgm:prSet presAssocID="{76274444-F905-4701-B16A-80BFB8A9DD1E}" presName="root1" presStyleCnt="0"/>
      <dgm:spPr/>
    </dgm:pt>
    <dgm:pt modelId="{84564E44-EDAF-491B-B940-4CAAEE8F6D4F}" type="pres">
      <dgm:prSet presAssocID="{76274444-F905-4701-B16A-80BFB8A9DD1E}" presName="LevelOneTextNode" presStyleLbl="node0" presStyleIdx="0" presStyleCnt="1" custScaleX="117459" custScaleY="126160" custLinFactNeighborX="282" custLinFactNeighborY="-7146">
        <dgm:presLayoutVars>
          <dgm:chPref val="3"/>
        </dgm:presLayoutVars>
      </dgm:prSet>
      <dgm:spPr/>
      <dgm:t>
        <a:bodyPr/>
        <a:lstStyle/>
        <a:p>
          <a:endParaRPr lang="es-ES_tradnl"/>
        </a:p>
      </dgm:t>
    </dgm:pt>
    <dgm:pt modelId="{5DDC92A0-00B0-45D1-B79A-48E16694C4EE}" type="pres">
      <dgm:prSet presAssocID="{76274444-F905-4701-B16A-80BFB8A9DD1E}" presName="level2hierChild" presStyleCnt="0"/>
      <dgm:spPr/>
    </dgm:pt>
    <dgm:pt modelId="{EE325B71-1FEE-4F2B-803B-A207E1AC2E5D}" type="pres">
      <dgm:prSet presAssocID="{A282CB64-8285-4107-9B1C-E46DC28F7FDD}" presName="conn2-1" presStyleLbl="parChTrans1D2" presStyleIdx="0" presStyleCnt="2"/>
      <dgm:spPr/>
      <dgm:t>
        <a:bodyPr/>
        <a:lstStyle/>
        <a:p>
          <a:endParaRPr lang="es-ES_tradnl"/>
        </a:p>
      </dgm:t>
    </dgm:pt>
    <dgm:pt modelId="{00A81607-C192-4161-B5B1-7AF2F996696D}" type="pres">
      <dgm:prSet presAssocID="{A282CB64-8285-4107-9B1C-E46DC28F7FDD}" presName="connTx" presStyleLbl="parChTrans1D2" presStyleIdx="0" presStyleCnt="2"/>
      <dgm:spPr/>
      <dgm:t>
        <a:bodyPr/>
        <a:lstStyle/>
        <a:p>
          <a:endParaRPr lang="es-ES_tradnl"/>
        </a:p>
      </dgm:t>
    </dgm:pt>
    <dgm:pt modelId="{E8315121-8E50-46CA-A240-65237A3908E4}" type="pres">
      <dgm:prSet presAssocID="{2F809D03-D721-4BAC-9C19-B013402F60D3}" presName="root2" presStyleCnt="0"/>
      <dgm:spPr/>
    </dgm:pt>
    <dgm:pt modelId="{320A7E93-1FCB-4FF3-B27C-3EA847131448}" type="pres">
      <dgm:prSet presAssocID="{2F809D03-D721-4BAC-9C19-B013402F60D3}" presName="LevelTwoTextNode" presStyleLbl="node2" presStyleIdx="0" presStyleCnt="2">
        <dgm:presLayoutVars>
          <dgm:chPref val="3"/>
        </dgm:presLayoutVars>
      </dgm:prSet>
      <dgm:spPr/>
      <dgm:t>
        <a:bodyPr/>
        <a:lstStyle/>
        <a:p>
          <a:endParaRPr lang="es-ES_tradnl"/>
        </a:p>
      </dgm:t>
    </dgm:pt>
    <dgm:pt modelId="{BB546A2D-BE46-4544-A58B-F9DF8715E566}" type="pres">
      <dgm:prSet presAssocID="{2F809D03-D721-4BAC-9C19-B013402F60D3}" presName="level3hierChild" presStyleCnt="0"/>
      <dgm:spPr/>
    </dgm:pt>
    <dgm:pt modelId="{5A482492-5C50-4790-9153-65161F0E8FCC}" type="pres">
      <dgm:prSet presAssocID="{E8861BFC-F214-4752-ABD4-67F735E9C210}" presName="conn2-1" presStyleLbl="parChTrans1D2" presStyleIdx="1" presStyleCnt="2"/>
      <dgm:spPr/>
      <dgm:t>
        <a:bodyPr/>
        <a:lstStyle/>
        <a:p>
          <a:endParaRPr lang="es-ES_tradnl"/>
        </a:p>
      </dgm:t>
    </dgm:pt>
    <dgm:pt modelId="{2E8590E4-DF24-41B4-BA00-6E41C5BDF886}" type="pres">
      <dgm:prSet presAssocID="{E8861BFC-F214-4752-ABD4-67F735E9C210}" presName="connTx" presStyleLbl="parChTrans1D2" presStyleIdx="1" presStyleCnt="2"/>
      <dgm:spPr/>
      <dgm:t>
        <a:bodyPr/>
        <a:lstStyle/>
        <a:p>
          <a:endParaRPr lang="es-ES_tradnl"/>
        </a:p>
      </dgm:t>
    </dgm:pt>
    <dgm:pt modelId="{17D97953-535E-4BAB-A2C7-F6E75CD51178}" type="pres">
      <dgm:prSet presAssocID="{8EC145D4-413A-4251-865B-5FCAB837C51B}" presName="root2" presStyleCnt="0"/>
      <dgm:spPr/>
    </dgm:pt>
    <dgm:pt modelId="{8E87B527-6C6B-4796-8C79-ECC927E69CC8}" type="pres">
      <dgm:prSet presAssocID="{8EC145D4-413A-4251-865B-5FCAB837C51B}" presName="LevelTwoTextNode" presStyleLbl="node2" presStyleIdx="1" presStyleCnt="2">
        <dgm:presLayoutVars>
          <dgm:chPref val="3"/>
        </dgm:presLayoutVars>
      </dgm:prSet>
      <dgm:spPr/>
      <dgm:t>
        <a:bodyPr/>
        <a:lstStyle/>
        <a:p>
          <a:endParaRPr lang="es-ES_tradnl"/>
        </a:p>
      </dgm:t>
    </dgm:pt>
    <dgm:pt modelId="{3143AC76-AB5A-4E35-A8CE-D199C48365AC}" type="pres">
      <dgm:prSet presAssocID="{8EC145D4-413A-4251-865B-5FCAB837C51B}" presName="level3hierChild" presStyleCnt="0"/>
      <dgm:spPr/>
    </dgm:pt>
    <dgm:pt modelId="{D273DFAA-5AD2-4B4E-B3BA-BE3600419700}" type="pres">
      <dgm:prSet presAssocID="{D291E1C4-DA40-476B-A67B-906216BED2FD}" presName="conn2-1" presStyleLbl="parChTrans1D3" presStyleIdx="0" presStyleCnt="1"/>
      <dgm:spPr/>
      <dgm:t>
        <a:bodyPr/>
        <a:lstStyle/>
        <a:p>
          <a:endParaRPr lang="es-ES_tradnl"/>
        </a:p>
      </dgm:t>
    </dgm:pt>
    <dgm:pt modelId="{3292FE94-B50B-456F-AABC-A418B09650F7}" type="pres">
      <dgm:prSet presAssocID="{D291E1C4-DA40-476B-A67B-906216BED2FD}" presName="connTx" presStyleLbl="parChTrans1D3" presStyleIdx="0" presStyleCnt="1"/>
      <dgm:spPr/>
      <dgm:t>
        <a:bodyPr/>
        <a:lstStyle/>
        <a:p>
          <a:endParaRPr lang="es-ES_tradnl"/>
        </a:p>
      </dgm:t>
    </dgm:pt>
    <dgm:pt modelId="{3FF1A673-3D53-49F6-8FBC-3B7A5A347386}" type="pres">
      <dgm:prSet presAssocID="{E35C8FBB-9055-4A96-B729-A74EAB80C211}" presName="root2" presStyleCnt="0"/>
      <dgm:spPr/>
    </dgm:pt>
    <dgm:pt modelId="{941D29A0-AD8A-4374-9226-DF2CA226AC43}" type="pres">
      <dgm:prSet presAssocID="{E35C8FBB-9055-4A96-B729-A74EAB80C211}" presName="LevelTwoTextNode" presStyleLbl="node3" presStyleIdx="0" presStyleCnt="1" custScaleX="125503" custScaleY="166439" custLinFactNeighborX="-2607" custLinFactNeighborY="-59294">
        <dgm:presLayoutVars>
          <dgm:chPref val="3"/>
        </dgm:presLayoutVars>
      </dgm:prSet>
      <dgm:spPr/>
      <dgm:t>
        <a:bodyPr/>
        <a:lstStyle/>
        <a:p>
          <a:endParaRPr lang="es-ES_tradnl"/>
        </a:p>
      </dgm:t>
    </dgm:pt>
    <dgm:pt modelId="{127C7D68-AB5E-4B77-841A-975335A2C227}" type="pres">
      <dgm:prSet presAssocID="{E35C8FBB-9055-4A96-B729-A74EAB80C211}" presName="level3hierChild" presStyleCnt="0"/>
      <dgm:spPr/>
    </dgm:pt>
    <dgm:pt modelId="{F8750E8F-E67B-48CC-97F8-BB407828D763}" type="pres">
      <dgm:prSet presAssocID="{D56A8CCE-A1D3-4CE3-B559-848083C56E35}" presName="conn2-1" presStyleLbl="parChTrans1D4" presStyleIdx="0" presStyleCnt="4"/>
      <dgm:spPr/>
      <dgm:t>
        <a:bodyPr/>
        <a:lstStyle/>
        <a:p>
          <a:endParaRPr lang="es-ES_tradnl"/>
        </a:p>
      </dgm:t>
    </dgm:pt>
    <dgm:pt modelId="{838A2AB0-4AB2-4CEC-835F-FD32182EABC7}" type="pres">
      <dgm:prSet presAssocID="{D56A8CCE-A1D3-4CE3-B559-848083C56E35}" presName="connTx" presStyleLbl="parChTrans1D4" presStyleIdx="0" presStyleCnt="4"/>
      <dgm:spPr/>
      <dgm:t>
        <a:bodyPr/>
        <a:lstStyle/>
        <a:p>
          <a:endParaRPr lang="es-ES_tradnl"/>
        </a:p>
      </dgm:t>
    </dgm:pt>
    <dgm:pt modelId="{850736EA-FCF4-4512-B1C2-96EBECEC57CA}" type="pres">
      <dgm:prSet presAssocID="{D8D817E9-D33A-4DC4-BA59-7616613E343D}" presName="root2" presStyleCnt="0"/>
      <dgm:spPr/>
    </dgm:pt>
    <dgm:pt modelId="{64B1D12F-A804-4498-9F1C-B7BE8899509D}" type="pres">
      <dgm:prSet presAssocID="{D8D817E9-D33A-4DC4-BA59-7616613E343D}" presName="LevelTwoTextNode" presStyleLbl="node4" presStyleIdx="0" presStyleCnt="4" custScaleX="119776" custLinFactNeighborX="-10459" custLinFactNeighborY="-59143">
        <dgm:presLayoutVars>
          <dgm:chPref val="3"/>
        </dgm:presLayoutVars>
      </dgm:prSet>
      <dgm:spPr/>
      <dgm:t>
        <a:bodyPr/>
        <a:lstStyle/>
        <a:p>
          <a:endParaRPr lang="es-ES_tradnl"/>
        </a:p>
      </dgm:t>
    </dgm:pt>
    <dgm:pt modelId="{073EF141-277B-4B76-9FE0-64109A1BE70D}" type="pres">
      <dgm:prSet presAssocID="{D8D817E9-D33A-4DC4-BA59-7616613E343D}" presName="level3hierChild" presStyleCnt="0"/>
      <dgm:spPr/>
    </dgm:pt>
    <dgm:pt modelId="{A1E96553-8582-4D6B-8BE6-73E4702C9865}" type="pres">
      <dgm:prSet presAssocID="{6115FD4E-49DC-4C0A-8509-7F09966FA51E}" presName="conn2-1" presStyleLbl="parChTrans1D4" presStyleIdx="1" presStyleCnt="4"/>
      <dgm:spPr/>
      <dgm:t>
        <a:bodyPr/>
        <a:lstStyle/>
        <a:p>
          <a:endParaRPr lang="es-ES_tradnl"/>
        </a:p>
      </dgm:t>
    </dgm:pt>
    <dgm:pt modelId="{158897FF-051E-493E-835A-1B6A0744FBD6}" type="pres">
      <dgm:prSet presAssocID="{6115FD4E-49DC-4C0A-8509-7F09966FA51E}" presName="connTx" presStyleLbl="parChTrans1D4" presStyleIdx="1" presStyleCnt="4"/>
      <dgm:spPr/>
      <dgm:t>
        <a:bodyPr/>
        <a:lstStyle/>
        <a:p>
          <a:endParaRPr lang="es-ES_tradnl"/>
        </a:p>
      </dgm:t>
    </dgm:pt>
    <dgm:pt modelId="{CC4856FC-1738-4051-BB89-2253189C0046}" type="pres">
      <dgm:prSet presAssocID="{54AE2A7A-0742-42F7-9FAB-456384FE3C28}" presName="root2" presStyleCnt="0"/>
      <dgm:spPr/>
    </dgm:pt>
    <dgm:pt modelId="{CD7626DF-0DD9-4C18-938D-A54BBBF68D23}" type="pres">
      <dgm:prSet presAssocID="{54AE2A7A-0742-42F7-9FAB-456384FE3C28}" presName="LevelTwoTextNode" presStyleLbl="node4" presStyleIdx="1" presStyleCnt="4" custScaleX="148954" custScaleY="129355" custLinFactNeighborX="853" custLinFactNeighborY="-50059">
        <dgm:presLayoutVars>
          <dgm:chPref val="3"/>
        </dgm:presLayoutVars>
      </dgm:prSet>
      <dgm:spPr/>
      <dgm:t>
        <a:bodyPr/>
        <a:lstStyle/>
        <a:p>
          <a:endParaRPr lang="es-ES_tradnl"/>
        </a:p>
      </dgm:t>
    </dgm:pt>
    <dgm:pt modelId="{CAE5E489-F3EF-4180-891C-A085EEDA77DB}" type="pres">
      <dgm:prSet presAssocID="{54AE2A7A-0742-42F7-9FAB-456384FE3C28}" presName="level3hierChild" presStyleCnt="0"/>
      <dgm:spPr/>
    </dgm:pt>
    <dgm:pt modelId="{76DB6CF9-A2A9-4C1E-BEDA-B21CB3381C17}" type="pres">
      <dgm:prSet presAssocID="{23BBB6DA-0B96-46FD-A7E3-B77D1BEADD24}" presName="conn2-1" presStyleLbl="parChTrans1D4" presStyleIdx="2" presStyleCnt="4"/>
      <dgm:spPr/>
      <dgm:t>
        <a:bodyPr/>
        <a:lstStyle/>
        <a:p>
          <a:endParaRPr lang="es-ES_tradnl"/>
        </a:p>
      </dgm:t>
    </dgm:pt>
    <dgm:pt modelId="{CFC91D55-4D49-46AC-882C-71A77E260E76}" type="pres">
      <dgm:prSet presAssocID="{23BBB6DA-0B96-46FD-A7E3-B77D1BEADD24}" presName="connTx" presStyleLbl="parChTrans1D4" presStyleIdx="2" presStyleCnt="4"/>
      <dgm:spPr/>
      <dgm:t>
        <a:bodyPr/>
        <a:lstStyle/>
        <a:p>
          <a:endParaRPr lang="es-ES_tradnl"/>
        </a:p>
      </dgm:t>
    </dgm:pt>
    <dgm:pt modelId="{DFF8F5CC-B585-48E2-8F1D-9EF1412879F1}" type="pres">
      <dgm:prSet presAssocID="{6A658C08-15BD-4CD3-A615-DD0A0BD7B1A1}" presName="root2" presStyleCnt="0"/>
      <dgm:spPr/>
    </dgm:pt>
    <dgm:pt modelId="{A585D384-1746-4F04-88BD-64C088C05580}" type="pres">
      <dgm:prSet presAssocID="{6A658C08-15BD-4CD3-A615-DD0A0BD7B1A1}" presName="LevelTwoTextNode" presStyleLbl="node4" presStyleIdx="2" presStyleCnt="4" custScaleX="144912" custScaleY="116330" custLinFactNeighborX="3814" custLinFactNeighborY="-36715">
        <dgm:presLayoutVars>
          <dgm:chPref val="3"/>
        </dgm:presLayoutVars>
      </dgm:prSet>
      <dgm:spPr/>
      <dgm:t>
        <a:bodyPr/>
        <a:lstStyle/>
        <a:p>
          <a:endParaRPr lang="es-ES_tradnl"/>
        </a:p>
      </dgm:t>
    </dgm:pt>
    <dgm:pt modelId="{2F061442-8867-44D3-95CE-E86170E0D025}" type="pres">
      <dgm:prSet presAssocID="{6A658C08-15BD-4CD3-A615-DD0A0BD7B1A1}" presName="level3hierChild" presStyleCnt="0"/>
      <dgm:spPr/>
    </dgm:pt>
    <dgm:pt modelId="{AAA70006-DDE9-4E9B-888E-6DA44B53B796}" type="pres">
      <dgm:prSet presAssocID="{20FB7283-7D8D-41D7-B4CE-C437F58F9594}" presName="conn2-1" presStyleLbl="parChTrans1D4" presStyleIdx="3" presStyleCnt="4"/>
      <dgm:spPr/>
      <dgm:t>
        <a:bodyPr/>
        <a:lstStyle/>
        <a:p>
          <a:endParaRPr lang="es-ES_tradnl"/>
        </a:p>
      </dgm:t>
    </dgm:pt>
    <dgm:pt modelId="{D0317095-5339-471D-A9FA-60E2338BED6B}" type="pres">
      <dgm:prSet presAssocID="{20FB7283-7D8D-41D7-B4CE-C437F58F9594}" presName="connTx" presStyleLbl="parChTrans1D4" presStyleIdx="3" presStyleCnt="4"/>
      <dgm:spPr/>
      <dgm:t>
        <a:bodyPr/>
        <a:lstStyle/>
        <a:p>
          <a:endParaRPr lang="es-ES_tradnl"/>
        </a:p>
      </dgm:t>
    </dgm:pt>
    <dgm:pt modelId="{EE8E9196-3EA0-4A43-81AA-63D41BB206A0}" type="pres">
      <dgm:prSet presAssocID="{9D0A2CB0-C03A-4909-8B47-B55EBFF9A977}" presName="root2" presStyleCnt="0"/>
      <dgm:spPr/>
    </dgm:pt>
    <dgm:pt modelId="{A75B5ED1-0117-4D45-AEA7-8150A46E86C3}" type="pres">
      <dgm:prSet presAssocID="{9D0A2CB0-C03A-4909-8B47-B55EBFF9A977}" presName="LevelTwoTextNode" presStyleLbl="node4" presStyleIdx="3" presStyleCnt="4" custScaleX="144724" custScaleY="145274" custLinFactNeighborX="4950" custLinFactNeighborY="-24659">
        <dgm:presLayoutVars>
          <dgm:chPref val="3"/>
        </dgm:presLayoutVars>
      </dgm:prSet>
      <dgm:spPr/>
      <dgm:t>
        <a:bodyPr/>
        <a:lstStyle/>
        <a:p>
          <a:endParaRPr lang="es-ES_tradnl"/>
        </a:p>
      </dgm:t>
    </dgm:pt>
    <dgm:pt modelId="{23EC38A1-CFDB-4EF9-8B58-62A4C2E07A20}" type="pres">
      <dgm:prSet presAssocID="{9D0A2CB0-C03A-4909-8B47-B55EBFF9A977}" presName="level3hierChild" presStyleCnt="0"/>
      <dgm:spPr/>
    </dgm:pt>
  </dgm:ptLst>
  <dgm:cxnLst>
    <dgm:cxn modelId="{AFE624E7-C676-554D-8858-9EDE970C189A}" type="presOf" srcId="{D56A8CCE-A1D3-4CE3-B559-848083C56E35}" destId="{F8750E8F-E67B-48CC-97F8-BB407828D763}" srcOrd="0" destOrd="0" presId="urn:microsoft.com/office/officeart/2005/8/layout/hierarchy2"/>
    <dgm:cxn modelId="{065E1EE6-C840-1A48-9FAE-90BCC3F57E12}" type="presOf" srcId="{E8861BFC-F214-4752-ABD4-67F735E9C210}" destId="{5A482492-5C50-4790-9153-65161F0E8FCC}" srcOrd="0" destOrd="0" presId="urn:microsoft.com/office/officeart/2005/8/layout/hierarchy2"/>
    <dgm:cxn modelId="{8A44CD57-EBD5-4941-9FF4-454F1BCDD761}" type="presOf" srcId="{D291E1C4-DA40-476B-A67B-906216BED2FD}" destId="{D273DFAA-5AD2-4B4E-B3BA-BE3600419700}" srcOrd="0" destOrd="0" presId="urn:microsoft.com/office/officeart/2005/8/layout/hierarchy2"/>
    <dgm:cxn modelId="{CD647370-D1A0-0043-AC38-56028341E297}" type="presOf" srcId="{76274444-F905-4701-B16A-80BFB8A9DD1E}" destId="{84564E44-EDAF-491B-B940-4CAAEE8F6D4F}" srcOrd="0" destOrd="0" presId="urn:microsoft.com/office/officeart/2005/8/layout/hierarchy2"/>
    <dgm:cxn modelId="{6C86AE1F-3E49-BC4E-A497-F218168A291F}" type="presOf" srcId="{A282CB64-8285-4107-9B1C-E46DC28F7FDD}" destId="{00A81607-C192-4161-B5B1-7AF2F996696D}" srcOrd="1" destOrd="0" presId="urn:microsoft.com/office/officeart/2005/8/layout/hierarchy2"/>
    <dgm:cxn modelId="{1F1B59FA-3CFC-3542-93FA-ED4F25EC99F1}" type="presOf" srcId="{2F809D03-D721-4BAC-9C19-B013402F60D3}" destId="{320A7E93-1FCB-4FF3-B27C-3EA847131448}" srcOrd="0" destOrd="0" presId="urn:microsoft.com/office/officeart/2005/8/layout/hierarchy2"/>
    <dgm:cxn modelId="{1A48C1BA-89D5-524E-A4F1-7E7A218BC875}" type="presOf" srcId="{54AE2A7A-0742-42F7-9FAB-456384FE3C28}" destId="{CD7626DF-0DD9-4C18-938D-A54BBBF68D23}" srcOrd="0" destOrd="0" presId="urn:microsoft.com/office/officeart/2005/8/layout/hierarchy2"/>
    <dgm:cxn modelId="{4B18EDB3-CE57-2749-AC56-10CCC2A25A40}" type="presOf" srcId="{20FB7283-7D8D-41D7-B4CE-C437F58F9594}" destId="{AAA70006-DDE9-4E9B-888E-6DA44B53B796}" srcOrd="0" destOrd="0" presId="urn:microsoft.com/office/officeart/2005/8/layout/hierarchy2"/>
    <dgm:cxn modelId="{A12B72FC-B029-4306-8267-B65D99B23072}" srcId="{D8D817E9-D33A-4DC4-BA59-7616613E343D}" destId="{9D0A2CB0-C03A-4909-8B47-B55EBFF9A977}" srcOrd="2" destOrd="0" parTransId="{20FB7283-7D8D-41D7-B4CE-C437F58F9594}" sibTransId="{0AA54D6F-5F2E-4E18-A33E-8B6C48F3E9DF}"/>
    <dgm:cxn modelId="{FA66AC8D-1B3A-FD41-8281-62ECB95C9697}" type="presOf" srcId="{D291E1C4-DA40-476B-A67B-906216BED2FD}" destId="{3292FE94-B50B-456F-AABC-A418B09650F7}" srcOrd="1" destOrd="0" presId="urn:microsoft.com/office/officeart/2005/8/layout/hierarchy2"/>
    <dgm:cxn modelId="{5E04B391-73AB-3B41-9897-4EB69DE2F38F}" type="presOf" srcId="{6A658C08-15BD-4CD3-A615-DD0A0BD7B1A1}" destId="{A585D384-1746-4F04-88BD-64C088C05580}" srcOrd="0" destOrd="0" presId="urn:microsoft.com/office/officeart/2005/8/layout/hierarchy2"/>
    <dgm:cxn modelId="{729DEB59-7E62-A045-89E6-FF68E0C4CD2A}" type="presOf" srcId="{6115FD4E-49DC-4C0A-8509-7F09966FA51E}" destId="{158897FF-051E-493E-835A-1B6A0744FBD6}" srcOrd="1" destOrd="0" presId="urn:microsoft.com/office/officeart/2005/8/layout/hierarchy2"/>
    <dgm:cxn modelId="{36659249-B3A1-6549-9B6C-F3532B4D6F8A}" type="presOf" srcId="{D56A8CCE-A1D3-4CE3-B559-848083C56E35}" destId="{838A2AB0-4AB2-4CEC-835F-FD32182EABC7}" srcOrd="1" destOrd="0" presId="urn:microsoft.com/office/officeart/2005/8/layout/hierarchy2"/>
    <dgm:cxn modelId="{1D5BC483-4267-8843-95BA-B808CCDDFE79}" type="presOf" srcId="{23BBB6DA-0B96-46FD-A7E3-B77D1BEADD24}" destId="{CFC91D55-4D49-46AC-882C-71A77E260E76}" srcOrd="1" destOrd="0" presId="urn:microsoft.com/office/officeart/2005/8/layout/hierarchy2"/>
    <dgm:cxn modelId="{612ABF73-7FA1-0447-9B92-4EF2E601534D}" type="presOf" srcId="{E35C8FBB-9055-4A96-B729-A74EAB80C211}" destId="{941D29A0-AD8A-4374-9226-DF2CA226AC43}" srcOrd="0" destOrd="0" presId="urn:microsoft.com/office/officeart/2005/8/layout/hierarchy2"/>
    <dgm:cxn modelId="{EB8C9A18-C33C-AB4A-903C-D3D2BC01E73A}" type="presOf" srcId="{6115FD4E-49DC-4C0A-8509-7F09966FA51E}" destId="{A1E96553-8582-4D6B-8BE6-73E4702C9865}" srcOrd="0" destOrd="0" presId="urn:microsoft.com/office/officeart/2005/8/layout/hierarchy2"/>
    <dgm:cxn modelId="{C39E7D23-DD89-684C-A3E4-6506838C7CFC}" type="presOf" srcId="{23BBB6DA-0B96-46FD-A7E3-B77D1BEADD24}" destId="{76DB6CF9-A2A9-4C1E-BEDA-B21CB3381C17}" srcOrd="0" destOrd="0" presId="urn:microsoft.com/office/officeart/2005/8/layout/hierarchy2"/>
    <dgm:cxn modelId="{C6432F6C-11EC-5C4D-AD23-380DB1CC7A76}" type="presOf" srcId="{20FB7283-7D8D-41D7-B4CE-C437F58F9594}" destId="{D0317095-5339-471D-A9FA-60E2338BED6B}" srcOrd="1" destOrd="0" presId="urn:microsoft.com/office/officeart/2005/8/layout/hierarchy2"/>
    <dgm:cxn modelId="{198E7F28-ED22-6A4F-871B-C7E0729FD5AF}" type="presOf" srcId="{E8861BFC-F214-4752-ABD4-67F735E9C210}" destId="{2E8590E4-DF24-41B4-BA00-6E41C5BDF886}" srcOrd="1" destOrd="0" presId="urn:microsoft.com/office/officeart/2005/8/layout/hierarchy2"/>
    <dgm:cxn modelId="{C596754E-13FA-4265-A31B-35C471C9189F}" srcId="{D8D817E9-D33A-4DC4-BA59-7616613E343D}" destId="{54AE2A7A-0742-42F7-9FAB-456384FE3C28}" srcOrd="0" destOrd="0" parTransId="{6115FD4E-49DC-4C0A-8509-7F09966FA51E}" sibTransId="{D61AF63B-C087-45B2-8316-21F67924ABB4}"/>
    <dgm:cxn modelId="{B586A305-F0A4-4D3E-AE14-B47877553231}" srcId="{8EC145D4-413A-4251-865B-5FCAB837C51B}" destId="{E35C8FBB-9055-4A96-B729-A74EAB80C211}" srcOrd="0" destOrd="0" parTransId="{D291E1C4-DA40-476B-A67B-906216BED2FD}" sibTransId="{9FD35844-BF9E-4E4E-A1B7-1ADA6294BF62}"/>
    <dgm:cxn modelId="{36FDB091-3594-43F2-915D-B24AD9DF5F0D}" srcId="{76274444-F905-4701-B16A-80BFB8A9DD1E}" destId="{8EC145D4-413A-4251-865B-5FCAB837C51B}" srcOrd="1" destOrd="0" parTransId="{E8861BFC-F214-4752-ABD4-67F735E9C210}" sibTransId="{4B660FD1-164C-4351-AA3D-D98128702C2F}"/>
    <dgm:cxn modelId="{60CA43C2-9FE9-FB48-BA16-0CF8D84C6F86}" type="presOf" srcId="{A282CB64-8285-4107-9B1C-E46DC28F7FDD}" destId="{EE325B71-1FEE-4F2B-803B-A207E1AC2E5D}" srcOrd="0" destOrd="0" presId="urn:microsoft.com/office/officeart/2005/8/layout/hierarchy2"/>
    <dgm:cxn modelId="{64B9CA9A-E33C-E447-819A-6E6BCFDFF286}" type="presOf" srcId="{9D0A2CB0-C03A-4909-8B47-B55EBFF9A977}" destId="{A75B5ED1-0117-4D45-AEA7-8150A46E86C3}" srcOrd="0" destOrd="0" presId="urn:microsoft.com/office/officeart/2005/8/layout/hierarchy2"/>
    <dgm:cxn modelId="{21C563B1-B443-4549-9121-5A06932D89CB}" type="presOf" srcId="{296F7905-5142-418E-AC43-A9FFDE047406}" destId="{FF4F9810-5839-463B-AA83-B07E39C7736A}" srcOrd="0" destOrd="0" presId="urn:microsoft.com/office/officeart/2005/8/layout/hierarchy2"/>
    <dgm:cxn modelId="{74CD7615-F241-3040-B6D7-19821BDAA417}" type="presOf" srcId="{8EC145D4-413A-4251-865B-5FCAB837C51B}" destId="{8E87B527-6C6B-4796-8C79-ECC927E69CC8}" srcOrd="0" destOrd="0" presId="urn:microsoft.com/office/officeart/2005/8/layout/hierarchy2"/>
    <dgm:cxn modelId="{5E5BE7F8-D829-E743-BFB7-158E59E958D9}" type="presOf" srcId="{D8D817E9-D33A-4DC4-BA59-7616613E343D}" destId="{64B1D12F-A804-4498-9F1C-B7BE8899509D}" srcOrd="0" destOrd="0" presId="urn:microsoft.com/office/officeart/2005/8/layout/hierarchy2"/>
    <dgm:cxn modelId="{01D8B673-58FB-4D06-858B-79FC8796CA7B}" srcId="{E35C8FBB-9055-4A96-B729-A74EAB80C211}" destId="{D8D817E9-D33A-4DC4-BA59-7616613E343D}" srcOrd="0" destOrd="0" parTransId="{D56A8CCE-A1D3-4CE3-B559-848083C56E35}" sibTransId="{4CEDB008-F26B-4350-84D2-FAC6FCD6B5C0}"/>
    <dgm:cxn modelId="{08A86F2C-3A72-4AF7-A419-749153274D4A}" srcId="{D8D817E9-D33A-4DC4-BA59-7616613E343D}" destId="{6A658C08-15BD-4CD3-A615-DD0A0BD7B1A1}" srcOrd="1" destOrd="0" parTransId="{23BBB6DA-0B96-46FD-A7E3-B77D1BEADD24}" sibTransId="{644EB898-DC83-455E-9794-FECB49854032}"/>
    <dgm:cxn modelId="{38FDA0E5-89FB-4BA5-910A-F4C4E7747326}" srcId="{76274444-F905-4701-B16A-80BFB8A9DD1E}" destId="{2F809D03-D721-4BAC-9C19-B013402F60D3}" srcOrd="0" destOrd="0" parTransId="{A282CB64-8285-4107-9B1C-E46DC28F7FDD}" sibTransId="{F60AD6D2-7362-45C2-ADC1-136CFFEBD292}"/>
    <dgm:cxn modelId="{7CFEA1F9-419D-4525-8D85-3CAEAD3DC4AE}" srcId="{296F7905-5142-418E-AC43-A9FFDE047406}" destId="{76274444-F905-4701-B16A-80BFB8A9DD1E}" srcOrd="0" destOrd="0" parTransId="{65114D7B-0176-4FD7-9780-8D4FAE1E2738}" sibTransId="{DA3493B0-2928-4FA9-B906-D532B5C71C0F}"/>
    <dgm:cxn modelId="{1ED59970-C8B5-D444-B387-A08CCACB5783}" type="presParOf" srcId="{FF4F9810-5839-463B-AA83-B07E39C7736A}" destId="{149D1C7B-A72B-4859-9EDE-7F14F0ED3A62}" srcOrd="0" destOrd="0" presId="urn:microsoft.com/office/officeart/2005/8/layout/hierarchy2"/>
    <dgm:cxn modelId="{F5E2B261-AC92-0E40-9934-D337B4E5E154}" type="presParOf" srcId="{149D1C7B-A72B-4859-9EDE-7F14F0ED3A62}" destId="{84564E44-EDAF-491B-B940-4CAAEE8F6D4F}" srcOrd="0" destOrd="0" presId="urn:microsoft.com/office/officeart/2005/8/layout/hierarchy2"/>
    <dgm:cxn modelId="{0C1A4CF7-6F73-0040-A8F4-08FABB927E79}" type="presParOf" srcId="{149D1C7B-A72B-4859-9EDE-7F14F0ED3A62}" destId="{5DDC92A0-00B0-45D1-B79A-48E16694C4EE}" srcOrd="1" destOrd="0" presId="urn:microsoft.com/office/officeart/2005/8/layout/hierarchy2"/>
    <dgm:cxn modelId="{61BE9393-04C1-734D-86D8-A9B420774D22}" type="presParOf" srcId="{5DDC92A0-00B0-45D1-B79A-48E16694C4EE}" destId="{EE325B71-1FEE-4F2B-803B-A207E1AC2E5D}" srcOrd="0" destOrd="0" presId="urn:microsoft.com/office/officeart/2005/8/layout/hierarchy2"/>
    <dgm:cxn modelId="{0C3D648B-AE18-B74C-B08D-9BC6BCB0D3B2}" type="presParOf" srcId="{EE325B71-1FEE-4F2B-803B-A207E1AC2E5D}" destId="{00A81607-C192-4161-B5B1-7AF2F996696D}" srcOrd="0" destOrd="0" presId="urn:microsoft.com/office/officeart/2005/8/layout/hierarchy2"/>
    <dgm:cxn modelId="{FDC51323-8D03-4A49-B906-00BD650E2062}" type="presParOf" srcId="{5DDC92A0-00B0-45D1-B79A-48E16694C4EE}" destId="{E8315121-8E50-46CA-A240-65237A3908E4}" srcOrd="1" destOrd="0" presId="urn:microsoft.com/office/officeart/2005/8/layout/hierarchy2"/>
    <dgm:cxn modelId="{512C7CB6-FB77-E449-AC3A-4C618EE6EE15}" type="presParOf" srcId="{E8315121-8E50-46CA-A240-65237A3908E4}" destId="{320A7E93-1FCB-4FF3-B27C-3EA847131448}" srcOrd="0" destOrd="0" presId="urn:microsoft.com/office/officeart/2005/8/layout/hierarchy2"/>
    <dgm:cxn modelId="{027705CB-FF3D-5D43-B991-3C00CBB437F0}" type="presParOf" srcId="{E8315121-8E50-46CA-A240-65237A3908E4}" destId="{BB546A2D-BE46-4544-A58B-F9DF8715E566}" srcOrd="1" destOrd="0" presId="urn:microsoft.com/office/officeart/2005/8/layout/hierarchy2"/>
    <dgm:cxn modelId="{3F458F96-DD48-FB46-8A9B-4E1BC4828575}" type="presParOf" srcId="{5DDC92A0-00B0-45D1-B79A-48E16694C4EE}" destId="{5A482492-5C50-4790-9153-65161F0E8FCC}" srcOrd="2" destOrd="0" presId="urn:microsoft.com/office/officeart/2005/8/layout/hierarchy2"/>
    <dgm:cxn modelId="{1E073FEB-CD70-5344-89C5-2668B8B3A125}" type="presParOf" srcId="{5A482492-5C50-4790-9153-65161F0E8FCC}" destId="{2E8590E4-DF24-41B4-BA00-6E41C5BDF886}" srcOrd="0" destOrd="0" presId="urn:microsoft.com/office/officeart/2005/8/layout/hierarchy2"/>
    <dgm:cxn modelId="{F6A2B1E2-B1F6-6448-96AB-94FBC2612E69}" type="presParOf" srcId="{5DDC92A0-00B0-45D1-B79A-48E16694C4EE}" destId="{17D97953-535E-4BAB-A2C7-F6E75CD51178}" srcOrd="3" destOrd="0" presId="urn:microsoft.com/office/officeart/2005/8/layout/hierarchy2"/>
    <dgm:cxn modelId="{991FE78E-15A2-E540-B423-F0AA04FD45B8}" type="presParOf" srcId="{17D97953-535E-4BAB-A2C7-F6E75CD51178}" destId="{8E87B527-6C6B-4796-8C79-ECC927E69CC8}" srcOrd="0" destOrd="0" presId="urn:microsoft.com/office/officeart/2005/8/layout/hierarchy2"/>
    <dgm:cxn modelId="{BEB8090B-69B7-DB47-A5FE-2E8894872E0C}" type="presParOf" srcId="{17D97953-535E-4BAB-A2C7-F6E75CD51178}" destId="{3143AC76-AB5A-4E35-A8CE-D199C48365AC}" srcOrd="1" destOrd="0" presId="urn:microsoft.com/office/officeart/2005/8/layout/hierarchy2"/>
    <dgm:cxn modelId="{4CB8BA62-ECFE-3C4A-85ED-9E6260BC0740}" type="presParOf" srcId="{3143AC76-AB5A-4E35-A8CE-D199C48365AC}" destId="{D273DFAA-5AD2-4B4E-B3BA-BE3600419700}" srcOrd="0" destOrd="0" presId="urn:microsoft.com/office/officeart/2005/8/layout/hierarchy2"/>
    <dgm:cxn modelId="{A7F1B5B2-3CE5-E44A-8F49-EA5ED6373F5F}" type="presParOf" srcId="{D273DFAA-5AD2-4B4E-B3BA-BE3600419700}" destId="{3292FE94-B50B-456F-AABC-A418B09650F7}" srcOrd="0" destOrd="0" presId="urn:microsoft.com/office/officeart/2005/8/layout/hierarchy2"/>
    <dgm:cxn modelId="{DD72AA97-77CA-5C4A-9734-FFF86A0A4933}" type="presParOf" srcId="{3143AC76-AB5A-4E35-A8CE-D199C48365AC}" destId="{3FF1A673-3D53-49F6-8FBC-3B7A5A347386}" srcOrd="1" destOrd="0" presId="urn:microsoft.com/office/officeart/2005/8/layout/hierarchy2"/>
    <dgm:cxn modelId="{ABFBCBA3-E6A2-4647-93D2-4D6399EE7671}" type="presParOf" srcId="{3FF1A673-3D53-49F6-8FBC-3B7A5A347386}" destId="{941D29A0-AD8A-4374-9226-DF2CA226AC43}" srcOrd="0" destOrd="0" presId="urn:microsoft.com/office/officeart/2005/8/layout/hierarchy2"/>
    <dgm:cxn modelId="{5161DAF7-0502-6545-9110-F6666EBED10C}" type="presParOf" srcId="{3FF1A673-3D53-49F6-8FBC-3B7A5A347386}" destId="{127C7D68-AB5E-4B77-841A-975335A2C227}" srcOrd="1" destOrd="0" presId="urn:microsoft.com/office/officeart/2005/8/layout/hierarchy2"/>
    <dgm:cxn modelId="{E8E45F32-E99E-1D4E-927E-2132607B1B10}" type="presParOf" srcId="{127C7D68-AB5E-4B77-841A-975335A2C227}" destId="{F8750E8F-E67B-48CC-97F8-BB407828D763}" srcOrd="0" destOrd="0" presId="urn:microsoft.com/office/officeart/2005/8/layout/hierarchy2"/>
    <dgm:cxn modelId="{1DAB3BAD-4DFF-E94D-B0F0-D16997E60C99}" type="presParOf" srcId="{F8750E8F-E67B-48CC-97F8-BB407828D763}" destId="{838A2AB0-4AB2-4CEC-835F-FD32182EABC7}" srcOrd="0" destOrd="0" presId="urn:microsoft.com/office/officeart/2005/8/layout/hierarchy2"/>
    <dgm:cxn modelId="{6B7EBFB1-9F4B-5E4A-AC03-751377C74F70}" type="presParOf" srcId="{127C7D68-AB5E-4B77-841A-975335A2C227}" destId="{850736EA-FCF4-4512-B1C2-96EBECEC57CA}" srcOrd="1" destOrd="0" presId="urn:microsoft.com/office/officeart/2005/8/layout/hierarchy2"/>
    <dgm:cxn modelId="{E662043B-2DDD-6040-B337-21D0AF978BC4}" type="presParOf" srcId="{850736EA-FCF4-4512-B1C2-96EBECEC57CA}" destId="{64B1D12F-A804-4498-9F1C-B7BE8899509D}" srcOrd="0" destOrd="0" presId="urn:microsoft.com/office/officeart/2005/8/layout/hierarchy2"/>
    <dgm:cxn modelId="{E252F3C2-C77B-C64D-B302-C7F53516AEAF}" type="presParOf" srcId="{850736EA-FCF4-4512-B1C2-96EBECEC57CA}" destId="{073EF141-277B-4B76-9FE0-64109A1BE70D}" srcOrd="1" destOrd="0" presId="urn:microsoft.com/office/officeart/2005/8/layout/hierarchy2"/>
    <dgm:cxn modelId="{5473D770-251C-EF4A-87B2-AE5280395B77}" type="presParOf" srcId="{073EF141-277B-4B76-9FE0-64109A1BE70D}" destId="{A1E96553-8582-4D6B-8BE6-73E4702C9865}" srcOrd="0" destOrd="0" presId="urn:microsoft.com/office/officeart/2005/8/layout/hierarchy2"/>
    <dgm:cxn modelId="{920BA924-349C-D94B-BD56-D32C8817A359}" type="presParOf" srcId="{A1E96553-8582-4D6B-8BE6-73E4702C9865}" destId="{158897FF-051E-493E-835A-1B6A0744FBD6}" srcOrd="0" destOrd="0" presId="urn:microsoft.com/office/officeart/2005/8/layout/hierarchy2"/>
    <dgm:cxn modelId="{E4A794CC-2A20-8445-9594-09A39CA91A8E}" type="presParOf" srcId="{073EF141-277B-4B76-9FE0-64109A1BE70D}" destId="{CC4856FC-1738-4051-BB89-2253189C0046}" srcOrd="1" destOrd="0" presId="urn:microsoft.com/office/officeart/2005/8/layout/hierarchy2"/>
    <dgm:cxn modelId="{EF9BE2B0-084B-7141-A111-0A269DB04F1D}" type="presParOf" srcId="{CC4856FC-1738-4051-BB89-2253189C0046}" destId="{CD7626DF-0DD9-4C18-938D-A54BBBF68D23}" srcOrd="0" destOrd="0" presId="urn:microsoft.com/office/officeart/2005/8/layout/hierarchy2"/>
    <dgm:cxn modelId="{23464890-3BD9-A249-BD62-1B47524BF34E}" type="presParOf" srcId="{CC4856FC-1738-4051-BB89-2253189C0046}" destId="{CAE5E489-F3EF-4180-891C-A085EEDA77DB}" srcOrd="1" destOrd="0" presId="urn:microsoft.com/office/officeart/2005/8/layout/hierarchy2"/>
    <dgm:cxn modelId="{3972BBA1-9308-FE44-9974-722779A9C512}" type="presParOf" srcId="{073EF141-277B-4B76-9FE0-64109A1BE70D}" destId="{76DB6CF9-A2A9-4C1E-BEDA-B21CB3381C17}" srcOrd="2" destOrd="0" presId="urn:microsoft.com/office/officeart/2005/8/layout/hierarchy2"/>
    <dgm:cxn modelId="{73EFD641-1A46-7F48-B77B-3AE5C3A09DF3}" type="presParOf" srcId="{76DB6CF9-A2A9-4C1E-BEDA-B21CB3381C17}" destId="{CFC91D55-4D49-46AC-882C-71A77E260E76}" srcOrd="0" destOrd="0" presId="urn:microsoft.com/office/officeart/2005/8/layout/hierarchy2"/>
    <dgm:cxn modelId="{70A97128-9896-0B45-86C4-5D578772C7EC}" type="presParOf" srcId="{073EF141-277B-4B76-9FE0-64109A1BE70D}" destId="{DFF8F5CC-B585-48E2-8F1D-9EF1412879F1}" srcOrd="3" destOrd="0" presId="urn:microsoft.com/office/officeart/2005/8/layout/hierarchy2"/>
    <dgm:cxn modelId="{4DC08620-1E32-C744-8DBA-41D2C24A35D3}" type="presParOf" srcId="{DFF8F5CC-B585-48E2-8F1D-9EF1412879F1}" destId="{A585D384-1746-4F04-88BD-64C088C05580}" srcOrd="0" destOrd="0" presId="urn:microsoft.com/office/officeart/2005/8/layout/hierarchy2"/>
    <dgm:cxn modelId="{3AC95CFF-D2B1-BC4E-9025-CA26A5DB4824}" type="presParOf" srcId="{DFF8F5CC-B585-48E2-8F1D-9EF1412879F1}" destId="{2F061442-8867-44D3-95CE-E86170E0D025}" srcOrd="1" destOrd="0" presId="urn:microsoft.com/office/officeart/2005/8/layout/hierarchy2"/>
    <dgm:cxn modelId="{F5E1268B-D11D-4A40-96D9-E8424EC81C5B}" type="presParOf" srcId="{073EF141-277B-4B76-9FE0-64109A1BE70D}" destId="{AAA70006-DDE9-4E9B-888E-6DA44B53B796}" srcOrd="4" destOrd="0" presId="urn:microsoft.com/office/officeart/2005/8/layout/hierarchy2"/>
    <dgm:cxn modelId="{A723AC12-4226-D84A-BBDA-3531F48C2A34}" type="presParOf" srcId="{AAA70006-DDE9-4E9B-888E-6DA44B53B796}" destId="{D0317095-5339-471D-A9FA-60E2338BED6B}" srcOrd="0" destOrd="0" presId="urn:microsoft.com/office/officeart/2005/8/layout/hierarchy2"/>
    <dgm:cxn modelId="{D295C21A-6D40-BF49-835F-5ACB74BF04EE}" type="presParOf" srcId="{073EF141-277B-4B76-9FE0-64109A1BE70D}" destId="{EE8E9196-3EA0-4A43-81AA-63D41BB206A0}" srcOrd="5" destOrd="0" presId="urn:microsoft.com/office/officeart/2005/8/layout/hierarchy2"/>
    <dgm:cxn modelId="{A5541130-96C4-FB4D-9A5B-81943CF1C94D}" type="presParOf" srcId="{EE8E9196-3EA0-4A43-81AA-63D41BB206A0}" destId="{A75B5ED1-0117-4D45-AEA7-8150A46E86C3}" srcOrd="0" destOrd="0" presId="urn:microsoft.com/office/officeart/2005/8/layout/hierarchy2"/>
    <dgm:cxn modelId="{B9EF98AC-E312-DC4D-B5B4-A3329CC425EB}" type="presParOf" srcId="{EE8E9196-3EA0-4A43-81AA-63D41BB206A0}" destId="{23EC38A1-CFDB-4EF9-8B58-62A4C2E07A20}" srcOrd="1" destOrd="0" presId="urn:microsoft.com/office/officeart/2005/8/layout/hierarchy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96F7905-5142-418E-AC43-A9FFDE047406}" type="doc">
      <dgm:prSet loTypeId="urn:microsoft.com/office/officeart/2005/8/layout/hierarchy2" loCatId="hierarchy" qsTypeId="urn:microsoft.com/office/officeart/2005/8/quickstyle/simple1" qsCatId="simple" csTypeId="urn:microsoft.com/office/officeart/2005/8/colors/accent1_1" csCatId="accent1" phldr="1"/>
      <dgm:spPr/>
      <dgm:t>
        <a:bodyPr/>
        <a:lstStyle/>
        <a:p>
          <a:endParaRPr lang="es-ES"/>
        </a:p>
      </dgm:t>
    </dgm:pt>
    <dgm:pt modelId="{76274444-F905-4701-B16A-80BFB8A9DD1E}">
      <dgm:prSet phldrT="[Texto]" custT="1"/>
      <dgm:spPr/>
      <dgm:t>
        <a:bodyPr/>
        <a:lstStyle/>
        <a:p>
          <a:r>
            <a:rPr lang="es-ES" sz="2000" dirty="0"/>
            <a:t>Desmonte  SITP Provisional</a:t>
          </a:r>
        </a:p>
      </dgm:t>
    </dgm:pt>
    <dgm:pt modelId="{65114D7B-0176-4FD7-9780-8D4FAE1E2738}" type="parTrans" cxnId="{7CFEA1F9-419D-4525-8D85-3CAEAD3DC4AE}">
      <dgm:prSet/>
      <dgm:spPr/>
      <dgm:t>
        <a:bodyPr/>
        <a:lstStyle/>
        <a:p>
          <a:endParaRPr lang="es-ES"/>
        </a:p>
      </dgm:t>
    </dgm:pt>
    <dgm:pt modelId="{DA3493B0-2928-4FA9-B906-D532B5C71C0F}" type="sibTrans" cxnId="{7CFEA1F9-419D-4525-8D85-3CAEAD3DC4AE}">
      <dgm:prSet/>
      <dgm:spPr/>
      <dgm:t>
        <a:bodyPr/>
        <a:lstStyle/>
        <a:p>
          <a:endParaRPr lang="es-ES"/>
        </a:p>
      </dgm:t>
    </dgm:pt>
    <dgm:pt modelId="{2F809D03-D721-4BAC-9C19-B013402F60D3}">
      <dgm:prSet phldrT="[Texto]" custT="1"/>
      <dgm:spPr/>
      <dgm:t>
        <a:bodyPr/>
        <a:lstStyle/>
        <a:p>
          <a:r>
            <a:rPr lang="es-CO" sz="2000" dirty="0">
              <a:solidFill>
                <a:schemeClr val="tx1"/>
              </a:solidFill>
            </a:rPr>
            <a:t>Garantizar la salida de las rutas y la desintegración de vehículos</a:t>
          </a:r>
          <a:endParaRPr lang="es-ES" sz="2000" dirty="0"/>
        </a:p>
      </dgm:t>
    </dgm:pt>
    <dgm:pt modelId="{A282CB64-8285-4107-9B1C-E46DC28F7FDD}" type="parTrans" cxnId="{38FDA0E5-89FB-4BA5-910A-F4C4E7747326}">
      <dgm:prSet/>
      <dgm:spPr/>
      <dgm:t>
        <a:bodyPr/>
        <a:lstStyle/>
        <a:p>
          <a:endParaRPr lang="es-ES"/>
        </a:p>
      </dgm:t>
    </dgm:pt>
    <dgm:pt modelId="{F60AD6D2-7362-45C2-ADC1-136CFFEBD292}" type="sibTrans" cxnId="{38FDA0E5-89FB-4BA5-910A-F4C4E7747326}">
      <dgm:prSet/>
      <dgm:spPr/>
      <dgm:t>
        <a:bodyPr/>
        <a:lstStyle/>
        <a:p>
          <a:endParaRPr lang="es-ES"/>
        </a:p>
      </dgm:t>
    </dgm:pt>
    <dgm:pt modelId="{0D4CD2FC-5B90-41E0-8E29-2F650D96C991}">
      <dgm:prSet phldrT="[Texto]" custT="1"/>
      <dgm:spPr/>
      <dgm:t>
        <a:bodyPr/>
        <a:lstStyle/>
        <a:p>
          <a:r>
            <a:rPr lang="es-CO" sz="2000" dirty="0">
              <a:solidFill>
                <a:schemeClr val="tx1"/>
              </a:solidFill>
            </a:rPr>
            <a:t>Terminación de la ruta </a:t>
          </a:r>
          <a:endParaRPr lang="es-ES" sz="2000" dirty="0"/>
        </a:p>
      </dgm:t>
    </dgm:pt>
    <dgm:pt modelId="{2E4EB4A3-928E-4AB4-BA59-EB0A4524BADD}" type="parTrans" cxnId="{4D82A6F8-BE76-43A3-8F41-FC0D3CCB60B4}">
      <dgm:prSet/>
      <dgm:spPr/>
      <dgm:t>
        <a:bodyPr/>
        <a:lstStyle/>
        <a:p>
          <a:endParaRPr lang="es-ES"/>
        </a:p>
      </dgm:t>
    </dgm:pt>
    <dgm:pt modelId="{110E5263-FFCE-47BD-A10F-E70F61BAD066}" type="sibTrans" cxnId="{4D82A6F8-BE76-43A3-8F41-FC0D3CCB60B4}">
      <dgm:prSet/>
      <dgm:spPr/>
      <dgm:t>
        <a:bodyPr/>
        <a:lstStyle/>
        <a:p>
          <a:endParaRPr lang="es-ES"/>
        </a:p>
      </dgm:t>
    </dgm:pt>
    <dgm:pt modelId="{0122243C-2E8F-41EE-9D3B-359DAC61EDDC}">
      <dgm:prSet phldrT="[Texto]" custT="1"/>
      <dgm:spPr/>
      <dgm:t>
        <a:bodyPr/>
        <a:lstStyle/>
        <a:p>
          <a:pPr algn="just"/>
          <a:r>
            <a:rPr lang="es-CO" sz="2000" dirty="0">
              <a:solidFill>
                <a:schemeClr val="tx1"/>
              </a:solidFill>
            </a:rPr>
            <a:t>- Terminación del permiso  operación de las rutas provisionales </a:t>
          </a:r>
          <a:r>
            <a:rPr lang="es-CO" sz="2000" dirty="0" smtClean="0">
              <a:solidFill>
                <a:schemeClr val="tx1"/>
              </a:solidFill>
            </a:rPr>
            <a:t> - </a:t>
          </a:r>
          <a:r>
            <a:rPr lang="es-CO" sz="2000" dirty="0">
              <a:solidFill>
                <a:schemeClr val="tx1"/>
              </a:solidFill>
            </a:rPr>
            <a:t>Cambios de Empresa</a:t>
          </a:r>
          <a:endParaRPr lang="es-ES" sz="2000" dirty="0"/>
        </a:p>
      </dgm:t>
    </dgm:pt>
    <dgm:pt modelId="{64B89083-2003-4894-BC8E-AD65BE66EA07}" type="parTrans" cxnId="{E8E353C7-E5B2-4A41-A260-60E0F5BEBBE7}">
      <dgm:prSet/>
      <dgm:spPr/>
      <dgm:t>
        <a:bodyPr/>
        <a:lstStyle/>
        <a:p>
          <a:endParaRPr lang="es-ES"/>
        </a:p>
      </dgm:t>
    </dgm:pt>
    <dgm:pt modelId="{65B21BCC-AA93-494E-B6CB-8DB19B50C927}" type="sibTrans" cxnId="{E8E353C7-E5B2-4A41-A260-60E0F5BEBBE7}">
      <dgm:prSet/>
      <dgm:spPr/>
      <dgm:t>
        <a:bodyPr/>
        <a:lstStyle/>
        <a:p>
          <a:endParaRPr lang="es-ES"/>
        </a:p>
      </dgm:t>
    </dgm:pt>
    <dgm:pt modelId="{34765C32-6B7E-4692-B895-5A76F96BB795}">
      <dgm:prSet phldrT="[Texto]" custT="1"/>
      <dgm:spPr/>
      <dgm:t>
        <a:bodyPr/>
        <a:lstStyle/>
        <a:p>
          <a:pPr algn="ctr"/>
          <a:r>
            <a:rPr lang="es-CO" sz="2000" dirty="0">
              <a:solidFill>
                <a:schemeClr val="tx1"/>
              </a:solidFill>
            </a:rPr>
            <a:t>Análisis de placas susceptibles a desintegración</a:t>
          </a:r>
          <a:endParaRPr lang="es-ES" sz="2000" dirty="0"/>
        </a:p>
      </dgm:t>
    </dgm:pt>
    <dgm:pt modelId="{4FEC1722-8B01-4C32-8CE3-35433168488B}" type="parTrans" cxnId="{AB3BE0CD-E669-4BAA-AC90-C683BCDB5723}">
      <dgm:prSet/>
      <dgm:spPr/>
      <dgm:t>
        <a:bodyPr/>
        <a:lstStyle/>
        <a:p>
          <a:endParaRPr lang="es-ES"/>
        </a:p>
      </dgm:t>
    </dgm:pt>
    <dgm:pt modelId="{6068F861-064A-467F-A363-C0B40BB55A51}" type="sibTrans" cxnId="{AB3BE0CD-E669-4BAA-AC90-C683BCDB5723}">
      <dgm:prSet/>
      <dgm:spPr/>
      <dgm:t>
        <a:bodyPr/>
        <a:lstStyle/>
        <a:p>
          <a:endParaRPr lang="es-ES"/>
        </a:p>
      </dgm:t>
    </dgm:pt>
    <dgm:pt modelId="{FF4F9810-5839-463B-AA83-B07E39C7736A}" type="pres">
      <dgm:prSet presAssocID="{296F7905-5142-418E-AC43-A9FFDE047406}" presName="diagram" presStyleCnt="0">
        <dgm:presLayoutVars>
          <dgm:chPref val="1"/>
          <dgm:dir/>
          <dgm:animOne val="branch"/>
          <dgm:animLvl val="lvl"/>
          <dgm:resizeHandles val="exact"/>
        </dgm:presLayoutVars>
      </dgm:prSet>
      <dgm:spPr/>
      <dgm:t>
        <a:bodyPr/>
        <a:lstStyle/>
        <a:p>
          <a:endParaRPr lang="es-ES_tradnl"/>
        </a:p>
      </dgm:t>
    </dgm:pt>
    <dgm:pt modelId="{149D1C7B-A72B-4859-9EDE-7F14F0ED3A62}" type="pres">
      <dgm:prSet presAssocID="{76274444-F905-4701-B16A-80BFB8A9DD1E}" presName="root1" presStyleCnt="0"/>
      <dgm:spPr/>
    </dgm:pt>
    <dgm:pt modelId="{84564E44-EDAF-491B-B940-4CAAEE8F6D4F}" type="pres">
      <dgm:prSet presAssocID="{76274444-F905-4701-B16A-80BFB8A9DD1E}" presName="LevelOneTextNode" presStyleLbl="node0" presStyleIdx="0" presStyleCnt="1">
        <dgm:presLayoutVars>
          <dgm:chPref val="3"/>
        </dgm:presLayoutVars>
      </dgm:prSet>
      <dgm:spPr/>
      <dgm:t>
        <a:bodyPr/>
        <a:lstStyle/>
        <a:p>
          <a:endParaRPr lang="es-ES_tradnl"/>
        </a:p>
      </dgm:t>
    </dgm:pt>
    <dgm:pt modelId="{5DDC92A0-00B0-45D1-B79A-48E16694C4EE}" type="pres">
      <dgm:prSet presAssocID="{76274444-F905-4701-B16A-80BFB8A9DD1E}" presName="level2hierChild" presStyleCnt="0"/>
      <dgm:spPr/>
    </dgm:pt>
    <dgm:pt modelId="{EE325B71-1FEE-4F2B-803B-A207E1AC2E5D}" type="pres">
      <dgm:prSet presAssocID="{A282CB64-8285-4107-9B1C-E46DC28F7FDD}" presName="conn2-1" presStyleLbl="parChTrans1D2" presStyleIdx="0" presStyleCnt="1"/>
      <dgm:spPr/>
      <dgm:t>
        <a:bodyPr/>
        <a:lstStyle/>
        <a:p>
          <a:endParaRPr lang="es-ES_tradnl"/>
        </a:p>
      </dgm:t>
    </dgm:pt>
    <dgm:pt modelId="{00A81607-C192-4161-B5B1-7AF2F996696D}" type="pres">
      <dgm:prSet presAssocID="{A282CB64-8285-4107-9B1C-E46DC28F7FDD}" presName="connTx" presStyleLbl="parChTrans1D2" presStyleIdx="0" presStyleCnt="1"/>
      <dgm:spPr/>
      <dgm:t>
        <a:bodyPr/>
        <a:lstStyle/>
        <a:p>
          <a:endParaRPr lang="es-ES_tradnl"/>
        </a:p>
      </dgm:t>
    </dgm:pt>
    <dgm:pt modelId="{E8315121-8E50-46CA-A240-65237A3908E4}" type="pres">
      <dgm:prSet presAssocID="{2F809D03-D721-4BAC-9C19-B013402F60D3}" presName="root2" presStyleCnt="0"/>
      <dgm:spPr/>
    </dgm:pt>
    <dgm:pt modelId="{320A7E93-1FCB-4FF3-B27C-3EA847131448}" type="pres">
      <dgm:prSet presAssocID="{2F809D03-D721-4BAC-9C19-B013402F60D3}" presName="LevelTwoTextNode" presStyleLbl="node2" presStyleIdx="0" presStyleCnt="1" custScaleY="139079">
        <dgm:presLayoutVars>
          <dgm:chPref val="3"/>
        </dgm:presLayoutVars>
      </dgm:prSet>
      <dgm:spPr/>
      <dgm:t>
        <a:bodyPr/>
        <a:lstStyle/>
        <a:p>
          <a:endParaRPr lang="es-ES_tradnl"/>
        </a:p>
      </dgm:t>
    </dgm:pt>
    <dgm:pt modelId="{BB546A2D-BE46-4544-A58B-F9DF8715E566}" type="pres">
      <dgm:prSet presAssocID="{2F809D03-D721-4BAC-9C19-B013402F60D3}" presName="level3hierChild" presStyleCnt="0"/>
      <dgm:spPr/>
    </dgm:pt>
    <dgm:pt modelId="{F406858D-57D2-4579-88A0-9A8E6CE9CBEC}" type="pres">
      <dgm:prSet presAssocID="{2E4EB4A3-928E-4AB4-BA59-EB0A4524BADD}" presName="conn2-1" presStyleLbl="parChTrans1D3" presStyleIdx="0" presStyleCnt="3"/>
      <dgm:spPr/>
      <dgm:t>
        <a:bodyPr/>
        <a:lstStyle/>
        <a:p>
          <a:endParaRPr lang="es-ES_tradnl"/>
        </a:p>
      </dgm:t>
    </dgm:pt>
    <dgm:pt modelId="{74A5900E-11DA-43CD-8F71-99C85AE798BC}" type="pres">
      <dgm:prSet presAssocID="{2E4EB4A3-928E-4AB4-BA59-EB0A4524BADD}" presName="connTx" presStyleLbl="parChTrans1D3" presStyleIdx="0" presStyleCnt="3"/>
      <dgm:spPr/>
      <dgm:t>
        <a:bodyPr/>
        <a:lstStyle/>
        <a:p>
          <a:endParaRPr lang="es-ES_tradnl"/>
        </a:p>
      </dgm:t>
    </dgm:pt>
    <dgm:pt modelId="{87167C41-E911-4DCD-874D-FAC809AAC892}" type="pres">
      <dgm:prSet presAssocID="{0D4CD2FC-5B90-41E0-8E29-2F650D96C991}" presName="root2" presStyleCnt="0"/>
      <dgm:spPr/>
    </dgm:pt>
    <dgm:pt modelId="{686BB516-AF51-4706-9A6A-6FDA61ADE9E7}" type="pres">
      <dgm:prSet presAssocID="{0D4CD2FC-5B90-41E0-8E29-2F650D96C991}" presName="LevelTwoTextNode" presStyleLbl="node3" presStyleIdx="0" presStyleCnt="3" custScaleX="130939">
        <dgm:presLayoutVars>
          <dgm:chPref val="3"/>
        </dgm:presLayoutVars>
      </dgm:prSet>
      <dgm:spPr/>
      <dgm:t>
        <a:bodyPr/>
        <a:lstStyle/>
        <a:p>
          <a:endParaRPr lang="es-ES_tradnl"/>
        </a:p>
      </dgm:t>
    </dgm:pt>
    <dgm:pt modelId="{4B316D2A-D8C4-4DF8-B2FB-20F053D93577}" type="pres">
      <dgm:prSet presAssocID="{0D4CD2FC-5B90-41E0-8E29-2F650D96C991}" presName="level3hierChild" presStyleCnt="0"/>
      <dgm:spPr/>
    </dgm:pt>
    <dgm:pt modelId="{A6F5EFFF-E786-4794-8E91-52057F9DE08A}" type="pres">
      <dgm:prSet presAssocID="{64B89083-2003-4894-BC8E-AD65BE66EA07}" presName="conn2-1" presStyleLbl="parChTrans1D3" presStyleIdx="1" presStyleCnt="3"/>
      <dgm:spPr/>
      <dgm:t>
        <a:bodyPr/>
        <a:lstStyle/>
        <a:p>
          <a:endParaRPr lang="es-ES_tradnl"/>
        </a:p>
      </dgm:t>
    </dgm:pt>
    <dgm:pt modelId="{D9FBE0E8-AD91-410D-BE0E-909E12E8F7D3}" type="pres">
      <dgm:prSet presAssocID="{64B89083-2003-4894-BC8E-AD65BE66EA07}" presName="connTx" presStyleLbl="parChTrans1D3" presStyleIdx="1" presStyleCnt="3"/>
      <dgm:spPr/>
      <dgm:t>
        <a:bodyPr/>
        <a:lstStyle/>
        <a:p>
          <a:endParaRPr lang="es-ES_tradnl"/>
        </a:p>
      </dgm:t>
    </dgm:pt>
    <dgm:pt modelId="{4D1F4273-F03F-490B-9F26-89E642B050FC}" type="pres">
      <dgm:prSet presAssocID="{0122243C-2E8F-41EE-9D3B-359DAC61EDDC}" presName="root2" presStyleCnt="0"/>
      <dgm:spPr/>
    </dgm:pt>
    <dgm:pt modelId="{2D94E874-0C02-4254-8EB9-1B60E93C6F2E}" type="pres">
      <dgm:prSet presAssocID="{0122243C-2E8F-41EE-9D3B-359DAC61EDDC}" presName="LevelTwoTextNode" presStyleLbl="node3" presStyleIdx="1" presStyleCnt="3" custScaleX="142081">
        <dgm:presLayoutVars>
          <dgm:chPref val="3"/>
        </dgm:presLayoutVars>
      </dgm:prSet>
      <dgm:spPr/>
      <dgm:t>
        <a:bodyPr/>
        <a:lstStyle/>
        <a:p>
          <a:endParaRPr lang="es-ES_tradnl"/>
        </a:p>
      </dgm:t>
    </dgm:pt>
    <dgm:pt modelId="{C2AEA7B4-810D-4583-85A1-F2B7270CB036}" type="pres">
      <dgm:prSet presAssocID="{0122243C-2E8F-41EE-9D3B-359DAC61EDDC}" presName="level3hierChild" presStyleCnt="0"/>
      <dgm:spPr/>
    </dgm:pt>
    <dgm:pt modelId="{263D8323-04FF-40BD-9B3B-CDD980FAA48D}" type="pres">
      <dgm:prSet presAssocID="{4FEC1722-8B01-4C32-8CE3-35433168488B}" presName="conn2-1" presStyleLbl="parChTrans1D3" presStyleIdx="2" presStyleCnt="3"/>
      <dgm:spPr/>
      <dgm:t>
        <a:bodyPr/>
        <a:lstStyle/>
        <a:p>
          <a:endParaRPr lang="es-ES_tradnl"/>
        </a:p>
      </dgm:t>
    </dgm:pt>
    <dgm:pt modelId="{CC6CB8DC-544C-492B-A373-DE2C4311A54E}" type="pres">
      <dgm:prSet presAssocID="{4FEC1722-8B01-4C32-8CE3-35433168488B}" presName="connTx" presStyleLbl="parChTrans1D3" presStyleIdx="2" presStyleCnt="3"/>
      <dgm:spPr/>
      <dgm:t>
        <a:bodyPr/>
        <a:lstStyle/>
        <a:p>
          <a:endParaRPr lang="es-ES_tradnl"/>
        </a:p>
      </dgm:t>
    </dgm:pt>
    <dgm:pt modelId="{2115E649-0E61-468E-A8E2-ED3CE613D45D}" type="pres">
      <dgm:prSet presAssocID="{34765C32-6B7E-4692-B895-5A76F96BB795}" presName="root2" presStyleCnt="0"/>
      <dgm:spPr/>
    </dgm:pt>
    <dgm:pt modelId="{B2DF95B8-5B39-4E16-9CFB-60C75ADE9666}" type="pres">
      <dgm:prSet presAssocID="{34765C32-6B7E-4692-B895-5A76F96BB795}" presName="LevelTwoTextNode" presStyleLbl="node3" presStyleIdx="2" presStyleCnt="3" custScaleX="142081">
        <dgm:presLayoutVars>
          <dgm:chPref val="3"/>
        </dgm:presLayoutVars>
      </dgm:prSet>
      <dgm:spPr/>
      <dgm:t>
        <a:bodyPr/>
        <a:lstStyle/>
        <a:p>
          <a:endParaRPr lang="es-ES_tradnl"/>
        </a:p>
      </dgm:t>
    </dgm:pt>
    <dgm:pt modelId="{90B6063E-11DA-4460-9F24-56F7B6852F1B}" type="pres">
      <dgm:prSet presAssocID="{34765C32-6B7E-4692-B895-5A76F96BB795}" presName="level3hierChild" presStyleCnt="0"/>
      <dgm:spPr/>
    </dgm:pt>
  </dgm:ptLst>
  <dgm:cxnLst>
    <dgm:cxn modelId="{00D4E06E-234D-4B8C-BE5B-C44C406A62AB}" type="presOf" srcId="{0D4CD2FC-5B90-41E0-8E29-2F650D96C991}" destId="{686BB516-AF51-4706-9A6A-6FDA61ADE9E7}" srcOrd="0" destOrd="0" presId="urn:microsoft.com/office/officeart/2005/8/layout/hierarchy2"/>
    <dgm:cxn modelId="{4D82A6F8-BE76-43A3-8F41-FC0D3CCB60B4}" srcId="{2F809D03-D721-4BAC-9C19-B013402F60D3}" destId="{0D4CD2FC-5B90-41E0-8E29-2F650D96C991}" srcOrd="0" destOrd="0" parTransId="{2E4EB4A3-928E-4AB4-BA59-EB0A4524BADD}" sibTransId="{110E5263-FFCE-47BD-A10F-E70F61BAD066}"/>
    <dgm:cxn modelId="{CEBBE0C9-16C7-4BA7-8586-0918F7533923}" type="presOf" srcId="{4FEC1722-8B01-4C32-8CE3-35433168488B}" destId="{263D8323-04FF-40BD-9B3B-CDD980FAA48D}" srcOrd="0" destOrd="0" presId="urn:microsoft.com/office/officeart/2005/8/layout/hierarchy2"/>
    <dgm:cxn modelId="{AB0B08CA-B557-4805-B5AA-4D77E60062C1}" type="presOf" srcId="{2E4EB4A3-928E-4AB4-BA59-EB0A4524BADD}" destId="{74A5900E-11DA-43CD-8F71-99C85AE798BC}" srcOrd="1" destOrd="0" presId="urn:microsoft.com/office/officeart/2005/8/layout/hierarchy2"/>
    <dgm:cxn modelId="{17260CBB-B60E-4CC1-8E39-15A728D20CDA}" type="presOf" srcId="{64B89083-2003-4894-BC8E-AD65BE66EA07}" destId="{A6F5EFFF-E786-4794-8E91-52057F9DE08A}" srcOrd="0" destOrd="0" presId="urn:microsoft.com/office/officeart/2005/8/layout/hierarchy2"/>
    <dgm:cxn modelId="{8E324CCE-9381-4280-83BE-71E4A601BF48}" type="presOf" srcId="{A282CB64-8285-4107-9B1C-E46DC28F7FDD}" destId="{00A81607-C192-4161-B5B1-7AF2F996696D}" srcOrd="1" destOrd="0" presId="urn:microsoft.com/office/officeart/2005/8/layout/hierarchy2"/>
    <dgm:cxn modelId="{6C7E848D-9112-44ED-A913-72C183C87B75}" type="presOf" srcId="{4FEC1722-8B01-4C32-8CE3-35433168488B}" destId="{CC6CB8DC-544C-492B-A373-DE2C4311A54E}" srcOrd="1" destOrd="0" presId="urn:microsoft.com/office/officeart/2005/8/layout/hierarchy2"/>
    <dgm:cxn modelId="{CB3980E3-D31E-443C-918C-BE4860BA0C1F}" type="presOf" srcId="{34765C32-6B7E-4692-B895-5A76F96BB795}" destId="{B2DF95B8-5B39-4E16-9CFB-60C75ADE9666}" srcOrd="0" destOrd="0" presId="urn:microsoft.com/office/officeart/2005/8/layout/hierarchy2"/>
    <dgm:cxn modelId="{E8E353C7-E5B2-4A41-A260-60E0F5BEBBE7}" srcId="{2F809D03-D721-4BAC-9C19-B013402F60D3}" destId="{0122243C-2E8F-41EE-9D3B-359DAC61EDDC}" srcOrd="1" destOrd="0" parTransId="{64B89083-2003-4894-BC8E-AD65BE66EA07}" sibTransId="{65B21BCC-AA93-494E-B6CB-8DB19B50C927}"/>
    <dgm:cxn modelId="{38FDA0E5-89FB-4BA5-910A-F4C4E7747326}" srcId="{76274444-F905-4701-B16A-80BFB8A9DD1E}" destId="{2F809D03-D721-4BAC-9C19-B013402F60D3}" srcOrd="0" destOrd="0" parTransId="{A282CB64-8285-4107-9B1C-E46DC28F7FDD}" sibTransId="{F60AD6D2-7362-45C2-ADC1-136CFFEBD292}"/>
    <dgm:cxn modelId="{9ED35F83-BC25-4C93-859A-61885A8F9936}" type="presOf" srcId="{0122243C-2E8F-41EE-9D3B-359DAC61EDDC}" destId="{2D94E874-0C02-4254-8EB9-1B60E93C6F2E}" srcOrd="0" destOrd="0" presId="urn:microsoft.com/office/officeart/2005/8/layout/hierarchy2"/>
    <dgm:cxn modelId="{2CAFBDB5-551D-4728-B3BA-93888B15E838}" type="presOf" srcId="{64B89083-2003-4894-BC8E-AD65BE66EA07}" destId="{D9FBE0E8-AD91-410D-BE0E-909E12E8F7D3}" srcOrd="1" destOrd="0" presId="urn:microsoft.com/office/officeart/2005/8/layout/hierarchy2"/>
    <dgm:cxn modelId="{58C07F0A-1CCC-49E8-AF4C-88CD1F3220B5}" type="presOf" srcId="{2F809D03-D721-4BAC-9C19-B013402F60D3}" destId="{320A7E93-1FCB-4FF3-B27C-3EA847131448}" srcOrd="0" destOrd="0" presId="urn:microsoft.com/office/officeart/2005/8/layout/hierarchy2"/>
    <dgm:cxn modelId="{46DB253D-5A68-46C7-9D39-FA126C03C43A}" type="presOf" srcId="{2E4EB4A3-928E-4AB4-BA59-EB0A4524BADD}" destId="{F406858D-57D2-4579-88A0-9A8E6CE9CBEC}" srcOrd="0" destOrd="0" presId="urn:microsoft.com/office/officeart/2005/8/layout/hierarchy2"/>
    <dgm:cxn modelId="{2CE2CA01-95A8-41C3-ABF8-05561F5D0D3C}" type="presOf" srcId="{296F7905-5142-418E-AC43-A9FFDE047406}" destId="{FF4F9810-5839-463B-AA83-B07E39C7736A}" srcOrd="0" destOrd="0" presId="urn:microsoft.com/office/officeart/2005/8/layout/hierarchy2"/>
    <dgm:cxn modelId="{474AAF06-FCD6-48F7-804F-284B3BB38818}" type="presOf" srcId="{76274444-F905-4701-B16A-80BFB8A9DD1E}" destId="{84564E44-EDAF-491B-B940-4CAAEE8F6D4F}" srcOrd="0" destOrd="0" presId="urn:microsoft.com/office/officeart/2005/8/layout/hierarchy2"/>
    <dgm:cxn modelId="{895343CC-88A1-4428-BC55-CCECD492C056}" type="presOf" srcId="{A282CB64-8285-4107-9B1C-E46DC28F7FDD}" destId="{EE325B71-1FEE-4F2B-803B-A207E1AC2E5D}" srcOrd="0" destOrd="0" presId="urn:microsoft.com/office/officeart/2005/8/layout/hierarchy2"/>
    <dgm:cxn modelId="{AB3BE0CD-E669-4BAA-AC90-C683BCDB5723}" srcId="{2F809D03-D721-4BAC-9C19-B013402F60D3}" destId="{34765C32-6B7E-4692-B895-5A76F96BB795}" srcOrd="2" destOrd="0" parTransId="{4FEC1722-8B01-4C32-8CE3-35433168488B}" sibTransId="{6068F861-064A-467F-A363-C0B40BB55A51}"/>
    <dgm:cxn modelId="{7CFEA1F9-419D-4525-8D85-3CAEAD3DC4AE}" srcId="{296F7905-5142-418E-AC43-A9FFDE047406}" destId="{76274444-F905-4701-B16A-80BFB8A9DD1E}" srcOrd="0" destOrd="0" parTransId="{65114D7B-0176-4FD7-9780-8D4FAE1E2738}" sibTransId="{DA3493B0-2928-4FA9-B906-D532B5C71C0F}"/>
    <dgm:cxn modelId="{93F8B5D4-E48D-42E5-A5CA-DB6D18D3173B}" type="presParOf" srcId="{FF4F9810-5839-463B-AA83-B07E39C7736A}" destId="{149D1C7B-A72B-4859-9EDE-7F14F0ED3A62}" srcOrd="0" destOrd="0" presId="urn:microsoft.com/office/officeart/2005/8/layout/hierarchy2"/>
    <dgm:cxn modelId="{C466456A-985C-4A9C-A270-4D4DA698D7F7}" type="presParOf" srcId="{149D1C7B-A72B-4859-9EDE-7F14F0ED3A62}" destId="{84564E44-EDAF-491B-B940-4CAAEE8F6D4F}" srcOrd="0" destOrd="0" presId="urn:microsoft.com/office/officeart/2005/8/layout/hierarchy2"/>
    <dgm:cxn modelId="{78787477-AC4B-4FD2-8DF4-ECD59B596D58}" type="presParOf" srcId="{149D1C7B-A72B-4859-9EDE-7F14F0ED3A62}" destId="{5DDC92A0-00B0-45D1-B79A-48E16694C4EE}" srcOrd="1" destOrd="0" presId="urn:microsoft.com/office/officeart/2005/8/layout/hierarchy2"/>
    <dgm:cxn modelId="{F5DC3459-F1CC-4793-99AE-B7069739E7BA}" type="presParOf" srcId="{5DDC92A0-00B0-45D1-B79A-48E16694C4EE}" destId="{EE325B71-1FEE-4F2B-803B-A207E1AC2E5D}" srcOrd="0" destOrd="0" presId="urn:microsoft.com/office/officeart/2005/8/layout/hierarchy2"/>
    <dgm:cxn modelId="{63D9FB01-3AF5-4A5F-81B8-7C389FC5AE15}" type="presParOf" srcId="{EE325B71-1FEE-4F2B-803B-A207E1AC2E5D}" destId="{00A81607-C192-4161-B5B1-7AF2F996696D}" srcOrd="0" destOrd="0" presId="urn:microsoft.com/office/officeart/2005/8/layout/hierarchy2"/>
    <dgm:cxn modelId="{B39A290F-DF1D-4E9E-9EE0-31EE08E0EAEE}" type="presParOf" srcId="{5DDC92A0-00B0-45D1-B79A-48E16694C4EE}" destId="{E8315121-8E50-46CA-A240-65237A3908E4}" srcOrd="1" destOrd="0" presId="urn:microsoft.com/office/officeart/2005/8/layout/hierarchy2"/>
    <dgm:cxn modelId="{80663FB3-017E-4174-9496-55D00239C092}" type="presParOf" srcId="{E8315121-8E50-46CA-A240-65237A3908E4}" destId="{320A7E93-1FCB-4FF3-B27C-3EA847131448}" srcOrd="0" destOrd="0" presId="urn:microsoft.com/office/officeart/2005/8/layout/hierarchy2"/>
    <dgm:cxn modelId="{93B076E3-A738-48D3-8B14-9BDE526764E4}" type="presParOf" srcId="{E8315121-8E50-46CA-A240-65237A3908E4}" destId="{BB546A2D-BE46-4544-A58B-F9DF8715E566}" srcOrd="1" destOrd="0" presId="urn:microsoft.com/office/officeart/2005/8/layout/hierarchy2"/>
    <dgm:cxn modelId="{096126AD-04C3-4509-A244-53735AD7BA15}" type="presParOf" srcId="{BB546A2D-BE46-4544-A58B-F9DF8715E566}" destId="{F406858D-57D2-4579-88A0-9A8E6CE9CBEC}" srcOrd="0" destOrd="0" presId="urn:microsoft.com/office/officeart/2005/8/layout/hierarchy2"/>
    <dgm:cxn modelId="{27CEE10C-4BCE-4367-9515-A8BC18246FE2}" type="presParOf" srcId="{F406858D-57D2-4579-88A0-9A8E6CE9CBEC}" destId="{74A5900E-11DA-43CD-8F71-99C85AE798BC}" srcOrd="0" destOrd="0" presId="urn:microsoft.com/office/officeart/2005/8/layout/hierarchy2"/>
    <dgm:cxn modelId="{E6124F5C-922C-468B-8E99-6FE05DC60A57}" type="presParOf" srcId="{BB546A2D-BE46-4544-A58B-F9DF8715E566}" destId="{87167C41-E911-4DCD-874D-FAC809AAC892}" srcOrd="1" destOrd="0" presId="urn:microsoft.com/office/officeart/2005/8/layout/hierarchy2"/>
    <dgm:cxn modelId="{C86D7E14-B616-4AE9-BB73-95190ED308C9}" type="presParOf" srcId="{87167C41-E911-4DCD-874D-FAC809AAC892}" destId="{686BB516-AF51-4706-9A6A-6FDA61ADE9E7}" srcOrd="0" destOrd="0" presId="urn:microsoft.com/office/officeart/2005/8/layout/hierarchy2"/>
    <dgm:cxn modelId="{29602D09-37B1-40B9-A0AF-D0E893EA0F52}" type="presParOf" srcId="{87167C41-E911-4DCD-874D-FAC809AAC892}" destId="{4B316D2A-D8C4-4DF8-B2FB-20F053D93577}" srcOrd="1" destOrd="0" presId="urn:microsoft.com/office/officeart/2005/8/layout/hierarchy2"/>
    <dgm:cxn modelId="{F9256650-4DD7-4019-9172-C84A784BC17B}" type="presParOf" srcId="{BB546A2D-BE46-4544-A58B-F9DF8715E566}" destId="{A6F5EFFF-E786-4794-8E91-52057F9DE08A}" srcOrd="2" destOrd="0" presId="urn:microsoft.com/office/officeart/2005/8/layout/hierarchy2"/>
    <dgm:cxn modelId="{AFED7E33-ADF4-4FA4-8743-01BCE9A0A985}" type="presParOf" srcId="{A6F5EFFF-E786-4794-8E91-52057F9DE08A}" destId="{D9FBE0E8-AD91-410D-BE0E-909E12E8F7D3}" srcOrd="0" destOrd="0" presId="urn:microsoft.com/office/officeart/2005/8/layout/hierarchy2"/>
    <dgm:cxn modelId="{B1094BC7-DEA6-46BB-A52A-EB3D29230020}" type="presParOf" srcId="{BB546A2D-BE46-4544-A58B-F9DF8715E566}" destId="{4D1F4273-F03F-490B-9F26-89E642B050FC}" srcOrd="3" destOrd="0" presId="urn:microsoft.com/office/officeart/2005/8/layout/hierarchy2"/>
    <dgm:cxn modelId="{75A63A4F-B36F-480C-A25E-EF507D8D2BFC}" type="presParOf" srcId="{4D1F4273-F03F-490B-9F26-89E642B050FC}" destId="{2D94E874-0C02-4254-8EB9-1B60E93C6F2E}" srcOrd="0" destOrd="0" presId="urn:microsoft.com/office/officeart/2005/8/layout/hierarchy2"/>
    <dgm:cxn modelId="{F698D09E-1445-486E-BC0A-25839D2CB19C}" type="presParOf" srcId="{4D1F4273-F03F-490B-9F26-89E642B050FC}" destId="{C2AEA7B4-810D-4583-85A1-F2B7270CB036}" srcOrd="1" destOrd="0" presId="urn:microsoft.com/office/officeart/2005/8/layout/hierarchy2"/>
    <dgm:cxn modelId="{5710AD4B-4122-4512-BBEF-D4928E3B138E}" type="presParOf" srcId="{BB546A2D-BE46-4544-A58B-F9DF8715E566}" destId="{263D8323-04FF-40BD-9B3B-CDD980FAA48D}" srcOrd="4" destOrd="0" presId="urn:microsoft.com/office/officeart/2005/8/layout/hierarchy2"/>
    <dgm:cxn modelId="{F7DF6C54-B62D-4772-B591-E05319308151}" type="presParOf" srcId="{263D8323-04FF-40BD-9B3B-CDD980FAA48D}" destId="{CC6CB8DC-544C-492B-A373-DE2C4311A54E}" srcOrd="0" destOrd="0" presId="urn:microsoft.com/office/officeart/2005/8/layout/hierarchy2"/>
    <dgm:cxn modelId="{318A9AF0-FA18-4ACE-A3AA-349BFB2A688D}" type="presParOf" srcId="{BB546A2D-BE46-4544-A58B-F9DF8715E566}" destId="{2115E649-0E61-468E-A8E2-ED3CE613D45D}" srcOrd="5" destOrd="0" presId="urn:microsoft.com/office/officeart/2005/8/layout/hierarchy2"/>
    <dgm:cxn modelId="{47A6143B-2B94-49B5-8D60-D13DDB95BEA5}" type="presParOf" srcId="{2115E649-0E61-468E-A8E2-ED3CE613D45D}" destId="{B2DF95B8-5B39-4E16-9CFB-60C75ADE9666}" srcOrd="0" destOrd="0" presId="urn:microsoft.com/office/officeart/2005/8/layout/hierarchy2"/>
    <dgm:cxn modelId="{581E1C00-7488-4CF5-8B20-4D5C16FA9AD4}" type="presParOf" srcId="{2115E649-0E61-468E-A8E2-ED3CE613D45D}" destId="{90B6063E-11DA-4460-9F24-56F7B6852F1B}"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96F7905-5142-418E-AC43-A9FFDE047406}" type="doc">
      <dgm:prSet loTypeId="urn:microsoft.com/office/officeart/2005/8/layout/hierarchy2" loCatId="hierarchy" qsTypeId="urn:microsoft.com/office/officeart/2005/8/quickstyle/simple1" qsCatId="simple" csTypeId="urn:microsoft.com/office/officeart/2005/8/colors/accent1_1" csCatId="accent1" phldr="1"/>
      <dgm:spPr/>
      <dgm:t>
        <a:bodyPr/>
        <a:lstStyle/>
        <a:p>
          <a:endParaRPr lang="es-ES"/>
        </a:p>
      </dgm:t>
    </dgm:pt>
    <dgm:pt modelId="{76274444-F905-4701-B16A-80BFB8A9DD1E}">
      <dgm:prSet phldrT="[Texto]" custT="1"/>
      <dgm:spPr/>
      <dgm:t>
        <a:bodyPr/>
        <a:lstStyle/>
        <a:p>
          <a:r>
            <a:rPr lang="es-ES" sz="2000" dirty="0"/>
            <a:t>Implementación Componente Zonal</a:t>
          </a:r>
        </a:p>
      </dgm:t>
    </dgm:pt>
    <dgm:pt modelId="{65114D7B-0176-4FD7-9780-8D4FAE1E2738}" type="parTrans" cxnId="{7CFEA1F9-419D-4525-8D85-3CAEAD3DC4AE}">
      <dgm:prSet/>
      <dgm:spPr/>
      <dgm:t>
        <a:bodyPr/>
        <a:lstStyle/>
        <a:p>
          <a:endParaRPr lang="es-ES"/>
        </a:p>
      </dgm:t>
    </dgm:pt>
    <dgm:pt modelId="{DA3493B0-2928-4FA9-B906-D532B5C71C0F}" type="sibTrans" cxnId="{7CFEA1F9-419D-4525-8D85-3CAEAD3DC4AE}">
      <dgm:prSet/>
      <dgm:spPr/>
      <dgm:t>
        <a:bodyPr/>
        <a:lstStyle/>
        <a:p>
          <a:endParaRPr lang="es-ES"/>
        </a:p>
      </dgm:t>
    </dgm:pt>
    <dgm:pt modelId="{2F809D03-D721-4BAC-9C19-B013402F60D3}">
      <dgm:prSet phldrT="[Texto]" custT="1"/>
      <dgm:spPr/>
      <dgm:t>
        <a:bodyPr/>
        <a:lstStyle/>
        <a:p>
          <a:r>
            <a:rPr lang="es-ES" sz="2000" dirty="0">
              <a:solidFill>
                <a:schemeClr val="tx1"/>
              </a:solidFill>
            </a:rPr>
            <a:t>Garantizar la prestación del Servicio</a:t>
          </a:r>
          <a:endParaRPr lang="es-ES" sz="2000" dirty="0"/>
        </a:p>
      </dgm:t>
    </dgm:pt>
    <dgm:pt modelId="{A282CB64-8285-4107-9B1C-E46DC28F7FDD}" type="parTrans" cxnId="{38FDA0E5-89FB-4BA5-910A-F4C4E7747326}">
      <dgm:prSet/>
      <dgm:spPr/>
      <dgm:t>
        <a:bodyPr/>
        <a:lstStyle/>
        <a:p>
          <a:endParaRPr lang="es-ES"/>
        </a:p>
      </dgm:t>
    </dgm:pt>
    <dgm:pt modelId="{F60AD6D2-7362-45C2-ADC1-136CFFEBD292}" type="sibTrans" cxnId="{38FDA0E5-89FB-4BA5-910A-F4C4E7747326}">
      <dgm:prSet/>
      <dgm:spPr/>
      <dgm:t>
        <a:bodyPr/>
        <a:lstStyle/>
        <a:p>
          <a:endParaRPr lang="es-ES"/>
        </a:p>
      </dgm:t>
    </dgm:pt>
    <dgm:pt modelId="{744A8776-D42A-437B-A85B-B0A72AD810CE}">
      <dgm:prSet phldrT="[Texto]" custT="1"/>
      <dgm:spPr/>
      <dgm:t>
        <a:bodyPr/>
        <a:lstStyle/>
        <a:p>
          <a:pPr algn="just"/>
          <a:r>
            <a:rPr lang="es-CO" sz="2000" dirty="0">
              <a:solidFill>
                <a:schemeClr val="tx1"/>
              </a:solidFill>
            </a:rPr>
            <a:t>Llegada de Flota Nueva y/o cobertura del servicio.</a:t>
          </a:r>
          <a:endParaRPr lang="es-ES" sz="2000" dirty="0"/>
        </a:p>
      </dgm:t>
    </dgm:pt>
    <dgm:pt modelId="{3F573521-804C-47CF-BB21-4FB43697956D}" type="parTrans" cxnId="{B04AFBB0-0412-4F5A-AAD1-224742DB60DE}">
      <dgm:prSet/>
      <dgm:spPr/>
      <dgm:t>
        <a:bodyPr/>
        <a:lstStyle/>
        <a:p>
          <a:endParaRPr lang="es-ES"/>
        </a:p>
      </dgm:t>
    </dgm:pt>
    <dgm:pt modelId="{6BF6C247-D7C1-4741-A3D0-3C5665B5D44F}" type="sibTrans" cxnId="{B04AFBB0-0412-4F5A-AAD1-224742DB60DE}">
      <dgm:prSet/>
      <dgm:spPr/>
      <dgm:t>
        <a:bodyPr/>
        <a:lstStyle/>
        <a:p>
          <a:endParaRPr lang="es-ES"/>
        </a:p>
      </dgm:t>
    </dgm:pt>
    <dgm:pt modelId="{D51B44F5-28D3-485D-AE40-7798B55D686A}">
      <dgm:prSet phldrT="[Texto]" custT="1"/>
      <dgm:spPr/>
      <dgm:t>
        <a:bodyPr/>
        <a:lstStyle/>
        <a:p>
          <a:pPr algn="just"/>
          <a:r>
            <a:rPr lang="es-CO" sz="2000" dirty="0">
              <a:solidFill>
                <a:schemeClr val="tx1"/>
              </a:solidFill>
            </a:rPr>
            <a:t>Paraderos – Equipos SIRCI - Puntos Recarga</a:t>
          </a:r>
          <a:endParaRPr lang="es-ES" sz="2000" dirty="0"/>
        </a:p>
      </dgm:t>
    </dgm:pt>
    <dgm:pt modelId="{881E4CD4-2CE3-444C-BA85-AE862C933FDC}" type="parTrans" cxnId="{B22759C1-F728-44D8-BA5E-37D066647414}">
      <dgm:prSet/>
      <dgm:spPr/>
      <dgm:t>
        <a:bodyPr/>
        <a:lstStyle/>
        <a:p>
          <a:endParaRPr lang="es-ES"/>
        </a:p>
      </dgm:t>
    </dgm:pt>
    <dgm:pt modelId="{C5E9A91C-E303-42FE-852D-E52AF70314D5}" type="sibTrans" cxnId="{B22759C1-F728-44D8-BA5E-37D066647414}">
      <dgm:prSet/>
      <dgm:spPr/>
      <dgm:t>
        <a:bodyPr/>
        <a:lstStyle/>
        <a:p>
          <a:endParaRPr lang="es-ES"/>
        </a:p>
      </dgm:t>
    </dgm:pt>
    <dgm:pt modelId="{FF4F9810-5839-463B-AA83-B07E39C7736A}" type="pres">
      <dgm:prSet presAssocID="{296F7905-5142-418E-AC43-A9FFDE047406}" presName="diagram" presStyleCnt="0">
        <dgm:presLayoutVars>
          <dgm:chPref val="1"/>
          <dgm:dir/>
          <dgm:animOne val="branch"/>
          <dgm:animLvl val="lvl"/>
          <dgm:resizeHandles val="exact"/>
        </dgm:presLayoutVars>
      </dgm:prSet>
      <dgm:spPr/>
      <dgm:t>
        <a:bodyPr/>
        <a:lstStyle/>
        <a:p>
          <a:endParaRPr lang="es-ES_tradnl"/>
        </a:p>
      </dgm:t>
    </dgm:pt>
    <dgm:pt modelId="{149D1C7B-A72B-4859-9EDE-7F14F0ED3A62}" type="pres">
      <dgm:prSet presAssocID="{76274444-F905-4701-B16A-80BFB8A9DD1E}" presName="root1" presStyleCnt="0"/>
      <dgm:spPr/>
    </dgm:pt>
    <dgm:pt modelId="{84564E44-EDAF-491B-B940-4CAAEE8F6D4F}" type="pres">
      <dgm:prSet presAssocID="{76274444-F905-4701-B16A-80BFB8A9DD1E}" presName="LevelOneTextNode" presStyleLbl="node0" presStyleIdx="0" presStyleCnt="1">
        <dgm:presLayoutVars>
          <dgm:chPref val="3"/>
        </dgm:presLayoutVars>
      </dgm:prSet>
      <dgm:spPr/>
      <dgm:t>
        <a:bodyPr/>
        <a:lstStyle/>
        <a:p>
          <a:endParaRPr lang="es-ES_tradnl"/>
        </a:p>
      </dgm:t>
    </dgm:pt>
    <dgm:pt modelId="{5DDC92A0-00B0-45D1-B79A-48E16694C4EE}" type="pres">
      <dgm:prSet presAssocID="{76274444-F905-4701-B16A-80BFB8A9DD1E}" presName="level2hierChild" presStyleCnt="0"/>
      <dgm:spPr/>
    </dgm:pt>
    <dgm:pt modelId="{EE325B71-1FEE-4F2B-803B-A207E1AC2E5D}" type="pres">
      <dgm:prSet presAssocID="{A282CB64-8285-4107-9B1C-E46DC28F7FDD}" presName="conn2-1" presStyleLbl="parChTrans1D2" presStyleIdx="0" presStyleCnt="1"/>
      <dgm:spPr/>
      <dgm:t>
        <a:bodyPr/>
        <a:lstStyle/>
        <a:p>
          <a:endParaRPr lang="es-ES_tradnl"/>
        </a:p>
      </dgm:t>
    </dgm:pt>
    <dgm:pt modelId="{00A81607-C192-4161-B5B1-7AF2F996696D}" type="pres">
      <dgm:prSet presAssocID="{A282CB64-8285-4107-9B1C-E46DC28F7FDD}" presName="connTx" presStyleLbl="parChTrans1D2" presStyleIdx="0" presStyleCnt="1"/>
      <dgm:spPr/>
      <dgm:t>
        <a:bodyPr/>
        <a:lstStyle/>
        <a:p>
          <a:endParaRPr lang="es-ES_tradnl"/>
        </a:p>
      </dgm:t>
    </dgm:pt>
    <dgm:pt modelId="{E8315121-8E50-46CA-A240-65237A3908E4}" type="pres">
      <dgm:prSet presAssocID="{2F809D03-D721-4BAC-9C19-B013402F60D3}" presName="root2" presStyleCnt="0"/>
      <dgm:spPr/>
    </dgm:pt>
    <dgm:pt modelId="{320A7E93-1FCB-4FF3-B27C-3EA847131448}" type="pres">
      <dgm:prSet presAssocID="{2F809D03-D721-4BAC-9C19-B013402F60D3}" presName="LevelTwoTextNode" presStyleLbl="node2" presStyleIdx="0" presStyleCnt="1">
        <dgm:presLayoutVars>
          <dgm:chPref val="3"/>
        </dgm:presLayoutVars>
      </dgm:prSet>
      <dgm:spPr/>
      <dgm:t>
        <a:bodyPr/>
        <a:lstStyle/>
        <a:p>
          <a:endParaRPr lang="es-ES_tradnl"/>
        </a:p>
      </dgm:t>
    </dgm:pt>
    <dgm:pt modelId="{BB546A2D-BE46-4544-A58B-F9DF8715E566}" type="pres">
      <dgm:prSet presAssocID="{2F809D03-D721-4BAC-9C19-B013402F60D3}" presName="level3hierChild" presStyleCnt="0"/>
      <dgm:spPr/>
    </dgm:pt>
    <dgm:pt modelId="{B29B577D-F7EE-4514-B4E1-7AD1005F80D9}" type="pres">
      <dgm:prSet presAssocID="{3F573521-804C-47CF-BB21-4FB43697956D}" presName="conn2-1" presStyleLbl="parChTrans1D3" presStyleIdx="0" presStyleCnt="2"/>
      <dgm:spPr/>
      <dgm:t>
        <a:bodyPr/>
        <a:lstStyle/>
        <a:p>
          <a:endParaRPr lang="es-ES_tradnl"/>
        </a:p>
      </dgm:t>
    </dgm:pt>
    <dgm:pt modelId="{3249343B-3481-4EF8-A1F2-CE7437F4AB78}" type="pres">
      <dgm:prSet presAssocID="{3F573521-804C-47CF-BB21-4FB43697956D}" presName="connTx" presStyleLbl="parChTrans1D3" presStyleIdx="0" presStyleCnt="2"/>
      <dgm:spPr/>
      <dgm:t>
        <a:bodyPr/>
        <a:lstStyle/>
        <a:p>
          <a:endParaRPr lang="es-ES_tradnl"/>
        </a:p>
      </dgm:t>
    </dgm:pt>
    <dgm:pt modelId="{C16DF6BD-D6AD-487B-8151-6C10414F4D8B}" type="pres">
      <dgm:prSet presAssocID="{744A8776-D42A-437B-A85B-B0A72AD810CE}" presName="root2" presStyleCnt="0"/>
      <dgm:spPr/>
    </dgm:pt>
    <dgm:pt modelId="{8E4EEBAD-2278-453C-A016-7F224C7B09BD}" type="pres">
      <dgm:prSet presAssocID="{744A8776-D42A-437B-A85B-B0A72AD810CE}" presName="LevelTwoTextNode" presStyleLbl="node3" presStyleIdx="0" presStyleCnt="2" custScaleX="142649">
        <dgm:presLayoutVars>
          <dgm:chPref val="3"/>
        </dgm:presLayoutVars>
      </dgm:prSet>
      <dgm:spPr/>
      <dgm:t>
        <a:bodyPr/>
        <a:lstStyle/>
        <a:p>
          <a:endParaRPr lang="es-ES_tradnl"/>
        </a:p>
      </dgm:t>
    </dgm:pt>
    <dgm:pt modelId="{A675B361-FF2B-47BA-9F07-E355B233A003}" type="pres">
      <dgm:prSet presAssocID="{744A8776-D42A-437B-A85B-B0A72AD810CE}" presName="level3hierChild" presStyleCnt="0"/>
      <dgm:spPr/>
    </dgm:pt>
    <dgm:pt modelId="{7294AF09-2482-4C73-A3C6-1525B735E09B}" type="pres">
      <dgm:prSet presAssocID="{881E4CD4-2CE3-444C-BA85-AE862C933FDC}" presName="conn2-1" presStyleLbl="parChTrans1D3" presStyleIdx="1" presStyleCnt="2"/>
      <dgm:spPr/>
      <dgm:t>
        <a:bodyPr/>
        <a:lstStyle/>
        <a:p>
          <a:endParaRPr lang="es-ES_tradnl"/>
        </a:p>
      </dgm:t>
    </dgm:pt>
    <dgm:pt modelId="{48C1553D-2FEF-413B-8BAB-53B007D8BE8E}" type="pres">
      <dgm:prSet presAssocID="{881E4CD4-2CE3-444C-BA85-AE862C933FDC}" presName="connTx" presStyleLbl="parChTrans1D3" presStyleIdx="1" presStyleCnt="2"/>
      <dgm:spPr/>
      <dgm:t>
        <a:bodyPr/>
        <a:lstStyle/>
        <a:p>
          <a:endParaRPr lang="es-ES_tradnl"/>
        </a:p>
      </dgm:t>
    </dgm:pt>
    <dgm:pt modelId="{E6433EA7-8E22-4D88-ABB9-2D901838184F}" type="pres">
      <dgm:prSet presAssocID="{D51B44F5-28D3-485D-AE40-7798B55D686A}" presName="root2" presStyleCnt="0"/>
      <dgm:spPr/>
    </dgm:pt>
    <dgm:pt modelId="{E3956E56-9FB9-4CFB-9159-0F189CEBE6FB}" type="pres">
      <dgm:prSet presAssocID="{D51B44F5-28D3-485D-AE40-7798B55D686A}" presName="LevelTwoTextNode" presStyleLbl="node3" presStyleIdx="1" presStyleCnt="2" custScaleX="141704">
        <dgm:presLayoutVars>
          <dgm:chPref val="3"/>
        </dgm:presLayoutVars>
      </dgm:prSet>
      <dgm:spPr/>
      <dgm:t>
        <a:bodyPr/>
        <a:lstStyle/>
        <a:p>
          <a:endParaRPr lang="es-ES_tradnl"/>
        </a:p>
      </dgm:t>
    </dgm:pt>
    <dgm:pt modelId="{6A9A090F-37FC-468D-B3F3-7202F1F2D851}" type="pres">
      <dgm:prSet presAssocID="{D51B44F5-28D3-485D-AE40-7798B55D686A}" presName="level3hierChild" presStyleCnt="0"/>
      <dgm:spPr/>
    </dgm:pt>
  </dgm:ptLst>
  <dgm:cxnLst>
    <dgm:cxn modelId="{38FDA0E5-89FB-4BA5-910A-F4C4E7747326}" srcId="{76274444-F905-4701-B16A-80BFB8A9DD1E}" destId="{2F809D03-D721-4BAC-9C19-B013402F60D3}" srcOrd="0" destOrd="0" parTransId="{A282CB64-8285-4107-9B1C-E46DC28F7FDD}" sibTransId="{F60AD6D2-7362-45C2-ADC1-136CFFEBD292}"/>
    <dgm:cxn modelId="{92DC0A8F-092B-4347-BBDB-C68C5B727150}" type="presOf" srcId="{881E4CD4-2CE3-444C-BA85-AE862C933FDC}" destId="{7294AF09-2482-4C73-A3C6-1525B735E09B}" srcOrd="0" destOrd="0" presId="urn:microsoft.com/office/officeart/2005/8/layout/hierarchy2"/>
    <dgm:cxn modelId="{180259FB-CB74-476A-AE89-8B75F83F8812}" type="presOf" srcId="{D51B44F5-28D3-485D-AE40-7798B55D686A}" destId="{E3956E56-9FB9-4CFB-9159-0F189CEBE6FB}" srcOrd="0" destOrd="0" presId="urn:microsoft.com/office/officeart/2005/8/layout/hierarchy2"/>
    <dgm:cxn modelId="{2CCA340B-34F5-4B1E-B01D-7C75B2B505BB}" type="presOf" srcId="{3F573521-804C-47CF-BB21-4FB43697956D}" destId="{B29B577D-F7EE-4514-B4E1-7AD1005F80D9}" srcOrd="0" destOrd="0" presId="urn:microsoft.com/office/officeart/2005/8/layout/hierarchy2"/>
    <dgm:cxn modelId="{2CE2CA01-95A8-41C3-ABF8-05561F5D0D3C}" type="presOf" srcId="{296F7905-5142-418E-AC43-A9FFDE047406}" destId="{FF4F9810-5839-463B-AA83-B07E39C7736A}" srcOrd="0" destOrd="0" presId="urn:microsoft.com/office/officeart/2005/8/layout/hierarchy2"/>
    <dgm:cxn modelId="{8E324CCE-9381-4280-83BE-71E4A601BF48}" type="presOf" srcId="{A282CB64-8285-4107-9B1C-E46DC28F7FDD}" destId="{00A81607-C192-4161-B5B1-7AF2F996696D}" srcOrd="1" destOrd="0" presId="urn:microsoft.com/office/officeart/2005/8/layout/hierarchy2"/>
    <dgm:cxn modelId="{169D4F9D-0841-461D-AF4C-4F2B53AA0513}" type="presOf" srcId="{3F573521-804C-47CF-BB21-4FB43697956D}" destId="{3249343B-3481-4EF8-A1F2-CE7437F4AB78}" srcOrd="1" destOrd="0" presId="urn:microsoft.com/office/officeart/2005/8/layout/hierarchy2"/>
    <dgm:cxn modelId="{B04AFBB0-0412-4F5A-AAD1-224742DB60DE}" srcId="{2F809D03-D721-4BAC-9C19-B013402F60D3}" destId="{744A8776-D42A-437B-A85B-B0A72AD810CE}" srcOrd="0" destOrd="0" parTransId="{3F573521-804C-47CF-BB21-4FB43697956D}" sibTransId="{6BF6C247-D7C1-4741-A3D0-3C5665B5D44F}"/>
    <dgm:cxn modelId="{474AAF06-FCD6-48F7-804F-284B3BB38818}" type="presOf" srcId="{76274444-F905-4701-B16A-80BFB8A9DD1E}" destId="{84564E44-EDAF-491B-B940-4CAAEE8F6D4F}" srcOrd="0" destOrd="0" presId="urn:microsoft.com/office/officeart/2005/8/layout/hierarchy2"/>
    <dgm:cxn modelId="{DF2E649D-2E7A-4EF0-AA20-02AE8B037D1E}" type="presOf" srcId="{881E4CD4-2CE3-444C-BA85-AE862C933FDC}" destId="{48C1553D-2FEF-413B-8BAB-53B007D8BE8E}" srcOrd="1" destOrd="0" presId="urn:microsoft.com/office/officeart/2005/8/layout/hierarchy2"/>
    <dgm:cxn modelId="{99A30BC6-0316-4F56-B326-7CE994D39C1B}" type="presOf" srcId="{744A8776-D42A-437B-A85B-B0A72AD810CE}" destId="{8E4EEBAD-2278-453C-A016-7F224C7B09BD}" srcOrd="0" destOrd="0" presId="urn:microsoft.com/office/officeart/2005/8/layout/hierarchy2"/>
    <dgm:cxn modelId="{58C07F0A-1CCC-49E8-AF4C-88CD1F3220B5}" type="presOf" srcId="{2F809D03-D721-4BAC-9C19-B013402F60D3}" destId="{320A7E93-1FCB-4FF3-B27C-3EA847131448}" srcOrd="0" destOrd="0" presId="urn:microsoft.com/office/officeart/2005/8/layout/hierarchy2"/>
    <dgm:cxn modelId="{7CFEA1F9-419D-4525-8D85-3CAEAD3DC4AE}" srcId="{296F7905-5142-418E-AC43-A9FFDE047406}" destId="{76274444-F905-4701-B16A-80BFB8A9DD1E}" srcOrd="0" destOrd="0" parTransId="{65114D7B-0176-4FD7-9780-8D4FAE1E2738}" sibTransId="{DA3493B0-2928-4FA9-B906-D532B5C71C0F}"/>
    <dgm:cxn modelId="{B22759C1-F728-44D8-BA5E-37D066647414}" srcId="{2F809D03-D721-4BAC-9C19-B013402F60D3}" destId="{D51B44F5-28D3-485D-AE40-7798B55D686A}" srcOrd="1" destOrd="0" parTransId="{881E4CD4-2CE3-444C-BA85-AE862C933FDC}" sibTransId="{C5E9A91C-E303-42FE-852D-E52AF70314D5}"/>
    <dgm:cxn modelId="{895343CC-88A1-4428-BC55-CCECD492C056}" type="presOf" srcId="{A282CB64-8285-4107-9B1C-E46DC28F7FDD}" destId="{EE325B71-1FEE-4F2B-803B-A207E1AC2E5D}" srcOrd="0" destOrd="0" presId="urn:microsoft.com/office/officeart/2005/8/layout/hierarchy2"/>
    <dgm:cxn modelId="{93F8B5D4-E48D-42E5-A5CA-DB6D18D3173B}" type="presParOf" srcId="{FF4F9810-5839-463B-AA83-B07E39C7736A}" destId="{149D1C7B-A72B-4859-9EDE-7F14F0ED3A62}" srcOrd="0" destOrd="0" presId="urn:microsoft.com/office/officeart/2005/8/layout/hierarchy2"/>
    <dgm:cxn modelId="{C466456A-985C-4A9C-A270-4D4DA698D7F7}" type="presParOf" srcId="{149D1C7B-A72B-4859-9EDE-7F14F0ED3A62}" destId="{84564E44-EDAF-491B-B940-4CAAEE8F6D4F}" srcOrd="0" destOrd="0" presId="urn:microsoft.com/office/officeart/2005/8/layout/hierarchy2"/>
    <dgm:cxn modelId="{78787477-AC4B-4FD2-8DF4-ECD59B596D58}" type="presParOf" srcId="{149D1C7B-A72B-4859-9EDE-7F14F0ED3A62}" destId="{5DDC92A0-00B0-45D1-B79A-48E16694C4EE}" srcOrd="1" destOrd="0" presId="urn:microsoft.com/office/officeart/2005/8/layout/hierarchy2"/>
    <dgm:cxn modelId="{F5DC3459-F1CC-4793-99AE-B7069739E7BA}" type="presParOf" srcId="{5DDC92A0-00B0-45D1-B79A-48E16694C4EE}" destId="{EE325B71-1FEE-4F2B-803B-A207E1AC2E5D}" srcOrd="0" destOrd="0" presId="urn:microsoft.com/office/officeart/2005/8/layout/hierarchy2"/>
    <dgm:cxn modelId="{63D9FB01-3AF5-4A5F-81B8-7C389FC5AE15}" type="presParOf" srcId="{EE325B71-1FEE-4F2B-803B-A207E1AC2E5D}" destId="{00A81607-C192-4161-B5B1-7AF2F996696D}" srcOrd="0" destOrd="0" presId="urn:microsoft.com/office/officeart/2005/8/layout/hierarchy2"/>
    <dgm:cxn modelId="{B39A290F-DF1D-4E9E-9EE0-31EE08E0EAEE}" type="presParOf" srcId="{5DDC92A0-00B0-45D1-B79A-48E16694C4EE}" destId="{E8315121-8E50-46CA-A240-65237A3908E4}" srcOrd="1" destOrd="0" presId="urn:microsoft.com/office/officeart/2005/8/layout/hierarchy2"/>
    <dgm:cxn modelId="{80663FB3-017E-4174-9496-55D00239C092}" type="presParOf" srcId="{E8315121-8E50-46CA-A240-65237A3908E4}" destId="{320A7E93-1FCB-4FF3-B27C-3EA847131448}" srcOrd="0" destOrd="0" presId="urn:microsoft.com/office/officeart/2005/8/layout/hierarchy2"/>
    <dgm:cxn modelId="{93B076E3-A738-48D3-8B14-9BDE526764E4}" type="presParOf" srcId="{E8315121-8E50-46CA-A240-65237A3908E4}" destId="{BB546A2D-BE46-4544-A58B-F9DF8715E566}" srcOrd="1" destOrd="0" presId="urn:microsoft.com/office/officeart/2005/8/layout/hierarchy2"/>
    <dgm:cxn modelId="{1803304D-A159-4D2E-8EC4-882B3F82C3BF}" type="presParOf" srcId="{BB546A2D-BE46-4544-A58B-F9DF8715E566}" destId="{B29B577D-F7EE-4514-B4E1-7AD1005F80D9}" srcOrd="0" destOrd="0" presId="urn:microsoft.com/office/officeart/2005/8/layout/hierarchy2"/>
    <dgm:cxn modelId="{54308E0A-5D6A-4666-99EC-5463CBAC912D}" type="presParOf" srcId="{B29B577D-F7EE-4514-B4E1-7AD1005F80D9}" destId="{3249343B-3481-4EF8-A1F2-CE7437F4AB78}" srcOrd="0" destOrd="0" presId="urn:microsoft.com/office/officeart/2005/8/layout/hierarchy2"/>
    <dgm:cxn modelId="{5E5C753B-115D-499E-9C0D-7D697AAEE514}" type="presParOf" srcId="{BB546A2D-BE46-4544-A58B-F9DF8715E566}" destId="{C16DF6BD-D6AD-487B-8151-6C10414F4D8B}" srcOrd="1" destOrd="0" presId="urn:microsoft.com/office/officeart/2005/8/layout/hierarchy2"/>
    <dgm:cxn modelId="{B443BFCF-D8E9-4C42-B646-3117FEE0672C}" type="presParOf" srcId="{C16DF6BD-D6AD-487B-8151-6C10414F4D8B}" destId="{8E4EEBAD-2278-453C-A016-7F224C7B09BD}" srcOrd="0" destOrd="0" presId="urn:microsoft.com/office/officeart/2005/8/layout/hierarchy2"/>
    <dgm:cxn modelId="{2169C99D-5B55-474B-86A0-E07222F3DBC6}" type="presParOf" srcId="{C16DF6BD-D6AD-487B-8151-6C10414F4D8B}" destId="{A675B361-FF2B-47BA-9F07-E355B233A003}" srcOrd="1" destOrd="0" presId="urn:microsoft.com/office/officeart/2005/8/layout/hierarchy2"/>
    <dgm:cxn modelId="{807360B3-CCED-424B-AE25-2C9AB8B2F76F}" type="presParOf" srcId="{BB546A2D-BE46-4544-A58B-F9DF8715E566}" destId="{7294AF09-2482-4C73-A3C6-1525B735E09B}" srcOrd="2" destOrd="0" presId="urn:microsoft.com/office/officeart/2005/8/layout/hierarchy2"/>
    <dgm:cxn modelId="{F1A7AE82-CEBE-4D4D-B338-4A5CD473FECC}" type="presParOf" srcId="{7294AF09-2482-4C73-A3C6-1525B735E09B}" destId="{48C1553D-2FEF-413B-8BAB-53B007D8BE8E}" srcOrd="0" destOrd="0" presId="urn:microsoft.com/office/officeart/2005/8/layout/hierarchy2"/>
    <dgm:cxn modelId="{367FEB1C-1937-49AB-B3F2-10FA183DFD34}" type="presParOf" srcId="{BB546A2D-BE46-4544-A58B-F9DF8715E566}" destId="{E6433EA7-8E22-4D88-ABB9-2D901838184F}" srcOrd="3" destOrd="0" presId="urn:microsoft.com/office/officeart/2005/8/layout/hierarchy2"/>
    <dgm:cxn modelId="{9842F026-B342-4061-9F19-457DCB7561A0}" type="presParOf" srcId="{E6433EA7-8E22-4D88-ABB9-2D901838184F}" destId="{E3956E56-9FB9-4CFB-9159-0F189CEBE6FB}" srcOrd="0" destOrd="0" presId="urn:microsoft.com/office/officeart/2005/8/layout/hierarchy2"/>
    <dgm:cxn modelId="{DE94C591-2454-4A4E-8B9C-8F0D692BBB75}" type="presParOf" srcId="{E6433EA7-8E22-4D88-ABB9-2D901838184F}" destId="{6A9A090F-37FC-468D-B3F3-7202F1F2D851}" srcOrd="1" destOrd="0" presId="urn:microsoft.com/office/officeart/2005/8/layout/hierarchy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96F7905-5142-418E-AC43-A9FFDE047406}" type="doc">
      <dgm:prSet loTypeId="urn:microsoft.com/office/officeart/2005/8/layout/hierarchy2" loCatId="hierarchy" qsTypeId="urn:microsoft.com/office/officeart/2005/8/quickstyle/simple1" qsCatId="simple" csTypeId="urn:microsoft.com/office/officeart/2005/8/colors/accent1_1" csCatId="accent1" phldr="1"/>
      <dgm:spPr/>
      <dgm:t>
        <a:bodyPr/>
        <a:lstStyle/>
        <a:p>
          <a:endParaRPr lang="es-ES"/>
        </a:p>
      </dgm:t>
    </dgm:pt>
    <dgm:pt modelId="{76274444-F905-4701-B16A-80BFB8A9DD1E}">
      <dgm:prSet phldrT="[Texto]" custT="1"/>
      <dgm:spPr/>
      <dgm:t>
        <a:bodyPr/>
        <a:lstStyle/>
        <a:p>
          <a:r>
            <a:rPr lang="es-ES" sz="2000" dirty="0"/>
            <a:t>Estrategia de Comunicación</a:t>
          </a:r>
        </a:p>
      </dgm:t>
    </dgm:pt>
    <dgm:pt modelId="{65114D7B-0176-4FD7-9780-8D4FAE1E2738}" type="parTrans" cxnId="{7CFEA1F9-419D-4525-8D85-3CAEAD3DC4AE}">
      <dgm:prSet/>
      <dgm:spPr/>
      <dgm:t>
        <a:bodyPr/>
        <a:lstStyle/>
        <a:p>
          <a:endParaRPr lang="es-ES"/>
        </a:p>
      </dgm:t>
    </dgm:pt>
    <dgm:pt modelId="{DA3493B0-2928-4FA9-B906-D532B5C71C0F}" type="sibTrans" cxnId="{7CFEA1F9-419D-4525-8D85-3CAEAD3DC4AE}">
      <dgm:prSet/>
      <dgm:spPr/>
      <dgm:t>
        <a:bodyPr/>
        <a:lstStyle/>
        <a:p>
          <a:endParaRPr lang="es-ES"/>
        </a:p>
      </dgm:t>
    </dgm:pt>
    <dgm:pt modelId="{2F809D03-D721-4BAC-9C19-B013402F60D3}">
      <dgm:prSet phldrT="[Texto]" custT="1"/>
      <dgm:spPr/>
      <dgm:t>
        <a:bodyPr/>
        <a:lstStyle/>
        <a:p>
          <a:r>
            <a:rPr lang="es-CO" sz="2000" b="1" dirty="0">
              <a:solidFill>
                <a:schemeClr val="tx1"/>
              </a:solidFill>
            </a:rPr>
            <a:t>SISTEMA INTEGRADO DE TRANSPORTE</a:t>
          </a:r>
          <a:endParaRPr lang="es-ES" sz="2000" dirty="0"/>
        </a:p>
      </dgm:t>
    </dgm:pt>
    <dgm:pt modelId="{A282CB64-8285-4107-9B1C-E46DC28F7FDD}" type="parTrans" cxnId="{38FDA0E5-89FB-4BA5-910A-F4C4E7747326}">
      <dgm:prSet/>
      <dgm:spPr/>
      <dgm:t>
        <a:bodyPr/>
        <a:lstStyle/>
        <a:p>
          <a:endParaRPr lang="es-ES"/>
        </a:p>
      </dgm:t>
    </dgm:pt>
    <dgm:pt modelId="{F60AD6D2-7362-45C2-ADC1-136CFFEBD292}" type="sibTrans" cxnId="{38FDA0E5-89FB-4BA5-910A-F4C4E7747326}">
      <dgm:prSet/>
      <dgm:spPr/>
      <dgm:t>
        <a:bodyPr/>
        <a:lstStyle/>
        <a:p>
          <a:endParaRPr lang="es-ES"/>
        </a:p>
      </dgm:t>
    </dgm:pt>
    <dgm:pt modelId="{FF4F9810-5839-463B-AA83-B07E39C7736A}" type="pres">
      <dgm:prSet presAssocID="{296F7905-5142-418E-AC43-A9FFDE047406}" presName="diagram" presStyleCnt="0">
        <dgm:presLayoutVars>
          <dgm:chPref val="1"/>
          <dgm:dir/>
          <dgm:animOne val="branch"/>
          <dgm:animLvl val="lvl"/>
          <dgm:resizeHandles val="exact"/>
        </dgm:presLayoutVars>
      </dgm:prSet>
      <dgm:spPr/>
      <dgm:t>
        <a:bodyPr/>
        <a:lstStyle/>
        <a:p>
          <a:endParaRPr lang="es-ES_tradnl"/>
        </a:p>
      </dgm:t>
    </dgm:pt>
    <dgm:pt modelId="{149D1C7B-A72B-4859-9EDE-7F14F0ED3A62}" type="pres">
      <dgm:prSet presAssocID="{76274444-F905-4701-B16A-80BFB8A9DD1E}" presName="root1" presStyleCnt="0"/>
      <dgm:spPr/>
    </dgm:pt>
    <dgm:pt modelId="{84564E44-EDAF-491B-B940-4CAAEE8F6D4F}" type="pres">
      <dgm:prSet presAssocID="{76274444-F905-4701-B16A-80BFB8A9DD1E}" presName="LevelOneTextNode" presStyleLbl="node0" presStyleIdx="0" presStyleCnt="1">
        <dgm:presLayoutVars>
          <dgm:chPref val="3"/>
        </dgm:presLayoutVars>
      </dgm:prSet>
      <dgm:spPr/>
      <dgm:t>
        <a:bodyPr/>
        <a:lstStyle/>
        <a:p>
          <a:endParaRPr lang="es-ES_tradnl"/>
        </a:p>
      </dgm:t>
    </dgm:pt>
    <dgm:pt modelId="{5DDC92A0-00B0-45D1-B79A-48E16694C4EE}" type="pres">
      <dgm:prSet presAssocID="{76274444-F905-4701-B16A-80BFB8A9DD1E}" presName="level2hierChild" presStyleCnt="0"/>
      <dgm:spPr/>
    </dgm:pt>
    <dgm:pt modelId="{EE325B71-1FEE-4F2B-803B-A207E1AC2E5D}" type="pres">
      <dgm:prSet presAssocID="{A282CB64-8285-4107-9B1C-E46DC28F7FDD}" presName="conn2-1" presStyleLbl="parChTrans1D2" presStyleIdx="0" presStyleCnt="1"/>
      <dgm:spPr/>
      <dgm:t>
        <a:bodyPr/>
        <a:lstStyle/>
        <a:p>
          <a:endParaRPr lang="es-ES_tradnl"/>
        </a:p>
      </dgm:t>
    </dgm:pt>
    <dgm:pt modelId="{00A81607-C192-4161-B5B1-7AF2F996696D}" type="pres">
      <dgm:prSet presAssocID="{A282CB64-8285-4107-9B1C-E46DC28F7FDD}" presName="connTx" presStyleLbl="parChTrans1D2" presStyleIdx="0" presStyleCnt="1"/>
      <dgm:spPr/>
      <dgm:t>
        <a:bodyPr/>
        <a:lstStyle/>
        <a:p>
          <a:endParaRPr lang="es-ES_tradnl"/>
        </a:p>
      </dgm:t>
    </dgm:pt>
    <dgm:pt modelId="{E8315121-8E50-46CA-A240-65237A3908E4}" type="pres">
      <dgm:prSet presAssocID="{2F809D03-D721-4BAC-9C19-B013402F60D3}" presName="root2" presStyleCnt="0"/>
      <dgm:spPr/>
    </dgm:pt>
    <dgm:pt modelId="{320A7E93-1FCB-4FF3-B27C-3EA847131448}" type="pres">
      <dgm:prSet presAssocID="{2F809D03-D721-4BAC-9C19-B013402F60D3}" presName="LevelTwoTextNode" presStyleLbl="node2" presStyleIdx="0" presStyleCnt="1">
        <dgm:presLayoutVars>
          <dgm:chPref val="3"/>
        </dgm:presLayoutVars>
      </dgm:prSet>
      <dgm:spPr/>
      <dgm:t>
        <a:bodyPr/>
        <a:lstStyle/>
        <a:p>
          <a:endParaRPr lang="es-ES_tradnl"/>
        </a:p>
      </dgm:t>
    </dgm:pt>
    <dgm:pt modelId="{BB546A2D-BE46-4544-A58B-F9DF8715E566}" type="pres">
      <dgm:prSet presAssocID="{2F809D03-D721-4BAC-9C19-B013402F60D3}" presName="level3hierChild" presStyleCnt="0"/>
      <dgm:spPr/>
    </dgm:pt>
  </dgm:ptLst>
  <dgm:cxnLst>
    <dgm:cxn modelId="{38FDA0E5-89FB-4BA5-910A-F4C4E7747326}" srcId="{76274444-F905-4701-B16A-80BFB8A9DD1E}" destId="{2F809D03-D721-4BAC-9C19-B013402F60D3}" srcOrd="0" destOrd="0" parTransId="{A282CB64-8285-4107-9B1C-E46DC28F7FDD}" sibTransId="{F60AD6D2-7362-45C2-ADC1-136CFFEBD292}"/>
    <dgm:cxn modelId="{2CE2CA01-95A8-41C3-ABF8-05561F5D0D3C}" type="presOf" srcId="{296F7905-5142-418E-AC43-A9FFDE047406}" destId="{FF4F9810-5839-463B-AA83-B07E39C7736A}" srcOrd="0" destOrd="0" presId="urn:microsoft.com/office/officeart/2005/8/layout/hierarchy2"/>
    <dgm:cxn modelId="{8E324CCE-9381-4280-83BE-71E4A601BF48}" type="presOf" srcId="{A282CB64-8285-4107-9B1C-E46DC28F7FDD}" destId="{00A81607-C192-4161-B5B1-7AF2F996696D}" srcOrd="1" destOrd="0" presId="urn:microsoft.com/office/officeart/2005/8/layout/hierarchy2"/>
    <dgm:cxn modelId="{474AAF06-FCD6-48F7-804F-284B3BB38818}" type="presOf" srcId="{76274444-F905-4701-B16A-80BFB8A9DD1E}" destId="{84564E44-EDAF-491B-B940-4CAAEE8F6D4F}" srcOrd="0" destOrd="0" presId="urn:microsoft.com/office/officeart/2005/8/layout/hierarchy2"/>
    <dgm:cxn modelId="{58C07F0A-1CCC-49E8-AF4C-88CD1F3220B5}" type="presOf" srcId="{2F809D03-D721-4BAC-9C19-B013402F60D3}" destId="{320A7E93-1FCB-4FF3-B27C-3EA847131448}" srcOrd="0" destOrd="0" presId="urn:microsoft.com/office/officeart/2005/8/layout/hierarchy2"/>
    <dgm:cxn modelId="{7CFEA1F9-419D-4525-8D85-3CAEAD3DC4AE}" srcId="{296F7905-5142-418E-AC43-A9FFDE047406}" destId="{76274444-F905-4701-B16A-80BFB8A9DD1E}" srcOrd="0" destOrd="0" parTransId="{65114D7B-0176-4FD7-9780-8D4FAE1E2738}" sibTransId="{DA3493B0-2928-4FA9-B906-D532B5C71C0F}"/>
    <dgm:cxn modelId="{895343CC-88A1-4428-BC55-CCECD492C056}" type="presOf" srcId="{A282CB64-8285-4107-9B1C-E46DC28F7FDD}" destId="{EE325B71-1FEE-4F2B-803B-A207E1AC2E5D}" srcOrd="0" destOrd="0" presId="urn:microsoft.com/office/officeart/2005/8/layout/hierarchy2"/>
    <dgm:cxn modelId="{93F8B5D4-E48D-42E5-A5CA-DB6D18D3173B}" type="presParOf" srcId="{FF4F9810-5839-463B-AA83-B07E39C7736A}" destId="{149D1C7B-A72B-4859-9EDE-7F14F0ED3A62}" srcOrd="0" destOrd="0" presId="urn:microsoft.com/office/officeart/2005/8/layout/hierarchy2"/>
    <dgm:cxn modelId="{C466456A-985C-4A9C-A270-4D4DA698D7F7}" type="presParOf" srcId="{149D1C7B-A72B-4859-9EDE-7F14F0ED3A62}" destId="{84564E44-EDAF-491B-B940-4CAAEE8F6D4F}" srcOrd="0" destOrd="0" presId="urn:microsoft.com/office/officeart/2005/8/layout/hierarchy2"/>
    <dgm:cxn modelId="{78787477-AC4B-4FD2-8DF4-ECD59B596D58}" type="presParOf" srcId="{149D1C7B-A72B-4859-9EDE-7F14F0ED3A62}" destId="{5DDC92A0-00B0-45D1-B79A-48E16694C4EE}" srcOrd="1" destOrd="0" presId="urn:microsoft.com/office/officeart/2005/8/layout/hierarchy2"/>
    <dgm:cxn modelId="{F5DC3459-F1CC-4793-99AE-B7069739E7BA}" type="presParOf" srcId="{5DDC92A0-00B0-45D1-B79A-48E16694C4EE}" destId="{EE325B71-1FEE-4F2B-803B-A207E1AC2E5D}" srcOrd="0" destOrd="0" presId="urn:microsoft.com/office/officeart/2005/8/layout/hierarchy2"/>
    <dgm:cxn modelId="{63D9FB01-3AF5-4A5F-81B8-7C389FC5AE15}" type="presParOf" srcId="{EE325B71-1FEE-4F2B-803B-A207E1AC2E5D}" destId="{00A81607-C192-4161-B5B1-7AF2F996696D}" srcOrd="0" destOrd="0" presId="urn:microsoft.com/office/officeart/2005/8/layout/hierarchy2"/>
    <dgm:cxn modelId="{B39A290F-DF1D-4E9E-9EE0-31EE08E0EAEE}" type="presParOf" srcId="{5DDC92A0-00B0-45D1-B79A-48E16694C4EE}" destId="{E8315121-8E50-46CA-A240-65237A3908E4}" srcOrd="1" destOrd="0" presId="urn:microsoft.com/office/officeart/2005/8/layout/hierarchy2"/>
    <dgm:cxn modelId="{80663FB3-017E-4174-9496-55D00239C092}" type="presParOf" srcId="{E8315121-8E50-46CA-A240-65237A3908E4}" destId="{320A7E93-1FCB-4FF3-B27C-3EA847131448}" srcOrd="0" destOrd="0" presId="urn:microsoft.com/office/officeart/2005/8/layout/hierarchy2"/>
    <dgm:cxn modelId="{93B076E3-A738-48D3-8B14-9BDE526764E4}" type="presParOf" srcId="{E8315121-8E50-46CA-A240-65237A3908E4}" destId="{BB546A2D-BE46-4544-A58B-F9DF8715E566}" srcOrd="1" destOrd="0" presId="urn:microsoft.com/office/officeart/2005/8/layout/hierarchy2"/>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40B8B5C6-6256-4D6C-8340-A2ABCE657D35}" type="doc">
      <dgm:prSet loTypeId="urn:microsoft.com/office/officeart/2005/8/layout/hProcess9" loCatId="process" qsTypeId="urn:microsoft.com/office/officeart/2005/8/quickstyle/simple2" qsCatId="simple" csTypeId="urn:microsoft.com/office/officeart/2005/8/colors/accent1_1" csCatId="accent1" phldr="1"/>
      <dgm:spPr/>
    </dgm:pt>
    <dgm:pt modelId="{C1EE7C92-B0D2-4F52-8DF0-B821558FE388}">
      <dgm:prSet phldrT="[Texto]" custT="1"/>
      <dgm:spPr/>
      <dgm:t>
        <a:bodyPr/>
        <a:lstStyle/>
        <a:p>
          <a:r>
            <a:rPr lang="es-CO" sz="2200" b="1" dirty="0"/>
            <a:t>1. </a:t>
          </a:r>
          <a:r>
            <a:rPr lang="es-CO" sz="2200" dirty="0"/>
            <a:t>¿Qué vehículos se encuentran en el Plan de Chatarrización 2020 - 2021 por vida útil?</a:t>
          </a:r>
        </a:p>
      </dgm:t>
    </dgm:pt>
    <dgm:pt modelId="{2FAFD6D6-34C0-42C6-A2E9-5BADF496A5CC}" type="parTrans" cxnId="{655D9FDE-7C12-47AE-97BB-AF0BCD8A61BA}">
      <dgm:prSet/>
      <dgm:spPr/>
      <dgm:t>
        <a:bodyPr/>
        <a:lstStyle/>
        <a:p>
          <a:endParaRPr lang="es-CO" sz="2200"/>
        </a:p>
      </dgm:t>
    </dgm:pt>
    <dgm:pt modelId="{9604869D-43BF-4EA9-93F6-5BBF1C029D7A}" type="sibTrans" cxnId="{655D9FDE-7C12-47AE-97BB-AF0BCD8A61BA}">
      <dgm:prSet/>
      <dgm:spPr/>
      <dgm:t>
        <a:bodyPr/>
        <a:lstStyle/>
        <a:p>
          <a:endParaRPr lang="es-CO" sz="2200"/>
        </a:p>
      </dgm:t>
    </dgm:pt>
    <dgm:pt modelId="{C57A5D4E-A951-4FA2-AF22-46E71A59A4D8}">
      <dgm:prSet phldrT="[Texto]" custT="1"/>
      <dgm:spPr/>
      <dgm:t>
        <a:bodyPr/>
        <a:lstStyle/>
        <a:p>
          <a:pPr algn="ctr"/>
          <a:r>
            <a:rPr lang="es-CO" sz="2200" b="1" dirty="0"/>
            <a:t>2. </a:t>
          </a:r>
          <a:r>
            <a:rPr lang="es-CO" sz="2200" dirty="0"/>
            <a:t>¿Quien garantiza la cobertura?</a:t>
          </a:r>
        </a:p>
        <a:p>
          <a:pPr algn="l"/>
          <a:r>
            <a:rPr lang="es-CO" sz="2200" dirty="0"/>
            <a:t>- Unidades Funcionales</a:t>
          </a:r>
        </a:p>
        <a:p>
          <a:pPr algn="l"/>
          <a:r>
            <a:rPr lang="es-CO" sz="2200" dirty="0"/>
            <a:t>- SITP (G6)</a:t>
          </a:r>
        </a:p>
      </dgm:t>
    </dgm:pt>
    <dgm:pt modelId="{0863C1FA-7074-48B8-B8E9-D9C17215CCA2}" type="parTrans" cxnId="{1AD4C5AF-C897-403C-8C64-1CB04AD5B537}">
      <dgm:prSet/>
      <dgm:spPr/>
      <dgm:t>
        <a:bodyPr/>
        <a:lstStyle/>
        <a:p>
          <a:endParaRPr lang="es-CO" sz="2200"/>
        </a:p>
      </dgm:t>
    </dgm:pt>
    <dgm:pt modelId="{293E4AC4-4AA9-4B24-A88D-CBDC80E54B8C}" type="sibTrans" cxnId="{1AD4C5AF-C897-403C-8C64-1CB04AD5B537}">
      <dgm:prSet/>
      <dgm:spPr/>
      <dgm:t>
        <a:bodyPr/>
        <a:lstStyle/>
        <a:p>
          <a:endParaRPr lang="es-CO" sz="2200"/>
        </a:p>
      </dgm:t>
    </dgm:pt>
    <dgm:pt modelId="{F9FAD96E-F81E-470E-83DB-439834DD3ACD}">
      <dgm:prSet phldrT="[Texto]" custT="1"/>
      <dgm:spPr/>
      <dgm:t>
        <a:bodyPr/>
        <a:lstStyle/>
        <a:p>
          <a:r>
            <a:rPr lang="es-CO" sz="2200" b="1" dirty="0"/>
            <a:t>3. </a:t>
          </a:r>
          <a:r>
            <a:rPr lang="es-CO" sz="2200" dirty="0"/>
            <a:t>¿Qué vehículos están asociados a la empresa de quién va a implementar?</a:t>
          </a:r>
        </a:p>
      </dgm:t>
    </dgm:pt>
    <dgm:pt modelId="{D1CF924E-5731-4547-BF09-622A1B597C0E}" type="parTrans" cxnId="{6F2EF15D-B6EB-4DED-B40B-E69CAE0D465E}">
      <dgm:prSet/>
      <dgm:spPr/>
      <dgm:t>
        <a:bodyPr/>
        <a:lstStyle/>
        <a:p>
          <a:endParaRPr lang="es-CO" sz="2200"/>
        </a:p>
      </dgm:t>
    </dgm:pt>
    <dgm:pt modelId="{ADB1C821-6B9C-4531-9331-7B31A67536E7}" type="sibTrans" cxnId="{6F2EF15D-B6EB-4DED-B40B-E69CAE0D465E}">
      <dgm:prSet/>
      <dgm:spPr/>
      <dgm:t>
        <a:bodyPr/>
        <a:lstStyle/>
        <a:p>
          <a:endParaRPr lang="es-CO" sz="2200"/>
        </a:p>
      </dgm:t>
    </dgm:pt>
    <dgm:pt modelId="{BC9AB3DE-ED08-4AA3-9223-A5C38097204F}">
      <dgm:prSet phldrT="[Texto]" custT="1"/>
      <dgm:spPr/>
      <dgm:t>
        <a:bodyPr/>
        <a:lstStyle/>
        <a:p>
          <a:r>
            <a:rPr lang="es-CO" sz="2200" b="1" dirty="0"/>
            <a:t>4. </a:t>
          </a:r>
          <a:r>
            <a:rPr lang="es-CO" sz="2200" dirty="0"/>
            <a:t>Salida de vehículos por necesidad del Servicio (modelos)</a:t>
          </a:r>
        </a:p>
        <a:p>
          <a:r>
            <a:rPr lang="es-CO" sz="2200" dirty="0"/>
            <a:t>Art 78 – G6</a:t>
          </a:r>
        </a:p>
      </dgm:t>
    </dgm:pt>
    <dgm:pt modelId="{9378FEE8-6743-4C79-8C99-7DF7A1FC7A08}" type="parTrans" cxnId="{8E4177A0-5476-4A8C-91F0-E5D63178072D}">
      <dgm:prSet/>
      <dgm:spPr/>
      <dgm:t>
        <a:bodyPr/>
        <a:lstStyle/>
        <a:p>
          <a:endParaRPr lang="es-CO" sz="2200"/>
        </a:p>
      </dgm:t>
    </dgm:pt>
    <dgm:pt modelId="{DB0790A9-C196-42FE-8B1B-D7093321D45C}" type="sibTrans" cxnId="{8E4177A0-5476-4A8C-91F0-E5D63178072D}">
      <dgm:prSet/>
      <dgm:spPr/>
      <dgm:t>
        <a:bodyPr/>
        <a:lstStyle/>
        <a:p>
          <a:endParaRPr lang="es-CO" sz="2200"/>
        </a:p>
      </dgm:t>
    </dgm:pt>
    <dgm:pt modelId="{AC9EBC07-DC40-4F0C-999A-B4A36C1F5461}" type="pres">
      <dgm:prSet presAssocID="{40B8B5C6-6256-4D6C-8340-A2ABCE657D35}" presName="CompostProcess" presStyleCnt="0">
        <dgm:presLayoutVars>
          <dgm:dir/>
          <dgm:resizeHandles val="exact"/>
        </dgm:presLayoutVars>
      </dgm:prSet>
      <dgm:spPr/>
    </dgm:pt>
    <dgm:pt modelId="{BE81BF0F-43F1-4898-ACF2-1378BFC3BE90}" type="pres">
      <dgm:prSet presAssocID="{40B8B5C6-6256-4D6C-8340-A2ABCE657D35}" presName="arrow" presStyleLbl="bgShp" presStyleIdx="0" presStyleCnt="1"/>
      <dgm:spPr/>
    </dgm:pt>
    <dgm:pt modelId="{F9B7D6D9-8E48-4BF9-B268-71A60E5C3513}" type="pres">
      <dgm:prSet presAssocID="{40B8B5C6-6256-4D6C-8340-A2ABCE657D35}" presName="linearProcess" presStyleCnt="0"/>
      <dgm:spPr/>
    </dgm:pt>
    <dgm:pt modelId="{899B327F-D21A-4B20-9203-9F5C8EBB140C}" type="pres">
      <dgm:prSet presAssocID="{C1EE7C92-B0D2-4F52-8DF0-B821558FE388}" presName="textNode" presStyleLbl="node1" presStyleIdx="0" presStyleCnt="4">
        <dgm:presLayoutVars>
          <dgm:bulletEnabled val="1"/>
        </dgm:presLayoutVars>
      </dgm:prSet>
      <dgm:spPr/>
      <dgm:t>
        <a:bodyPr/>
        <a:lstStyle/>
        <a:p>
          <a:endParaRPr lang="es-ES_tradnl"/>
        </a:p>
      </dgm:t>
    </dgm:pt>
    <dgm:pt modelId="{61B18D2F-5311-468E-8681-E38353E26C44}" type="pres">
      <dgm:prSet presAssocID="{9604869D-43BF-4EA9-93F6-5BBF1C029D7A}" presName="sibTrans" presStyleCnt="0"/>
      <dgm:spPr/>
    </dgm:pt>
    <dgm:pt modelId="{10BFDE29-711F-4A61-8D71-5D7E22CBE816}" type="pres">
      <dgm:prSet presAssocID="{C57A5D4E-A951-4FA2-AF22-46E71A59A4D8}" presName="textNode" presStyleLbl="node1" presStyleIdx="1" presStyleCnt="4">
        <dgm:presLayoutVars>
          <dgm:bulletEnabled val="1"/>
        </dgm:presLayoutVars>
      </dgm:prSet>
      <dgm:spPr/>
      <dgm:t>
        <a:bodyPr/>
        <a:lstStyle/>
        <a:p>
          <a:endParaRPr lang="es-ES_tradnl"/>
        </a:p>
      </dgm:t>
    </dgm:pt>
    <dgm:pt modelId="{CC481BB2-A694-4A2F-940A-E78BD4A9561B}" type="pres">
      <dgm:prSet presAssocID="{293E4AC4-4AA9-4B24-A88D-CBDC80E54B8C}" presName="sibTrans" presStyleCnt="0"/>
      <dgm:spPr/>
    </dgm:pt>
    <dgm:pt modelId="{10CC3B27-B63D-4BAF-9309-2E69959B30AE}" type="pres">
      <dgm:prSet presAssocID="{F9FAD96E-F81E-470E-83DB-439834DD3ACD}" presName="textNode" presStyleLbl="node1" presStyleIdx="2" presStyleCnt="4">
        <dgm:presLayoutVars>
          <dgm:bulletEnabled val="1"/>
        </dgm:presLayoutVars>
      </dgm:prSet>
      <dgm:spPr/>
      <dgm:t>
        <a:bodyPr/>
        <a:lstStyle/>
        <a:p>
          <a:endParaRPr lang="es-ES_tradnl"/>
        </a:p>
      </dgm:t>
    </dgm:pt>
    <dgm:pt modelId="{D2343C1C-9B06-4659-A1AC-4DC16F7C0EA3}" type="pres">
      <dgm:prSet presAssocID="{ADB1C821-6B9C-4531-9331-7B31A67536E7}" presName="sibTrans" presStyleCnt="0"/>
      <dgm:spPr/>
    </dgm:pt>
    <dgm:pt modelId="{2ECDD62C-5090-4323-BC17-DCE29A63AF16}" type="pres">
      <dgm:prSet presAssocID="{BC9AB3DE-ED08-4AA3-9223-A5C38097204F}" presName="textNode" presStyleLbl="node1" presStyleIdx="3" presStyleCnt="4">
        <dgm:presLayoutVars>
          <dgm:bulletEnabled val="1"/>
        </dgm:presLayoutVars>
      </dgm:prSet>
      <dgm:spPr/>
      <dgm:t>
        <a:bodyPr/>
        <a:lstStyle/>
        <a:p>
          <a:endParaRPr lang="es-ES_tradnl"/>
        </a:p>
      </dgm:t>
    </dgm:pt>
  </dgm:ptLst>
  <dgm:cxnLst>
    <dgm:cxn modelId="{655D9FDE-7C12-47AE-97BB-AF0BCD8A61BA}" srcId="{40B8B5C6-6256-4D6C-8340-A2ABCE657D35}" destId="{C1EE7C92-B0D2-4F52-8DF0-B821558FE388}" srcOrd="0" destOrd="0" parTransId="{2FAFD6D6-34C0-42C6-A2E9-5BADF496A5CC}" sibTransId="{9604869D-43BF-4EA9-93F6-5BBF1C029D7A}"/>
    <dgm:cxn modelId="{D0938DD3-1772-4250-A66D-2CCC1B22DC5D}" type="presOf" srcId="{C1EE7C92-B0D2-4F52-8DF0-B821558FE388}" destId="{899B327F-D21A-4B20-9203-9F5C8EBB140C}" srcOrd="0" destOrd="0" presId="urn:microsoft.com/office/officeart/2005/8/layout/hProcess9"/>
    <dgm:cxn modelId="{B93CBFEA-FCCC-4698-8951-D30B7D783FB1}" type="presOf" srcId="{C57A5D4E-A951-4FA2-AF22-46E71A59A4D8}" destId="{10BFDE29-711F-4A61-8D71-5D7E22CBE816}" srcOrd="0" destOrd="0" presId="urn:microsoft.com/office/officeart/2005/8/layout/hProcess9"/>
    <dgm:cxn modelId="{D44E776C-2BC5-4A60-A0C9-ED6127C5030D}" type="presOf" srcId="{F9FAD96E-F81E-470E-83DB-439834DD3ACD}" destId="{10CC3B27-B63D-4BAF-9309-2E69959B30AE}" srcOrd="0" destOrd="0" presId="urn:microsoft.com/office/officeart/2005/8/layout/hProcess9"/>
    <dgm:cxn modelId="{59AFC979-91CE-4A35-8A9C-D42F419E1B6E}" type="presOf" srcId="{BC9AB3DE-ED08-4AA3-9223-A5C38097204F}" destId="{2ECDD62C-5090-4323-BC17-DCE29A63AF16}" srcOrd="0" destOrd="0" presId="urn:microsoft.com/office/officeart/2005/8/layout/hProcess9"/>
    <dgm:cxn modelId="{1AD4C5AF-C897-403C-8C64-1CB04AD5B537}" srcId="{40B8B5C6-6256-4D6C-8340-A2ABCE657D35}" destId="{C57A5D4E-A951-4FA2-AF22-46E71A59A4D8}" srcOrd="1" destOrd="0" parTransId="{0863C1FA-7074-48B8-B8E9-D9C17215CCA2}" sibTransId="{293E4AC4-4AA9-4B24-A88D-CBDC80E54B8C}"/>
    <dgm:cxn modelId="{6F2EF15D-B6EB-4DED-B40B-E69CAE0D465E}" srcId="{40B8B5C6-6256-4D6C-8340-A2ABCE657D35}" destId="{F9FAD96E-F81E-470E-83DB-439834DD3ACD}" srcOrd="2" destOrd="0" parTransId="{D1CF924E-5731-4547-BF09-622A1B597C0E}" sibTransId="{ADB1C821-6B9C-4531-9331-7B31A67536E7}"/>
    <dgm:cxn modelId="{5D1611E0-F223-4D9A-9C24-F4F4DDF20888}" type="presOf" srcId="{40B8B5C6-6256-4D6C-8340-A2ABCE657D35}" destId="{AC9EBC07-DC40-4F0C-999A-B4A36C1F5461}" srcOrd="0" destOrd="0" presId="urn:microsoft.com/office/officeart/2005/8/layout/hProcess9"/>
    <dgm:cxn modelId="{8E4177A0-5476-4A8C-91F0-E5D63178072D}" srcId="{40B8B5C6-6256-4D6C-8340-A2ABCE657D35}" destId="{BC9AB3DE-ED08-4AA3-9223-A5C38097204F}" srcOrd="3" destOrd="0" parTransId="{9378FEE8-6743-4C79-8C99-7DF7A1FC7A08}" sibTransId="{DB0790A9-C196-42FE-8B1B-D7093321D45C}"/>
    <dgm:cxn modelId="{785E5077-6FA7-416D-BBFF-A0F49CBAF695}" type="presParOf" srcId="{AC9EBC07-DC40-4F0C-999A-B4A36C1F5461}" destId="{BE81BF0F-43F1-4898-ACF2-1378BFC3BE90}" srcOrd="0" destOrd="0" presId="urn:microsoft.com/office/officeart/2005/8/layout/hProcess9"/>
    <dgm:cxn modelId="{E007DB97-7636-48D5-B590-552577EF5944}" type="presParOf" srcId="{AC9EBC07-DC40-4F0C-999A-B4A36C1F5461}" destId="{F9B7D6D9-8E48-4BF9-B268-71A60E5C3513}" srcOrd="1" destOrd="0" presId="urn:microsoft.com/office/officeart/2005/8/layout/hProcess9"/>
    <dgm:cxn modelId="{34183D73-BBB4-4871-999F-EDC282C26489}" type="presParOf" srcId="{F9B7D6D9-8E48-4BF9-B268-71A60E5C3513}" destId="{899B327F-D21A-4B20-9203-9F5C8EBB140C}" srcOrd="0" destOrd="0" presId="urn:microsoft.com/office/officeart/2005/8/layout/hProcess9"/>
    <dgm:cxn modelId="{ECBBE373-F2AD-4121-9B92-51B13EBC2755}" type="presParOf" srcId="{F9B7D6D9-8E48-4BF9-B268-71A60E5C3513}" destId="{61B18D2F-5311-468E-8681-E38353E26C44}" srcOrd="1" destOrd="0" presId="urn:microsoft.com/office/officeart/2005/8/layout/hProcess9"/>
    <dgm:cxn modelId="{175A0776-F7AA-4593-80F1-DCB38958EF52}" type="presParOf" srcId="{F9B7D6D9-8E48-4BF9-B268-71A60E5C3513}" destId="{10BFDE29-711F-4A61-8D71-5D7E22CBE816}" srcOrd="2" destOrd="0" presId="urn:microsoft.com/office/officeart/2005/8/layout/hProcess9"/>
    <dgm:cxn modelId="{6E69FFA9-D5BF-45AE-950E-8F9C68703C4B}" type="presParOf" srcId="{F9B7D6D9-8E48-4BF9-B268-71A60E5C3513}" destId="{CC481BB2-A694-4A2F-940A-E78BD4A9561B}" srcOrd="3" destOrd="0" presId="urn:microsoft.com/office/officeart/2005/8/layout/hProcess9"/>
    <dgm:cxn modelId="{85BF1F4D-4CFE-49DA-8E55-BCA80C8A521C}" type="presParOf" srcId="{F9B7D6D9-8E48-4BF9-B268-71A60E5C3513}" destId="{10CC3B27-B63D-4BAF-9309-2E69959B30AE}" srcOrd="4" destOrd="0" presId="urn:microsoft.com/office/officeart/2005/8/layout/hProcess9"/>
    <dgm:cxn modelId="{3AAE17D8-0E1C-413F-9535-D8C96EEDD996}" type="presParOf" srcId="{F9B7D6D9-8E48-4BF9-B268-71A60E5C3513}" destId="{D2343C1C-9B06-4659-A1AC-4DC16F7C0EA3}" srcOrd="5" destOrd="0" presId="urn:microsoft.com/office/officeart/2005/8/layout/hProcess9"/>
    <dgm:cxn modelId="{F5576316-3785-4955-A8DC-711777FB4411}" type="presParOf" srcId="{F9B7D6D9-8E48-4BF9-B268-71A60E5C3513}" destId="{2ECDD62C-5090-4323-BC17-DCE29A63AF16}" srcOrd="6"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D706030F-9BBD-4F21-B0FA-BD8FC4A35386}" type="doc">
      <dgm:prSet loTypeId="urn:microsoft.com/office/officeart/2005/8/layout/process1" loCatId="process" qsTypeId="urn:microsoft.com/office/officeart/2005/8/quickstyle/simple1" qsCatId="simple" csTypeId="urn:microsoft.com/office/officeart/2005/8/colors/accent0_3" csCatId="mainScheme" phldr="1"/>
      <dgm:spPr/>
    </dgm:pt>
    <dgm:pt modelId="{462FE165-F920-48A5-960B-F3B3797A7B97}">
      <dgm:prSet phldrT="[Texto]" custT="1"/>
      <dgm:spPr/>
      <dgm:t>
        <a:bodyPr/>
        <a:lstStyle/>
        <a:p>
          <a:r>
            <a:rPr lang="x-none" sz="2800" b="1" dirty="0"/>
            <a:t>4.793</a:t>
          </a:r>
          <a:r>
            <a:rPr lang="x-none" sz="2800" dirty="0"/>
            <a:t> </a:t>
          </a:r>
          <a:r>
            <a:rPr lang="x-none" sz="1600" dirty="0"/>
            <a:t>Validaciones totales</a:t>
          </a:r>
          <a:endParaRPr lang="es-CO" sz="1600" dirty="0"/>
        </a:p>
      </dgm:t>
    </dgm:pt>
    <dgm:pt modelId="{CF1BB0BD-0D0B-4B97-A4DB-33754920DE9F}" type="parTrans" cxnId="{C144F32F-A190-49F7-8E85-5533D0FD5AD1}">
      <dgm:prSet/>
      <dgm:spPr/>
      <dgm:t>
        <a:bodyPr/>
        <a:lstStyle/>
        <a:p>
          <a:endParaRPr lang="es-CO">
            <a:solidFill>
              <a:schemeClr val="tx2"/>
            </a:solidFill>
          </a:endParaRPr>
        </a:p>
      </dgm:t>
    </dgm:pt>
    <dgm:pt modelId="{ECB528E1-947E-4384-9609-C6E8723A4411}" type="sibTrans" cxnId="{C144F32F-A190-49F7-8E85-5533D0FD5AD1}">
      <dgm:prSet/>
      <dgm:spPr/>
      <dgm:t>
        <a:bodyPr/>
        <a:lstStyle/>
        <a:p>
          <a:endParaRPr lang="es-CO">
            <a:solidFill>
              <a:schemeClr val="tx2"/>
            </a:solidFill>
          </a:endParaRPr>
        </a:p>
      </dgm:t>
    </dgm:pt>
    <dgm:pt modelId="{D6154AF4-3BB0-44FC-A1BF-BF2EE5CF70AE}">
      <dgm:prSet phldrT="[Texto]" custT="1"/>
      <dgm:spPr/>
      <dgm:t>
        <a:bodyPr/>
        <a:lstStyle/>
        <a:p>
          <a:r>
            <a:rPr lang="x-none" sz="2800" b="1" kern="1200" dirty="0">
              <a:solidFill>
                <a:prstClr val="white"/>
              </a:solidFill>
              <a:latin typeface="Tahoma"/>
              <a:ea typeface="+mn-ea"/>
              <a:cs typeface="+mn-cs"/>
            </a:rPr>
            <a:t>3.143 </a:t>
          </a:r>
          <a:r>
            <a:rPr lang="x-none" sz="1600" kern="1200" dirty="0"/>
            <a:t> Validaciones desatendidas</a:t>
          </a:r>
          <a:endParaRPr lang="es-CO" sz="1600" kern="1200" dirty="0"/>
        </a:p>
      </dgm:t>
    </dgm:pt>
    <dgm:pt modelId="{AE63606C-FBED-4FCD-877B-63CD4A1401E1}" type="parTrans" cxnId="{DC2EFF62-6017-4743-9EDC-08E52BC987A5}">
      <dgm:prSet/>
      <dgm:spPr/>
      <dgm:t>
        <a:bodyPr/>
        <a:lstStyle/>
        <a:p>
          <a:endParaRPr lang="es-CO">
            <a:solidFill>
              <a:schemeClr val="tx2"/>
            </a:solidFill>
          </a:endParaRPr>
        </a:p>
      </dgm:t>
    </dgm:pt>
    <dgm:pt modelId="{0A6E225D-25FD-428D-AF37-9EAFC3F17380}" type="sibTrans" cxnId="{DC2EFF62-6017-4743-9EDC-08E52BC987A5}">
      <dgm:prSet/>
      <dgm:spPr/>
      <dgm:t>
        <a:bodyPr/>
        <a:lstStyle/>
        <a:p>
          <a:endParaRPr lang="es-CO">
            <a:solidFill>
              <a:schemeClr val="tx2"/>
            </a:solidFill>
          </a:endParaRPr>
        </a:p>
      </dgm:t>
    </dgm:pt>
    <dgm:pt modelId="{2823C83A-6F66-47B7-ADFE-D60F505B39BC}">
      <dgm:prSet phldrT="[Texto]" custT="1"/>
      <dgm:spPr/>
      <dgm:t>
        <a:bodyPr/>
        <a:lstStyle/>
        <a:p>
          <a:r>
            <a:rPr lang="x-none" sz="2800" b="1" kern="1200" dirty="0">
              <a:solidFill>
                <a:prstClr val="white"/>
              </a:solidFill>
              <a:latin typeface="Tahoma"/>
              <a:ea typeface="+mn-ea"/>
              <a:cs typeface="+mn-cs"/>
            </a:rPr>
            <a:t>65.6%  </a:t>
          </a:r>
          <a:r>
            <a:rPr lang="x-none" sz="1600" kern="1200" dirty="0"/>
            <a:t>Demanda desatendida</a:t>
          </a:r>
          <a:endParaRPr lang="es-CO" sz="1600" kern="1200" dirty="0"/>
        </a:p>
      </dgm:t>
    </dgm:pt>
    <dgm:pt modelId="{06DE0B98-2615-4AD5-9451-0438F2FAFB9F}" type="parTrans" cxnId="{CBFEADCF-77E2-4FEA-9E26-72B2FC2FF814}">
      <dgm:prSet/>
      <dgm:spPr/>
      <dgm:t>
        <a:bodyPr/>
        <a:lstStyle/>
        <a:p>
          <a:endParaRPr lang="es-CO">
            <a:solidFill>
              <a:schemeClr val="tx2"/>
            </a:solidFill>
          </a:endParaRPr>
        </a:p>
      </dgm:t>
    </dgm:pt>
    <dgm:pt modelId="{1231B8BA-8387-4439-9A8C-A4DAEDDC7C5C}" type="sibTrans" cxnId="{CBFEADCF-77E2-4FEA-9E26-72B2FC2FF814}">
      <dgm:prSet/>
      <dgm:spPr/>
      <dgm:t>
        <a:bodyPr/>
        <a:lstStyle/>
        <a:p>
          <a:endParaRPr lang="es-CO">
            <a:solidFill>
              <a:schemeClr val="tx2"/>
            </a:solidFill>
          </a:endParaRPr>
        </a:p>
      </dgm:t>
    </dgm:pt>
    <dgm:pt modelId="{6254649D-64AF-4081-83D5-FA9F4627686A}" type="pres">
      <dgm:prSet presAssocID="{D706030F-9BBD-4F21-B0FA-BD8FC4A35386}" presName="Name0" presStyleCnt="0">
        <dgm:presLayoutVars>
          <dgm:dir/>
          <dgm:resizeHandles val="exact"/>
        </dgm:presLayoutVars>
      </dgm:prSet>
      <dgm:spPr/>
    </dgm:pt>
    <dgm:pt modelId="{ED5B290B-F610-4F99-83BD-D779122508D2}" type="pres">
      <dgm:prSet presAssocID="{462FE165-F920-48A5-960B-F3B3797A7B97}" presName="node" presStyleLbl="node1" presStyleIdx="0" presStyleCnt="3">
        <dgm:presLayoutVars>
          <dgm:bulletEnabled val="1"/>
        </dgm:presLayoutVars>
      </dgm:prSet>
      <dgm:spPr/>
      <dgm:t>
        <a:bodyPr/>
        <a:lstStyle/>
        <a:p>
          <a:endParaRPr lang="es-ES_tradnl"/>
        </a:p>
      </dgm:t>
    </dgm:pt>
    <dgm:pt modelId="{A18DBB77-C80E-45CF-9C91-35F0D1E9FF0C}" type="pres">
      <dgm:prSet presAssocID="{ECB528E1-947E-4384-9609-C6E8723A4411}" presName="sibTrans" presStyleLbl="sibTrans2D1" presStyleIdx="0" presStyleCnt="2"/>
      <dgm:spPr/>
      <dgm:t>
        <a:bodyPr/>
        <a:lstStyle/>
        <a:p>
          <a:endParaRPr lang="es-ES_tradnl"/>
        </a:p>
      </dgm:t>
    </dgm:pt>
    <dgm:pt modelId="{CA81D708-580F-4CDB-A0D1-12F771DD37CD}" type="pres">
      <dgm:prSet presAssocID="{ECB528E1-947E-4384-9609-C6E8723A4411}" presName="connectorText" presStyleLbl="sibTrans2D1" presStyleIdx="0" presStyleCnt="2"/>
      <dgm:spPr/>
      <dgm:t>
        <a:bodyPr/>
        <a:lstStyle/>
        <a:p>
          <a:endParaRPr lang="es-ES_tradnl"/>
        </a:p>
      </dgm:t>
    </dgm:pt>
    <dgm:pt modelId="{5E446754-8F67-4428-BE2A-18F9A377BDE9}" type="pres">
      <dgm:prSet presAssocID="{D6154AF4-3BB0-44FC-A1BF-BF2EE5CF70AE}" presName="node" presStyleLbl="node1" presStyleIdx="1" presStyleCnt="3" custScaleX="119100">
        <dgm:presLayoutVars>
          <dgm:bulletEnabled val="1"/>
        </dgm:presLayoutVars>
      </dgm:prSet>
      <dgm:spPr/>
      <dgm:t>
        <a:bodyPr/>
        <a:lstStyle/>
        <a:p>
          <a:endParaRPr lang="es-ES_tradnl"/>
        </a:p>
      </dgm:t>
    </dgm:pt>
    <dgm:pt modelId="{D3197EBD-2BD3-4620-A3D8-B0A9F5A89DC1}" type="pres">
      <dgm:prSet presAssocID="{0A6E225D-25FD-428D-AF37-9EAFC3F17380}" presName="sibTrans" presStyleLbl="sibTrans2D1" presStyleIdx="1" presStyleCnt="2"/>
      <dgm:spPr/>
      <dgm:t>
        <a:bodyPr/>
        <a:lstStyle/>
        <a:p>
          <a:endParaRPr lang="es-ES_tradnl"/>
        </a:p>
      </dgm:t>
    </dgm:pt>
    <dgm:pt modelId="{E3DC1E4F-0571-48AD-B7D5-2B83C9966B4D}" type="pres">
      <dgm:prSet presAssocID="{0A6E225D-25FD-428D-AF37-9EAFC3F17380}" presName="connectorText" presStyleLbl="sibTrans2D1" presStyleIdx="1" presStyleCnt="2"/>
      <dgm:spPr/>
      <dgm:t>
        <a:bodyPr/>
        <a:lstStyle/>
        <a:p>
          <a:endParaRPr lang="es-ES_tradnl"/>
        </a:p>
      </dgm:t>
    </dgm:pt>
    <dgm:pt modelId="{174227CF-DFC1-4518-AC71-C4F7DA1E1905}" type="pres">
      <dgm:prSet presAssocID="{2823C83A-6F66-47B7-ADFE-D60F505B39BC}" presName="node" presStyleLbl="node1" presStyleIdx="2" presStyleCnt="3">
        <dgm:presLayoutVars>
          <dgm:bulletEnabled val="1"/>
        </dgm:presLayoutVars>
      </dgm:prSet>
      <dgm:spPr/>
      <dgm:t>
        <a:bodyPr/>
        <a:lstStyle/>
        <a:p>
          <a:endParaRPr lang="es-ES_tradnl"/>
        </a:p>
      </dgm:t>
    </dgm:pt>
  </dgm:ptLst>
  <dgm:cxnLst>
    <dgm:cxn modelId="{A1E48860-17EB-CD47-A72B-76342B5B1019}" type="presOf" srcId="{ECB528E1-947E-4384-9609-C6E8723A4411}" destId="{A18DBB77-C80E-45CF-9C91-35F0D1E9FF0C}" srcOrd="0" destOrd="0" presId="urn:microsoft.com/office/officeart/2005/8/layout/process1"/>
    <dgm:cxn modelId="{C5495C38-327F-DB49-898B-11F55180375C}" type="presOf" srcId="{ECB528E1-947E-4384-9609-C6E8723A4411}" destId="{CA81D708-580F-4CDB-A0D1-12F771DD37CD}" srcOrd="1" destOrd="0" presId="urn:microsoft.com/office/officeart/2005/8/layout/process1"/>
    <dgm:cxn modelId="{C144F32F-A190-49F7-8E85-5533D0FD5AD1}" srcId="{D706030F-9BBD-4F21-B0FA-BD8FC4A35386}" destId="{462FE165-F920-48A5-960B-F3B3797A7B97}" srcOrd="0" destOrd="0" parTransId="{CF1BB0BD-0D0B-4B97-A4DB-33754920DE9F}" sibTransId="{ECB528E1-947E-4384-9609-C6E8723A4411}"/>
    <dgm:cxn modelId="{96723C64-EFE8-BD4D-AAFE-2E1A20BFC3C6}" type="presOf" srcId="{D706030F-9BBD-4F21-B0FA-BD8FC4A35386}" destId="{6254649D-64AF-4081-83D5-FA9F4627686A}" srcOrd="0" destOrd="0" presId="urn:microsoft.com/office/officeart/2005/8/layout/process1"/>
    <dgm:cxn modelId="{2C5A0665-80E1-C642-9F33-BEAF00520CA5}" type="presOf" srcId="{2823C83A-6F66-47B7-ADFE-D60F505B39BC}" destId="{174227CF-DFC1-4518-AC71-C4F7DA1E1905}" srcOrd="0" destOrd="0" presId="urn:microsoft.com/office/officeart/2005/8/layout/process1"/>
    <dgm:cxn modelId="{31EAE840-4712-3947-AE8E-ACD15A7883FC}" type="presOf" srcId="{0A6E225D-25FD-428D-AF37-9EAFC3F17380}" destId="{E3DC1E4F-0571-48AD-B7D5-2B83C9966B4D}" srcOrd="1" destOrd="0" presId="urn:microsoft.com/office/officeart/2005/8/layout/process1"/>
    <dgm:cxn modelId="{05DC15D5-03DD-CB45-8034-65CF5F5BF241}" type="presOf" srcId="{D6154AF4-3BB0-44FC-A1BF-BF2EE5CF70AE}" destId="{5E446754-8F67-4428-BE2A-18F9A377BDE9}" srcOrd="0" destOrd="0" presId="urn:microsoft.com/office/officeart/2005/8/layout/process1"/>
    <dgm:cxn modelId="{CBFEADCF-77E2-4FEA-9E26-72B2FC2FF814}" srcId="{D706030F-9BBD-4F21-B0FA-BD8FC4A35386}" destId="{2823C83A-6F66-47B7-ADFE-D60F505B39BC}" srcOrd="2" destOrd="0" parTransId="{06DE0B98-2615-4AD5-9451-0438F2FAFB9F}" sibTransId="{1231B8BA-8387-4439-9A8C-A4DAEDDC7C5C}"/>
    <dgm:cxn modelId="{1CB1DBC5-AFDB-3D46-8895-BED55567305D}" type="presOf" srcId="{462FE165-F920-48A5-960B-F3B3797A7B97}" destId="{ED5B290B-F610-4F99-83BD-D779122508D2}" srcOrd="0" destOrd="0" presId="urn:microsoft.com/office/officeart/2005/8/layout/process1"/>
    <dgm:cxn modelId="{DC2EFF62-6017-4743-9EDC-08E52BC987A5}" srcId="{D706030F-9BBD-4F21-B0FA-BD8FC4A35386}" destId="{D6154AF4-3BB0-44FC-A1BF-BF2EE5CF70AE}" srcOrd="1" destOrd="0" parTransId="{AE63606C-FBED-4FCD-877B-63CD4A1401E1}" sibTransId="{0A6E225D-25FD-428D-AF37-9EAFC3F17380}"/>
    <dgm:cxn modelId="{3E625B96-68B3-6A46-98B6-0583862E6C98}" type="presOf" srcId="{0A6E225D-25FD-428D-AF37-9EAFC3F17380}" destId="{D3197EBD-2BD3-4620-A3D8-B0A9F5A89DC1}" srcOrd="0" destOrd="0" presId="urn:microsoft.com/office/officeart/2005/8/layout/process1"/>
    <dgm:cxn modelId="{E359627B-4C72-304B-BC01-8BE5BF580FA3}" type="presParOf" srcId="{6254649D-64AF-4081-83D5-FA9F4627686A}" destId="{ED5B290B-F610-4F99-83BD-D779122508D2}" srcOrd="0" destOrd="0" presId="urn:microsoft.com/office/officeart/2005/8/layout/process1"/>
    <dgm:cxn modelId="{3B526DFE-5EF5-3B4E-B764-BE3C609BCB27}" type="presParOf" srcId="{6254649D-64AF-4081-83D5-FA9F4627686A}" destId="{A18DBB77-C80E-45CF-9C91-35F0D1E9FF0C}" srcOrd="1" destOrd="0" presId="urn:microsoft.com/office/officeart/2005/8/layout/process1"/>
    <dgm:cxn modelId="{756028F7-48F1-7E43-87E8-D7A8A7306871}" type="presParOf" srcId="{A18DBB77-C80E-45CF-9C91-35F0D1E9FF0C}" destId="{CA81D708-580F-4CDB-A0D1-12F771DD37CD}" srcOrd="0" destOrd="0" presId="urn:microsoft.com/office/officeart/2005/8/layout/process1"/>
    <dgm:cxn modelId="{53979749-4AC6-0048-8176-44C15884865D}" type="presParOf" srcId="{6254649D-64AF-4081-83D5-FA9F4627686A}" destId="{5E446754-8F67-4428-BE2A-18F9A377BDE9}" srcOrd="2" destOrd="0" presId="urn:microsoft.com/office/officeart/2005/8/layout/process1"/>
    <dgm:cxn modelId="{CC64DB72-2107-4546-AE4B-F28F28BA0CFB}" type="presParOf" srcId="{6254649D-64AF-4081-83D5-FA9F4627686A}" destId="{D3197EBD-2BD3-4620-A3D8-B0A9F5A89DC1}" srcOrd="3" destOrd="0" presId="urn:microsoft.com/office/officeart/2005/8/layout/process1"/>
    <dgm:cxn modelId="{10510F35-6EA5-BF4E-A86A-38881AFD7F09}" type="presParOf" srcId="{D3197EBD-2BD3-4620-A3D8-B0A9F5A89DC1}" destId="{E3DC1E4F-0571-48AD-B7D5-2B83C9966B4D}" srcOrd="0" destOrd="0" presId="urn:microsoft.com/office/officeart/2005/8/layout/process1"/>
    <dgm:cxn modelId="{9C947EE5-6B7B-2940-8DE5-94049317446A}" type="presParOf" srcId="{6254649D-64AF-4081-83D5-FA9F4627686A}" destId="{174227CF-DFC1-4518-AC71-C4F7DA1E1905}" srcOrd="4" destOrd="0" presId="urn:microsoft.com/office/officeart/2005/8/layout/process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D706030F-9BBD-4F21-B0FA-BD8FC4A35386}" type="doc">
      <dgm:prSet loTypeId="urn:microsoft.com/office/officeart/2005/8/layout/process1" loCatId="process" qsTypeId="urn:microsoft.com/office/officeart/2005/8/quickstyle/simple1" qsCatId="simple" csTypeId="urn:microsoft.com/office/officeart/2005/8/colors/accent0_3" csCatId="mainScheme" phldr="1"/>
      <dgm:spPr/>
    </dgm:pt>
    <dgm:pt modelId="{462FE165-F920-48A5-960B-F3B3797A7B97}">
      <dgm:prSet phldrT="[Texto]" custT="1"/>
      <dgm:spPr/>
      <dgm:t>
        <a:bodyPr/>
        <a:lstStyle/>
        <a:p>
          <a:r>
            <a:rPr lang="x-none" sz="2800" b="1" kern="1200" dirty="0">
              <a:solidFill>
                <a:prstClr val="white"/>
              </a:solidFill>
              <a:latin typeface="Tahoma"/>
              <a:ea typeface="+mn-ea"/>
              <a:cs typeface="+mn-cs"/>
            </a:rPr>
            <a:t>122 </a:t>
          </a:r>
          <a:r>
            <a:rPr lang="x-none" sz="1600" kern="1200" dirty="0"/>
            <a:t> Paraderos totales</a:t>
          </a:r>
          <a:endParaRPr lang="es-CO" sz="1600" kern="1200" dirty="0"/>
        </a:p>
      </dgm:t>
    </dgm:pt>
    <dgm:pt modelId="{CF1BB0BD-0D0B-4B97-A4DB-33754920DE9F}" type="parTrans" cxnId="{C144F32F-A190-49F7-8E85-5533D0FD5AD1}">
      <dgm:prSet/>
      <dgm:spPr/>
      <dgm:t>
        <a:bodyPr/>
        <a:lstStyle/>
        <a:p>
          <a:endParaRPr lang="es-CO">
            <a:solidFill>
              <a:schemeClr val="tx2"/>
            </a:solidFill>
          </a:endParaRPr>
        </a:p>
      </dgm:t>
    </dgm:pt>
    <dgm:pt modelId="{ECB528E1-947E-4384-9609-C6E8723A4411}" type="sibTrans" cxnId="{C144F32F-A190-49F7-8E85-5533D0FD5AD1}">
      <dgm:prSet/>
      <dgm:spPr/>
      <dgm:t>
        <a:bodyPr/>
        <a:lstStyle/>
        <a:p>
          <a:endParaRPr lang="es-CO">
            <a:solidFill>
              <a:schemeClr val="tx2"/>
            </a:solidFill>
          </a:endParaRPr>
        </a:p>
      </dgm:t>
    </dgm:pt>
    <dgm:pt modelId="{D6154AF4-3BB0-44FC-A1BF-BF2EE5CF70AE}">
      <dgm:prSet phldrT="[Texto]" custT="1"/>
      <dgm:spPr/>
      <dgm:t>
        <a:bodyPr/>
        <a:lstStyle/>
        <a:p>
          <a:r>
            <a:rPr lang="x-none" sz="2800" b="1" kern="1200" dirty="0">
              <a:solidFill>
                <a:prstClr val="white"/>
              </a:solidFill>
              <a:latin typeface="Tahoma"/>
              <a:ea typeface="+mn-ea"/>
              <a:cs typeface="+mn-cs"/>
            </a:rPr>
            <a:t>85    </a:t>
          </a:r>
          <a:r>
            <a:rPr lang="x-none" sz="1600" kern="1200" dirty="0"/>
            <a:t>    Paraderos desatendidos</a:t>
          </a:r>
          <a:endParaRPr lang="es-CO" sz="1600" kern="1200" dirty="0"/>
        </a:p>
      </dgm:t>
    </dgm:pt>
    <dgm:pt modelId="{AE63606C-FBED-4FCD-877B-63CD4A1401E1}" type="parTrans" cxnId="{DC2EFF62-6017-4743-9EDC-08E52BC987A5}">
      <dgm:prSet/>
      <dgm:spPr/>
      <dgm:t>
        <a:bodyPr/>
        <a:lstStyle/>
        <a:p>
          <a:endParaRPr lang="es-CO">
            <a:solidFill>
              <a:schemeClr val="tx2"/>
            </a:solidFill>
          </a:endParaRPr>
        </a:p>
      </dgm:t>
    </dgm:pt>
    <dgm:pt modelId="{0A6E225D-25FD-428D-AF37-9EAFC3F17380}" type="sibTrans" cxnId="{DC2EFF62-6017-4743-9EDC-08E52BC987A5}">
      <dgm:prSet/>
      <dgm:spPr/>
      <dgm:t>
        <a:bodyPr/>
        <a:lstStyle/>
        <a:p>
          <a:endParaRPr lang="es-CO">
            <a:solidFill>
              <a:schemeClr val="tx2"/>
            </a:solidFill>
          </a:endParaRPr>
        </a:p>
      </dgm:t>
    </dgm:pt>
    <dgm:pt modelId="{2823C83A-6F66-47B7-ADFE-D60F505B39BC}">
      <dgm:prSet phldrT="[Texto]" custT="1"/>
      <dgm:spPr/>
      <dgm:t>
        <a:bodyPr/>
        <a:lstStyle/>
        <a:p>
          <a:r>
            <a:rPr lang="x-none" sz="2800" b="1" kern="1200" dirty="0">
              <a:solidFill>
                <a:prstClr val="white"/>
              </a:solidFill>
              <a:latin typeface="Tahoma"/>
              <a:ea typeface="+mn-ea"/>
              <a:cs typeface="+mn-cs"/>
            </a:rPr>
            <a:t>69.7 %  </a:t>
          </a:r>
          <a:r>
            <a:rPr lang="x-none" sz="1600" kern="1200" dirty="0"/>
            <a:t>Paraderos desatendidos</a:t>
          </a:r>
          <a:endParaRPr lang="es-CO" sz="1600" kern="1200" dirty="0"/>
        </a:p>
      </dgm:t>
    </dgm:pt>
    <dgm:pt modelId="{06DE0B98-2615-4AD5-9451-0438F2FAFB9F}" type="parTrans" cxnId="{CBFEADCF-77E2-4FEA-9E26-72B2FC2FF814}">
      <dgm:prSet/>
      <dgm:spPr/>
      <dgm:t>
        <a:bodyPr/>
        <a:lstStyle/>
        <a:p>
          <a:endParaRPr lang="es-CO">
            <a:solidFill>
              <a:schemeClr val="tx2"/>
            </a:solidFill>
          </a:endParaRPr>
        </a:p>
      </dgm:t>
    </dgm:pt>
    <dgm:pt modelId="{1231B8BA-8387-4439-9A8C-A4DAEDDC7C5C}" type="sibTrans" cxnId="{CBFEADCF-77E2-4FEA-9E26-72B2FC2FF814}">
      <dgm:prSet/>
      <dgm:spPr/>
      <dgm:t>
        <a:bodyPr/>
        <a:lstStyle/>
        <a:p>
          <a:endParaRPr lang="es-CO">
            <a:solidFill>
              <a:schemeClr val="tx2"/>
            </a:solidFill>
          </a:endParaRPr>
        </a:p>
      </dgm:t>
    </dgm:pt>
    <dgm:pt modelId="{6254649D-64AF-4081-83D5-FA9F4627686A}" type="pres">
      <dgm:prSet presAssocID="{D706030F-9BBD-4F21-B0FA-BD8FC4A35386}" presName="Name0" presStyleCnt="0">
        <dgm:presLayoutVars>
          <dgm:dir/>
          <dgm:resizeHandles val="exact"/>
        </dgm:presLayoutVars>
      </dgm:prSet>
      <dgm:spPr/>
    </dgm:pt>
    <dgm:pt modelId="{ED5B290B-F610-4F99-83BD-D779122508D2}" type="pres">
      <dgm:prSet presAssocID="{462FE165-F920-48A5-960B-F3B3797A7B97}" presName="node" presStyleLbl="node1" presStyleIdx="0" presStyleCnt="3">
        <dgm:presLayoutVars>
          <dgm:bulletEnabled val="1"/>
        </dgm:presLayoutVars>
      </dgm:prSet>
      <dgm:spPr/>
      <dgm:t>
        <a:bodyPr/>
        <a:lstStyle/>
        <a:p>
          <a:endParaRPr lang="es-ES_tradnl"/>
        </a:p>
      </dgm:t>
    </dgm:pt>
    <dgm:pt modelId="{A18DBB77-C80E-45CF-9C91-35F0D1E9FF0C}" type="pres">
      <dgm:prSet presAssocID="{ECB528E1-947E-4384-9609-C6E8723A4411}" presName="sibTrans" presStyleLbl="sibTrans2D1" presStyleIdx="0" presStyleCnt="2"/>
      <dgm:spPr/>
      <dgm:t>
        <a:bodyPr/>
        <a:lstStyle/>
        <a:p>
          <a:endParaRPr lang="es-ES_tradnl"/>
        </a:p>
      </dgm:t>
    </dgm:pt>
    <dgm:pt modelId="{CA81D708-580F-4CDB-A0D1-12F771DD37CD}" type="pres">
      <dgm:prSet presAssocID="{ECB528E1-947E-4384-9609-C6E8723A4411}" presName="connectorText" presStyleLbl="sibTrans2D1" presStyleIdx="0" presStyleCnt="2"/>
      <dgm:spPr/>
      <dgm:t>
        <a:bodyPr/>
        <a:lstStyle/>
        <a:p>
          <a:endParaRPr lang="es-ES_tradnl"/>
        </a:p>
      </dgm:t>
    </dgm:pt>
    <dgm:pt modelId="{5E446754-8F67-4428-BE2A-18F9A377BDE9}" type="pres">
      <dgm:prSet presAssocID="{D6154AF4-3BB0-44FC-A1BF-BF2EE5CF70AE}" presName="node" presStyleLbl="node1" presStyleIdx="1" presStyleCnt="3" custScaleX="119100">
        <dgm:presLayoutVars>
          <dgm:bulletEnabled val="1"/>
        </dgm:presLayoutVars>
      </dgm:prSet>
      <dgm:spPr/>
      <dgm:t>
        <a:bodyPr/>
        <a:lstStyle/>
        <a:p>
          <a:endParaRPr lang="es-ES_tradnl"/>
        </a:p>
      </dgm:t>
    </dgm:pt>
    <dgm:pt modelId="{D3197EBD-2BD3-4620-A3D8-B0A9F5A89DC1}" type="pres">
      <dgm:prSet presAssocID="{0A6E225D-25FD-428D-AF37-9EAFC3F17380}" presName="sibTrans" presStyleLbl="sibTrans2D1" presStyleIdx="1" presStyleCnt="2"/>
      <dgm:spPr/>
      <dgm:t>
        <a:bodyPr/>
        <a:lstStyle/>
        <a:p>
          <a:endParaRPr lang="es-ES_tradnl"/>
        </a:p>
      </dgm:t>
    </dgm:pt>
    <dgm:pt modelId="{E3DC1E4F-0571-48AD-B7D5-2B83C9966B4D}" type="pres">
      <dgm:prSet presAssocID="{0A6E225D-25FD-428D-AF37-9EAFC3F17380}" presName="connectorText" presStyleLbl="sibTrans2D1" presStyleIdx="1" presStyleCnt="2"/>
      <dgm:spPr/>
      <dgm:t>
        <a:bodyPr/>
        <a:lstStyle/>
        <a:p>
          <a:endParaRPr lang="es-ES_tradnl"/>
        </a:p>
      </dgm:t>
    </dgm:pt>
    <dgm:pt modelId="{174227CF-DFC1-4518-AC71-C4F7DA1E1905}" type="pres">
      <dgm:prSet presAssocID="{2823C83A-6F66-47B7-ADFE-D60F505B39BC}" presName="node" presStyleLbl="node1" presStyleIdx="2" presStyleCnt="3">
        <dgm:presLayoutVars>
          <dgm:bulletEnabled val="1"/>
        </dgm:presLayoutVars>
      </dgm:prSet>
      <dgm:spPr/>
      <dgm:t>
        <a:bodyPr/>
        <a:lstStyle/>
        <a:p>
          <a:endParaRPr lang="es-ES_tradnl"/>
        </a:p>
      </dgm:t>
    </dgm:pt>
  </dgm:ptLst>
  <dgm:cxnLst>
    <dgm:cxn modelId="{C144F32F-A190-49F7-8E85-5533D0FD5AD1}" srcId="{D706030F-9BBD-4F21-B0FA-BD8FC4A35386}" destId="{462FE165-F920-48A5-960B-F3B3797A7B97}" srcOrd="0" destOrd="0" parTransId="{CF1BB0BD-0D0B-4B97-A4DB-33754920DE9F}" sibTransId="{ECB528E1-947E-4384-9609-C6E8723A4411}"/>
    <dgm:cxn modelId="{9CAAB860-2F0D-3642-B3F0-83489EF076BB}" type="presOf" srcId="{0A6E225D-25FD-428D-AF37-9EAFC3F17380}" destId="{E3DC1E4F-0571-48AD-B7D5-2B83C9966B4D}" srcOrd="1" destOrd="0" presId="urn:microsoft.com/office/officeart/2005/8/layout/process1"/>
    <dgm:cxn modelId="{B784E858-C426-7A4E-9F63-06BF0639709A}" type="presOf" srcId="{2823C83A-6F66-47B7-ADFE-D60F505B39BC}" destId="{174227CF-DFC1-4518-AC71-C4F7DA1E1905}" srcOrd="0" destOrd="0" presId="urn:microsoft.com/office/officeart/2005/8/layout/process1"/>
    <dgm:cxn modelId="{2F0EEB29-86D8-4C45-A65B-B05F0350C51F}" type="presOf" srcId="{D706030F-9BBD-4F21-B0FA-BD8FC4A35386}" destId="{6254649D-64AF-4081-83D5-FA9F4627686A}" srcOrd="0" destOrd="0" presId="urn:microsoft.com/office/officeart/2005/8/layout/process1"/>
    <dgm:cxn modelId="{CBFEADCF-77E2-4FEA-9E26-72B2FC2FF814}" srcId="{D706030F-9BBD-4F21-B0FA-BD8FC4A35386}" destId="{2823C83A-6F66-47B7-ADFE-D60F505B39BC}" srcOrd="2" destOrd="0" parTransId="{06DE0B98-2615-4AD5-9451-0438F2FAFB9F}" sibTransId="{1231B8BA-8387-4439-9A8C-A4DAEDDC7C5C}"/>
    <dgm:cxn modelId="{D898EB9B-67A2-5E40-9CA3-95BD403A1882}" type="presOf" srcId="{D6154AF4-3BB0-44FC-A1BF-BF2EE5CF70AE}" destId="{5E446754-8F67-4428-BE2A-18F9A377BDE9}" srcOrd="0" destOrd="0" presId="urn:microsoft.com/office/officeart/2005/8/layout/process1"/>
    <dgm:cxn modelId="{DC2EFF62-6017-4743-9EDC-08E52BC987A5}" srcId="{D706030F-9BBD-4F21-B0FA-BD8FC4A35386}" destId="{D6154AF4-3BB0-44FC-A1BF-BF2EE5CF70AE}" srcOrd="1" destOrd="0" parTransId="{AE63606C-FBED-4FCD-877B-63CD4A1401E1}" sibTransId="{0A6E225D-25FD-428D-AF37-9EAFC3F17380}"/>
    <dgm:cxn modelId="{A530185F-B680-F944-B032-585B27A4C8C8}" type="presOf" srcId="{ECB528E1-947E-4384-9609-C6E8723A4411}" destId="{A18DBB77-C80E-45CF-9C91-35F0D1E9FF0C}" srcOrd="0" destOrd="0" presId="urn:microsoft.com/office/officeart/2005/8/layout/process1"/>
    <dgm:cxn modelId="{C8338CD0-7A24-2D45-8A78-A45C58FBA768}" type="presOf" srcId="{462FE165-F920-48A5-960B-F3B3797A7B97}" destId="{ED5B290B-F610-4F99-83BD-D779122508D2}" srcOrd="0" destOrd="0" presId="urn:microsoft.com/office/officeart/2005/8/layout/process1"/>
    <dgm:cxn modelId="{85579872-A707-C24A-8BB0-915D9BC1233B}" type="presOf" srcId="{ECB528E1-947E-4384-9609-C6E8723A4411}" destId="{CA81D708-580F-4CDB-A0D1-12F771DD37CD}" srcOrd="1" destOrd="0" presId="urn:microsoft.com/office/officeart/2005/8/layout/process1"/>
    <dgm:cxn modelId="{AFFF9D86-E8F6-7D4C-8720-88A67B83CEB1}" type="presOf" srcId="{0A6E225D-25FD-428D-AF37-9EAFC3F17380}" destId="{D3197EBD-2BD3-4620-A3D8-B0A9F5A89DC1}" srcOrd="0" destOrd="0" presId="urn:microsoft.com/office/officeart/2005/8/layout/process1"/>
    <dgm:cxn modelId="{D7671CA3-0635-5F46-AB79-52B9D7F0AE70}" type="presParOf" srcId="{6254649D-64AF-4081-83D5-FA9F4627686A}" destId="{ED5B290B-F610-4F99-83BD-D779122508D2}" srcOrd="0" destOrd="0" presId="urn:microsoft.com/office/officeart/2005/8/layout/process1"/>
    <dgm:cxn modelId="{CD1AC1C3-9A31-0C43-8281-D54979904123}" type="presParOf" srcId="{6254649D-64AF-4081-83D5-FA9F4627686A}" destId="{A18DBB77-C80E-45CF-9C91-35F0D1E9FF0C}" srcOrd="1" destOrd="0" presId="urn:microsoft.com/office/officeart/2005/8/layout/process1"/>
    <dgm:cxn modelId="{CF062001-A8DA-1D41-9633-3F47901C82B0}" type="presParOf" srcId="{A18DBB77-C80E-45CF-9C91-35F0D1E9FF0C}" destId="{CA81D708-580F-4CDB-A0D1-12F771DD37CD}" srcOrd="0" destOrd="0" presId="urn:microsoft.com/office/officeart/2005/8/layout/process1"/>
    <dgm:cxn modelId="{C028663E-BE7D-BF46-96F3-AB385E224E89}" type="presParOf" srcId="{6254649D-64AF-4081-83D5-FA9F4627686A}" destId="{5E446754-8F67-4428-BE2A-18F9A377BDE9}" srcOrd="2" destOrd="0" presId="urn:microsoft.com/office/officeart/2005/8/layout/process1"/>
    <dgm:cxn modelId="{D252C53D-BEBD-0044-9C79-1C262EF4ABB5}" type="presParOf" srcId="{6254649D-64AF-4081-83D5-FA9F4627686A}" destId="{D3197EBD-2BD3-4620-A3D8-B0A9F5A89DC1}" srcOrd="3" destOrd="0" presId="urn:microsoft.com/office/officeart/2005/8/layout/process1"/>
    <dgm:cxn modelId="{5EBA6C15-B4C4-E648-A87F-D0815F739488}" type="presParOf" srcId="{D3197EBD-2BD3-4620-A3D8-B0A9F5A89DC1}" destId="{E3DC1E4F-0571-48AD-B7D5-2B83C9966B4D}" srcOrd="0" destOrd="0" presId="urn:microsoft.com/office/officeart/2005/8/layout/process1"/>
    <dgm:cxn modelId="{6A1C7B7B-EB52-6942-848A-9BC5BB3537B2}" type="presParOf" srcId="{6254649D-64AF-4081-83D5-FA9F4627686A}" destId="{174227CF-DFC1-4518-AC71-C4F7DA1E1905}" srcOrd="4" destOrd="0" presId="urn:microsoft.com/office/officeart/2005/8/layout/process1"/>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FC7634-A250-43E7-9CED-0D98F188E498}">
      <dsp:nvSpPr>
        <dsp:cNvPr id="0" name=""/>
        <dsp:cNvSpPr/>
      </dsp:nvSpPr>
      <dsp:spPr>
        <a:xfrm>
          <a:off x="3423" y="926760"/>
          <a:ext cx="2653637" cy="2653637"/>
        </a:xfrm>
        <a:prstGeom prst="ellipse">
          <a:avLst/>
        </a:prstGeom>
        <a:solidFill>
          <a:schemeClr val="tx2"/>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ctr" anchorCtr="0">
          <a:noAutofit/>
        </a:bodyPr>
        <a:lstStyle/>
        <a:p>
          <a:pPr lvl="0" algn="ctr" defTabSz="1778000">
            <a:lnSpc>
              <a:spcPct val="90000"/>
            </a:lnSpc>
            <a:spcBef>
              <a:spcPct val="0"/>
            </a:spcBef>
            <a:spcAft>
              <a:spcPct val="35000"/>
            </a:spcAft>
          </a:pPr>
          <a:r>
            <a:rPr lang="es-ES" sz="4000" b="1" kern="1200" dirty="0">
              <a:solidFill>
                <a:schemeClr val="bg1"/>
              </a:solidFill>
            </a:rPr>
            <a:t>Plazo     </a:t>
          </a:r>
          <a:r>
            <a:rPr lang="es-ES" sz="2800" b="1" kern="1200" dirty="0">
              <a:solidFill>
                <a:schemeClr val="bg1"/>
              </a:solidFill>
            </a:rPr>
            <a:t>( 31 de diciembre de 2021)</a:t>
          </a:r>
        </a:p>
      </dsp:txBody>
      <dsp:txXfrm>
        <a:off x="392039" y="1315376"/>
        <a:ext cx="1876405" cy="1876405"/>
      </dsp:txXfrm>
    </dsp:sp>
    <dsp:sp modelId="{3F2CAE37-76D0-4C8A-A340-E7023E196126}">
      <dsp:nvSpPr>
        <dsp:cNvPr id="0" name=""/>
        <dsp:cNvSpPr/>
      </dsp:nvSpPr>
      <dsp:spPr>
        <a:xfrm>
          <a:off x="2872536" y="1484024"/>
          <a:ext cx="1539109" cy="1539109"/>
        </a:xfrm>
        <a:prstGeom prst="mathPlus">
          <a:avLst/>
        </a:prstGeom>
        <a:solidFill>
          <a:schemeClr val="bg1">
            <a:lumMod val="8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778000">
            <a:lnSpc>
              <a:spcPct val="90000"/>
            </a:lnSpc>
            <a:spcBef>
              <a:spcPct val="0"/>
            </a:spcBef>
            <a:spcAft>
              <a:spcPct val="35000"/>
            </a:spcAft>
          </a:pPr>
          <a:endParaRPr lang="es-ES" sz="4000" kern="1200"/>
        </a:p>
      </dsp:txBody>
      <dsp:txXfrm>
        <a:off x="3076545" y="2072579"/>
        <a:ext cx="1131091" cy="361999"/>
      </dsp:txXfrm>
    </dsp:sp>
    <dsp:sp modelId="{7B06F852-32F5-42C6-B42E-BAB363C7A135}">
      <dsp:nvSpPr>
        <dsp:cNvPr id="0" name=""/>
        <dsp:cNvSpPr/>
      </dsp:nvSpPr>
      <dsp:spPr>
        <a:xfrm>
          <a:off x="4627121" y="772729"/>
          <a:ext cx="3183595" cy="2961698"/>
        </a:xfrm>
        <a:prstGeom prst="ellipse">
          <a:avLst/>
        </a:prstGeom>
        <a:solidFill>
          <a:schemeClr val="accent1"/>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ctr" anchorCtr="0">
          <a:noAutofit/>
        </a:bodyPr>
        <a:lstStyle/>
        <a:p>
          <a:pPr lvl="0" algn="ctr" defTabSz="1778000">
            <a:lnSpc>
              <a:spcPct val="90000"/>
            </a:lnSpc>
            <a:spcBef>
              <a:spcPct val="0"/>
            </a:spcBef>
            <a:spcAft>
              <a:spcPct val="35000"/>
            </a:spcAft>
          </a:pPr>
          <a:r>
            <a:rPr lang="es-ES" sz="4000" b="1" kern="1200" dirty="0">
              <a:solidFill>
                <a:schemeClr val="bg1"/>
              </a:solidFill>
            </a:rPr>
            <a:t>Rutas</a:t>
          </a:r>
        </a:p>
      </dsp:txBody>
      <dsp:txXfrm>
        <a:off x="5093348" y="1206460"/>
        <a:ext cx="2251141" cy="2094236"/>
      </dsp:txXfrm>
    </dsp:sp>
    <dsp:sp modelId="{E100B5F2-56C1-4570-9251-87F641BEA8F0}">
      <dsp:nvSpPr>
        <dsp:cNvPr id="0" name=""/>
        <dsp:cNvSpPr/>
      </dsp:nvSpPr>
      <dsp:spPr>
        <a:xfrm>
          <a:off x="8026192" y="1484024"/>
          <a:ext cx="1539109" cy="1539109"/>
        </a:xfrm>
        <a:prstGeom prst="mathPlus">
          <a:avLst/>
        </a:prstGeom>
        <a:solidFill>
          <a:schemeClr val="bg1">
            <a:lumMod val="8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778000">
            <a:lnSpc>
              <a:spcPct val="90000"/>
            </a:lnSpc>
            <a:spcBef>
              <a:spcPct val="0"/>
            </a:spcBef>
            <a:spcAft>
              <a:spcPct val="35000"/>
            </a:spcAft>
          </a:pPr>
          <a:endParaRPr lang="es-ES" sz="4000" kern="1200"/>
        </a:p>
      </dsp:txBody>
      <dsp:txXfrm>
        <a:off x="8230201" y="2072579"/>
        <a:ext cx="1131091" cy="361999"/>
      </dsp:txXfrm>
    </dsp:sp>
    <dsp:sp modelId="{7BBFAB63-D846-4E45-A774-15848BBAEB7F}">
      <dsp:nvSpPr>
        <dsp:cNvPr id="0" name=""/>
        <dsp:cNvSpPr/>
      </dsp:nvSpPr>
      <dsp:spPr>
        <a:xfrm>
          <a:off x="9780777" y="809920"/>
          <a:ext cx="3155440" cy="2887316"/>
        </a:xfrm>
        <a:prstGeom prst="ellipse">
          <a:avLst/>
        </a:prstGeom>
        <a:solidFill>
          <a:schemeClr val="accent1">
            <a:lumMod val="60000"/>
            <a:lumOff val="4000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ctr" anchorCtr="0">
          <a:noAutofit/>
        </a:bodyPr>
        <a:lstStyle/>
        <a:p>
          <a:pPr lvl="0" algn="ctr" defTabSz="1778000">
            <a:lnSpc>
              <a:spcPct val="90000"/>
            </a:lnSpc>
            <a:spcBef>
              <a:spcPct val="0"/>
            </a:spcBef>
            <a:spcAft>
              <a:spcPct val="35000"/>
            </a:spcAft>
          </a:pPr>
          <a:r>
            <a:rPr lang="es-ES" sz="4000" b="1" kern="1200" dirty="0">
              <a:solidFill>
                <a:schemeClr val="bg1"/>
              </a:solidFill>
            </a:rPr>
            <a:t>Servicio</a:t>
          </a:r>
        </a:p>
      </dsp:txBody>
      <dsp:txXfrm>
        <a:off x="10242880" y="1232758"/>
        <a:ext cx="2231234" cy="204164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564E44-EDAF-491B-B940-4CAAEE8F6D4F}">
      <dsp:nvSpPr>
        <dsp:cNvPr id="0" name=""/>
        <dsp:cNvSpPr/>
      </dsp:nvSpPr>
      <dsp:spPr>
        <a:xfrm>
          <a:off x="10450" y="2091619"/>
          <a:ext cx="2466213" cy="708165"/>
        </a:xfrm>
        <a:prstGeom prst="roundRect">
          <a:avLst>
            <a:gd name="adj" fmla="val 10000"/>
          </a:avLst>
        </a:prstGeom>
        <a:solidFill>
          <a:srgbClr val="157D72"/>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s-ES" sz="2000" b="0" kern="1200" dirty="0">
              <a:solidFill>
                <a:schemeClr val="bg1"/>
              </a:solidFill>
            </a:rPr>
            <a:t>Implementación Componente Zonal</a:t>
          </a:r>
        </a:p>
      </dsp:txBody>
      <dsp:txXfrm>
        <a:off x="31191" y="2112360"/>
        <a:ext cx="2424731" cy="666683"/>
      </dsp:txXfrm>
    </dsp:sp>
    <dsp:sp modelId="{EE325B71-1FEE-4F2B-803B-A207E1AC2E5D}">
      <dsp:nvSpPr>
        <dsp:cNvPr id="0" name=""/>
        <dsp:cNvSpPr/>
      </dsp:nvSpPr>
      <dsp:spPr>
        <a:xfrm rot="17797993">
          <a:off x="2128030" y="1867197"/>
          <a:ext cx="1263798" cy="27307"/>
        </a:xfrm>
        <a:custGeom>
          <a:avLst/>
          <a:gdLst/>
          <a:ahLst/>
          <a:cxnLst/>
          <a:rect l="0" t="0" r="0" b="0"/>
          <a:pathLst>
            <a:path>
              <a:moveTo>
                <a:pt x="0" y="13653"/>
              </a:moveTo>
              <a:lnTo>
                <a:pt x="1263798" y="13653"/>
              </a:lnTo>
            </a:path>
          </a:pathLst>
        </a:custGeom>
        <a:noFill/>
        <a:ln w="25400" cap="flat" cmpd="sng" algn="ctr">
          <a:solidFill>
            <a:srgbClr val="FFC000"/>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p>
      </dsp:txBody>
      <dsp:txXfrm>
        <a:off x="2728335" y="1849255"/>
        <a:ext cx="63189" cy="63189"/>
      </dsp:txXfrm>
    </dsp:sp>
    <dsp:sp modelId="{320A7E93-1FCB-4FF3-B27C-3EA847131448}">
      <dsp:nvSpPr>
        <dsp:cNvPr id="0" name=""/>
        <dsp:cNvSpPr/>
      </dsp:nvSpPr>
      <dsp:spPr>
        <a:xfrm>
          <a:off x="3043196" y="778151"/>
          <a:ext cx="2466213" cy="1075695"/>
        </a:xfrm>
        <a:prstGeom prst="roundRect">
          <a:avLst>
            <a:gd name="adj" fmla="val 10000"/>
          </a:avLst>
        </a:prstGeom>
        <a:solidFill>
          <a:srgbClr val="157D72"/>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s-ES" sz="2000" b="0" kern="1200" dirty="0">
              <a:solidFill>
                <a:schemeClr val="bg1"/>
              </a:solidFill>
            </a:rPr>
            <a:t>Otrosí Concesionarios Vigentes del SITP</a:t>
          </a:r>
        </a:p>
      </dsp:txBody>
      <dsp:txXfrm>
        <a:off x="3074702" y="809657"/>
        <a:ext cx="2403201" cy="1012683"/>
      </dsp:txXfrm>
    </dsp:sp>
    <dsp:sp modelId="{67A482E0-0FBF-4E76-8606-4DD17BFA016E}">
      <dsp:nvSpPr>
        <dsp:cNvPr id="0" name=""/>
        <dsp:cNvSpPr/>
      </dsp:nvSpPr>
      <dsp:spPr>
        <a:xfrm>
          <a:off x="5509409" y="1302345"/>
          <a:ext cx="566532" cy="27307"/>
        </a:xfrm>
        <a:custGeom>
          <a:avLst/>
          <a:gdLst/>
          <a:ahLst/>
          <a:cxnLst/>
          <a:rect l="0" t="0" r="0" b="0"/>
          <a:pathLst>
            <a:path>
              <a:moveTo>
                <a:pt x="0" y="13653"/>
              </a:moveTo>
              <a:lnTo>
                <a:pt x="566532" y="13653"/>
              </a:lnTo>
            </a:path>
          </a:pathLst>
        </a:custGeom>
        <a:noFill/>
        <a:ln w="25400" cap="flat" cmpd="sng" algn="ctr">
          <a:solidFill>
            <a:srgbClr val="FFC000"/>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p>
      </dsp:txBody>
      <dsp:txXfrm>
        <a:off x="5778512" y="1301836"/>
        <a:ext cx="28326" cy="28326"/>
      </dsp:txXfrm>
    </dsp:sp>
    <dsp:sp modelId="{FB89F461-62FB-4A39-9E7F-6E7CE05F70D5}">
      <dsp:nvSpPr>
        <dsp:cNvPr id="0" name=""/>
        <dsp:cNvSpPr/>
      </dsp:nvSpPr>
      <dsp:spPr>
        <a:xfrm>
          <a:off x="6075941" y="961917"/>
          <a:ext cx="2466213" cy="708165"/>
        </a:xfrm>
        <a:prstGeom prst="roundRect">
          <a:avLst>
            <a:gd name="adj" fmla="val 10000"/>
          </a:avLst>
        </a:prstGeom>
        <a:solidFill>
          <a:srgbClr val="157D72"/>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s-ES" sz="2000" b="0" kern="1200" dirty="0">
              <a:solidFill>
                <a:schemeClr val="bg1"/>
              </a:solidFill>
            </a:rPr>
            <a:t>1.007 Vehículos</a:t>
          </a:r>
        </a:p>
      </dsp:txBody>
      <dsp:txXfrm>
        <a:off x="6096682" y="982658"/>
        <a:ext cx="2424731" cy="666683"/>
      </dsp:txXfrm>
    </dsp:sp>
    <dsp:sp modelId="{BBCC1D1E-658F-476A-B33C-113CF10668AC}">
      <dsp:nvSpPr>
        <dsp:cNvPr id="0" name=""/>
        <dsp:cNvSpPr/>
      </dsp:nvSpPr>
      <dsp:spPr>
        <a:xfrm rot="19457599">
          <a:off x="8476577" y="1098748"/>
          <a:ext cx="697686" cy="27307"/>
        </a:xfrm>
        <a:custGeom>
          <a:avLst/>
          <a:gdLst/>
          <a:ahLst/>
          <a:cxnLst/>
          <a:rect l="0" t="0" r="0" b="0"/>
          <a:pathLst>
            <a:path>
              <a:moveTo>
                <a:pt x="0" y="13653"/>
              </a:moveTo>
              <a:lnTo>
                <a:pt x="697686" y="13653"/>
              </a:lnTo>
            </a:path>
          </a:pathLst>
        </a:custGeom>
        <a:noFill/>
        <a:ln w="25400" cap="flat" cmpd="sng" algn="ctr">
          <a:solidFill>
            <a:srgbClr val="FFC000"/>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p>
      </dsp:txBody>
      <dsp:txXfrm>
        <a:off x="8807978" y="1094959"/>
        <a:ext cx="34884" cy="34884"/>
      </dsp:txXfrm>
    </dsp:sp>
    <dsp:sp modelId="{9DEB2CAF-D741-4A3B-9EF7-46D571FCC1E6}">
      <dsp:nvSpPr>
        <dsp:cNvPr id="0" name=""/>
        <dsp:cNvSpPr/>
      </dsp:nvSpPr>
      <dsp:spPr>
        <a:xfrm>
          <a:off x="9108687" y="554722"/>
          <a:ext cx="2466213" cy="708165"/>
        </a:xfrm>
        <a:prstGeom prst="roundRect">
          <a:avLst>
            <a:gd name="adj" fmla="val 10000"/>
          </a:avLst>
        </a:prstGeom>
        <a:solidFill>
          <a:srgbClr val="157D72"/>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s-ES" sz="2000" b="0" kern="1200" dirty="0">
              <a:solidFill>
                <a:schemeClr val="bg1"/>
              </a:solidFill>
            </a:rPr>
            <a:t>768 Vehículos Diseño Operacional</a:t>
          </a:r>
        </a:p>
      </dsp:txBody>
      <dsp:txXfrm>
        <a:off x="9129428" y="575463"/>
        <a:ext cx="2424731" cy="666683"/>
      </dsp:txXfrm>
    </dsp:sp>
    <dsp:sp modelId="{D214B1AE-BDE0-4BF0-B24E-612A1C83151D}">
      <dsp:nvSpPr>
        <dsp:cNvPr id="0" name=""/>
        <dsp:cNvSpPr/>
      </dsp:nvSpPr>
      <dsp:spPr>
        <a:xfrm rot="2142401">
          <a:off x="8476577" y="1505943"/>
          <a:ext cx="697686" cy="27307"/>
        </a:xfrm>
        <a:custGeom>
          <a:avLst/>
          <a:gdLst/>
          <a:ahLst/>
          <a:cxnLst/>
          <a:rect l="0" t="0" r="0" b="0"/>
          <a:pathLst>
            <a:path>
              <a:moveTo>
                <a:pt x="0" y="13653"/>
              </a:moveTo>
              <a:lnTo>
                <a:pt x="697686" y="13653"/>
              </a:lnTo>
            </a:path>
          </a:pathLst>
        </a:custGeom>
        <a:noFill/>
        <a:ln w="25400" cap="flat" cmpd="sng" algn="ctr">
          <a:solidFill>
            <a:srgbClr val="FFC000"/>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p>
      </dsp:txBody>
      <dsp:txXfrm>
        <a:off x="8807978" y="1502154"/>
        <a:ext cx="34884" cy="34884"/>
      </dsp:txXfrm>
    </dsp:sp>
    <dsp:sp modelId="{7603377D-9030-434C-8425-5A89F8F4CA2F}">
      <dsp:nvSpPr>
        <dsp:cNvPr id="0" name=""/>
        <dsp:cNvSpPr/>
      </dsp:nvSpPr>
      <dsp:spPr>
        <a:xfrm>
          <a:off x="9108687" y="1369112"/>
          <a:ext cx="2466213" cy="708165"/>
        </a:xfrm>
        <a:prstGeom prst="roundRect">
          <a:avLst>
            <a:gd name="adj" fmla="val 10000"/>
          </a:avLst>
        </a:prstGeom>
        <a:solidFill>
          <a:srgbClr val="157D72"/>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s-ES" sz="2000" b="0" kern="1200" dirty="0">
              <a:solidFill>
                <a:schemeClr val="bg1"/>
              </a:solidFill>
            </a:rPr>
            <a:t>239 Flota de Reserva y Reposición</a:t>
          </a:r>
        </a:p>
      </dsp:txBody>
      <dsp:txXfrm>
        <a:off x="9129428" y="1389853"/>
        <a:ext cx="2424731" cy="666683"/>
      </dsp:txXfrm>
    </dsp:sp>
    <dsp:sp modelId="{5A482492-5C50-4790-9153-65161F0E8FCC}">
      <dsp:nvSpPr>
        <dsp:cNvPr id="0" name=""/>
        <dsp:cNvSpPr/>
      </dsp:nvSpPr>
      <dsp:spPr>
        <a:xfrm rot="2357285">
          <a:off x="2389398" y="2676523"/>
          <a:ext cx="772165" cy="27307"/>
        </a:xfrm>
        <a:custGeom>
          <a:avLst/>
          <a:gdLst/>
          <a:ahLst/>
          <a:cxnLst/>
          <a:rect l="0" t="0" r="0" b="0"/>
          <a:pathLst>
            <a:path>
              <a:moveTo>
                <a:pt x="0" y="13653"/>
              </a:moveTo>
              <a:lnTo>
                <a:pt x="772165" y="13653"/>
              </a:lnTo>
            </a:path>
          </a:pathLst>
        </a:custGeom>
        <a:noFill/>
        <a:ln w="25400" cap="flat" cmpd="sng" algn="ctr">
          <a:solidFill>
            <a:srgbClr val="FFC000"/>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p>
      </dsp:txBody>
      <dsp:txXfrm>
        <a:off x="2756177" y="2670873"/>
        <a:ext cx="38608" cy="38608"/>
      </dsp:txXfrm>
    </dsp:sp>
    <dsp:sp modelId="{8E87B527-6C6B-4796-8C79-ECC927E69CC8}">
      <dsp:nvSpPr>
        <dsp:cNvPr id="0" name=""/>
        <dsp:cNvSpPr/>
      </dsp:nvSpPr>
      <dsp:spPr>
        <a:xfrm>
          <a:off x="3074298" y="2580570"/>
          <a:ext cx="1416330" cy="708165"/>
        </a:xfrm>
        <a:prstGeom prst="roundRect">
          <a:avLst>
            <a:gd name="adj" fmla="val 10000"/>
          </a:avLst>
        </a:prstGeom>
        <a:solidFill>
          <a:srgbClr val="157D72"/>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s-ES" sz="1600" b="0" kern="1200" dirty="0">
              <a:solidFill>
                <a:schemeClr val="bg1"/>
              </a:solidFill>
            </a:rPr>
            <a:t>Licitación UFO´S</a:t>
          </a:r>
        </a:p>
      </dsp:txBody>
      <dsp:txXfrm>
        <a:off x="3095039" y="2601311"/>
        <a:ext cx="1374848" cy="666683"/>
      </dsp:txXfrm>
    </dsp:sp>
    <dsp:sp modelId="{D273DFAA-5AD2-4B4E-B3BA-BE3600419700}">
      <dsp:nvSpPr>
        <dsp:cNvPr id="0" name=""/>
        <dsp:cNvSpPr/>
      </dsp:nvSpPr>
      <dsp:spPr>
        <a:xfrm rot="46911">
          <a:off x="4490601" y="2925046"/>
          <a:ext cx="593186" cy="27307"/>
        </a:xfrm>
        <a:custGeom>
          <a:avLst/>
          <a:gdLst/>
          <a:ahLst/>
          <a:cxnLst/>
          <a:rect l="0" t="0" r="0" b="0"/>
          <a:pathLst>
            <a:path>
              <a:moveTo>
                <a:pt x="0" y="13653"/>
              </a:moveTo>
              <a:lnTo>
                <a:pt x="593186" y="13653"/>
              </a:lnTo>
            </a:path>
          </a:pathLst>
        </a:custGeom>
        <a:noFill/>
        <a:ln w="25400" cap="flat" cmpd="sng" algn="ctr">
          <a:solidFill>
            <a:srgbClr val="FFC000"/>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p>
      </dsp:txBody>
      <dsp:txXfrm>
        <a:off x="4772364" y="2923870"/>
        <a:ext cx="29659" cy="29659"/>
      </dsp:txXfrm>
    </dsp:sp>
    <dsp:sp modelId="{941D29A0-AD8A-4374-9226-DF2CA226AC43}">
      <dsp:nvSpPr>
        <dsp:cNvPr id="0" name=""/>
        <dsp:cNvSpPr/>
      </dsp:nvSpPr>
      <dsp:spPr>
        <a:xfrm>
          <a:off x="5083759" y="2588664"/>
          <a:ext cx="2466213" cy="708165"/>
        </a:xfrm>
        <a:prstGeom prst="roundRect">
          <a:avLst>
            <a:gd name="adj" fmla="val 10000"/>
          </a:avLst>
        </a:prstGeom>
        <a:solidFill>
          <a:srgbClr val="157D72"/>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s-ES" sz="2000" b="0" kern="1200" dirty="0">
              <a:solidFill>
                <a:schemeClr val="bg1"/>
              </a:solidFill>
            </a:rPr>
            <a:t>1.277 Vehículos</a:t>
          </a:r>
        </a:p>
      </dsp:txBody>
      <dsp:txXfrm>
        <a:off x="5104500" y="2609405"/>
        <a:ext cx="2424731" cy="666683"/>
      </dsp:txXfrm>
    </dsp:sp>
    <dsp:sp modelId="{5F00410F-6A86-4B81-9E1D-2EAFB5D255FB}">
      <dsp:nvSpPr>
        <dsp:cNvPr id="0" name=""/>
        <dsp:cNvSpPr/>
      </dsp:nvSpPr>
      <dsp:spPr>
        <a:xfrm rot="21012447">
          <a:off x="7540490" y="2818396"/>
          <a:ext cx="1301693" cy="27307"/>
        </a:xfrm>
        <a:custGeom>
          <a:avLst/>
          <a:gdLst/>
          <a:ahLst/>
          <a:cxnLst/>
          <a:rect l="0" t="0" r="0" b="0"/>
          <a:pathLst>
            <a:path>
              <a:moveTo>
                <a:pt x="0" y="13653"/>
              </a:moveTo>
              <a:lnTo>
                <a:pt x="1301693" y="13653"/>
              </a:lnTo>
            </a:path>
          </a:pathLst>
        </a:custGeom>
        <a:noFill/>
        <a:ln w="25400" cap="flat" cmpd="sng" algn="ctr">
          <a:solidFill>
            <a:srgbClr val="FFC000"/>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p>
      </dsp:txBody>
      <dsp:txXfrm>
        <a:off x="8158794" y="2799507"/>
        <a:ext cx="65084" cy="65084"/>
      </dsp:txXfrm>
    </dsp:sp>
    <dsp:sp modelId="{B613BDD6-AF82-46B1-8C34-E8A475372FE1}">
      <dsp:nvSpPr>
        <dsp:cNvPr id="0" name=""/>
        <dsp:cNvSpPr/>
      </dsp:nvSpPr>
      <dsp:spPr>
        <a:xfrm>
          <a:off x="8832700" y="2367270"/>
          <a:ext cx="2466213" cy="708165"/>
        </a:xfrm>
        <a:prstGeom prst="roundRect">
          <a:avLst>
            <a:gd name="adj" fmla="val 10000"/>
          </a:avLst>
        </a:prstGeom>
        <a:solidFill>
          <a:srgbClr val="157D72"/>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s-ES" sz="2000" b="0" kern="1200" dirty="0">
              <a:solidFill>
                <a:schemeClr val="bg1"/>
              </a:solidFill>
            </a:rPr>
            <a:t> Etapa 1: 576 Vehículos</a:t>
          </a:r>
        </a:p>
      </dsp:txBody>
      <dsp:txXfrm>
        <a:off x="8853441" y="2388011"/>
        <a:ext cx="2424731" cy="666683"/>
      </dsp:txXfrm>
    </dsp:sp>
    <dsp:sp modelId="{6D5A152F-E43A-44C3-84A4-7B3E02FB9659}">
      <dsp:nvSpPr>
        <dsp:cNvPr id="0" name=""/>
        <dsp:cNvSpPr/>
      </dsp:nvSpPr>
      <dsp:spPr>
        <a:xfrm rot="1488647">
          <a:off x="7484754" y="3225591"/>
          <a:ext cx="1413164" cy="27307"/>
        </a:xfrm>
        <a:custGeom>
          <a:avLst/>
          <a:gdLst/>
          <a:ahLst/>
          <a:cxnLst/>
          <a:rect l="0" t="0" r="0" b="0"/>
          <a:pathLst>
            <a:path>
              <a:moveTo>
                <a:pt x="0" y="13653"/>
              </a:moveTo>
              <a:lnTo>
                <a:pt x="1413164" y="13653"/>
              </a:lnTo>
            </a:path>
          </a:pathLst>
        </a:custGeom>
        <a:noFill/>
        <a:ln w="25400" cap="flat" cmpd="sng" algn="ctr">
          <a:solidFill>
            <a:srgbClr val="FFC000"/>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p>
      </dsp:txBody>
      <dsp:txXfrm>
        <a:off x="8156007" y="3203915"/>
        <a:ext cx="70658" cy="70658"/>
      </dsp:txXfrm>
    </dsp:sp>
    <dsp:sp modelId="{2E3399CF-B20B-4743-8E9F-11D8775A4FF7}">
      <dsp:nvSpPr>
        <dsp:cNvPr id="0" name=""/>
        <dsp:cNvSpPr/>
      </dsp:nvSpPr>
      <dsp:spPr>
        <a:xfrm>
          <a:off x="8832700" y="3181660"/>
          <a:ext cx="2466213" cy="708165"/>
        </a:xfrm>
        <a:prstGeom prst="roundRect">
          <a:avLst>
            <a:gd name="adj" fmla="val 10000"/>
          </a:avLst>
        </a:prstGeom>
        <a:solidFill>
          <a:srgbClr val="157D72"/>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s-ES" sz="2000" b="0" kern="1200" dirty="0">
              <a:solidFill>
                <a:schemeClr val="bg1"/>
              </a:solidFill>
            </a:rPr>
            <a:t>Etapa 2: 701 Vehículos</a:t>
          </a:r>
        </a:p>
      </dsp:txBody>
      <dsp:txXfrm>
        <a:off x="8853441" y="3202401"/>
        <a:ext cx="2424731" cy="666683"/>
      </dsp:txXfrm>
    </dsp:sp>
    <dsp:sp modelId="{7B06E9E3-A25F-408C-B41C-197AB19FCE01}">
      <dsp:nvSpPr>
        <dsp:cNvPr id="0" name=""/>
        <dsp:cNvSpPr/>
      </dsp:nvSpPr>
      <dsp:spPr>
        <a:xfrm rot="4049972">
          <a:off x="1943427" y="3230099"/>
          <a:ext cx="1727615" cy="27307"/>
        </a:xfrm>
        <a:custGeom>
          <a:avLst/>
          <a:gdLst/>
          <a:ahLst/>
          <a:cxnLst/>
          <a:rect l="0" t="0" r="0" b="0"/>
          <a:pathLst>
            <a:path>
              <a:moveTo>
                <a:pt x="0" y="13653"/>
              </a:moveTo>
              <a:lnTo>
                <a:pt x="1727615" y="13653"/>
              </a:lnTo>
            </a:path>
          </a:pathLst>
        </a:custGeom>
        <a:noFill/>
        <a:ln w="25400" cap="flat" cmpd="sng" algn="ctr">
          <a:solidFill>
            <a:srgbClr val="FFC000"/>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es-ES" sz="600" kern="1200"/>
        </a:p>
      </dsp:txBody>
      <dsp:txXfrm>
        <a:off x="2764045" y="3200563"/>
        <a:ext cx="86380" cy="86380"/>
      </dsp:txXfrm>
    </dsp:sp>
    <dsp:sp modelId="{130EF495-A134-4006-A69B-71696BA4460E}">
      <dsp:nvSpPr>
        <dsp:cNvPr id="0" name=""/>
        <dsp:cNvSpPr/>
      </dsp:nvSpPr>
      <dsp:spPr>
        <a:xfrm>
          <a:off x="3137806" y="3687722"/>
          <a:ext cx="1373004" cy="708165"/>
        </a:xfrm>
        <a:prstGeom prst="roundRect">
          <a:avLst>
            <a:gd name="adj" fmla="val 10000"/>
          </a:avLst>
        </a:prstGeom>
        <a:solidFill>
          <a:srgbClr val="157D72"/>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s-ES" sz="1600" b="0" kern="1200" dirty="0">
              <a:solidFill>
                <a:schemeClr val="bg1"/>
              </a:solidFill>
            </a:rPr>
            <a:t>Adjudicación Pendiente</a:t>
          </a:r>
        </a:p>
      </dsp:txBody>
      <dsp:txXfrm>
        <a:off x="3158547" y="3708463"/>
        <a:ext cx="1331522" cy="666683"/>
      </dsp:txXfrm>
    </dsp:sp>
    <dsp:sp modelId="{AE2A8B8F-4F7A-424A-9105-7EF8E6759768}">
      <dsp:nvSpPr>
        <dsp:cNvPr id="0" name=""/>
        <dsp:cNvSpPr/>
      </dsp:nvSpPr>
      <dsp:spPr>
        <a:xfrm>
          <a:off x="5083759" y="3687724"/>
          <a:ext cx="2466213" cy="708165"/>
        </a:xfrm>
        <a:prstGeom prst="roundRect">
          <a:avLst>
            <a:gd name="adj" fmla="val 10000"/>
          </a:avLst>
        </a:prstGeom>
        <a:solidFill>
          <a:srgbClr val="157D72"/>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s-ES" sz="2000" b="0" kern="1200" dirty="0">
              <a:solidFill>
                <a:schemeClr val="bg1"/>
              </a:solidFill>
            </a:rPr>
            <a:t>1.953 Vehículos</a:t>
          </a:r>
        </a:p>
      </dsp:txBody>
      <dsp:txXfrm>
        <a:off x="5104500" y="3708465"/>
        <a:ext cx="2424731" cy="66668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564E44-EDAF-491B-B940-4CAAEE8F6D4F}">
      <dsp:nvSpPr>
        <dsp:cNvPr id="0" name=""/>
        <dsp:cNvSpPr/>
      </dsp:nvSpPr>
      <dsp:spPr>
        <a:xfrm>
          <a:off x="15842" y="1611279"/>
          <a:ext cx="1759866" cy="945115"/>
        </a:xfrm>
        <a:prstGeom prst="roundRect">
          <a:avLst>
            <a:gd name="adj" fmla="val 10000"/>
          </a:avLst>
        </a:prstGeom>
        <a:solidFill>
          <a:srgbClr val="36B099"/>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s-ES" sz="2000" kern="1200" dirty="0">
              <a:solidFill>
                <a:schemeClr val="bg1"/>
              </a:solidFill>
            </a:rPr>
            <a:t>Desmonte  SITP Provisional</a:t>
          </a:r>
        </a:p>
      </dsp:txBody>
      <dsp:txXfrm>
        <a:off x="43523" y="1638960"/>
        <a:ext cx="1704504" cy="889753"/>
      </dsp:txXfrm>
    </dsp:sp>
    <dsp:sp modelId="{EE325B71-1FEE-4F2B-803B-A207E1AC2E5D}">
      <dsp:nvSpPr>
        <dsp:cNvPr id="0" name=""/>
        <dsp:cNvSpPr/>
      </dsp:nvSpPr>
      <dsp:spPr>
        <a:xfrm rot="19657778">
          <a:off x="1720965" y="1882099"/>
          <a:ext cx="704574" cy="26253"/>
        </a:xfrm>
        <a:custGeom>
          <a:avLst/>
          <a:gdLst/>
          <a:ahLst/>
          <a:cxnLst/>
          <a:rect l="0" t="0" r="0" b="0"/>
          <a:pathLst>
            <a:path>
              <a:moveTo>
                <a:pt x="0" y="13126"/>
              </a:moveTo>
              <a:lnTo>
                <a:pt x="704574" y="13126"/>
              </a:lnTo>
            </a:path>
          </a:pathLst>
        </a:custGeom>
        <a:noFill/>
        <a:ln w="25400" cap="flat" cmpd="sng" algn="ctr">
          <a:solidFill>
            <a:srgbClr val="FFB71B"/>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p>
      </dsp:txBody>
      <dsp:txXfrm>
        <a:off x="2055638" y="1877611"/>
        <a:ext cx="35228" cy="35228"/>
      </dsp:txXfrm>
    </dsp:sp>
    <dsp:sp modelId="{320A7E93-1FCB-4FF3-B27C-3EA847131448}">
      <dsp:nvSpPr>
        <dsp:cNvPr id="0" name=""/>
        <dsp:cNvSpPr/>
      </dsp:nvSpPr>
      <dsp:spPr>
        <a:xfrm>
          <a:off x="2370796" y="1332044"/>
          <a:ext cx="1498281" cy="749140"/>
        </a:xfrm>
        <a:prstGeom prst="roundRect">
          <a:avLst>
            <a:gd name="adj" fmla="val 10000"/>
          </a:avLst>
        </a:prstGeom>
        <a:solidFill>
          <a:srgbClr val="36B099"/>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s-ES" sz="2000" kern="1200" dirty="0">
              <a:solidFill>
                <a:schemeClr val="bg1"/>
              </a:solidFill>
            </a:rPr>
            <a:t>Vehículos en Operación</a:t>
          </a:r>
        </a:p>
      </dsp:txBody>
      <dsp:txXfrm>
        <a:off x="2392738" y="1353986"/>
        <a:ext cx="1454397" cy="705256"/>
      </dsp:txXfrm>
    </dsp:sp>
    <dsp:sp modelId="{5A482492-5C50-4790-9153-65161F0E8FCC}">
      <dsp:nvSpPr>
        <dsp:cNvPr id="0" name=""/>
        <dsp:cNvSpPr/>
      </dsp:nvSpPr>
      <dsp:spPr>
        <a:xfrm rot="2348347">
          <a:off x="1689629" y="2312854"/>
          <a:ext cx="767245" cy="26253"/>
        </a:xfrm>
        <a:custGeom>
          <a:avLst/>
          <a:gdLst/>
          <a:ahLst/>
          <a:cxnLst/>
          <a:rect l="0" t="0" r="0" b="0"/>
          <a:pathLst>
            <a:path>
              <a:moveTo>
                <a:pt x="0" y="13126"/>
              </a:moveTo>
              <a:lnTo>
                <a:pt x="767245" y="13126"/>
              </a:lnTo>
            </a:path>
          </a:pathLst>
        </a:custGeom>
        <a:noFill/>
        <a:ln w="25400" cap="flat" cmpd="sng" algn="ctr">
          <a:solidFill>
            <a:srgbClr val="FFB71B"/>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p>
      </dsp:txBody>
      <dsp:txXfrm>
        <a:off x="2054071" y="2306800"/>
        <a:ext cx="38362" cy="38362"/>
      </dsp:txXfrm>
    </dsp:sp>
    <dsp:sp modelId="{8E87B527-6C6B-4796-8C79-ECC927E69CC8}">
      <dsp:nvSpPr>
        <dsp:cNvPr id="0" name=""/>
        <dsp:cNvSpPr/>
      </dsp:nvSpPr>
      <dsp:spPr>
        <a:xfrm>
          <a:off x="2370796" y="2193556"/>
          <a:ext cx="1498281" cy="749140"/>
        </a:xfrm>
        <a:prstGeom prst="roundRect">
          <a:avLst>
            <a:gd name="adj" fmla="val 10000"/>
          </a:avLst>
        </a:prstGeom>
        <a:solidFill>
          <a:srgbClr val="36B099"/>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s-ES" sz="2000" kern="1200" dirty="0">
              <a:solidFill>
                <a:schemeClr val="bg1"/>
              </a:solidFill>
            </a:rPr>
            <a:t>Vehículos Pendientes</a:t>
          </a:r>
        </a:p>
      </dsp:txBody>
      <dsp:txXfrm>
        <a:off x="2392738" y="2215498"/>
        <a:ext cx="1454397" cy="705256"/>
      </dsp:txXfrm>
    </dsp:sp>
    <dsp:sp modelId="{D273DFAA-5AD2-4B4E-B3BA-BE3600419700}">
      <dsp:nvSpPr>
        <dsp:cNvPr id="0" name=""/>
        <dsp:cNvSpPr/>
      </dsp:nvSpPr>
      <dsp:spPr>
        <a:xfrm rot="19295454">
          <a:off x="3791714" y="2332901"/>
          <a:ext cx="714977" cy="26253"/>
        </a:xfrm>
        <a:custGeom>
          <a:avLst/>
          <a:gdLst/>
          <a:ahLst/>
          <a:cxnLst/>
          <a:rect l="0" t="0" r="0" b="0"/>
          <a:pathLst>
            <a:path>
              <a:moveTo>
                <a:pt x="0" y="13126"/>
              </a:moveTo>
              <a:lnTo>
                <a:pt x="714977" y="13126"/>
              </a:lnTo>
            </a:path>
          </a:pathLst>
        </a:custGeom>
        <a:noFill/>
        <a:ln w="25400" cap="flat" cmpd="sng" algn="ctr">
          <a:solidFill>
            <a:srgbClr val="FFB71B"/>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p>
      </dsp:txBody>
      <dsp:txXfrm>
        <a:off x="4131328" y="2328154"/>
        <a:ext cx="35748" cy="35748"/>
      </dsp:txXfrm>
    </dsp:sp>
    <dsp:sp modelId="{941D29A0-AD8A-4374-9226-DF2CA226AC43}">
      <dsp:nvSpPr>
        <dsp:cNvPr id="0" name=""/>
        <dsp:cNvSpPr/>
      </dsp:nvSpPr>
      <dsp:spPr>
        <a:xfrm>
          <a:off x="4429329" y="1500500"/>
          <a:ext cx="1880387" cy="1246862"/>
        </a:xfrm>
        <a:prstGeom prst="roundRect">
          <a:avLst>
            <a:gd name="adj" fmla="val 10000"/>
          </a:avLst>
        </a:prstGeom>
        <a:solidFill>
          <a:srgbClr val="36B099"/>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s-ES" sz="2000" kern="1200" dirty="0">
              <a:solidFill>
                <a:schemeClr val="bg1"/>
              </a:solidFill>
            </a:rPr>
            <a:t>Anexo Técnico	</a:t>
          </a:r>
        </a:p>
        <a:p>
          <a:pPr lvl="0" algn="ctr" defTabSz="889000">
            <a:lnSpc>
              <a:spcPct val="90000"/>
            </a:lnSpc>
            <a:spcBef>
              <a:spcPct val="0"/>
            </a:spcBef>
            <a:spcAft>
              <a:spcPct val="35000"/>
            </a:spcAft>
          </a:pPr>
          <a:r>
            <a:rPr lang="es-ES" sz="2000" kern="1200" dirty="0">
              <a:solidFill>
                <a:schemeClr val="bg1"/>
              </a:solidFill>
            </a:rPr>
            <a:t>4.853 Vehículos</a:t>
          </a:r>
        </a:p>
        <a:p>
          <a:pPr lvl="0" algn="ctr" defTabSz="889000">
            <a:lnSpc>
              <a:spcPct val="90000"/>
            </a:lnSpc>
            <a:spcBef>
              <a:spcPct val="0"/>
            </a:spcBef>
            <a:spcAft>
              <a:spcPct val="35000"/>
            </a:spcAft>
          </a:pPr>
          <a:r>
            <a:rPr lang="es-ES" sz="2000" kern="1200" dirty="0">
              <a:solidFill>
                <a:schemeClr val="bg1"/>
              </a:solidFill>
            </a:rPr>
            <a:t>+- 850 MM</a:t>
          </a:r>
        </a:p>
      </dsp:txBody>
      <dsp:txXfrm>
        <a:off x="4465848" y="1537019"/>
        <a:ext cx="1807349" cy="1173824"/>
      </dsp:txXfrm>
    </dsp:sp>
    <dsp:sp modelId="{F8750E8F-E67B-48CC-97F8-BB407828D763}">
      <dsp:nvSpPr>
        <dsp:cNvPr id="0" name=""/>
        <dsp:cNvSpPr/>
      </dsp:nvSpPr>
      <dsp:spPr>
        <a:xfrm rot="8074">
          <a:off x="6309716" y="2111369"/>
          <a:ext cx="481668" cy="26253"/>
        </a:xfrm>
        <a:custGeom>
          <a:avLst/>
          <a:gdLst/>
          <a:ahLst/>
          <a:cxnLst/>
          <a:rect l="0" t="0" r="0" b="0"/>
          <a:pathLst>
            <a:path>
              <a:moveTo>
                <a:pt x="0" y="13126"/>
              </a:moveTo>
              <a:lnTo>
                <a:pt x="481668" y="13126"/>
              </a:lnTo>
            </a:path>
          </a:pathLst>
        </a:custGeom>
        <a:noFill/>
        <a:ln w="25400" cap="flat" cmpd="sng" algn="ctr">
          <a:solidFill>
            <a:srgbClr val="FFB71B"/>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p>
      </dsp:txBody>
      <dsp:txXfrm>
        <a:off x="6538509" y="2112454"/>
        <a:ext cx="24083" cy="24083"/>
      </dsp:txXfrm>
    </dsp:sp>
    <dsp:sp modelId="{64B1D12F-A804-4498-9F1C-B7BE8899509D}">
      <dsp:nvSpPr>
        <dsp:cNvPr id="0" name=""/>
        <dsp:cNvSpPr/>
      </dsp:nvSpPr>
      <dsp:spPr>
        <a:xfrm>
          <a:off x="6791384" y="1750492"/>
          <a:ext cx="1794581" cy="749140"/>
        </a:xfrm>
        <a:prstGeom prst="roundRect">
          <a:avLst>
            <a:gd name="adj" fmla="val 10000"/>
          </a:avLst>
        </a:prstGeom>
        <a:solidFill>
          <a:srgbClr val="36B099"/>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s-ES" sz="2000" kern="1200" dirty="0">
              <a:solidFill>
                <a:schemeClr val="bg1"/>
              </a:solidFill>
            </a:rPr>
            <a:t>Desintegración</a:t>
          </a:r>
        </a:p>
      </dsp:txBody>
      <dsp:txXfrm>
        <a:off x="6813326" y="1772434"/>
        <a:ext cx="1750697" cy="705256"/>
      </dsp:txXfrm>
    </dsp:sp>
    <dsp:sp modelId="{A1E96553-8582-4D6B-8BE6-73E4702C9865}">
      <dsp:nvSpPr>
        <dsp:cNvPr id="0" name=""/>
        <dsp:cNvSpPr/>
      </dsp:nvSpPr>
      <dsp:spPr>
        <a:xfrm rot="18411072">
          <a:off x="8329809" y="1599830"/>
          <a:ext cx="1279949" cy="26253"/>
        </a:xfrm>
        <a:custGeom>
          <a:avLst/>
          <a:gdLst/>
          <a:ahLst/>
          <a:cxnLst/>
          <a:rect l="0" t="0" r="0" b="0"/>
          <a:pathLst>
            <a:path>
              <a:moveTo>
                <a:pt x="0" y="13126"/>
              </a:moveTo>
              <a:lnTo>
                <a:pt x="1279949" y="13126"/>
              </a:lnTo>
            </a:path>
          </a:pathLst>
        </a:custGeom>
        <a:noFill/>
        <a:ln w="25400" cap="flat" cmpd="sng" algn="ctr">
          <a:solidFill>
            <a:srgbClr val="FFB71B"/>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p>
      </dsp:txBody>
      <dsp:txXfrm>
        <a:off x="8937784" y="1580958"/>
        <a:ext cx="63997" cy="63997"/>
      </dsp:txXfrm>
    </dsp:sp>
    <dsp:sp modelId="{CD7626DF-0DD9-4C18-938D-A54BBBF68D23}">
      <dsp:nvSpPr>
        <dsp:cNvPr id="0" name=""/>
        <dsp:cNvSpPr/>
      </dsp:nvSpPr>
      <dsp:spPr>
        <a:xfrm>
          <a:off x="9353601" y="616326"/>
          <a:ext cx="2231749" cy="969050"/>
        </a:xfrm>
        <a:prstGeom prst="roundRect">
          <a:avLst>
            <a:gd name="adj" fmla="val 10000"/>
          </a:avLst>
        </a:prstGeom>
        <a:solidFill>
          <a:srgbClr val="36B099"/>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s-ES" sz="2000" kern="1200" dirty="0">
              <a:solidFill>
                <a:schemeClr val="bg1"/>
              </a:solidFill>
            </a:rPr>
            <a:t>Artículo 78:      2.328  Vehículos   +-</a:t>
          </a:r>
          <a:r>
            <a:rPr lang="es-ES" sz="2000" kern="1200" dirty="0" smtClean="0">
              <a:solidFill>
                <a:schemeClr val="bg1"/>
              </a:solidFill>
            </a:rPr>
            <a:t>400 MM</a:t>
          </a:r>
          <a:endParaRPr lang="es-ES" sz="2000" kern="1200" dirty="0">
            <a:solidFill>
              <a:schemeClr val="bg1"/>
            </a:solidFill>
          </a:endParaRPr>
        </a:p>
      </dsp:txBody>
      <dsp:txXfrm>
        <a:off x="9381984" y="644709"/>
        <a:ext cx="2174983" cy="912284"/>
      </dsp:txXfrm>
    </dsp:sp>
    <dsp:sp modelId="{76DB6CF9-A2A9-4C1E-BEDA-B21CB3381C17}">
      <dsp:nvSpPr>
        <dsp:cNvPr id="0" name=""/>
        <dsp:cNvSpPr/>
      </dsp:nvSpPr>
      <dsp:spPr>
        <a:xfrm rot="455545">
          <a:off x="8582369" y="2166130"/>
          <a:ext cx="820354" cy="26253"/>
        </a:xfrm>
        <a:custGeom>
          <a:avLst/>
          <a:gdLst/>
          <a:ahLst/>
          <a:cxnLst/>
          <a:rect l="0" t="0" r="0" b="0"/>
          <a:pathLst>
            <a:path>
              <a:moveTo>
                <a:pt x="0" y="13126"/>
              </a:moveTo>
              <a:lnTo>
                <a:pt x="820354" y="13126"/>
              </a:lnTo>
            </a:path>
          </a:pathLst>
        </a:custGeom>
        <a:noFill/>
        <a:ln w="25400" cap="flat" cmpd="sng" algn="ctr">
          <a:solidFill>
            <a:srgbClr val="FFB71B"/>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p>
      </dsp:txBody>
      <dsp:txXfrm>
        <a:off x="8972038" y="2158748"/>
        <a:ext cx="41017" cy="41017"/>
      </dsp:txXfrm>
    </dsp:sp>
    <dsp:sp modelId="{A585D384-1746-4F04-88BD-64C088C05580}">
      <dsp:nvSpPr>
        <dsp:cNvPr id="0" name=""/>
        <dsp:cNvSpPr/>
      </dsp:nvSpPr>
      <dsp:spPr>
        <a:xfrm>
          <a:off x="9399128" y="1797714"/>
          <a:ext cx="2171189" cy="871475"/>
        </a:xfrm>
        <a:prstGeom prst="roundRect">
          <a:avLst>
            <a:gd name="adj" fmla="val 10000"/>
          </a:avLst>
        </a:prstGeom>
        <a:solidFill>
          <a:srgbClr val="36B099"/>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s-ES" sz="2000" kern="1200" dirty="0">
              <a:solidFill>
                <a:schemeClr val="bg1"/>
              </a:solidFill>
            </a:rPr>
            <a:t>Otrosí:            2.156 Vehículos       +-</a:t>
          </a:r>
          <a:r>
            <a:rPr lang="es-ES" sz="2000" kern="1200" dirty="0" smtClean="0">
              <a:solidFill>
                <a:schemeClr val="bg1"/>
              </a:solidFill>
            </a:rPr>
            <a:t>400 MM </a:t>
          </a:r>
          <a:endParaRPr lang="es-ES" sz="2000" kern="1200" dirty="0">
            <a:solidFill>
              <a:schemeClr val="bg1"/>
            </a:solidFill>
          </a:endParaRPr>
        </a:p>
      </dsp:txBody>
      <dsp:txXfrm>
        <a:off x="9424653" y="1823239"/>
        <a:ext cx="2120139" cy="820425"/>
      </dsp:txXfrm>
    </dsp:sp>
    <dsp:sp modelId="{AAA70006-DDE9-4E9B-888E-6DA44B53B796}">
      <dsp:nvSpPr>
        <dsp:cNvPr id="0" name=""/>
        <dsp:cNvSpPr/>
      </dsp:nvSpPr>
      <dsp:spPr>
        <a:xfrm rot="3435369">
          <a:off x="8233626" y="2757419"/>
          <a:ext cx="1534861" cy="26253"/>
        </a:xfrm>
        <a:custGeom>
          <a:avLst/>
          <a:gdLst/>
          <a:ahLst/>
          <a:cxnLst/>
          <a:rect l="0" t="0" r="0" b="0"/>
          <a:pathLst>
            <a:path>
              <a:moveTo>
                <a:pt x="0" y="13126"/>
              </a:moveTo>
              <a:lnTo>
                <a:pt x="1534861" y="13126"/>
              </a:lnTo>
            </a:path>
          </a:pathLst>
        </a:custGeom>
        <a:noFill/>
        <a:ln w="25400" cap="flat" cmpd="sng" algn="ctr">
          <a:solidFill>
            <a:srgbClr val="FFB71B"/>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p>
      </dsp:txBody>
      <dsp:txXfrm>
        <a:off x="8962685" y="2732174"/>
        <a:ext cx="76743" cy="76743"/>
      </dsp:txXfrm>
    </dsp:sp>
    <dsp:sp modelId="{A75B5ED1-0117-4D45-AEA7-8150A46E86C3}">
      <dsp:nvSpPr>
        <dsp:cNvPr id="0" name=""/>
        <dsp:cNvSpPr/>
      </dsp:nvSpPr>
      <dsp:spPr>
        <a:xfrm>
          <a:off x="9416148" y="2871876"/>
          <a:ext cx="2168372" cy="1088306"/>
        </a:xfrm>
        <a:prstGeom prst="roundRect">
          <a:avLst>
            <a:gd name="adj" fmla="val 10000"/>
          </a:avLst>
        </a:prstGeom>
        <a:solidFill>
          <a:srgbClr val="36B099"/>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s-ES" sz="2000" kern="1200" dirty="0">
              <a:solidFill>
                <a:schemeClr val="bg1"/>
              </a:solidFill>
            </a:rPr>
            <a:t>Factor de Calidad: 369 Vehículos         </a:t>
          </a:r>
          <a:r>
            <a:rPr lang="es-ES" sz="2000" kern="1200" dirty="0" smtClean="0">
              <a:solidFill>
                <a:schemeClr val="bg1"/>
              </a:solidFill>
            </a:rPr>
            <a:t>+-50 MM</a:t>
          </a:r>
          <a:endParaRPr lang="es-ES" sz="2000" kern="1200" dirty="0">
            <a:solidFill>
              <a:schemeClr val="bg1"/>
            </a:solidFill>
          </a:endParaRPr>
        </a:p>
      </dsp:txBody>
      <dsp:txXfrm>
        <a:off x="9448023" y="2903751"/>
        <a:ext cx="2104622" cy="102455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564E44-EDAF-491B-B940-4CAAEE8F6D4F}">
      <dsp:nvSpPr>
        <dsp:cNvPr id="0" name=""/>
        <dsp:cNvSpPr/>
      </dsp:nvSpPr>
      <dsp:spPr>
        <a:xfrm>
          <a:off x="468002" y="1290498"/>
          <a:ext cx="2238064" cy="1119032"/>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s-ES" sz="2000" kern="1200" dirty="0"/>
            <a:t>Desmonte  SITP Provisional</a:t>
          </a:r>
        </a:p>
      </dsp:txBody>
      <dsp:txXfrm>
        <a:off x="500777" y="1323273"/>
        <a:ext cx="2172514" cy="1053482"/>
      </dsp:txXfrm>
    </dsp:sp>
    <dsp:sp modelId="{EE325B71-1FEE-4F2B-803B-A207E1AC2E5D}">
      <dsp:nvSpPr>
        <dsp:cNvPr id="0" name=""/>
        <dsp:cNvSpPr/>
      </dsp:nvSpPr>
      <dsp:spPr>
        <a:xfrm>
          <a:off x="2706067" y="1822795"/>
          <a:ext cx="895225" cy="54438"/>
        </a:xfrm>
        <a:custGeom>
          <a:avLst/>
          <a:gdLst/>
          <a:ahLst/>
          <a:cxnLst/>
          <a:rect l="0" t="0" r="0" b="0"/>
          <a:pathLst>
            <a:path>
              <a:moveTo>
                <a:pt x="0" y="27219"/>
              </a:moveTo>
              <a:lnTo>
                <a:pt x="895225" y="2721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p>
      </dsp:txBody>
      <dsp:txXfrm>
        <a:off x="3131299" y="1827634"/>
        <a:ext cx="44761" cy="44761"/>
      </dsp:txXfrm>
    </dsp:sp>
    <dsp:sp modelId="{320A7E93-1FCB-4FF3-B27C-3EA847131448}">
      <dsp:nvSpPr>
        <dsp:cNvPr id="0" name=""/>
        <dsp:cNvSpPr/>
      </dsp:nvSpPr>
      <dsp:spPr>
        <a:xfrm>
          <a:off x="3601293" y="1071845"/>
          <a:ext cx="2238064" cy="1556339"/>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s-CO" sz="2000" kern="1200" dirty="0">
              <a:solidFill>
                <a:schemeClr val="tx1"/>
              </a:solidFill>
            </a:rPr>
            <a:t>Garantizar la salida de las rutas y la desintegración de vehículos</a:t>
          </a:r>
          <a:endParaRPr lang="es-ES" sz="2000" kern="1200" dirty="0"/>
        </a:p>
      </dsp:txBody>
      <dsp:txXfrm>
        <a:off x="3646877" y="1117429"/>
        <a:ext cx="2146896" cy="1465171"/>
      </dsp:txXfrm>
    </dsp:sp>
    <dsp:sp modelId="{F406858D-57D2-4579-88A0-9A8E6CE9CBEC}">
      <dsp:nvSpPr>
        <dsp:cNvPr id="0" name=""/>
        <dsp:cNvSpPr/>
      </dsp:nvSpPr>
      <dsp:spPr>
        <a:xfrm rot="18289469">
          <a:off x="5503149" y="1179351"/>
          <a:ext cx="1567644" cy="54438"/>
        </a:xfrm>
        <a:custGeom>
          <a:avLst/>
          <a:gdLst/>
          <a:ahLst/>
          <a:cxnLst/>
          <a:rect l="0" t="0" r="0" b="0"/>
          <a:pathLst>
            <a:path>
              <a:moveTo>
                <a:pt x="0" y="27219"/>
              </a:moveTo>
              <a:lnTo>
                <a:pt x="1567644" y="27219"/>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p>
      </dsp:txBody>
      <dsp:txXfrm>
        <a:off x="6247780" y="1167380"/>
        <a:ext cx="78382" cy="78382"/>
      </dsp:txXfrm>
    </dsp:sp>
    <dsp:sp modelId="{686BB516-AF51-4706-9A6A-6FDA61ADE9E7}">
      <dsp:nvSpPr>
        <dsp:cNvPr id="0" name=""/>
        <dsp:cNvSpPr/>
      </dsp:nvSpPr>
      <dsp:spPr>
        <a:xfrm>
          <a:off x="6734584" y="3611"/>
          <a:ext cx="2930499" cy="1119032"/>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s-CO" sz="2000" kern="1200" dirty="0">
              <a:solidFill>
                <a:schemeClr val="tx1"/>
              </a:solidFill>
            </a:rPr>
            <a:t>Terminación de la ruta </a:t>
          </a:r>
          <a:endParaRPr lang="es-ES" sz="2000" kern="1200" dirty="0"/>
        </a:p>
      </dsp:txBody>
      <dsp:txXfrm>
        <a:off x="6767359" y="36386"/>
        <a:ext cx="2864949" cy="1053482"/>
      </dsp:txXfrm>
    </dsp:sp>
    <dsp:sp modelId="{A6F5EFFF-E786-4794-8E91-52057F9DE08A}">
      <dsp:nvSpPr>
        <dsp:cNvPr id="0" name=""/>
        <dsp:cNvSpPr/>
      </dsp:nvSpPr>
      <dsp:spPr>
        <a:xfrm>
          <a:off x="5839358" y="1822795"/>
          <a:ext cx="895225" cy="54438"/>
        </a:xfrm>
        <a:custGeom>
          <a:avLst/>
          <a:gdLst/>
          <a:ahLst/>
          <a:cxnLst/>
          <a:rect l="0" t="0" r="0" b="0"/>
          <a:pathLst>
            <a:path>
              <a:moveTo>
                <a:pt x="0" y="27219"/>
              </a:moveTo>
              <a:lnTo>
                <a:pt x="895225" y="27219"/>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p>
      </dsp:txBody>
      <dsp:txXfrm>
        <a:off x="6264590" y="1827634"/>
        <a:ext cx="44761" cy="44761"/>
      </dsp:txXfrm>
    </dsp:sp>
    <dsp:sp modelId="{2D94E874-0C02-4254-8EB9-1B60E93C6F2E}">
      <dsp:nvSpPr>
        <dsp:cNvPr id="0" name=""/>
        <dsp:cNvSpPr/>
      </dsp:nvSpPr>
      <dsp:spPr>
        <a:xfrm>
          <a:off x="6734584" y="1290498"/>
          <a:ext cx="3179864" cy="1119032"/>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just" defTabSz="889000">
            <a:lnSpc>
              <a:spcPct val="90000"/>
            </a:lnSpc>
            <a:spcBef>
              <a:spcPct val="0"/>
            </a:spcBef>
            <a:spcAft>
              <a:spcPct val="35000"/>
            </a:spcAft>
          </a:pPr>
          <a:r>
            <a:rPr lang="es-CO" sz="2000" kern="1200" dirty="0">
              <a:solidFill>
                <a:schemeClr val="tx1"/>
              </a:solidFill>
            </a:rPr>
            <a:t>- Terminación del permiso  operación de las rutas provisionales </a:t>
          </a:r>
          <a:r>
            <a:rPr lang="es-CO" sz="2000" kern="1200" dirty="0" smtClean="0">
              <a:solidFill>
                <a:schemeClr val="tx1"/>
              </a:solidFill>
            </a:rPr>
            <a:t> - </a:t>
          </a:r>
          <a:r>
            <a:rPr lang="es-CO" sz="2000" kern="1200" dirty="0">
              <a:solidFill>
                <a:schemeClr val="tx1"/>
              </a:solidFill>
            </a:rPr>
            <a:t>Cambios de Empresa</a:t>
          </a:r>
          <a:endParaRPr lang="es-ES" sz="2000" kern="1200" dirty="0"/>
        </a:p>
      </dsp:txBody>
      <dsp:txXfrm>
        <a:off x="6767359" y="1323273"/>
        <a:ext cx="3114314" cy="1053482"/>
      </dsp:txXfrm>
    </dsp:sp>
    <dsp:sp modelId="{263D8323-04FF-40BD-9B3B-CDD980FAA48D}">
      <dsp:nvSpPr>
        <dsp:cNvPr id="0" name=""/>
        <dsp:cNvSpPr/>
      </dsp:nvSpPr>
      <dsp:spPr>
        <a:xfrm rot="3310531">
          <a:off x="5503149" y="2466239"/>
          <a:ext cx="1567644" cy="54438"/>
        </a:xfrm>
        <a:custGeom>
          <a:avLst/>
          <a:gdLst/>
          <a:ahLst/>
          <a:cxnLst/>
          <a:rect l="0" t="0" r="0" b="0"/>
          <a:pathLst>
            <a:path>
              <a:moveTo>
                <a:pt x="0" y="27219"/>
              </a:moveTo>
              <a:lnTo>
                <a:pt x="1567644" y="27219"/>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p>
      </dsp:txBody>
      <dsp:txXfrm>
        <a:off x="6247780" y="2454267"/>
        <a:ext cx="78382" cy="78382"/>
      </dsp:txXfrm>
    </dsp:sp>
    <dsp:sp modelId="{B2DF95B8-5B39-4E16-9CFB-60C75ADE9666}">
      <dsp:nvSpPr>
        <dsp:cNvPr id="0" name=""/>
        <dsp:cNvSpPr/>
      </dsp:nvSpPr>
      <dsp:spPr>
        <a:xfrm>
          <a:off x="6734584" y="2577386"/>
          <a:ext cx="3179864" cy="1119032"/>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s-CO" sz="2000" kern="1200" dirty="0">
              <a:solidFill>
                <a:schemeClr val="tx1"/>
              </a:solidFill>
            </a:rPr>
            <a:t>Análisis de placas susceptibles a desintegración</a:t>
          </a:r>
          <a:endParaRPr lang="es-ES" sz="2000" kern="1200" dirty="0"/>
        </a:p>
      </dsp:txBody>
      <dsp:txXfrm>
        <a:off x="6767359" y="2610161"/>
        <a:ext cx="3114314" cy="105348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564E44-EDAF-491B-B940-4CAAEE8F6D4F}">
      <dsp:nvSpPr>
        <dsp:cNvPr id="0" name=""/>
        <dsp:cNvSpPr/>
      </dsp:nvSpPr>
      <dsp:spPr>
        <a:xfrm>
          <a:off x="9503" y="884872"/>
          <a:ext cx="1965783" cy="982891"/>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s-ES" sz="2000" kern="1200" dirty="0"/>
            <a:t>Implementación Componente Zonal</a:t>
          </a:r>
        </a:p>
      </dsp:txBody>
      <dsp:txXfrm>
        <a:off x="38291" y="913660"/>
        <a:ext cx="1908207" cy="925315"/>
      </dsp:txXfrm>
    </dsp:sp>
    <dsp:sp modelId="{EE325B71-1FEE-4F2B-803B-A207E1AC2E5D}">
      <dsp:nvSpPr>
        <dsp:cNvPr id="0" name=""/>
        <dsp:cNvSpPr/>
      </dsp:nvSpPr>
      <dsp:spPr>
        <a:xfrm>
          <a:off x="1975286" y="1344181"/>
          <a:ext cx="786313" cy="64273"/>
        </a:xfrm>
        <a:custGeom>
          <a:avLst/>
          <a:gdLst/>
          <a:ahLst/>
          <a:cxnLst/>
          <a:rect l="0" t="0" r="0" b="0"/>
          <a:pathLst>
            <a:path>
              <a:moveTo>
                <a:pt x="0" y="32136"/>
              </a:moveTo>
              <a:lnTo>
                <a:pt x="786313" y="3213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p>
      </dsp:txBody>
      <dsp:txXfrm>
        <a:off x="2348785" y="1356660"/>
        <a:ext cx="39315" cy="39315"/>
      </dsp:txXfrm>
    </dsp:sp>
    <dsp:sp modelId="{320A7E93-1FCB-4FF3-B27C-3EA847131448}">
      <dsp:nvSpPr>
        <dsp:cNvPr id="0" name=""/>
        <dsp:cNvSpPr/>
      </dsp:nvSpPr>
      <dsp:spPr>
        <a:xfrm>
          <a:off x="2761600" y="884872"/>
          <a:ext cx="1965783" cy="982891"/>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s-ES" sz="2000" kern="1200" dirty="0">
              <a:solidFill>
                <a:schemeClr val="tx1"/>
              </a:solidFill>
            </a:rPr>
            <a:t>Garantizar la prestación del Servicio</a:t>
          </a:r>
          <a:endParaRPr lang="es-ES" sz="2000" kern="1200" dirty="0"/>
        </a:p>
      </dsp:txBody>
      <dsp:txXfrm>
        <a:off x="2790388" y="913660"/>
        <a:ext cx="1908207" cy="925315"/>
      </dsp:txXfrm>
    </dsp:sp>
    <dsp:sp modelId="{B29B577D-F7EE-4514-B4E1-7AD1005F80D9}">
      <dsp:nvSpPr>
        <dsp:cNvPr id="0" name=""/>
        <dsp:cNvSpPr/>
      </dsp:nvSpPr>
      <dsp:spPr>
        <a:xfrm rot="19457599">
          <a:off x="4636365" y="1061600"/>
          <a:ext cx="968347" cy="64273"/>
        </a:xfrm>
        <a:custGeom>
          <a:avLst/>
          <a:gdLst/>
          <a:ahLst/>
          <a:cxnLst/>
          <a:rect l="0" t="0" r="0" b="0"/>
          <a:pathLst>
            <a:path>
              <a:moveTo>
                <a:pt x="0" y="32136"/>
              </a:moveTo>
              <a:lnTo>
                <a:pt x="968347" y="32136"/>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p>
      </dsp:txBody>
      <dsp:txXfrm>
        <a:off x="5096331" y="1069527"/>
        <a:ext cx="48417" cy="48417"/>
      </dsp:txXfrm>
    </dsp:sp>
    <dsp:sp modelId="{8E4EEBAD-2278-453C-A016-7F224C7B09BD}">
      <dsp:nvSpPr>
        <dsp:cNvPr id="0" name=""/>
        <dsp:cNvSpPr/>
      </dsp:nvSpPr>
      <dsp:spPr>
        <a:xfrm>
          <a:off x="5513696" y="319709"/>
          <a:ext cx="2804169" cy="982891"/>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just" defTabSz="889000">
            <a:lnSpc>
              <a:spcPct val="90000"/>
            </a:lnSpc>
            <a:spcBef>
              <a:spcPct val="0"/>
            </a:spcBef>
            <a:spcAft>
              <a:spcPct val="35000"/>
            </a:spcAft>
          </a:pPr>
          <a:r>
            <a:rPr lang="es-CO" sz="2000" kern="1200" dirty="0">
              <a:solidFill>
                <a:schemeClr val="tx1"/>
              </a:solidFill>
            </a:rPr>
            <a:t>Llegada de Flota Nueva y/o cobertura del servicio.</a:t>
          </a:r>
          <a:endParaRPr lang="es-ES" sz="2000" kern="1200" dirty="0"/>
        </a:p>
      </dsp:txBody>
      <dsp:txXfrm>
        <a:off x="5542484" y="348497"/>
        <a:ext cx="2746593" cy="925315"/>
      </dsp:txXfrm>
    </dsp:sp>
    <dsp:sp modelId="{7294AF09-2482-4C73-A3C6-1525B735E09B}">
      <dsp:nvSpPr>
        <dsp:cNvPr id="0" name=""/>
        <dsp:cNvSpPr/>
      </dsp:nvSpPr>
      <dsp:spPr>
        <a:xfrm rot="2142401">
          <a:off x="4636365" y="1626762"/>
          <a:ext cx="968347" cy="64273"/>
        </a:xfrm>
        <a:custGeom>
          <a:avLst/>
          <a:gdLst/>
          <a:ahLst/>
          <a:cxnLst/>
          <a:rect l="0" t="0" r="0" b="0"/>
          <a:pathLst>
            <a:path>
              <a:moveTo>
                <a:pt x="0" y="32136"/>
              </a:moveTo>
              <a:lnTo>
                <a:pt x="968347" y="32136"/>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p>
      </dsp:txBody>
      <dsp:txXfrm>
        <a:off x="5096331" y="1634690"/>
        <a:ext cx="48417" cy="48417"/>
      </dsp:txXfrm>
    </dsp:sp>
    <dsp:sp modelId="{E3956E56-9FB9-4CFB-9159-0F189CEBE6FB}">
      <dsp:nvSpPr>
        <dsp:cNvPr id="0" name=""/>
        <dsp:cNvSpPr/>
      </dsp:nvSpPr>
      <dsp:spPr>
        <a:xfrm>
          <a:off x="5513696" y="1450034"/>
          <a:ext cx="2785593" cy="982891"/>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just" defTabSz="889000">
            <a:lnSpc>
              <a:spcPct val="90000"/>
            </a:lnSpc>
            <a:spcBef>
              <a:spcPct val="0"/>
            </a:spcBef>
            <a:spcAft>
              <a:spcPct val="35000"/>
            </a:spcAft>
          </a:pPr>
          <a:r>
            <a:rPr lang="es-CO" sz="2000" kern="1200" dirty="0">
              <a:solidFill>
                <a:schemeClr val="tx1"/>
              </a:solidFill>
            </a:rPr>
            <a:t>Paraderos – Equipos SIRCI - Puntos Recarga</a:t>
          </a:r>
          <a:endParaRPr lang="es-ES" sz="2000" kern="1200" dirty="0"/>
        </a:p>
      </dsp:txBody>
      <dsp:txXfrm>
        <a:off x="5542484" y="1478822"/>
        <a:ext cx="2728017" cy="92531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564E44-EDAF-491B-B940-4CAAEE8F6D4F}">
      <dsp:nvSpPr>
        <dsp:cNvPr id="0" name=""/>
        <dsp:cNvSpPr/>
      </dsp:nvSpPr>
      <dsp:spPr>
        <a:xfrm>
          <a:off x="3361" y="195521"/>
          <a:ext cx="2383349" cy="1191674"/>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s-ES" sz="2000" kern="1200" dirty="0"/>
            <a:t>Estrategia de Comunicación</a:t>
          </a:r>
        </a:p>
      </dsp:txBody>
      <dsp:txXfrm>
        <a:off x="38264" y="230424"/>
        <a:ext cx="2313543" cy="1121868"/>
      </dsp:txXfrm>
    </dsp:sp>
    <dsp:sp modelId="{EE325B71-1FEE-4F2B-803B-A207E1AC2E5D}">
      <dsp:nvSpPr>
        <dsp:cNvPr id="0" name=""/>
        <dsp:cNvSpPr/>
      </dsp:nvSpPr>
      <dsp:spPr>
        <a:xfrm>
          <a:off x="2386710" y="723594"/>
          <a:ext cx="953339" cy="135527"/>
        </a:xfrm>
        <a:custGeom>
          <a:avLst/>
          <a:gdLst/>
          <a:ahLst/>
          <a:cxnLst/>
          <a:rect l="0" t="0" r="0" b="0"/>
          <a:pathLst>
            <a:path>
              <a:moveTo>
                <a:pt x="0" y="67763"/>
              </a:moveTo>
              <a:lnTo>
                <a:pt x="953339" y="6776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p>
      </dsp:txBody>
      <dsp:txXfrm>
        <a:off x="2839547" y="767525"/>
        <a:ext cx="47666" cy="47666"/>
      </dsp:txXfrm>
    </dsp:sp>
    <dsp:sp modelId="{320A7E93-1FCB-4FF3-B27C-3EA847131448}">
      <dsp:nvSpPr>
        <dsp:cNvPr id="0" name=""/>
        <dsp:cNvSpPr/>
      </dsp:nvSpPr>
      <dsp:spPr>
        <a:xfrm>
          <a:off x="3340050" y="195521"/>
          <a:ext cx="2383349" cy="1191674"/>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s-CO" sz="2000" b="1" kern="1200" dirty="0">
              <a:solidFill>
                <a:schemeClr val="tx1"/>
              </a:solidFill>
            </a:rPr>
            <a:t>SISTEMA INTEGRADO DE TRANSPORTE</a:t>
          </a:r>
          <a:endParaRPr lang="es-ES" sz="2000" kern="1200" dirty="0"/>
        </a:p>
      </dsp:txBody>
      <dsp:txXfrm>
        <a:off x="3374953" y="230424"/>
        <a:ext cx="2313543" cy="112186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81BF0F-43F1-4898-ACF2-1378BFC3BE90}">
      <dsp:nvSpPr>
        <dsp:cNvPr id="0" name=""/>
        <dsp:cNvSpPr/>
      </dsp:nvSpPr>
      <dsp:spPr>
        <a:xfrm>
          <a:off x="1259541" y="0"/>
          <a:ext cx="14274801" cy="4655722"/>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99B327F-D21A-4B20-9203-9F5C8EBB140C}">
      <dsp:nvSpPr>
        <dsp:cNvPr id="0" name=""/>
        <dsp:cNvSpPr/>
      </dsp:nvSpPr>
      <dsp:spPr>
        <a:xfrm>
          <a:off x="5740" y="1396716"/>
          <a:ext cx="3729423" cy="1862289"/>
        </a:xfrm>
        <a:prstGeom prst="roundRect">
          <a:avLst/>
        </a:prstGeom>
        <a:solidFill>
          <a:schemeClr val="lt1">
            <a:hueOff val="0"/>
            <a:satOff val="0"/>
            <a:lumOff val="0"/>
            <a:alphaOff val="0"/>
          </a:schemeClr>
        </a:solidFill>
        <a:ln w="38100" cap="flat" cmpd="sng" algn="ctr">
          <a:solidFill>
            <a:schemeClr val="accent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s-CO" sz="2200" b="1" kern="1200" dirty="0"/>
            <a:t>1. </a:t>
          </a:r>
          <a:r>
            <a:rPr lang="es-CO" sz="2200" kern="1200" dirty="0"/>
            <a:t>¿Qué vehículos se encuentran en el Plan de Chatarrización 2020 - 2021 por vida útil?</a:t>
          </a:r>
        </a:p>
      </dsp:txBody>
      <dsp:txXfrm>
        <a:off x="96649" y="1487625"/>
        <a:ext cx="3547605" cy="1680471"/>
      </dsp:txXfrm>
    </dsp:sp>
    <dsp:sp modelId="{10BFDE29-711F-4A61-8D71-5D7E22CBE816}">
      <dsp:nvSpPr>
        <dsp:cNvPr id="0" name=""/>
        <dsp:cNvSpPr/>
      </dsp:nvSpPr>
      <dsp:spPr>
        <a:xfrm>
          <a:off x="4356733" y="1396716"/>
          <a:ext cx="3729423" cy="1862289"/>
        </a:xfrm>
        <a:prstGeom prst="roundRect">
          <a:avLst/>
        </a:prstGeom>
        <a:solidFill>
          <a:schemeClr val="lt1">
            <a:hueOff val="0"/>
            <a:satOff val="0"/>
            <a:lumOff val="0"/>
            <a:alphaOff val="0"/>
          </a:schemeClr>
        </a:solidFill>
        <a:ln w="38100" cap="flat" cmpd="sng" algn="ctr">
          <a:solidFill>
            <a:schemeClr val="accent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s-CO" sz="2200" b="1" kern="1200" dirty="0"/>
            <a:t>2. </a:t>
          </a:r>
          <a:r>
            <a:rPr lang="es-CO" sz="2200" kern="1200" dirty="0"/>
            <a:t>¿Quien garantiza la cobertura?</a:t>
          </a:r>
        </a:p>
        <a:p>
          <a:pPr lvl="0" algn="l" defTabSz="977900">
            <a:lnSpc>
              <a:spcPct val="90000"/>
            </a:lnSpc>
            <a:spcBef>
              <a:spcPct val="0"/>
            </a:spcBef>
            <a:spcAft>
              <a:spcPct val="35000"/>
            </a:spcAft>
          </a:pPr>
          <a:r>
            <a:rPr lang="es-CO" sz="2200" kern="1200" dirty="0"/>
            <a:t>- Unidades Funcionales</a:t>
          </a:r>
        </a:p>
        <a:p>
          <a:pPr lvl="0" algn="l" defTabSz="977900">
            <a:lnSpc>
              <a:spcPct val="90000"/>
            </a:lnSpc>
            <a:spcBef>
              <a:spcPct val="0"/>
            </a:spcBef>
            <a:spcAft>
              <a:spcPct val="35000"/>
            </a:spcAft>
          </a:pPr>
          <a:r>
            <a:rPr lang="es-CO" sz="2200" kern="1200" dirty="0"/>
            <a:t>- SITP (G6)</a:t>
          </a:r>
        </a:p>
      </dsp:txBody>
      <dsp:txXfrm>
        <a:off x="4447642" y="1487625"/>
        <a:ext cx="3547605" cy="1680471"/>
      </dsp:txXfrm>
    </dsp:sp>
    <dsp:sp modelId="{10CC3B27-B63D-4BAF-9309-2E69959B30AE}">
      <dsp:nvSpPr>
        <dsp:cNvPr id="0" name=""/>
        <dsp:cNvSpPr/>
      </dsp:nvSpPr>
      <dsp:spPr>
        <a:xfrm>
          <a:off x="8707727" y="1396716"/>
          <a:ext cx="3729423" cy="1862289"/>
        </a:xfrm>
        <a:prstGeom prst="roundRect">
          <a:avLst/>
        </a:prstGeom>
        <a:solidFill>
          <a:schemeClr val="lt1">
            <a:hueOff val="0"/>
            <a:satOff val="0"/>
            <a:lumOff val="0"/>
            <a:alphaOff val="0"/>
          </a:schemeClr>
        </a:solidFill>
        <a:ln w="38100" cap="flat" cmpd="sng" algn="ctr">
          <a:solidFill>
            <a:schemeClr val="accent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s-CO" sz="2200" b="1" kern="1200" dirty="0"/>
            <a:t>3. </a:t>
          </a:r>
          <a:r>
            <a:rPr lang="es-CO" sz="2200" kern="1200" dirty="0"/>
            <a:t>¿Qué vehículos están asociados a la empresa de quién va a implementar?</a:t>
          </a:r>
        </a:p>
      </dsp:txBody>
      <dsp:txXfrm>
        <a:off x="8798636" y="1487625"/>
        <a:ext cx="3547605" cy="1680471"/>
      </dsp:txXfrm>
    </dsp:sp>
    <dsp:sp modelId="{2ECDD62C-5090-4323-BC17-DCE29A63AF16}">
      <dsp:nvSpPr>
        <dsp:cNvPr id="0" name=""/>
        <dsp:cNvSpPr/>
      </dsp:nvSpPr>
      <dsp:spPr>
        <a:xfrm>
          <a:off x="13058720" y="1396716"/>
          <a:ext cx="3729423" cy="1862289"/>
        </a:xfrm>
        <a:prstGeom prst="roundRect">
          <a:avLst/>
        </a:prstGeom>
        <a:solidFill>
          <a:schemeClr val="lt1">
            <a:hueOff val="0"/>
            <a:satOff val="0"/>
            <a:lumOff val="0"/>
            <a:alphaOff val="0"/>
          </a:schemeClr>
        </a:solidFill>
        <a:ln w="38100" cap="flat" cmpd="sng" algn="ctr">
          <a:solidFill>
            <a:schemeClr val="accent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s-CO" sz="2200" b="1" kern="1200" dirty="0"/>
            <a:t>4. </a:t>
          </a:r>
          <a:r>
            <a:rPr lang="es-CO" sz="2200" kern="1200" dirty="0"/>
            <a:t>Salida de vehículos por necesidad del Servicio (modelos)</a:t>
          </a:r>
        </a:p>
        <a:p>
          <a:pPr lvl="0" algn="ctr" defTabSz="977900">
            <a:lnSpc>
              <a:spcPct val="90000"/>
            </a:lnSpc>
            <a:spcBef>
              <a:spcPct val="0"/>
            </a:spcBef>
            <a:spcAft>
              <a:spcPct val="35000"/>
            </a:spcAft>
          </a:pPr>
          <a:r>
            <a:rPr lang="es-CO" sz="2200" kern="1200" dirty="0"/>
            <a:t>Art 78 – G6</a:t>
          </a:r>
        </a:p>
      </dsp:txBody>
      <dsp:txXfrm>
        <a:off x="13149629" y="1487625"/>
        <a:ext cx="3547605" cy="1680471"/>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5B290B-F610-4F99-83BD-D779122508D2}">
      <dsp:nvSpPr>
        <dsp:cNvPr id="0" name=""/>
        <dsp:cNvSpPr/>
      </dsp:nvSpPr>
      <dsp:spPr>
        <a:xfrm>
          <a:off x="4755" y="0"/>
          <a:ext cx="1863124" cy="862622"/>
        </a:xfrm>
        <a:prstGeom prst="roundRect">
          <a:avLst>
            <a:gd name="adj" fmla="val 1000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x-none" sz="2800" b="1" kern="1200" dirty="0"/>
            <a:t>4.793</a:t>
          </a:r>
          <a:r>
            <a:rPr lang="x-none" sz="2800" kern="1200" dirty="0"/>
            <a:t> </a:t>
          </a:r>
          <a:r>
            <a:rPr lang="x-none" sz="1600" kern="1200" dirty="0"/>
            <a:t>Validaciones totales</a:t>
          </a:r>
          <a:endParaRPr lang="es-CO" sz="1600" kern="1200" dirty="0"/>
        </a:p>
      </dsp:txBody>
      <dsp:txXfrm>
        <a:off x="30020" y="25265"/>
        <a:ext cx="1812594" cy="812092"/>
      </dsp:txXfrm>
    </dsp:sp>
    <dsp:sp modelId="{A18DBB77-C80E-45CF-9C91-35F0D1E9FF0C}">
      <dsp:nvSpPr>
        <dsp:cNvPr id="0" name=""/>
        <dsp:cNvSpPr/>
      </dsp:nvSpPr>
      <dsp:spPr>
        <a:xfrm>
          <a:off x="2054192" y="200283"/>
          <a:ext cx="394982" cy="462054"/>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es-CO" sz="2000" kern="1200">
            <a:solidFill>
              <a:schemeClr val="tx2"/>
            </a:solidFill>
          </a:endParaRPr>
        </a:p>
      </dsp:txBody>
      <dsp:txXfrm>
        <a:off x="2054192" y="292694"/>
        <a:ext cx="276487" cy="277232"/>
      </dsp:txXfrm>
    </dsp:sp>
    <dsp:sp modelId="{5E446754-8F67-4428-BE2A-18F9A377BDE9}">
      <dsp:nvSpPr>
        <dsp:cNvPr id="0" name=""/>
        <dsp:cNvSpPr/>
      </dsp:nvSpPr>
      <dsp:spPr>
        <a:xfrm>
          <a:off x="2613129" y="0"/>
          <a:ext cx="2218980" cy="862622"/>
        </a:xfrm>
        <a:prstGeom prst="roundRect">
          <a:avLst>
            <a:gd name="adj" fmla="val 1000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x-none" sz="2800" b="1" kern="1200" dirty="0">
              <a:solidFill>
                <a:prstClr val="white"/>
              </a:solidFill>
              <a:latin typeface="Tahoma"/>
              <a:ea typeface="+mn-ea"/>
              <a:cs typeface="+mn-cs"/>
            </a:rPr>
            <a:t>3.143 </a:t>
          </a:r>
          <a:r>
            <a:rPr lang="x-none" sz="1600" kern="1200" dirty="0"/>
            <a:t> Validaciones desatendidas</a:t>
          </a:r>
          <a:endParaRPr lang="es-CO" sz="1600" kern="1200" dirty="0"/>
        </a:p>
      </dsp:txBody>
      <dsp:txXfrm>
        <a:off x="2638394" y="25265"/>
        <a:ext cx="2168450" cy="812092"/>
      </dsp:txXfrm>
    </dsp:sp>
    <dsp:sp modelId="{D3197EBD-2BD3-4620-A3D8-B0A9F5A89DC1}">
      <dsp:nvSpPr>
        <dsp:cNvPr id="0" name=""/>
        <dsp:cNvSpPr/>
      </dsp:nvSpPr>
      <dsp:spPr>
        <a:xfrm>
          <a:off x="5018422" y="200283"/>
          <a:ext cx="394982" cy="462054"/>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es-CO" sz="2000" kern="1200">
            <a:solidFill>
              <a:schemeClr val="tx2"/>
            </a:solidFill>
          </a:endParaRPr>
        </a:p>
      </dsp:txBody>
      <dsp:txXfrm>
        <a:off x="5018422" y="292694"/>
        <a:ext cx="276487" cy="277232"/>
      </dsp:txXfrm>
    </dsp:sp>
    <dsp:sp modelId="{174227CF-DFC1-4518-AC71-C4F7DA1E1905}">
      <dsp:nvSpPr>
        <dsp:cNvPr id="0" name=""/>
        <dsp:cNvSpPr/>
      </dsp:nvSpPr>
      <dsp:spPr>
        <a:xfrm>
          <a:off x="5577360" y="0"/>
          <a:ext cx="1863124" cy="862622"/>
        </a:xfrm>
        <a:prstGeom prst="roundRect">
          <a:avLst>
            <a:gd name="adj" fmla="val 1000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x-none" sz="2800" b="1" kern="1200" dirty="0">
              <a:solidFill>
                <a:prstClr val="white"/>
              </a:solidFill>
              <a:latin typeface="Tahoma"/>
              <a:ea typeface="+mn-ea"/>
              <a:cs typeface="+mn-cs"/>
            </a:rPr>
            <a:t>65.6%  </a:t>
          </a:r>
          <a:r>
            <a:rPr lang="x-none" sz="1600" kern="1200" dirty="0"/>
            <a:t>Demanda desatendida</a:t>
          </a:r>
          <a:endParaRPr lang="es-CO" sz="1600" kern="1200" dirty="0"/>
        </a:p>
      </dsp:txBody>
      <dsp:txXfrm>
        <a:off x="5602625" y="25265"/>
        <a:ext cx="1812594" cy="812092"/>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5B290B-F610-4F99-83BD-D779122508D2}">
      <dsp:nvSpPr>
        <dsp:cNvPr id="0" name=""/>
        <dsp:cNvSpPr/>
      </dsp:nvSpPr>
      <dsp:spPr>
        <a:xfrm>
          <a:off x="4755" y="0"/>
          <a:ext cx="1863124" cy="933593"/>
        </a:xfrm>
        <a:prstGeom prst="roundRect">
          <a:avLst>
            <a:gd name="adj" fmla="val 1000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x-none" sz="2800" b="1" kern="1200" dirty="0">
              <a:solidFill>
                <a:prstClr val="white"/>
              </a:solidFill>
              <a:latin typeface="Tahoma"/>
              <a:ea typeface="+mn-ea"/>
              <a:cs typeface="+mn-cs"/>
            </a:rPr>
            <a:t>122 </a:t>
          </a:r>
          <a:r>
            <a:rPr lang="x-none" sz="1600" kern="1200" dirty="0"/>
            <a:t> Paraderos totales</a:t>
          </a:r>
          <a:endParaRPr lang="es-CO" sz="1600" kern="1200" dirty="0"/>
        </a:p>
      </dsp:txBody>
      <dsp:txXfrm>
        <a:off x="32099" y="27344"/>
        <a:ext cx="1808436" cy="878905"/>
      </dsp:txXfrm>
    </dsp:sp>
    <dsp:sp modelId="{A18DBB77-C80E-45CF-9C91-35F0D1E9FF0C}">
      <dsp:nvSpPr>
        <dsp:cNvPr id="0" name=""/>
        <dsp:cNvSpPr/>
      </dsp:nvSpPr>
      <dsp:spPr>
        <a:xfrm>
          <a:off x="2054192" y="235769"/>
          <a:ext cx="394982" cy="462054"/>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es-CO" sz="2000" kern="1200">
            <a:solidFill>
              <a:schemeClr val="tx2"/>
            </a:solidFill>
          </a:endParaRPr>
        </a:p>
      </dsp:txBody>
      <dsp:txXfrm>
        <a:off x="2054192" y="328180"/>
        <a:ext cx="276487" cy="277232"/>
      </dsp:txXfrm>
    </dsp:sp>
    <dsp:sp modelId="{5E446754-8F67-4428-BE2A-18F9A377BDE9}">
      <dsp:nvSpPr>
        <dsp:cNvPr id="0" name=""/>
        <dsp:cNvSpPr/>
      </dsp:nvSpPr>
      <dsp:spPr>
        <a:xfrm>
          <a:off x="2613129" y="0"/>
          <a:ext cx="2218980" cy="933593"/>
        </a:xfrm>
        <a:prstGeom prst="roundRect">
          <a:avLst>
            <a:gd name="adj" fmla="val 1000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x-none" sz="2800" b="1" kern="1200" dirty="0">
              <a:solidFill>
                <a:prstClr val="white"/>
              </a:solidFill>
              <a:latin typeface="Tahoma"/>
              <a:ea typeface="+mn-ea"/>
              <a:cs typeface="+mn-cs"/>
            </a:rPr>
            <a:t>85    </a:t>
          </a:r>
          <a:r>
            <a:rPr lang="x-none" sz="1600" kern="1200" dirty="0"/>
            <a:t>    Paraderos desatendidos</a:t>
          </a:r>
          <a:endParaRPr lang="es-CO" sz="1600" kern="1200" dirty="0"/>
        </a:p>
      </dsp:txBody>
      <dsp:txXfrm>
        <a:off x="2640473" y="27344"/>
        <a:ext cx="2164292" cy="878905"/>
      </dsp:txXfrm>
    </dsp:sp>
    <dsp:sp modelId="{D3197EBD-2BD3-4620-A3D8-B0A9F5A89DC1}">
      <dsp:nvSpPr>
        <dsp:cNvPr id="0" name=""/>
        <dsp:cNvSpPr/>
      </dsp:nvSpPr>
      <dsp:spPr>
        <a:xfrm>
          <a:off x="5018422" y="235769"/>
          <a:ext cx="394982" cy="462054"/>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es-CO" sz="2000" kern="1200">
            <a:solidFill>
              <a:schemeClr val="tx2"/>
            </a:solidFill>
          </a:endParaRPr>
        </a:p>
      </dsp:txBody>
      <dsp:txXfrm>
        <a:off x="5018422" y="328180"/>
        <a:ext cx="276487" cy="277232"/>
      </dsp:txXfrm>
    </dsp:sp>
    <dsp:sp modelId="{174227CF-DFC1-4518-AC71-C4F7DA1E1905}">
      <dsp:nvSpPr>
        <dsp:cNvPr id="0" name=""/>
        <dsp:cNvSpPr/>
      </dsp:nvSpPr>
      <dsp:spPr>
        <a:xfrm>
          <a:off x="5577360" y="0"/>
          <a:ext cx="1863124" cy="933593"/>
        </a:xfrm>
        <a:prstGeom prst="roundRect">
          <a:avLst>
            <a:gd name="adj" fmla="val 1000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x-none" sz="2800" b="1" kern="1200" dirty="0">
              <a:solidFill>
                <a:prstClr val="white"/>
              </a:solidFill>
              <a:latin typeface="Tahoma"/>
              <a:ea typeface="+mn-ea"/>
              <a:cs typeface="+mn-cs"/>
            </a:rPr>
            <a:t>69.7 %  </a:t>
          </a:r>
          <a:r>
            <a:rPr lang="x-none" sz="1600" kern="1200" dirty="0"/>
            <a:t>Paraderos desatendidos</a:t>
          </a:r>
          <a:endParaRPr lang="es-CO" sz="1600" kern="1200" dirty="0"/>
        </a:p>
      </dsp:txBody>
      <dsp:txXfrm>
        <a:off x="5604704" y="27344"/>
        <a:ext cx="1808436" cy="878905"/>
      </dsp:txXfrm>
    </dsp:sp>
  </dsp:spTree>
</dsp:drawing>
</file>

<file path=ppt/diagrams/layout1.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8.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1"/>
            <a:ext cx="3037840" cy="463696"/>
          </a:xfrm>
          <a:prstGeom prst="rect">
            <a:avLst/>
          </a:prstGeom>
        </p:spPr>
        <p:txBody>
          <a:bodyPr vert="horz" lIns="91440" tIns="45720" rIns="91440" bIns="45720" rtlCol="0"/>
          <a:lstStyle>
            <a:lvl1pPr algn="l">
              <a:defRPr sz="1200"/>
            </a:lvl1pPr>
          </a:lstStyle>
          <a:p>
            <a:endParaRPr lang="es-CO"/>
          </a:p>
        </p:txBody>
      </p:sp>
      <p:sp>
        <p:nvSpPr>
          <p:cNvPr id="3" name="Marcador de fecha 2"/>
          <p:cNvSpPr>
            <a:spLocks noGrp="1"/>
          </p:cNvSpPr>
          <p:nvPr>
            <p:ph type="dt" sz="quarter" idx="1"/>
          </p:nvPr>
        </p:nvSpPr>
        <p:spPr>
          <a:xfrm>
            <a:off x="3970938" y="1"/>
            <a:ext cx="3037840" cy="463696"/>
          </a:xfrm>
          <a:prstGeom prst="rect">
            <a:avLst/>
          </a:prstGeom>
        </p:spPr>
        <p:txBody>
          <a:bodyPr vert="horz" lIns="91440" tIns="45720" rIns="91440" bIns="45720" rtlCol="0"/>
          <a:lstStyle>
            <a:lvl1pPr algn="r">
              <a:defRPr sz="1200"/>
            </a:lvl1pPr>
          </a:lstStyle>
          <a:p>
            <a:fld id="{9D02B930-0EF5-4576-A8D3-0DB375044D99}" type="datetimeFigureOut">
              <a:rPr lang="es-CO" smtClean="0"/>
              <a:t>25/02/20</a:t>
            </a:fld>
            <a:endParaRPr lang="es-CO"/>
          </a:p>
        </p:txBody>
      </p:sp>
      <p:sp>
        <p:nvSpPr>
          <p:cNvPr id="4" name="Marcador de pie de página 3"/>
          <p:cNvSpPr>
            <a:spLocks noGrp="1"/>
          </p:cNvSpPr>
          <p:nvPr>
            <p:ph type="ftr" sz="quarter" idx="2"/>
          </p:nvPr>
        </p:nvSpPr>
        <p:spPr>
          <a:xfrm>
            <a:off x="0" y="8772379"/>
            <a:ext cx="3037840" cy="463696"/>
          </a:xfrm>
          <a:prstGeom prst="rect">
            <a:avLst/>
          </a:prstGeom>
        </p:spPr>
        <p:txBody>
          <a:bodyPr vert="horz" lIns="91440" tIns="45720" rIns="91440" bIns="45720" rtlCol="0" anchor="b"/>
          <a:lstStyle>
            <a:lvl1pPr algn="l">
              <a:defRPr sz="1200"/>
            </a:lvl1pPr>
          </a:lstStyle>
          <a:p>
            <a:endParaRPr lang="es-CO"/>
          </a:p>
        </p:txBody>
      </p:sp>
      <p:sp>
        <p:nvSpPr>
          <p:cNvPr id="5" name="Marcador de número de diapositiva 4"/>
          <p:cNvSpPr>
            <a:spLocks noGrp="1"/>
          </p:cNvSpPr>
          <p:nvPr>
            <p:ph type="sldNum" sz="quarter" idx="3"/>
          </p:nvPr>
        </p:nvSpPr>
        <p:spPr>
          <a:xfrm>
            <a:off x="3970938" y="8772379"/>
            <a:ext cx="3037840" cy="463696"/>
          </a:xfrm>
          <a:prstGeom prst="rect">
            <a:avLst/>
          </a:prstGeom>
        </p:spPr>
        <p:txBody>
          <a:bodyPr vert="horz" lIns="91440" tIns="45720" rIns="91440" bIns="45720" rtlCol="0" anchor="b"/>
          <a:lstStyle>
            <a:lvl1pPr algn="r">
              <a:defRPr sz="1200"/>
            </a:lvl1pPr>
          </a:lstStyle>
          <a:p>
            <a:fld id="{F79E1366-987C-43CC-8321-AF9D22C48C3E}" type="slidenum">
              <a:rPr lang="es-CO" smtClean="0"/>
              <a:t>‹Nr.›</a:t>
            </a:fld>
            <a:endParaRPr lang="es-CO"/>
          </a:p>
        </p:txBody>
      </p:sp>
    </p:spTree>
    <p:extLst>
      <p:ext uri="{BB962C8B-B14F-4D97-AF65-F5344CB8AC3E}">
        <p14:creationId xmlns:p14="http://schemas.microsoft.com/office/powerpoint/2010/main" val="23375194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1" y="0"/>
            <a:ext cx="3037840" cy="461804"/>
          </a:xfrm>
          <a:prstGeom prst="rect">
            <a:avLst/>
          </a:prstGeom>
        </p:spPr>
        <p:txBody>
          <a:bodyPr vert="horz" lIns="92446" tIns="46223" rIns="92446" bIns="46223" rtlCol="0"/>
          <a:lstStyle>
            <a:lvl1pPr algn="l">
              <a:defRPr sz="1200"/>
            </a:lvl1pPr>
          </a:lstStyle>
          <a:p>
            <a:endParaRPr lang="es-CO"/>
          </a:p>
        </p:txBody>
      </p:sp>
      <p:sp>
        <p:nvSpPr>
          <p:cNvPr id="3" name="2 Marcador de fecha"/>
          <p:cNvSpPr>
            <a:spLocks noGrp="1"/>
          </p:cNvSpPr>
          <p:nvPr>
            <p:ph type="dt" idx="1"/>
          </p:nvPr>
        </p:nvSpPr>
        <p:spPr>
          <a:xfrm>
            <a:off x="3970939" y="0"/>
            <a:ext cx="3037840" cy="461804"/>
          </a:xfrm>
          <a:prstGeom prst="rect">
            <a:avLst/>
          </a:prstGeom>
        </p:spPr>
        <p:txBody>
          <a:bodyPr vert="horz" lIns="92446" tIns="46223" rIns="92446" bIns="46223" rtlCol="0"/>
          <a:lstStyle>
            <a:lvl1pPr algn="r">
              <a:defRPr sz="1200"/>
            </a:lvl1pPr>
          </a:lstStyle>
          <a:p>
            <a:fld id="{650B1C17-2BF6-425D-8E92-BFE42E71C80D}" type="datetimeFigureOut">
              <a:rPr lang="es-CO" smtClean="0"/>
              <a:pPr/>
              <a:t>25/02/20</a:t>
            </a:fld>
            <a:endParaRPr lang="es-CO"/>
          </a:p>
        </p:txBody>
      </p:sp>
      <p:sp>
        <p:nvSpPr>
          <p:cNvPr id="4" name="3 Marcador de imagen de diapositiva"/>
          <p:cNvSpPr>
            <a:spLocks noGrp="1" noRot="1" noChangeAspect="1"/>
          </p:cNvSpPr>
          <p:nvPr>
            <p:ph type="sldImg" idx="2"/>
          </p:nvPr>
        </p:nvSpPr>
        <p:spPr>
          <a:xfrm>
            <a:off x="439738" y="692150"/>
            <a:ext cx="6132512" cy="3463925"/>
          </a:xfrm>
          <a:prstGeom prst="rect">
            <a:avLst/>
          </a:prstGeom>
          <a:noFill/>
          <a:ln w="12700">
            <a:solidFill>
              <a:prstClr val="black"/>
            </a:solidFill>
          </a:ln>
        </p:spPr>
        <p:txBody>
          <a:bodyPr vert="horz" lIns="92446" tIns="46223" rIns="92446" bIns="46223" rtlCol="0" anchor="ctr"/>
          <a:lstStyle/>
          <a:p>
            <a:endParaRPr lang="es-CO"/>
          </a:p>
        </p:txBody>
      </p:sp>
      <p:sp>
        <p:nvSpPr>
          <p:cNvPr id="5" name="4 Marcador de notas"/>
          <p:cNvSpPr>
            <a:spLocks noGrp="1"/>
          </p:cNvSpPr>
          <p:nvPr>
            <p:ph type="body" sz="quarter" idx="3"/>
          </p:nvPr>
        </p:nvSpPr>
        <p:spPr>
          <a:xfrm>
            <a:off x="701041" y="4387136"/>
            <a:ext cx="5608320" cy="4156234"/>
          </a:xfrm>
          <a:prstGeom prst="rect">
            <a:avLst/>
          </a:prstGeom>
        </p:spPr>
        <p:txBody>
          <a:bodyPr vert="horz" lIns="92446" tIns="46223" rIns="92446" bIns="46223"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6" name="5 Marcador de pie de página"/>
          <p:cNvSpPr>
            <a:spLocks noGrp="1"/>
          </p:cNvSpPr>
          <p:nvPr>
            <p:ph type="ftr" sz="quarter" idx="4"/>
          </p:nvPr>
        </p:nvSpPr>
        <p:spPr>
          <a:xfrm>
            <a:off x="1" y="8772669"/>
            <a:ext cx="3037840" cy="461804"/>
          </a:xfrm>
          <a:prstGeom prst="rect">
            <a:avLst/>
          </a:prstGeom>
        </p:spPr>
        <p:txBody>
          <a:bodyPr vert="horz" lIns="92446" tIns="46223" rIns="92446" bIns="46223" rtlCol="0" anchor="b"/>
          <a:lstStyle>
            <a:lvl1pPr algn="l">
              <a:defRPr sz="1200"/>
            </a:lvl1pPr>
          </a:lstStyle>
          <a:p>
            <a:endParaRPr lang="es-CO"/>
          </a:p>
        </p:txBody>
      </p:sp>
      <p:sp>
        <p:nvSpPr>
          <p:cNvPr id="7" name="6 Marcador de número de diapositiva"/>
          <p:cNvSpPr>
            <a:spLocks noGrp="1"/>
          </p:cNvSpPr>
          <p:nvPr>
            <p:ph type="sldNum" sz="quarter" idx="5"/>
          </p:nvPr>
        </p:nvSpPr>
        <p:spPr>
          <a:xfrm>
            <a:off x="3970939" y="8772669"/>
            <a:ext cx="3037840" cy="461804"/>
          </a:xfrm>
          <a:prstGeom prst="rect">
            <a:avLst/>
          </a:prstGeom>
        </p:spPr>
        <p:txBody>
          <a:bodyPr vert="horz" lIns="92446" tIns="46223" rIns="92446" bIns="46223" rtlCol="0" anchor="b"/>
          <a:lstStyle>
            <a:lvl1pPr algn="r">
              <a:defRPr sz="1200"/>
            </a:lvl1pPr>
          </a:lstStyle>
          <a:p>
            <a:fld id="{32A509F4-037A-41D7-8F2C-CCCE893D3C24}" type="slidenum">
              <a:rPr lang="es-CO" smtClean="0"/>
              <a:pPr/>
              <a:t>‹Nr.›</a:t>
            </a:fld>
            <a:endParaRPr lang="es-CO"/>
          </a:p>
        </p:txBody>
      </p:sp>
    </p:spTree>
    <p:extLst>
      <p:ext uri="{BB962C8B-B14F-4D97-AF65-F5344CB8AC3E}">
        <p14:creationId xmlns:p14="http://schemas.microsoft.com/office/powerpoint/2010/main" val="3908469502"/>
      </p:ext>
    </p:extLst>
  </p:cSld>
  <p:clrMap bg1="lt1" tx1="dk1" bg2="lt2" tx2="dk2" accent1="accent1" accent2="accent2" accent3="accent3" accent4="accent4" accent5="accent5" accent6="accent6" hlink="hlink" folHlink="folHlink"/>
  <p:notesStyle>
    <a:lvl1pPr marL="0" algn="l" defTabSz="1536192" rtl="0" eaLnBrk="1" latinLnBrk="0" hangingPunct="1">
      <a:defRPr sz="2000" kern="1200">
        <a:solidFill>
          <a:schemeClr val="tx1"/>
        </a:solidFill>
        <a:latin typeface="+mn-lt"/>
        <a:ea typeface="+mn-ea"/>
        <a:cs typeface="+mn-cs"/>
      </a:defRPr>
    </a:lvl1pPr>
    <a:lvl2pPr marL="768096" algn="l" defTabSz="1536192" rtl="0" eaLnBrk="1" latinLnBrk="0" hangingPunct="1">
      <a:defRPr sz="2000" kern="1200">
        <a:solidFill>
          <a:schemeClr val="tx1"/>
        </a:solidFill>
        <a:latin typeface="+mn-lt"/>
        <a:ea typeface="+mn-ea"/>
        <a:cs typeface="+mn-cs"/>
      </a:defRPr>
    </a:lvl2pPr>
    <a:lvl3pPr marL="1536192" algn="l" defTabSz="1536192" rtl="0" eaLnBrk="1" latinLnBrk="0" hangingPunct="1">
      <a:defRPr sz="2000" kern="1200">
        <a:solidFill>
          <a:schemeClr val="tx1"/>
        </a:solidFill>
        <a:latin typeface="+mn-lt"/>
        <a:ea typeface="+mn-ea"/>
        <a:cs typeface="+mn-cs"/>
      </a:defRPr>
    </a:lvl3pPr>
    <a:lvl4pPr marL="2304288" algn="l" defTabSz="1536192" rtl="0" eaLnBrk="1" latinLnBrk="0" hangingPunct="1">
      <a:defRPr sz="2000" kern="1200">
        <a:solidFill>
          <a:schemeClr val="tx1"/>
        </a:solidFill>
        <a:latin typeface="+mn-lt"/>
        <a:ea typeface="+mn-ea"/>
        <a:cs typeface="+mn-cs"/>
      </a:defRPr>
    </a:lvl4pPr>
    <a:lvl5pPr marL="3072384" algn="l" defTabSz="1536192" rtl="0" eaLnBrk="1" latinLnBrk="0" hangingPunct="1">
      <a:defRPr sz="2000" kern="1200">
        <a:solidFill>
          <a:schemeClr val="tx1"/>
        </a:solidFill>
        <a:latin typeface="+mn-lt"/>
        <a:ea typeface="+mn-ea"/>
        <a:cs typeface="+mn-cs"/>
      </a:defRPr>
    </a:lvl5pPr>
    <a:lvl6pPr marL="3840480" algn="l" defTabSz="1536192" rtl="0" eaLnBrk="1" latinLnBrk="0" hangingPunct="1">
      <a:defRPr sz="2000" kern="1200">
        <a:solidFill>
          <a:schemeClr val="tx1"/>
        </a:solidFill>
        <a:latin typeface="+mn-lt"/>
        <a:ea typeface="+mn-ea"/>
        <a:cs typeface="+mn-cs"/>
      </a:defRPr>
    </a:lvl6pPr>
    <a:lvl7pPr marL="4608576" algn="l" defTabSz="1536192" rtl="0" eaLnBrk="1" latinLnBrk="0" hangingPunct="1">
      <a:defRPr sz="2000" kern="1200">
        <a:solidFill>
          <a:schemeClr val="tx1"/>
        </a:solidFill>
        <a:latin typeface="+mn-lt"/>
        <a:ea typeface="+mn-ea"/>
        <a:cs typeface="+mn-cs"/>
      </a:defRPr>
    </a:lvl7pPr>
    <a:lvl8pPr marL="5376672" algn="l" defTabSz="1536192" rtl="0" eaLnBrk="1" latinLnBrk="0" hangingPunct="1">
      <a:defRPr sz="2000" kern="1200">
        <a:solidFill>
          <a:schemeClr val="tx1"/>
        </a:solidFill>
        <a:latin typeface="+mn-lt"/>
        <a:ea typeface="+mn-ea"/>
        <a:cs typeface="+mn-cs"/>
      </a:defRPr>
    </a:lvl8pPr>
    <a:lvl9pPr marL="6144768" algn="l" defTabSz="1536192" rtl="0" eaLnBrk="1" latinLnBrk="0" hangingPunct="1">
      <a:defRPr sz="20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32A509F4-037A-41D7-8F2C-CCCE893D3C24}" type="slidenum">
              <a:rPr lang="es-CO" smtClean="0"/>
              <a:pPr/>
              <a:t>1</a:t>
            </a:fld>
            <a:endParaRPr lang="es-CO" dirty="0"/>
          </a:p>
        </p:txBody>
      </p:sp>
    </p:spTree>
    <p:extLst>
      <p:ext uri="{BB962C8B-B14F-4D97-AF65-F5344CB8AC3E}">
        <p14:creationId xmlns:p14="http://schemas.microsoft.com/office/powerpoint/2010/main" val="12266205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dirty="0"/>
              <a:t>Pasos Técnicos</a:t>
            </a:r>
            <a:r>
              <a:rPr lang="es-CO" baseline="0" dirty="0"/>
              <a:t> para el desmonte de una Ruta. </a:t>
            </a:r>
          </a:p>
          <a:p>
            <a:r>
              <a:rPr lang="es-CO" baseline="0" dirty="0"/>
              <a:t>Hitos a tener en cuenta.</a:t>
            </a:r>
            <a:endParaRPr lang="es-CO" dirty="0"/>
          </a:p>
        </p:txBody>
      </p:sp>
      <p:sp>
        <p:nvSpPr>
          <p:cNvPr id="4" name="Marcador de número de diapositiva 3"/>
          <p:cNvSpPr>
            <a:spLocks noGrp="1"/>
          </p:cNvSpPr>
          <p:nvPr>
            <p:ph type="sldNum" sz="quarter" idx="10"/>
          </p:nvPr>
        </p:nvSpPr>
        <p:spPr/>
        <p:txBody>
          <a:bodyPr/>
          <a:lstStyle/>
          <a:p>
            <a:fld id="{32A509F4-037A-41D7-8F2C-CCCE893D3C24}" type="slidenum">
              <a:rPr lang="es-CO" smtClean="0"/>
              <a:pPr/>
              <a:t>17</a:t>
            </a:fld>
            <a:endParaRPr lang="es-CO"/>
          </a:p>
        </p:txBody>
      </p:sp>
    </p:spTree>
    <p:extLst>
      <p:ext uri="{BB962C8B-B14F-4D97-AF65-F5344CB8AC3E}">
        <p14:creationId xmlns:p14="http://schemas.microsoft.com/office/powerpoint/2010/main" val="6379510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32A509F4-037A-41D7-8F2C-CCCE893D3C24}" type="slidenum">
              <a:rPr lang="es-CO" smtClean="0"/>
              <a:pPr/>
              <a:t>18</a:t>
            </a:fld>
            <a:endParaRPr lang="es-CO" dirty="0"/>
          </a:p>
        </p:txBody>
      </p:sp>
    </p:spTree>
    <p:extLst>
      <p:ext uri="{BB962C8B-B14F-4D97-AF65-F5344CB8AC3E}">
        <p14:creationId xmlns:p14="http://schemas.microsoft.com/office/powerpoint/2010/main" val="16325686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32A509F4-037A-41D7-8F2C-CCCE893D3C24}" type="slidenum">
              <a:rPr lang="es-CO" smtClean="0"/>
              <a:pPr/>
              <a:t>25</a:t>
            </a:fld>
            <a:endParaRPr lang="es-CO"/>
          </a:p>
        </p:txBody>
      </p:sp>
    </p:spTree>
    <p:extLst>
      <p:ext uri="{BB962C8B-B14F-4D97-AF65-F5344CB8AC3E}">
        <p14:creationId xmlns:p14="http://schemas.microsoft.com/office/powerpoint/2010/main" val="32486054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4" name="Marcador de número de diapositiva 3"/>
          <p:cNvSpPr>
            <a:spLocks noGrp="1"/>
          </p:cNvSpPr>
          <p:nvPr>
            <p:ph type="sldNum" sz="quarter" idx="5"/>
          </p:nvPr>
        </p:nvSpPr>
        <p:spPr/>
        <p:txBody>
          <a:bodyPr/>
          <a:lstStyle/>
          <a:p>
            <a:fld id="{32A509F4-037A-41D7-8F2C-CCCE893D3C24}" type="slidenum">
              <a:rPr lang="es-CO" smtClean="0"/>
              <a:pPr/>
              <a:t>29</a:t>
            </a:fld>
            <a:endParaRPr lang="es-CO"/>
          </a:p>
        </p:txBody>
      </p:sp>
    </p:spTree>
    <p:extLst>
      <p:ext uri="{BB962C8B-B14F-4D97-AF65-F5344CB8AC3E}">
        <p14:creationId xmlns:p14="http://schemas.microsoft.com/office/powerpoint/2010/main" val="5332778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dirty="0"/>
              <a:t>Incluir Imágenes</a:t>
            </a:r>
          </a:p>
        </p:txBody>
      </p:sp>
      <p:sp>
        <p:nvSpPr>
          <p:cNvPr id="4" name="Marcador de número de diapositiva 3"/>
          <p:cNvSpPr>
            <a:spLocks noGrp="1"/>
          </p:cNvSpPr>
          <p:nvPr>
            <p:ph type="sldNum" sz="quarter" idx="10"/>
          </p:nvPr>
        </p:nvSpPr>
        <p:spPr/>
        <p:txBody>
          <a:bodyPr/>
          <a:lstStyle/>
          <a:p>
            <a:fld id="{32A509F4-037A-41D7-8F2C-CCCE893D3C24}" type="slidenum">
              <a:rPr lang="es-CO" smtClean="0"/>
              <a:pPr/>
              <a:t>3</a:t>
            </a:fld>
            <a:endParaRPr lang="es-CO"/>
          </a:p>
        </p:txBody>
      </p:sp>
    </p:spTree>
    <p:extLst>
      <p:ext uri="{BB962C8B-B14F-4D97-AF65-F5344CB8AC3E}">
        <p14:creationId xmlns:p14="http://schemas.microsoft.com/office/powerpoint/2010/main" val="5220248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dirty="0"/>
              <a:t>Incluir Imágenes</a:t>
            </a:r>
          </a:p>
        </p:txBody>
      </p:sp>
      <p:sp>
        <p:nvSpPr>
          <p:cNvPr id="4" name="Marcador de número de diapositiva 3"/>
          <p:cNvSpPr>
            <a:spLocks noGrp="1"/>
          </p:cNvSpPr>
          <p:nvPr>
            <p:ph type="sldNum" sz="quarter" idx="10"/>
          </p:nvPr>
        </p:nvSpPr>
        <p:spPr/>
        <p:txBody>
          <a:bodyPr/>
          <a:lstStyle/>
          <a:p>
            <a:fld id="{32A509F4-037A-41D7-8F2C-CCCE893D3C24}" type="slidenum">
              <a:rPr lang="es-CO" smtClean="0"/>
              <a:pPr/>
              <a:t>4</a:t>
            </a:fld>
            <a:endParaRPr lang="es-CO"/>
          </a:p>
        </p:txBody>
      </p:sp>
    </p:spTree>
    <p:extLst>
      <p:ext uri="{BB962C8B-B14F-4D97-AF65-F5344CB8AC3E}">
        <p14:creationId xmlns:p14="http://schemas.microsoft.com/office/powerpoint/2010/main" val="12855201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dirty="0"/>
              <a:t>Otrosí Euro V</a:t>
            </a:r>
            <a:r>
              <a:rPr lang="es-CO" baseline="0" dirty="0"/>
              <a:t> en su mayoría</a:t>
            </a:r>
          </a:p>
          <a:p>
            <a:r>
              <a:rPr lang="es-CO" baseline="0" dirty="0"/>
              <a:t>Etapa 1 </a:t>
            </a:r>
            <a:r>
              <a:rPr lang="es-CO" baseline="0" dirty="0" smtClean="0"/>
              <a:t> </a:t>
            </a:r>
            <a:r>
              <a:rPr lang="es-CO" baseline="0" dirty="0"/>
              <a:t>96 euro </a:t>
            </a:r>
            <a:r>
              <a:rPr lang="es-CO" baseline="0" dirty="0" smtClean="0"/>
              <a:t>VI + 480 eléctricos</a:t>
            </a:r>
            <a:endParaRPr lang="es-CO" baseline="0" dirty="0"/>
          </a:p>
          <a:p>
            <a:r>
              <a:rPr lang="es-CO" baseline="0" dirty="0"/>
              <a:t>Etapa 2 701 Diésel Euro VI</a:t>
            </a:r>
            <a:endParaRPr lang="es-CO" dirty="0"/>
          </a:p>
        </p:txBody>
      </p:sp>
      <p:sp>
        <p:nvSpPr>
          <p:cNvPr id="4" name="Marcador de número de diapositiva 3"/>
          <p:cNvSpPr>
            <a:spLocks noGrp="1"/>
          </p:cNvSpPr>
          <p:nvPr>
            <p:ph type="sldNum" sz="quarter" idx="10"/>
          </p:nvPr>
        </p:nvSpPr>
        <p:spPr/>
        <p:txBody>
          <a:bodyPr/>
          <a:lstStyle/>
          <a:p>
            <a:fld id="{32A509F4-037A-41D7-8F2C-CCCE893D3C24}" type="slidenum">
              <a:rPr lang="es-CO" smtClean="0"/>
              <a:pPr/>
              <a:t>6</a:t>
            </a:fld>
            <a:endParaRPr lang="es-CO"/>
          </a:p>
        </p:txBody>
      </p:sp>
    </p:spTree>
    <p:extLst>
      <p:ext uri="{BB962C8B-B14F-4D97-AF65-F5344CB8AC3E}">
        <p14:creationId xmlns:p14="http://schemas.microsoft.com/office/powerpoint/2010/main" val="11235777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1536192" rtl="0" eaLnBrk="1" fontAlgn="auto" latinLnBrk="0" hangingPunct="1">
              <a:lnSpc>
                <a:spcPct val="100000"/>
              </a:lnSpc>
              <a:spcBef>
                <a:spcPts val="0"/>
              </a:spcBef>
              <a:spcAft>
                <a:spcPts val="0"/>
              </a:spcAft>
              <a:buClrTx/>
              <a:buSzTx/>
              <a:buFontTx/>
              <a:buNone/>
              <a:tabLst/>
              <a:defRPr/>
            </a:pPr>
            <a:endParaRPr lang="es-CO" dirty="0"/>
          </a:p>
          <a:p>
            <a:endParaRPr lang="es-CO" dirty="0"/>
          </a:p>
        </p:txBody>
      </p:sp>
      <p:sp>
        <p:nvSpPr>
          <p:cNvPr id="4" name="Marcador de número de diapositiva 3"/>
          <p:cNvSpPr>
            <a:spLocks noGrp="1"/>
          </p:cNvSpPr>
          <p:nvPr>
            <p:ph type="sldNum" sz="quarter" idx="10"/>
          </p:nvPr>
        </p:nvSpPr>
        <p:spPr/>
        <p:txBody>
          <a:bodyPr/>
          <a:lstStyle/>
          <a:p>
            <a:fld id="{32A509F4-037A-41D7-8F2C-CCCE893D3C24}" type="slidenum">
              <a:rPr lang="es-CO" smtClean="0"/>
              <a:pPr/>
              <a:t>7</a:t>
            </a:fld>
            <a:endParaRPr lang="es-CO"/>
          </a:p>
        </p:txBody>
      </p:sp>
    </p:spTree>
    <p:extLst>
      <p:ext uri="{BB962C8B-B14F-4D97-AF65-F5344CB8AC3E}">
        <p14:creationId xmlns:p14="http://schemas.microsoft.com/office/powerpoint/2010/main" val="10241823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32A509F4-037A-41D7-8F2C-CCCE893D3C24}" type="slidenum">
              <a:rPr lang="es-CO" smtClean="0"/>
              <a:pPr/>
              <a:t>8</a:t>
            </a:fld>
            <a:endParaRPr lang="es-CO" dirty="0"/>
          </a:p>
        </p:txBody>
      </p:sp>
    </p:spTree>
    <p:extLst>
      <p:ext uri="{BB962C8B-B14F-4D97-AF65-F5344CB8AC3E}">
        <p14:creationId xmlns:p14="http://schemas.microsoft.com/office/powerpoint/2010/main" val="14723596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32A509F4-037A-41D7-8F2C-CCCE893D3C24}" type="slidenum">
              <a:rPr lang="es-CO" smtClean="0"/>
              <a:pPr/>
              <a:t>12</a:t>
            </a:fld>
            <a:endParaRPr lang="es-CO" dirty="0"/>
          </a:p>
        </p:txBody>
      </p:sp>
    </p:spTree>
    <p:extLst>
      <p:ext uri="{BB962C8B-B14F-4D97-AF65-F5344CB8AC3E}">
        <p14:creationId xmlns:p14="http://schemas.microsoft.com/office/powerpoint/2010/main" val="4154577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32A509F4-037A-41D7-8F2C-CCCE893D3C24}" type="slidenum">
              <a:rPr lang="es-CO" smtClean="0"/>
              <a:pPr/>
              <a:t>15</a:t>
            </a:fld>
            <a:endParaRPr lang="es-CO" dirty="0"/>
          </a:p>
        </p:txBody>
      </p:sp>
    </p:spTree>
    <p:extLst>
      <p:ext uri="{BB962C8B-B14F-4D97-AF65-F5344CB8AC3E}">
        <p14:creationId xmlns:p14="http://schemas.microsoft.com/office/powerpoint/2010/main" val="17412714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32A509F4-037A-41D7-8F2C-CCCE893D3C24}" type="slidenum">
              <a:rPr lang="es-CO" smtClean="0"/>
              <a:pPr/>
              <a:t>16</a:t>
            </a:fld>
            <a:endParaRPr lang="es-CO"/>
          </a:p>
        </p:txBody>
      </p:sp>
    </p:spTree>
    <p:extLst>
      <p:ext uri="{BB962C8B-B14F-4D97-AF65-F5344CB8AC3E}">
        <p14:creationId xmlns:p14="http://schemas.microsoft.com/office/powerpoint/2010/main" val="4706934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26766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En bl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5118514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O"/>
          </a:p>
        </p:txBody>
      </p:sp>
      <p:sp>
        <p:nvSpPr>
          <p:cNvPr id="3" name="Marcador de contenido 2"/>
          <p:cNvSpPr>
            <a:spLocks noGrp="1"/>
          </p:cNvSpPr>
          <p:nvPr>
            <p:ph idx="1"/>
          </p:nvPr>
        </p:nvSpPr>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p:cNvSpPr>
            <a:spLocks noGrp="1"/>
          </p:cNvSpPr>
          <p:nvPr>
            <p:ph type="dt" sz="half" idx="10"/>
          </p:nvPr>
        </p:nvSpPr>
        <p:spPr/>
        <p:txBody>
          <a:bodyPr/>
          <a:lstStyle/>
          <a:p>
            <a:fld id="{A957D09A-C0A7-4E17-9DD8-8C960677780D}" type="datetimeFigureOut">
              <a:rPr lang="es-CO" smtClean="0"/>
              <a:t>25/02/20</a:t>
            </a:fld>
            <a:endParaRPr lang="es-CO"/>
          </a:p>
        </p:txBody>
      </p:sp>
      <p:sp>
        <p:nvSpPr>
          <p:cNvPr id="5" name="Marcador de pie de página 4"/>
          <p:cNvSpPr>
            <a:spLocks noGrp="1"/>
          </p:cNvSpPr>
          <p:nvPr>
            <p:ph type="ftr" sz="quarter" idx="11"/>
          </p:nvPr>
        </p:nvSpPr>
        <p:spPr/>
        <p:txBody>
          <a:bodyPr/>
          <a:lstStyle/>
          <a:p>
            <a:endParaRPr lang="es-CO"/>
          </a:p>
        </p:txBody>
      </p:sp>
      <p:sp>
        <p:nvSpPr>
          <p:cNvPr id="6" name="Marcador de número de diapositiva 5"/>
          <p:cNvSpPr>
            <a:spLocks noGrp="1"/>
          </p:cNvSpPr>
          <p:nvPr>
            <p:ph type="sldNum" sz="quarter" idx="12"/>
          </p:nvPr>
        </p:nvSpPr>
        <p:spPr/>
        <p:txBody>
          <a:bodyPr/>
          <a:lstStyle/>
          <a:p>
            <a:fld id="{F91EA382-A964-43C7-B336-A2DE7497A174}" type="slidenum">
              <a:rPr lang="es-CO" smtClean="0"/>
              <a:t>‹Nr.›</a:t>
            </a:fld>
            <a:endParaRPr lang="es-CO"/>
          </a:p>
        </p:txBody>
      </p:sp>
    </p:spTree>
    <p:extLst>
      <p:ext uri="{BB962C8B-B14F-4D97-AF65-F5344CB8AC3E}">
        <p14:creationId xmlns:p14="http://schemas.microsoft.com/office/powerpoint/2010/main" val="343427923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theme" Target="../theme/theme1.xml"/><Relationship Id="rId5"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Rectángulo 5">
            <a:extLst>
              <a:ext uri="{FF2B5EF4-FFF2-40B4-BE49-F238E27FC236}">
                <a16:creationId xmlns="" xmlns:a16="http://schemas.microsoft.com/office/drawing/2014/main" id="{5F8BADCE-791A-4B72-97D1-88CE06EBD034}"/>
              </a:ext>
            </a:extLst>
          </p:cNvPr>
          <p:cNvSpPr/>
          <p:nvPr userDrawn="1"/>
        </p:nvSpPr>
        <p:spPr>
          <a:xfrm>
            <a:off x="0" y="-1"/>
            <a:ext cx="17181513" cy="84182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3" name="Imagen 2"/>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5359508" y="-27858"/>
            <a:ext cx="1600565" cy="990826"/>
          </a:xfrm>
          <a:prstGeom prst="rect">
            <a:avLst/>
          </a:prstGeom>
        </p:spPr>
      </p:pic>
    </p:spTree>
    <p:extLst>
      <p:ext uri="{BB962C8B-B14F-4D97-AF65-F5344CB8AC3E}">
        <p14:creationId xmlns:p14="http://schemas.microsoft.com/office/powerpoint/2010/main" val="2939383662"/>
      </p:ext>
    </p:extLst>
  </p:cSld>
  <p:clrMap bg1="lt1" tx1="dk1" bg2="lt2" tx2="dk2" accent1="accent1" accent2="accent2" accent3="accent3" accent4="accent4" accent5="accent5" accent6="accent6" hlink="hlink" folHlink="folHlink"/>
  <p:sldLayoutIdLst>
    <p:sldLayoutId id="2147483652" r:id="rId1"/>
    <p:sldLayoutId id="2147483657" r:id="rId2"/>
    <p:sldLayoutId id="2147483658" r:id="rId3"/>
  </p:sldLayoutIdLst>
  <p:txStyles>
    <p:titleStyle>
      <a:lvl1pPr algn="ctr" defTabSz="1535972" rtl="0" eaLnBrk="1" latinLnBrk="0" hangingPunct="1">
        <a:spcBef>
          <a:spcPct val="0"/>
        </a:spcBef>
        <a:buNone/>
        <a:defRPr sz="7400" kern="1200">
          <a:solidFill>
            <a:schemeClr val="tx1"/>
          </a:solidFill>
          <a:latin typeface="+mj-lt"/>
          <a:ea typeface="+mj-ea"/>
          <a:cs typeface="+mj-cs"/>
        </a:defRPr>
      </a:lvl1pPr>
    </p:titleStyle>
    <p:bodyStyle>
      <a:lvl1pPr marL="575990" indent="-575990" algn="l" defTabSz="1535972" rtl="0" eaLnBrk="1" latinLnBrk="0" hangingPunct="1">
        <a:spcBef>
          <a:spcPct val="20000"/>
        </a:spcBef>
        <a:buFont typeface="Arial" pitchFamily="34" charset="0"/>
        <a:buChar char="•"/>
        <a:defRPr sz="5400" kern="1200">
          <a:solidFill>
            <a:schemeClr val="tx1"/>
          </a:solidFill>
          <a:latin typeface="+mn-lt"/>
          <a:ea typeface="+mn-ea"/>
          <a:cs typeface="+mn-cs"/>
        </a:defRPr>
      </a:lvl1pPr>
      <a:lvl2pPr marL="1247978" indent="-479991" algn="l" defTabSz="1535972" rtl="0" eaLnBrk="1" latinLnBrk="0" hangingPunct="1">
        <a:spcBef>
          <a:spcPct val="20000"/>
        </a:spcBef>
        <a:buFont typeface="Arial" pitchFamily="34" charset="0"/>
        <a:buChar char="–"/>
        <a:defRPr sz="4700" kern="1200">
          <a:solidFill>
            <a:schemeClr val="tx1"/>
          </a:solidFill>
          <a:latin typeface="+mn-lt"/>
          <a:ea typeface="+mn-ea"/>
          <a:cs typeface="+mn-cs"/>
        </a:defRPr>
      </a:lvl2pPr>
      <a:lvl3pPr marL="1919966" indent="-383993" algn="l" defTabSz="1535972" rtl="0" eaLnBrk="1" latinLnBrk="0" hangingPunct="1">
        <a:spcBef>
          <a:spcPct val="20000"/>
        </a:spcBef>
        <a:buFont typeface="Arial" pitchFamily="34" charset="0"/>
        <a:buChar char="•"/>
        <a:defRPr sz="4000" kern="1200">
          <a:solidFill>
            <a:schemeClr val="tx1"/>
          </a:solidFill>
          <a:latin typeface="+mn-lt"/>
          <a:ea typeface="+mn-ea"/>
          <a:cs typeface="+mn-cs"/>
        </a:defRPr>
      </a:lvl3pPr>
      <a:lvl4pPr marL="2687951" indent="-383993" algn="l" defTabSz="1535972" rtl="0" eaLnBrk="1" latinLnBrk="0" hangingPunct="1">
        <a:spcBef>
          <a:spcPct val="20000"/>
        </a:spcBef>
        <a:buFont typeface="Arial" pitchFamily="34" charset="0"/>
        <a:buChar char="–"/>
        <a:defRPr sz="3400" kern="1200">
          <a:solidFill>
            <a:schemeClr val="tx1"/>
          </a:solidFill>
          <a:latin typeface="+mn-lt"/>
          <a:ea typeface="+mn-ea"/>
          <a:cs typeface="+mn-cs"/>
        </a:defRPr>
      </a:lvl4pPr>
      <a:lvl5pPr marL="3455938" indent="-383993" algn="l" defTabSz="1535972" rtl="0" eaLnBrk="1" latinLnBrk="0" hangingPunct="1">
        <a:spcBef>
          <a:spcPct val="20000"/>
        </a:spcBef>
        <a:buFont typeface="Arial" pitchFamily="34" charset="0"/>
        <a:buChar char="»"/>
        <a:defRPr sz="3400" kern="1200">
          <a:solidFill>
            <a:schemeClr val="tx1"/>
          </a:solidFill>
          <a:latin typeface="+mn-lt"/>
          <a:ea typeface="+mn-ea"/>
          <a:cs typeface="+mn-cs"/>
        </a:defRPr>
      </a:lvl5pPr>
      <a:lvl6pPr marL="4223925" indent="-383993" algn="l" defTabSz="1535972" rtl="0" eaLnBrk="1" latinLnBrk="0" hangingPunct="1">
        <a:spcBef>
          <a:spcPct val="20000"/>
        </a:spcBef>
        <a:buFont typeface="Arial" pitchFamily="34" charset="0"/>
        <a:buChar char="•"/>
        <a:defRPr sz="3400" kern="1200">
          <a:solidFill>
            <a:schemeClr val="tx1"/>
          </a:solidFill>
          <a:latin typeface="+mn-lt"/>
          <a:ea typeface="+mn-ea"/>
          <a:cs typeface="+mn-cs"/>
        </a:defRPr>
      </a:lvl6pPr>
      <a:lvl7pPr marL="4991912" indent="-383993" algn="l" defTabSz="1535972" rtl="0" eaLnBrk="1" latinLnBrk="0" hangingPunct="1">
        <a:spcBef>
          <a:spcPct val="20000"/>
        </a:spcBef>
        <a:buFont typeface="Arial" pitchFamily="34" charset="0"/>
        <a:buChar char="•"/>
        <a:defRPr sz="3400" kern="1200">
          <a:solidFill>
            <a:schemeClr val="tx1"/>
          </a:solidFill>
          <a:latin typeface="+mn-lt"/>
          <a:ea typeface="+mn-ea"/>
          <a:cs typeface="+mn-cs"/>
        </a:defRPr>
      </a:lvl7pPr>
      <a:lvl8pPr marL="5759898" indent="-383993" algn="l" defTabSz="1535972" rtl="0" eaLnBrk="1" latinLnBrk="0" hangingPunct="1">
        <a:spcBef>
          <a:spcPct val="20000"/>
        </a:spcBef>
        <a:buFont typeface="Arial" pitchFamily="34" charset="0"/>
        <a:buChar char="•"/>
        <a:defRPr sz="3400" kern="1200">
          <a:solidFill>
            <a:schemeClr val="tx1"/>
          </a:solidFill>
          <a:latin typeface="+mn-lt"/>
          <a:ea typeface="+mn-ea"/>
          <a:cs typeface="+mn-cs"/>
        </a:defRPr>
      </a:lvl8pPr>
      <a:lvl9pPr marL="6527885" indent="-383993" algn="l" defTabSz="1535972" rtl="0" eaLnBrk="1" latinLnBrk="0" hangingPunct="1">
        <a:spcBef>
          <a:spcPct val="20000"/>
        </a:spcBef>
        <a:buFont typeface="Arial" pitchFamily="34" charset="0"/>
        <a:buChar char="•"/>
        <a:defRPr sz="3400" kern="1200">
          <a:solidFill>
            <a:schemeClr val="tx1"/>
          </a:solidFill>
          <a:latin typeface="+mn-lt"/>
          <a:ea typeface="+mn-ea"/>
          <a:cs typeface="+mn-cs"/>
        </a:defRPr>
      </a:lvl9pPr>
    </p:bodyStyle>
    <p:otherStyle>
      <a:defPPr>
        <a:defRPr lang="es-CO"/>
      </a:defPPr>
      <a:lvl1pPr marL="0" algn="l" defTabSz="1535972" rtl="0" eaLnBrk="1" latinLnBrk="0" hangingPunct="1">
        <a:defRPr sz="3000" kern="1200">
          <a:solidFill>
            <a:schemeClr val="tx1"/>
          </a:solidFill>
          <a:latin typeface="+mn-lt"/>
          <a:ea typeface="+mn-ea"/>
          <a:cs typeface="+mn-cs"/>
        </a:defRPr>
      </a:lvl1pPr>
      <a:lvl2pPr marL="767987" algn="l" defTabSz="1535972" rtl="0" eaLnBrk="1" latinLnBrk="0" hangingPunct="1">
        <a:defRPr sz="3000" kern="1200">
          <a:solidFill>
            <a:schemeClr val="tx1"/>
          </a:solidFill>
          <a:latin typeface="+mn-lt"/>
          <a:ea typeface="+mn-ea"/>
          <a:cs typeface="+mn-cs"/>
        </a:defRPr>
      </a:lvl2pPr>
      <a:lvl3pPr marL="1535972" algn="l" defTabSz="1535972" rtl="0" eaLnBrk="1" latinLnBrk="0" hangingPunct="1">
        <a:defRPr sz="3000" kern="1200">
          <a:solidFill>
            <a:schemeClr val="tx1"/>
          </a:solidFill>
          <a:latin typeface="+mn-lt"/>
          <a:ea typeface="+mn-ea"/>
          <a:cs typeface="+mn-cs"/>
        </a:defRPr>
      </a:lvl3pPr>
      <a:lvl4pPr marL="2303959" algn="l" defTabSz="1535972" rtl="0" eaLnBrk="1" latinLnBrk="0" hangingPunct="1">
        <a:defRPr sz="3000" kern="1200">
          <a:solidFill>
            <a:schemeClr val="tx1"/>
          </a:solidFill>
          <a:latin typeface="+mn-lt"/>
          <a:ea typeface="+mn-ea"/>
          <a:cs typeface="+mn-cs"/>
        </a:defRPr>
      </a:lvl4pPr>
      <a:lvl5pPr marL="3071946" algn="l" defTabSz="1535972" rtl="0" eaLnBrk="1" latinLnBrk="0" hangingPunct="1">
        <a:defRPr sz="3000" kern="1200">
          <a:solidFill>
            <a:schemeClr val="tx1"/>
          </a:solidFill>
          <a:latin typeface="+mn-lt"/>
          <a:ea typeface="+mn-ea"/>
          <a:cs typeface="+mn-cs"/>
        </a:defRPr>
      </a:lvl5pPr>
      <a:lvl6pPr marL="3839932" algn="l" defTabSz="1535972" rtl="0" eaLnBrk="1" latinLnBrk="0" hangingPunct="1">
        <a:defRPr sz="3000" kern="1200">
          <a:solidFill>
            <a:schemeClr val="tx1"/>
          </a:solidFill>
          <a:latin typeface="+mn-lt"/>
          <a:ea typeface="+mn-ea"/>
          <a:cs typeface="+mn-cs"/>
        </a:defRPr>
      </a:lvl6pPr>
      <a:lvl7pPr marL="4607919" algn="l" defTabSz="1535972" rtl="0" eaLnBrk="1" latinLnBrk="0" hangingPunct="1">
        <a:defRPr sz="3000" kern="1200">
          <a:solidFill>
            <a:schemeClr val="tx1"/>
          </a:solidFill>
          <a:latin typeface="+mn-lt"/>
          <a:ea typeface="+mn-ea"/>
          <a:cs typeface="+mn-cs"/>
        </a:defRPr>
      </a:lvl7pPr>
      <a:lvl8pPr marL="5375906" algn="l" defTabSz="1535972" rtl="0" eaLnBrk="1" latinLnBrk="0" hangingPunct="1">
        <a:defRPr sz="3000" kern="1200">
          <a:solidFill>
            <a:schemeClr val="tx1"/>
          </a:solidFill>
          <a:latin typeface="+mn-lt"/>
          <a:ea typeface="+mn-ea"/>
          <a:cs typeface="+mn-cs"/>
        </a:defRPr>
      </a:lvl8pPr>
      <a:lvl9pPr marL="6143891" algn="l" defTabSz="1535972" rtl="0" eaLnBrk="1" latinLnBrk="0" hangingPunct="1">
        <a:defRPr sz="30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jpeg"/><Relationship Id="rId3" Type="http://schemas.openxmlformats.org/officeDocument/2006/relationships/image" Target="../media/image1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2.png"/></Relationships>
</file>

<file path=ppt/slides/_rels/slide13.xml.rels><?xml version="1.0" encoding="UTF-8" standalone="yes"?>
<Relationships xmlns="http://schemas.openxmlformats.org/package/2006/relationships"><Relationship Id="rId11" Type="http://schemas.microsoft.com/office/2007/relationships/diagramDrawing" Target="../diagrams/drawing5.xml"/><Relationship Id="rId12" Type="http://schemas.openxmlformats.org/officeDocument/2006/relationships/diagramData" Target="../diagrams/data6.xml"/><Relationship Id="rId13" Type="http://schemas.openxmlformats.org/officeDocument/2006/relationships/diagramLayout" Target="../diagrams/layout6.xml"/><Relationship Id="rId14" Type="http://schemas.openxmlformats.org/officeDocument/2006/relationships/diagramQuickStyle" Target="../diagrams/quickStyle6.xml"/><Relationship Id="rId15" Type="http://schemas.openxmlformats.org/officeDocument/2006/relationships/diagramColors" Target="../diagrams/colors6.xml"/><Relationship Id="rId16" Type="http://schemas.microsoft.com/office/2007/relationships/diagramDrawing" Target="../diagrams/drawing6.xml"/><Relationship Id="rId1" Type="http://schemas.openxmlformats.org/officeDocument/2006/relationships/slideLayout" Target="../slideLayouts/slideLayout3.xml"/><Relationship Id="rId2" Type="http://schemas.openxmlformats.org/officeDocument/2006/relationships/diagramData" Target="../diagrams/data4.xml"/><Relationship Id="rId3" Type="http://schemas.openxmlformats.org/officeDocument/2006/relationships/diagramLayout" Target="../diagrams/layout4.xml"/><Relationship Id="rId4" Type="http://schemas.openxmlformats.org/officeDocument/2006/relationships/diagramQuickStyle" Target="../diagrams/quickStyle4.xml"/><Relationship Id="rId5" Type="http://schemas.openxmlformats.org/officeDocument/2006/relationships/diagramColors" Target="../diagrams/colors4.xml"/><Relationship Id="rId6" Type="http://schemas.microsoft.com/office/2007/relationships/diagramDrawing" Target="../diagrams/drawing4.xml"/><Relationship Id="rId7" Type="http://schemas.openxmlformats.org/officeDocument/2006/relationships/diagramData" Target="../diagrams/data5.xml"/><Relationship Id="rId8" Type="http://schemas.openxmlformats.org/officeDocument/2006/relationships/diagramLayout" Target="../diagrams/layout5.xml"/><Relationship Id="rId9" Type="http://schemas.openxmlformats.org/officeDocument/2006/relationships/diagramQuickStyle" Target="../diagrams/quickStyle5.xml"/><Relationship Id="rId10" Type="http://schemas.openxmlformats.org/officeDocument/2006/relationships/diagramColors" Target="../diagrams/colors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7.xml"/><Relationship Id="rId4" Type="http://schemas.openxmlformats.org/officeDocument/2006/relationships/diagramLayout" Target="../diagrams/layout7.xml"/><Relationship Id="rId5" Type="http://schemas.openxmlformats.org/officeDocument/2006/relationships/diagramQuickStyle" Target="../diagrams/quickStyle7.xml"/><Relationship Id="rId6" Type="http://schemas.openxmlformats.org/officeDocument/2006/relationships/diagramColors" Target="../diagrams/colors7.xml"/><Relationship Id="rId7" Type="http://schemas.microsoft.com/office/2007/relationships/diagramDrawing" Target="../diagrams/drawing7.xml"/><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jpeg"/><Relationship Id="rId3" Type="http://schemas.openxmlformats.org/officeDocument/2006/relationships/image" Target="../media/image1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g"/></Relationships>
</file>

<file path=ppt/slides/_rels/slide20.xml.rels><?xml version="1.0" encoding="UTF-8" standalone="yes"?>
<Relationships xmlns="http://schemas.openxmlformats.org/package/2006/relationships"><Relationship Id="rId11" Type="http://schemas.openxmlformats.org/officeDocument/2006/relationships/image" Target="../media/image27.png"/><Relationship Id="rId12" Type="http://schemas.openxmlformats.org/officeDocument/2006/relationships/image" Target="../media/image31.svg"/><Relationship Id="rId13" Type="http://schemas.openxmlformats.org/officeDocument/2006/relationships/image" Target="../media/image28.jpeg"/><Relationship Id="rId14" Type="http://schemas.openxmlformats.org/officeDocument/2006/relationships/image" Target="../media/image29.jpeg"/><Relationship Id="rId15" Type="http://schemas.openxmlformats.org/officeDocument/2006/relationships/image" Target="../media/image30.png"/><Relationship Id="rId16" Type="http://schemas.openxmlformats.org/officeDocument/2006/relationships/image" Target="../media/image35.svg"/><Relationship Id="rId17" Type="http://schemas.openxmlformats.org/officeDocument/2006/relationships/image" Target="../media/image31.png"/><Relationship Id="rId18" Type="http://schemas.openxmlformats.org/officeDocument/2006/relationships/image" Target="../media/image37.svg"/><Relationship Id="rId1" Type="http://schemas.openxmlformats.org/officeDocument/2006/relationships/slideLayout" Target="../slideLayouts/slideLayout2.xml"/><Relationship Id="rId2" Type="http://schemas.openxmlformats.org/officeDocument/2006/relationships/image" Target="../media/image21.jpeg"/><Relationship Id="rId3" Type="http://schemas.openxmlformats.org/officeDocument/2006/relationships/image" Target="../media/image22.jpeg"/><Relationship Id="rId4" Type="http://schemas.openxmlformats.org/officeDocument/2006/relationships/image" Target="../media/image23.png"/><Relationship Id="rId5" Type="http://schemas.openxmlformats.org/officeDocument/2006/relationships/image" Target="../media/image24.png"/><Relationship Id="rId6" Type="http://schemas.openxmlformats.org/officeDocument/2006/relationships/image" Target="../media/image25.svg"/><Relationship Id="rId7" Type="http://schemas.openxmlformats.org/officeDocument/2006/relationships/image" Target="../media/image25.png"/><Relationship Id="rId8" Type="http://schemas.openxmlformats.org/officeDocument/2006/relationships/image" Target="../media/image27.svg"/><Relationship Id="rId9" Type="http://schemas.openxmlformats.org/officeDocument/2006/relationships/image" Target="../media/image26.png"/><Relationship Id="rId10" Type="http://schemas.openxmlformats.org/officeDocument/2006/relationships/image" Target="../media/image29.sv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jpeg"/></Relationships>
</file>

<file path=ppt/slides/_rels/slide23.xml.rels><?xml version="1.0" encoding="UTF-8" standalone="yes"?>
<Relationships xmlns="http://schemas.openxmlformats.org/package/2006/relationships"><Relationship Id="rId11" Type="http://schemas.openxmlformats.org/officeDocument/2006/relationships/diagramData" Target="../diagrams/data9.xml"/><Relationship Id="rId12" Type="http://schemas.openxmlformats.org/officeDocument/2006/relationships/diagramLayout" Target="../diagrams/layout9.xml"/><Relationship Id="rId13" Type="http://schemas.openxmlformats.org/officeDocument/2006/relationships/diagramQuickStyle" Target="../diagrams/quickStyle9.xml"/><Relationship Id="rId14" Type="http://schemas.openxmlformats.org/officeDocument/2006/relationships/diagramColors" Target="../diagrams/colors9.xml"/><Relationship Id="rId15" Type="http://schemas.microsoft.com/office/2007/relationships/diagramDrawing" Target="../diagrams/drawing9.xml"/><Relationship Id="rId1" Type="http://schemas.openxmlformats.org/officeDocument/2006/relationships/slideLayout" Target="../slideLayouts/slideLayout2.xml"/><Relationship Id="rId2" Type="http://schemas.openxmlformats.org/officeDocument/2006/relationships/image" Target="../media/image34.png"/><Relationship Id="rId3" Type="http://schemas.microsoft.com/office/2007/relationships/hdphoto" Target="../media/hdphoto2.wdp"/><Relationship Id="rId4" Type="http://schemas.openxmlformats.org/officeDocument/2006/relationships/image" Target="../media/image35.jpeg"/><Relationship Id="rId5" Type="http://schemas.openxmlformats.org/officeDocument/2006/relationships/image" Target="../media/image19.png"/><Relationship Id="rId6" Type="http://schemas.openxmlformats.org/officeDocument/2006/relationships/diagramData" Target="../diagrams/data8.xml"/><Relationship Id="rId7" Type="http://schemas.openxmlformats.org/officeDocument/2006/relationships/diagramLayout" Target="../diagrams/layout8.xml"/><Relationship Id="rId8" Type="http://schemas.openxmlformats.org/officeDocument/2006/relationships/diagramQuickStyle" Target="../diagrams/quickStyle8.xml"/><Relationship Id="rId9" Type="http://schemas.openxmlformats.org/officeDocument/2006/relationships/diagramColors" Target="../diagrams/colors8.xml"/><Relationship Id="rId10" Type="http://schemas.microsoft.com/office/2007/relationships/diagramDrawing" Target="../diagrams/drawing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jpeg"/></Relationships>
</file>

<file path=ppt/slides/_rels/slide25.xml.rels><?xml version="1.0" encoding="UTF-8" standalone="yes"?>
<Relationships xmlns="http://schemas.openxmlformats.org/package/2006/relationships"><Relationship Id="rId3" Type="http://schemas.openxmlformats.org/officeDocument/2006/relationships/image" Target="../media/image36.jpeg"/><Relationship Id="rId4" Type="http://schemas.openxmlformats.org/officeDocument/2006/relationships/image" Target="../media/image37.png"/><Relationship Id="rId5" Type="http://schemas.openxmlformats.org/officeDocument/2006/relationships/image" Target="../media/image38.png"/><Relationship Id="rId6" Type="http://schemas.openxmlformats.org/officeDocument/2006/relationships/image" Target="../media/image44.svg"/><Relationship Id="rId7" Type="http://schemas.openxmlformats.org/officeDocument/2006/relationships/image" Target="../media/image19.png"/><Relationship Id="rId8" Type="http://schemas.openxmlformats.org/officeDocument/2006/relationships/image" Target="../media/image39.jpe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1.em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2.emf"/></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50.svg"/><Relationship Id="rId5"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3.xml.rels><?xml version="1.0" encoding="UTF-8" standalone="yes"?>
<Relationships xmlns="http://schemas.openxmlformats.org/package/2006/relationships"><Relationship Id="rId11" Type="http://schemas.openxmlformats.org/officeDocument/2006/relationships/image" Target="../media/image11.png"/><Relationship Id="rId12" Type="http://schemas.openxmlformats.org/officeDocument/2006/relationships/image" Target="../media/image12.png"/><Relationship Id="rId13"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4.png"/><Relationship Id="rId4" Type="http://schemas.microsoft.com/office/2007/relationships/hdphoto" Target="../media/hdphoto1.wdp"/><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 Id="rId9" Type="http://schemas.openxmlformats.org/officeDocument/2006/relationships/image" Target="../media/image9.png"/><Relationship Id="rId10"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1" Type="http://schemas.openxmlformats.org/officeDocument/2006/relationships/slideLayout" Target="../slideLayouts/slideLayout2.xml"/><Relationship Id="rId2" Type="http://schemas.openxmlformats.org/officeDocument/2006/relationships/image" Target="../media/image14.jpeg"/></Relationships>
</file>

<file path=ppt/slides/_rels/slide6.xml.rels><?xml version="1.0" encoding="UTF-8" standalone="yes"?>
<Relationships xmlns="http://schemas.openxmlformats.org/package/2006/relationships"><Relationship Id="rId11" Type="http://schemas.openxmlformats.org/officeDocument/2006/relationships/diagramColors" Target="../diagrams/colors3.xml"/><Relationship Id="rId12" Type="http://schemas.microsoft.com/office/2007/relationships/diagramDrawing" Target="../diagrams/drawing3.xml"/><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diagramData" Target="../diagrams/data2.xml"/><Relationship Id="rId4" Type="http://schemas.openxmlformats.org/officeDocument/2006/relationships/diagramLayout" Target="../diagrams/layout2.xml"/><Relationship Id="rId5" Type="http://schemas.openxmlformats.org/officeDocument/2006/relationships/diagramQuickStyle" Target="../diagrams/quickStyle2.xml"/><Relationship Id="rId6" Type="http://schemas.openxmlformats.org/officeDocument/2006/relationships/diagramColors" Target="../diagrams/colors2.xml"/><Relationship Id="rId7" Type="http://schemas.microsoft.com/office/2007/relationships/diagramDrawing" Target="../diagrams/drawing2.xml"/><Relationship Id="rId8" Type="http://schemas.openxmlformats.org/officeDocument/2006/relationships/diagramData" Target="../diagrams/data3.xml"/><Relationship Id="rId9" Type="http://schemas.openxmlformats.org/officeDocument/2006/relationships/diagramLayout" Target="../diagrams/layout3.xml"/><Relationship Id="rId10" Type="http://schemas.openxmlformats.org/officeDocument/2006/relationships/diagramQuickStyle" Target="../diagrams/quickStyle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3" name="Grupo 132">
            <a:extLst>
              <a:ext uri="{FF2B5EF4-FFF2-40B4-BE49-F238E27FC236}">
                <a16:creationId xmlns="" xmlns:a16="http://schemas.microsoft.com/office/drawing/2014/main" id="{BEBCC881-C0B0-4424-810C-84A741625951}"/>
              </a:ext>
            </a:extLst>
          </p:cNvPr>
          <p:cNvGrpSpPr/>
          <p:nvPr/>
        </p:nvGrpSpPr>
        <p:grpSpPr>
          <a:xfrm>
            <a:off x="-83799" y="-38100"/>
            <a:ext cx="17181513" cy="9767088"/>
            <a:chOff x="-3752254" y="-10191091"/>
            <a:chExt cx="17181513" cy="9728988"/>
          </a:xfrm>
        </p:grpSpPr>
        <p:sp>
          <p:nvSpPr>
            <p:cNvPr id="15" name="Rectángulo 14">
              <a:extLst>
                <a:ext uri="{FF2B5EF4-FFF2-40B4-BE49-F238E27FC236}">
                  <a16:creationId xmlns="" xmlns:a16="http://schemas.microsoft.com/office/drawing/2014/main" id="{B1ABD735-F6CA-4FF7-8555-3DD6D01354AF}"/>
                </a:ext>
              </a:extLst>
            </p:cNvPr>
            <p:cNvSpPr/>
            <p:nvPr/>
          </p:nvSpPr>
          <p:spPr>
            <a:xfrm>
              <a:off x="-3739406" y="-10164903"/>
              <a:ext cx="17168665" cy="97028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0" name="Forma libre: forma 9">
              <a:extLst>
                <a:ext uri="{FF2B5EF4-FFF2-40B4-BE49-F238E27FC236}">
                  <a16:creationId xmlns="" xmlns:a16="http://schemas.microsoft.com/office/drawing/2014/main" id="{4BD96147-9C68-4B7F-BCE4-199CF30CC736}"/>
                </a:ext>
              </a:extLst>
            </p:cNvPr>
            <p:cNvSpPr/>
            <p:nvPr/>
          </p:nvSpPr>
          <p:spPr>
            <a:xfrm>
              <a:off x="4224623" y="-10129196"/>
              <a:ext cx="8354001" cy="5993042"/>
            </a:xfrm>
            <a:custGeom>
              <a:avLst/>
              <a:gdLst>
                <a:gd name="connsiteX0" fmla="*/ 797907 w 4709402"/>
                <a:gd name="connsiteY0" fmla="*/ 0 h 6054936"/>
                <a:gd name="connsiteX1" fmla="*/ 610204 w 4709402"/>
                <a:gd name="connsiteY1" fmla="*/ 0 h 6054936"/>
                <a:gd name="connsiteX2" fmla="*/ 0 w 4709402"/>
                <a:gd name="connsiteY2" fmla="*/ 0 h 6054936"/>
                <a:gd name="connsiteX3" fmla="*/ 610204 w 4709402"/>
                <a:gd name="connsiteY3" fmla="*/ 1569574 h 6054936"/>
                <a:gd name="connsiteX4" fmla="*/ 797907 w 4709402"/>
                <a:gd name="connsiteY4" fmla="*/ 2053296 h 6054936"/>
                <a:gd name="connsiteX5" fmla="*/ 2356047 w 4709402"/>
                <a:gd name="connsiteY5" fmla="*/ 6060319 h 6054936"/>
                <a:gd name="connsiteX6" fmla="*/ 4712094 w 4709402"/>
                <a:gd name="connsiteY6" fmla="*/ 0 h 6054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09402" h="6054936">
                  <a:moveTo>
                    <a:pt x="797907" y="0"/>
                  </a:moveTo>
                  <a:lnTo>
                    <a:pt x="610204" y="0"/>
                  </a:lnTo>
                  <a:lnTo>
                    <a:pt x="0" y="0"/>
                  </a:lnTo>
                  <a:lnTo>
                    <a:pt x="610204" y="1569574"/>
                  </a:lnTo>
                  <a:lnTo>
                    <a:pt x="797907" y="2053296"/>
                  </a:lnTo>
                  <a:lnTo>
                    <a:pt x="2356047" y="6060319"/>
                  </a:lnTo>
                  <a:lnTo>
                    <a:pt x="4712094" y="0"/>
                  </a:lnTo>
                  <a:close/>
                </a:path>
              </a:pathLst>
            </a:custGeom>
            <a:solidFill>
              <a:srgbClr val="A80000"/>
            </a:solidFill>
            <a:ln w="67266" cap="flat">
              <a:noFill/>
              <a:prstDash val="solid"/>
              <a:miter/>
            </a:ln>
          </p:spPr>
          <p:txBody>
            <a:bodyPr rtlCol="0" anchor="ctr"/>
            <a:lstStyle/>
            <a:p>
              <a:endParaRPr lang="es-CO" dirty="0"/>
            </a:p>
          </p:txBody>
        </p:sp>
        <p:sp>
          <p:nvSpPr>
            <p:cNvPr id="11" name="Forma libre: forma 10">
              <a:extLst>
                <a:ext uri="{FF2B5EF4-FFF2-40B4-BE49-F238E27FC236}">
                  <a16:creationId xmlns="" xmlns:a16="http://schemas.microsoft.com/office/drawing/2014/main" id="{646F1801-9C14-4EF9-9C46-ACE8C297CE56}"/>
                </a:ext>
              </a:extLst>
            </p:cNvPr>
            <p:cNvSpPr/>
            <p:nvPr/>
          </p:nvSpPr>
          <p:spPr>
            <a:xfrm>
              <a:off x="5870361" y="-4130772"/>
              <a:ext cx="5012400" cy="3632962"/>
            </a:xfrm>
            <a:custGeom>
              <a:avLst/>
              <a:gdLst>
                <a:gd name="connsiteX0" fmla="*/ 0 w 2825641"/>
                <a:gd name="connsiteY0" fmla="*/ 3674001 h 3632962"/>
                <a:gd name="connsiteX1" fmla="*/ 2855916 w 2825641"/>
                <a:gd name="connsiteY1" fmla="*/ 3674001 h 3632962"/>
                <a:gd name="connsiteX2" fmla="*/ 1428295 w 2825641"/>
                <a:gd name="connsiteY2" fmla="*/ 0 h 3632962"/>
              </a:gdLst>
              <a:ahLst/>
              <a:cxnLst>
                <a:cxn ang="0">
                  <a:pos x="connsiteX0" y="connsiteY0"/>
                </a:cxn>
                <a:cxn ang="0">
                  <a:pos x="connsiteX1" y="connsiteY1"/>
                </a:cxn>
                <a:cxn ang="0">
                  <a:pos x="connsiteX2" y="connsiteY2"/>
                </a:cxn>
              </a:cxnLst>
              <a:rect l="l" t="t" r="r" b="b"/>
              <a:pathLst>
                <a:path w="2825641" h="3632962">
                  <a:moveTo>
                    <a:pt x="0" y="3674001"/>
                  </a:moveTo>
                  <a:lnTo>
                    <a:pt x="2855916" y="3674001"/>
                  </a:lnTo>
                  <a:lnTo>
                    <a:pt x="1428295" y="0"/>
                  </a:lnTo>
                  <a:close/>
                </a:path>
              </a:pathLst>
            </a:custGeom>
            <a:solidFill>
              <a:srgbClr val="A80000"/>
            </a:solidFill>
            <a:ln w="67266" cap="flat">
              <a:noFill/>
              <a:prstDash val="solid"/>
              <a:miter/>
            </a:ln>
          </p:spPr>
          <p:txBody>
            <a:bodyPr rtlCol="0" anchor="ctr"/>
            <a:lstStyle/>
            <a:p>
              <a:endParaRPr lang="es-CO" dirty="0"/>
            </a:p>
          </p:txBody>
        </p:sp>
        <p:sp>
          <p:nvSpPr>
            <p:cNvPr id="12" name="Forma libre: forma 11">
              <a:extLst>
                <a:ext uri="{FF2B5EF4-FFF2-40B4-BE49-F238E27FC236}">
                  <a16:creationId xmlns="" xmlns:a16="http://schemas.microsoft.com/office/drawing/2014/main" id="{FED09FBA-E141-444B-83F5-6F2428287F7C}"/>
                </a:ext>
              </a:extLst>
            </p:cNvPr>
            <p:cNvSpPr/>
            <p:nvPr/>
          </p:nvSpPr>
          <p:spPr>
            <a:xfrm>
              <a:off x="8404011" y="-10164903"/>
              <a:ext cx="5012400" cy="9661711"/>
            </a:xfrm>
            <a:custGeom>
              <a:avLst/>
              <a:gdLst>
                <a:gd name="connsiteX0" fmla="*/ 0 w 2825641"/>
                <a:gd name="connsiteY0" fmla="*/ 6060319 h 9687898"/>
                <a:gd name="connsiteX1" fmla="*/ 1427622 w 2825641"/>
                <a:gd name="connsiteY1" fmla="*/ 9734320 h 9687898"/>
                <a:gd name="connsiteX2" fmla="*/ 2881482 w 2825641"/>
                <a:gd name="connsiteY2" fmla="*/ 9734320 h 9687898"/>
                <a:gd name="connsiteX3" fmla="*/ 2881482 w 2825641"/>
                <a:gd name="connsiteY3" fmla="*/ 0 h 9687898"/>
                <a:gd name="connsiteX4" fmla="*/ 2356047 w 2825641"/>
                <a:gd name="connsiteY4" fmla="*/ 0 h 9687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5641" h="9687898">
                  <a:moveTo>
                    <a:pt x="0" y="6060319"/>
                  </a:moveTo>
                  <a:lnTo>
                    <a:pt x="1427622" y="9734320"/>
                  </a:lnTo>
                  <a:lnTo>
                    <a:pt x="2881482" y="9734320"/>
                  </a:lnTo>
                  <a:lnTo>
                    <a:pt x="2881482" y="0"/>
                  </a:lnTo>
                  <a:lnTo>
                    <a:pt x="2356047" y="0"/>
                  </a:lnTo>
                  <a:close/>
                </a:path>
              </a:pathLst>
            </a:custGeom>
            <a:solidFill>
              <a:srgbClr val="9A0000"/>
            </a:solidFill>
            <a:ln w="67266" cap="flat">
              <a:noFill/>
              <a:prstDash val="solid"/>
              <a:miter/>
            </a:ln>
          </p:spPr>
          <p:txBody>
            <a:bodyPr rtlCol="0" anchor="ctr"/>
            <a:lstStyle/>
            <a:p>
              <a:endParaRPr lang="es-CO" dirty="0"/>
            </a:p>
          </p:txBody>
        </p:sp>
        <p:sp>
          <p:nvSpPr>
            <p:cNvPr id="13" name="Forma libre: forma 12">
              <a:extLst>
                <a:ext uri="{FF2B5EF4-FFF2-40B4-BE49-F238E27FC236}">
                  <a16:creationId xmlns="" xmlns:a16="http://schemas.microsoft.com/office/drawing/2014/main" id="{A3D239F8-3CE9-4A11-8D6B-424E251A293C}"/>
                </a:ext>
              </a:extLst>
            </p:cNvPr>
            <p:cNvSpPr/>
            <p:nvPr/>
          </p:nvSpPr>
          <p:spPr>
            <a:xfrm>
              <a:off x="-3752254" y="-10191091"/>
              <a:ext cx="6683201" cy="9687899"/>
            </a:xfrm>
            <a:custGeom>
              <a:avLst/>
              <a:gdLst>
                <a:gd name="connsiteX0" fmla="*/ 0 w 3767521"/>
                <a:gd name="connsiteY0" fmla="*/ 0 h 9687898"/>
                <a:gd name="connsiteX1" fmla="*/ 0 w 3767521"/>
                <a:gd name="connsiteY1" fmla="*/ 9734320 h 9687898"/>
                <a:gd name="connsiteX2" fmla="*/ 3793760 w 3767521"/>
                <a:gd name="connsiteY2" fmla="*/ 9734320 h 9687898"/>
                <a:gd name="connsiteX3" fmla="*/ 10092 w 3767521"/>
                <a:gd name="connsiteY3" fmla="*/ 0 h 9687898"/>
              </a:gdLst>
              <a:ahLst/>
              <a:cxnLst>
                <a:cxn ang="0">
                  <a:pos x="connsiteX0" y="connsiteY0"/>
                </a:cxn>
                <a:cxn ang="0">
                  <a:pos x="connsiteX1" y="connsiteY1"/>
                </a:cxn>
                <a:cxn ang="0">
                  <a:pos x="connsiteX2" y="connsiteY2"/>
                </a:cxn>
                <a:cxn ang="0">
                  <a:pos x="connsiteX3" y="connsiteY3"/>
                </a:cxn>
              </a:cxnLst>
              <a:rect l="l" t="t" r="r" b="b"/>
              <a:pathLst>
                <a:path w="3767521" h="9687898">
                  <a:moveTo>
                    <a:pt x="0" y="0"/>
                  </a:moveTo>
                  <a:lnTo>
                    <a:pt x="0" y="9734320"/>
                  </a:lnTo>
                  <a:lnTo>
                    <a:pt x="3793760" y="9734320"/>
                  </a:lnTo>
                  <a:lnTo>
                    <a:pt x="10092" y="0"/>
                  </a:lnTo>
                  <a:close/>
                </a:path>
              </a:pathLst>
            </a:custGeom>
            <a:solidFill>
              <a:srgbClr val="A80000"/>
            </a:solidFill>
            <a:ln w="67266" cap="flat">
              <a:noFill/>
              <a:prstDash val="solid"/>
              <a:miter/>
            </a:ln>
          </p:spPr>
          <p:txBody>
            <a:bodyPr rtlCol="0" anchor="ctr"/>
            <a:lstStyle/>
            <a:p>
              <a:endParaRPr lang="es-CO" dirty="0"/>
            </a:p>
          </p:txBody>
        </p:sp>
      </p:grpSp>
      <p:sp>
        <p:nvSpPr>
          <p:cNvPr id="136" name="CuadroTexto 135">
            <a:extLst>
              <a:ext uri="{FF2B5EF4-FFF2-40B4-BE49-F238E27FC236}">
                <a16:creationId xmlns="" xmlns:a16="http://schemas.microsoft.com/office/drawing/2014/main" id="{EBC4FF61-10CB-47A0-AD1D-3D340471B6EB}"/>
              </a:ext>
            </a:extLst>
          </p:cNvPr>
          <p:cNvSpPr txBox="1"/>
          <p:nvPr/>
        </p:nvSpPr>
        <p:spPr>
          <a:xfrm>
            <a:off x="3808638" y="3963100"/>
            <a:ext cx="9574440" cy="1569660"/>
          </a:xfrm>
          <a:prstGeom prst="rect">
            <a:avLst/>
          </a:prstGeom>
          <a:noFill/>
        </p:spPr>
        <p:txBody>
          <a:bodyPr wrap="square" rtlCol="0" anchor="t">
            <a:spAutoFit/>
          </a:bodyPr>
          <a:lstStyle/>
          <a:p>
            <a:pPr algn="ctr"/>
            <a:r>
              <a:rPr lang="es-CO" sz="4800" b="1" dirty="0" smtClean="0">
                <a:solidFill>
                  <a:schemeClr val="bg1"/>
                </a:solidFill>
                <a:latin typeface="Tahoma"/>
                <a:ea typeface="Tahoma"/>
                <a:cs typeface="Tahoma"/>
              </a:rPr>
              <a:t>IMPLEMENTACIÓN SITP Y DESMONTE PROVISIONAL </a:t>
            </a:r>
            <a:endParaRPr lang="es-CO" sz="48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nvGrpSpPr>
          <p:cNvPr id="74" name="Grupo 73">
            <a:extLst>
              <a:ext uri="{FF2B5EF4-FFF2-40B4-BE49-F238E27FC236}">
                <a16:creationId xmlns="" xmlns:a16="http://schemas.microsoft.com/office/drawing/2014/main" id="{FA874389-68B4-4D2D-8571-E8E88DE0EF70}"/>
              </a:ext>
            </a:extLst>
          </p:cNvPr>
          <p:cNvGrpSpPr/>
          <p:nvPr/>
        </p:nvGrpSpPr>
        <p:grpSpPr>
          <a:xfrm>
            <a:off x="6096000" y="7763580"/>
            <a:ext cx="4989514" cy="1406620"/>
            <a:chOff x="6018212" y="7750788"/>
            <a:chExt cx="5133627" cy="1447246"/>
          </a:xfrm>
        </p:grpSpPr>
        <p:sp>
          <p:nvSpPr>
            <p:cNvPr id="75" name="Forma libre: forma 74">
              <a:extLst>
                <a:ext uri="{FF2B5EF4-FFF2-40B4-BE49-F238E27FC236}">
                  <a16:creationId xmlns="" xmlns:a16="http://schemas.microsoft.com/office/drawing/2014/main" id="{9C4CB359-14AF-4B3D-BAD1-2EEBB103CBDB}"/>
                </a:ext>
              </a:extLst>
            </p:cNvPr>
            <p:cNvSpPr/>
            <p:nvPr/>
          </p:nvSpPr>
          <p:spPr>
            <a:xfrm>
              <a:off x="8345982" y="8533248"/>
              <a:ext cx="305649" cy="433002"/>
            </a:xfrm>
            <a:custGeom>
              <a:avLst/>
              <a:gdLst>
                <a:gd name="connsiteX0" fmla="*/ 315328 w 305648"/>
                <a:gd name="connsiteY0" fmla="*/ 142127 h 433001"/>
                <a:gd name="connsiteX1" fmla="*/ 172182 w 305648"/>
                <a:gd name="connsiteY1" fmla="*/ 0 h 433001"/>
                <a:gd name="connsiteX2" fmla="*/ 0 w 305648"/>
                <a:gd name="connsiteY2" fmla="*/ 0 h 433001"/>
                <a:gd name="connsiteX3" fmla="*/ 0 w 305648"/>
                <a:gd name="connsiteY3" fmla="*/ 453633 h 433001"/>
                <a:gd name="connsiteX4" fmla="*/ 187210 w 305648"/>
                <a:gd name="connsiteY4" fmla="*/ 453633 h 433001"/>
                <a:gd name="connsiteX5" fmla="*/ 330355 w 305648"/>
                <a:gd name="connsiteY5" fmla="*/ 311507 h 433001"/>
                <a:gd name="connsiteX6" fmla="*/ 293678 w 305648"/>
                <a:gd name="connsiteY6" fmla="*/ 216756 h 433001"/>
                <a:gd name="connsiteX7" fmla="*/ 315328 w 305648"/>
                <a:gd name="connsiteY7" fmla="*/ 142127 h 433001"/>
                <a:gd name="connsiteX8" fmla="*/ 115382 w 305648"/>
                <a:gd name="connsiteY8" fmla="*/ 98826 h 433001"/>
                <a:gd name="connsiteX9" fmla="*/ 172182 w 305648"/>
                <a:gd name="connsiteY9" fmla="*/ 98826 h 433001"/>
                <a:gd name="connsiteX10" fmla="*/ 216501 w 305648"/>
                <a:gd name="connsiteY10" fmla="*/ 142127 h 433001"/>
                <a:gd name="connsiteX11" fmla="*/ 172182 w 305648"/>
                <a:gd name="connsiteY11" fmla="*/ 185427 h 433001"/>
                <a:gd name="connsiteX12" fmla="*/ 115382 w 305648"/>
                <a:gd name="connsiteY12" fmla="*/ 185427 h 433001"/>
                <a:gd name="connsiteX13" fmla="*/ 115382 w 305648"/>
                <a:gd name="connsiteY13" fmla="*/ 98826 h 433001"/>
                <a:gd name="connsiteX14" fmla="*/ 187210 w 305648"/>
                <a:gd name="connsiteY14" fmla="*/ 354807 h 433001"/>
                <a:gd name="connsiteX15" fmla="*/ 115128 w 305648"/>
                <a:gd name="connsiteY15" fmla="*/ 354807 h 433001"/>
                <a:gd name="connsiteX16" fmla="*/ 115128 w 305648"/>
                <a:gd name="connsiteY16" fmla="*/ 267952 h 433001"/>
                <a:gd name="connsiteX17" fmla="*/ 171927 w 305648"/>
                <a:gd name="connsiteY17" fmla="*/ 267952 h 433001"/>
                <a:gd name="connsiteX18" fmla="*/ 186955 w 305648"/>
                <a:gd name="connsiteY18" fmla="*/ 267952 h 433001"/>
                <a:gd name="connsiteX19" fmla="*/ 231274 w 305648"/>
                <a:gd name="connsiteY19" fmla="*/ 311507 h 433001"/>
                <a:gd name="connsiteX20" fmla="*/ 187210 w 305648"/>
                <a:gd name="connsiteY20" fmla="*/ 354807 h 433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05648" h="433001">
                  <a:moveTo>
                    <a:pt x="315328" y="142127"/>
                  </a:moveTo>
                  <a:cubicBezTo>
                    <a:pt x="315328" y="63931"/>
                    <a:pt x="251141" y="0"/>
                    <a:pt x="172182" y="0"/>
                  </a:cubicBezTo>
                  <a:lnTo>
                    <a:pt x="0" y="0"/>
                  </a:lnTo>
                  <a:lnTo>
                    <a:pt x="0" y="453633"/>
                  </a:lnTo>
                  <a:lnTo>
                    <a:pt x="187210" y="453633"/>
                  </a:lnTo>
                  <a:cubicBezTo>
                    <a:pt x="266169" y="453633"/>
                    <a:pt x="330355" y="389956"/>
                    <a:pt x="330355" y="311507"/>
                  </a:cubicBezTo>
                  <a:cubicBezTo>
                    <a:pt x="330355" y="276612"/>
                    <a:pt x="317111" y="242736"/>
                    <a:pt x="293678" y="216756"/>
                  </a:cubicBezTo>
                  <a:cubicBezTo>
                    <a:pt x="307941" y="194596"/>
                    <a:pt x="315328" y="168871"/>
                    <a:pt x="315328" y="142127"/>
                  </a:cubicBezTo>
                  <a:moveTo>
                    <a:pt x="115382" y="98826"/>
                  </a:moveTo>
                  <a:lnTo>
                    <a:pt x="172182" y="98826"/>
                  </a:lnTo>
                  <a:cubicBezTo>
                    <a:pt x="196634" y="98826"/>
                    <a:pt x="216501" y="118184"/>
                    <a:pt x="216501" y="142127"/>
                  </a:cubicBezTo>
                  <a:cubicBezTo>
                    <a:pt x="216501" y="166069"/>
                    <a:pt x="196634" y="185427"/>
                    <a:pt x="172182" y="185427"/>
                  </a:cubicBezTo>
                  <a:lnTo>
                    <a:pt x="115382" y="185427"/>
                  </a:lnTo>
                  <a:lnTo>
                    <a:pt x="115382" y="98826"/>
                  </a:lnTo>
                  <a:close/>
                  <a:moveTo>
                    <a:pt x="187210" y="354807"/>
                  </a:moveTo>
                  <a:lnTo>
                    <a:pt x="115128" y="354807"/>
                  </a:lnTo>
                  <a:lnTo>
                    <a:pt x="115128" y="267952"/>
                  </a:lnTo>
                  <a:lnTo>
                    <a:pt x="171927" y="267952"/>
                  </a:lnTo>
                  <a:lnTo>
                    <a:pt x="186955" y="267952"/>
                  </a:lnTo>
                  <a:cubicBezTo>
                    <a:pt x="211407" y="267952"/>
                    <a:pt x="231274" y="287564"/>
                    <a:pt x="231274" y="311507"/>
                  </a:cubicBezTo>
                  <a:cubicBezTo>
                    <a:pt x="231784" y="335449"/>
                    <a:pt x="211916" y="354807"/>
                    <a:pt x="187210" y="354807"/>
                  </a:cubicBezTo>
                </a:path>
              </a:pathLst>
            </a:custGeom>
            <a:solidFill>
              <a:srgbClr val="FFFFFF"/>
            </a:solidFill>
            <a:ln w="25463" cap="flat">
              <a:noFill/>
              <a:prstDash val="solid"/>
              <a:miter/>
            </a:ln>
          </p:spPr>
          <p:txBody>
            <a:bodyPr rtlCol="0" anchor="ctr"/>
            <a:lstStyle/>
            <a:p>
              <a:endParaRPr lang="es-CO" dirty="0"/>
            </a:p>
          </p:txBody>
        </p:sp>
        <p:sp>
          <p:nvSpPr>
            <p:cNvPr id="76" name="Forma libre: forma 75">
              <a:extLst>
                <a:ext uri="{FF2B5EF4-FFF2-40B4-BE49-F238E27FC236}">
                  <a16:creationId xmlns="" xmlns:a16="http://schemas.microsoft.com/office/drawing/2014/main" id="{4DD4E663-0C8E-464F-858C-7893A7B13F6D}"/>
                </a:ext>
              </a:extLst>
            </p:cNvPr>
            <p:cNvSpPr/>
            <p:nvPr/>
          </p:nvSpPr>
          <p:spPr>
            <a:xfrm>
              <a:off x="8694677" y="8525097"/>
              <a:ext cx="433002" cy="458473"/>
            </a:xfrm>
            <a:custGeom>
              <a:avLst/>
              <a:gdLst>
                <a:gd name="connsiteX0" fmla="*/ 228982 w 433002"/>
                <a:gd name="connsiteY0" fmla="*/ 0 h 458472"/>
                <a:gd name="connsiteX1" fmla="*/ 0 w 433002"/>
                <a:gd name="connsiteY1" fmla="*/ 237132 h 458472"/>
                <a:gd name="connsiteX2" fmla="*/ 228982 w 433002"/>
                <a:gd name="connsiteY2" fmla="*/ 474265 h 458472"/>
                <a:gd name="connsiteX3" fmla="*/ 457964 w 433002"/>
                <a:gd name="connsiteY3" fmla="*/ 237132 h 458472"/>
                <a:gd name="connsiteX4" fmla="*/ 228982 w 433002"/>
                <a:gd name="connsiteY4" fmla="*/ 0 h 458472"/>
                <a:gd name="connsiteX5" fmla="*/ 228982 w 433002"/>
                <a:gd name="connsiteY5" fmla="*/ 350986 h 458472"/>
                <a:gd name="connsiteX6" fmla="*/ 123278 w 433002"/>
                <a:gd name="connsiteY6" fmla="*/ 236878 h 458472"/>
                <a:gd name="connsiteX7" fmla="*/ 228982 w 433002"/>
                <a:gd name="connsiteY7" fmla="*/ 123023 h 458472"/>
                <a:gd name="connsiteX8" fmla="*/ 334685 w 433002"/>
                <a:gd name="connsiteY8" fmla="*/ 236878 h 458472"/>
                <a:gd name="connsiteX9" fmla="*/ 228982 w 433002"/>
                <a:gd name="connsiteY9" fmla="*/ 350986 h 458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3002" h="458472">
                  <a:moveTo>
                    <a:pt x="228982" y="0"/>
                  </a:moveTo>
                  <a:cubicBezTo>
                    <a:pt x="102647" y="0"/>
                    <a:pt x="0" y="106468"/>
                    <a:pt x="0" y="237132"/>
                  </a:cubicBezTo>
                  <a:cubicBezTo>
                    <a:pt x="0" y="368052"/>
                    <a:pt x="102647" y="474265"/>
                    <a:pt x="228982" y="474265"/>
                  </a:cubicBezTo>
                  <a:cubicBezTo>
                    <a:pt x="355317" y="474265"/>
                    <a:pt x="457964" y="368052"/>
                    <a:pt x="457964" y="237132"/>
                  </a:cubicBezTo>
                  <a:cubicBezTo>
                    <a:pt x="457964" y="106468"/>
                    <a:pt x="355317" y="0"/>
                    <a:pt x="228982" y="0"/>
                  </a:cubicBezTo>
                  <a:moveTo>
                    <a:pt x="228982" y="350986"/>
                  </a:moveTo>
                  <a:cubicBezTo>
                    <a:pt x="170654" y="350986"/>
                    <a:pt x="123278" y="300045"/>
                    <a:pt x="123278" y="236878"/>
                  </a:cubicBezTo>
                  <a:cubicBezTo>
                    <a:pt x="123278" y="174220"/>
                    <a:pt x="170654" y="123023"/>
                    <a:pt x="228982" y="123023"/>
                  </a:cubicBezTo>
                  <a:cubicBezTo>
                    <a:pt x="287310" y="123023"/>
                    <a:pt x="334685" y="174220"/>
                    <a:pt x="334685" y="236878"/>
                  </a:cubicBezTo>
                  <a:cubicBezTo>
                    <a:pt x="334685" y="300045"/>
                    <a:pt x="287310" y="350986"/>
                    <a:pt x="228982" y="350986"/>
                  </a:cubicBezTo>
                </a:path>
              </a:pathLst>
            </a:custGeom>
            <a:solidFill>
              <a:srgbClr val="FFFFFF"/>
            </a:solidFill>
            <a:ln w="25463" cap="flat">
              <a:noFill/>
              <a:prstDash val="solid"/>
              <a:miter/>
            </a:ln>
          </p:spPr>
          <p:txBody>
            <a:bodyPr rtlCol="0" anchor="ctr"/>
            <a:lstStyle/>
            <a:p>
              <a:endParaRPr lang="es-CO" dirty="0"/>
            </a:p>
          </p:txBody>
        </p:sp>
        <p:sp>
          <p:nvSpPr>
            <p:cNvPr id="77" name="Forma libre: forma 76">
              <a:extLst>
                <a:ext uri="{FF2B5EF4-FFF2-40B4-BE49-F238E27FC236}">
                  <a16:creationId xmlns="" xmlns:a16="http://schemas.microsoft.com/office/drawing/2014/main" id="{AA4E9EF8-701E-4571-A02D-8A78B1F9977D}"/>
                </a:ext>
              </a:extLst>
            </p:cNvPr>
            <p:cNvSpPr/>
            <p:nvPr/>
          </p:nvSpPr>
          <p:spPr>
            <a:xfrm>
              <a:off x="9176074" y="8525097"/>
              <a:ext cx="433002" cy="458473"/>
            </a:xfrm>
            <a:custGeom>
              <a:avLst/>
              <a:gdLst>
                <a:gd name="connsiteX0" fmla="*/ 258273 w 433002"/>
                <a:gd name="connsiteY0" fmla="*/ 306922 h 458472"/>
                <a:gd name="connsiteX1" fmla="*/ 312016 w 433002"/>
                <a:gd name="connsiteY1" fmla="*/ 306922 h 458472"/>
                <a:gd name="connsiteX2" fmla="*/ 312016 w 433002"/>
                <a:gd name="connsiteY2" fmla="*/ 331883 h 458472"/>
                <a:gd name="connsiteX3" fmla="*/ 244519 w 433002"/>
                <a:gd name="connsiteY3" fmla="*/ 351241 h 458472"/>
                <a:gd name="connsiteX4" fmla="*/ 123278 w 433002"/>
                <a:gd name="connsiteY4" fmla="*/ 237132 h 458472"/>
                <a:gd name="connsiteX5" fmla="*/ 244519 w 433002"/>
                <a:gd name="connsiteY5" fmla="*/ 123278 h 458472"/>
                <a:gd name="connsiteX6" fmla="*/ 329082 w 433002"/>
                <a:gd name="connsiteY6" fmla="*/ 155626 h 458472"/>
                <a:gd name="connsiteX7" fmla="*/ 341053 w 433002"/>
                <a:gd name="connsiteY7" fmla="*/ 166578 h 458472"/>
                <a:gd name="connsiteX8" fmla="*/ 424342 w 433002"/>
                <a:gd name="connsiteY8" fmla="*/ 75648 h 458472"/>
                <a:gd name="connsiteX9" fmla="*/ 412371 w 433002"/>
                <a:gd name="connsiteY9" fmla="*/ 64696 h 458472"/>
                <a:gd name="connsiteX10" fmla="*/ 244519 w 433002"/>
                <a:gd name="connsiteY10" fmla="*/ 0 h 458472"/>
                <a:gd name="connsiteX11" fmla="*/ 0 w 433002"/>
                <a:gd name="connsiteY11" fmla="*/ 237132 h 458472"/>
                <a:gd name="connsiteX12" fmla="*/ 244519 w 433002"/>
                <a:gd name="connsiteY12" fmla="*/ 474265 h 458472"/>
                <a:gd name="connsiteX13" fmla="*/ 312016 w 433002"/>
                <a:gd name="connsiteY13" fmla="*/ 465095 h 458472"/>
                <a:gd name="connsiteX14" fmla="*/ 312016 w 433002"/>
                <a:gd name="connsiteY14" fmla="*/ 466114 h 458472"/>
                <a:gd name="connsiteX15" fmla="*/ 435295 w 433002"/>
                <a:gd name="connsiteY15" fmla="*/ 466114 h 458472"/>
                <a:gd name="connsiteX16" fmla="*/ 435295 w 433002"/>
                <a:gd name="connsiteY16" fmla="*/ 183644 h 458472"/>
                <a:gd name="connsiteX17" fmla="*/ 258273 w 433002"/>
                <a:gd name="connsiteY17" fmla="*/ 183644 h 458472"/>
                <a:gd name="connsiteX18" fmla="*/ 258273 w 433002"/>
                <a:gd name="connsiteY18" fmla="*/ 306922 h 458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3002" h="458472">
                  <a:moveTo>
                    <a:pt x="258273" y="306922"/>
                  </a:moveTo>
                  <a:lnTo>
                    <a:pt x="312016" y="306922"/>
                  </a:lnTo>
                  <a:lnTo>
                    <a:pt x="312016" y="331883"/>
                  </a:lnTo>
                  <a:cubicBezTo>
                    <a:pt x="292149" y="344364"/>
                    <a:pt x="268462" y="351241"/>
                    <a:pt x="244519" y="351241"/>
                  </a:cubicBezTo>
                  <a:cubicBezTo>
                    <a:pt x="177531" y="351241"/>
                    <a:pt x="123278" y="300300"/>
                    <a:pt x="123278" y="237132"/>
                  </a:cubicBezTo>
                  <a:cubicBezTo>
                    <a:pt x="123278" y="174474"/>
                    <a:pt x="177786" y="123278"/>
                    <a:pt x="244519" y="123278"/>
                  </a:cubicBezTo>
                  <a:cubicBezTo>
                    <a:pt x="276103" y="123278"/>
                    <a:pt x="306158" y="134740"/>
                    <a:pt x="329082" y="155626"/>
                  </a:cubicBezTo>
                  <a:lnTo>
                    <a:pt x="341053" y="166578"/>
                  </a:lnTo>
                  <a:lnTo>
                    <a:pt x="424342" y="75648"/>
                  </a:lnTo>
                  <a:lnTo>
                    <a:pt x="412371" y="64696"/>
                  </a:lnTo>
                  <a:cubicBezTo>
                    <a:pt x="366779" y="22924"/>
                    <a:pt x="307177" y="0"/>
                    <a:pt x="244519" y="0"/>
                  </a:cubicBezTo>
                  <a:cubicBezTo>
                    <a:pt x="109779" y="0"/>
                    <a:pt x="0" y="106468"/>
                    <a:pt x="0" y="237132"/>
                  </a:cubicBezTo>
                  <a:cubicBezTo>
                    <a:pt x="0" y="368052"/>
                    <a:pt x="109779" y="474265"/>
                    <a:pt x="244519" y="474265"/>
                  </a:cubicBezTo>
                  <a:cubicBezTo>
                    <a:pt x="267443" y="474265"/>
                    <a:pt x="290111" y="471208"/>
                    <a:pt x="312016" y="465095"/>
                  </a:cubicBezTo>
                  <a:lnTo>
                    <a:pt x="312016" y="466114"/>
                  </a:lnTo>
                  <a:lnTo>
                    <a:pt x="435295" y="466114"/>
                  </a:lnTo>
                  <a:lnTo>
                    <a:pt x="435295" y="183644"/>
                  </a:lnTo>
                  <a:lnTo>
                    <a:pt x="258273" y="183644"/>
                  </a:lnTo>
                  <a:lnTo>
                    <a:pt x="258273" y="306922"/>
                  </a:lnTo>
                  <a:close/>
                </a:path>
              </a:pathLst>
            </a:custGeom>
            <a:solidFill>
              <a:srgbClr val="FFFFFF"/>
            </a:solidFill>
            <a:ln w="25463" cap="flat">
              <a:noFill/>
              <a:prstDash val="solid"/>
              <a:miter/>
            </a:ln>
          </p:spPr>
          <p:txBody>
            <a:bodyPr rtlCol="0" anchor="ctr"/>
            <a:lstStyle/>
            <a:p>
              <a:endParaRPr lang="es-CO" dirty="0"/>
            </a:p>
          </p:txBody>
        </p:sp>
        <p:sp>
          <p:nvSpPr>
            <p:cNvPr id="78" name="Forma libre: forma 77">
              <a:extLst>
                <a:ext uri="{FF2B5EF4-FFF2-40B4-BE49-F238E27FC236}">
                  <a16:creationId xmlns="" xmlns:a16="http://schemas.microsoft.com/office/drawing/2014/main" id="{D42F561B-9404-44A5-8B45-C16BE68F60EA}"/>
                </a:ext>
              </a:extLst>
            </p:cNvPr>
            <p:cNvSpPr/>
            <p:nvPr/>
          </p:nvSpPr>
          <p:spPr>
            <a:xfrm>
              <a:off x="10105246" y="8527135"/>
              <a:ext cx="407532" cy="458473"/>
            </a:xfrm>
            <a:custGeom>
              <a:avLst/>
              <a:gdLst>
                <a:gd name="connsiteX0" fmla="*/ 138306 w 407531"/>
                <a:gd name="connsiteY0" fmla="*/ 139579 h 458472"/>
                <a:gd name="connsiteX1" fmla="*/ 138306 w 407531"/>
                <a:gd name="connsiteY1" fmla="*/ 463821 h 458472"/>
                <a:gd name="connsiteX2" fmla="*/ 284508 w 407531"/>
                <a:gd name="connsiteY2" fmla="*/ 463821 h 458472"/>
                <a:gd name="connsiteX3" fmla="*/ 284508 w 407531"/>
                <a:gd name="connsiteY3" fmla="*/ 139579 h 458472"/>
                <a:gd name="connsiteX4" fmla="*/ 422559 w 407531"/>
                <a:gd name="connsiteY4" fmla="*/ 139579 h 458472"/>
                <a:gd name="connsiteX5" fmla="*/ 422559 w 407531"/>
                <a:gd name="connsiteY5" fmla="*/ 0 h 458472"/>
                <a:gd name="connsiteX6" fmla="*/ 0 w 407531"/>
                <a:gd name="connsiteY6" fmla="*/ 0 h 458472"/>
                <a:gd name="connsiteX7" fmla="*/ 0 w 407531"/>
                <a:gd name="connsiteY7" fmla="*/ 139579 h 458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7531" h="458472">
                  <a:moveTo>
                    <a:pt x="138306" y="139579"/>
                  </a:moveTo>
                  <a:lnTo>
                    <a:pt x="138306" y="463821"/>
                  </a:lnTo>
                  <a:lnTo>
                    <a:pt x="284508" y="463821"/>
                  </a:lnTo>
                  <a:lnTo>
                    <a:pt x="284508" y="139579"/>
                  </a:lnTo>
                  <a:lnTo>
                    <a:pt x="422559" y="139579"/>
                  </a:lnTo>
                  <a:lnTo>
                    <a:pt x="422559" y="0"/>
                  </a:lnTo>
                  <a:lnTo>
                    <a:pt x="0" y="0"/>
                  </a:lnTo>
                  <a:lnTo>
                    <a:pt x="0" y="139579"/>
                  </a:lnTo>
                  <a:close/>
                </a:path>
              </a:pathLst>
            </a:custGeom>
            <a:solidFill>
              <a:srgbClr val="FFFFFF"/>
            </a:solidFill>
            <a:ln w="25463" cap="flat">
              <a:noFill/>
              <a:prstDash val="solid"/>
              <a:miter/>
            </a:ln>
          </p:spPr>
          <p:txBody>
            <a:bodyPr rtlCol="0" anchor="ctr"/>
            <a:lstStyle/>
            <a:p>
              <a:endParaRPr lang="es-CO" dirty="0"/>
            </a:p>
          </p:txBody>
        </p:sp>
        <p:sp>
          <p:nvSpPr>
            <p:cNvPr id="79" name="Forma libre: forma 78">
              <a:extLst>
                <a:ext uri="{FF2B5EF4-FFF2-40B4-BE49-F238E27FC236}">
                  <a16:creationId xmlns="" xmlns:a16="http://schemas.microsoft.com/office/drawing/2014/main" id="{8C2C5AF2-0960-471D-A43C-DBF25A38D95A}"/>
                </a:ext>
              </a:extLst>
            </p:cNvPr>
            <p:cNvSpPr/>
            <p:nvPr/>
          </p:nvSpPr>
          <p:spPr>
            <a:xfrm>
              <a:off x="10438658" y="8441553"/>
              <a:ext cx="713181" cy="738650"/>
            </a:xfrm>
            <a:custGeom>
              <a:avLst/>
              <a:gdLst>
                <a:gd name="connsiteX0" fmla="*/ 736359 w 713180"/>
                <a:gd name="connsiteY0" fmla="*/ 743744 h 738650"/>
                <a:gd name="connsiteX1" fmla="*/ 456690 w 713180"/>
                <a:gd name="connsiteY1" fmla="*/ 0 h 738650"/>
                <a:gd name="connsiteX2" fmla="*/ 205549 w 713180"/>
                <a:gd name="connsiteY2" fmla="*/ 0 h 738650"/>
                <a:gd name="connsiteX3" fmla="*/ 0 w 713180"/>
                <a:gd name="connsiteY3" fmla="*/ 548639 h 738650"/>
                <a:gd name="connsiteX4" fmla="*/ 152315 w 713180"/>
                <a:gd name="connsiteY4" fmla="*/ 548639 h 738650"/>
                <a:gd name="connsiteX5" fmla="*/ 330610 w 713180"/>
                <a:gd name="connsiteY5" fmla="*/ 97298 h 738650"/>
                <a:gd name="connsiteX6" fmla="*/ 584044 w 713180"/>
                <a:gd name="connsiteY6" fmla="*/ 743744 h 738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3180" h="738650">
                  <a:moveTo>
                    <a:pt x="736359" y="743744"/>
                  </a:moveTo>
                  <a:lnTo>
                    <a:pt x="456690" y="0"/>
                  </a:lnTo>
                  <a:lnTo>
                    <a:pt x="205549" y="0"/>
                  </a:lnTo>
                  <a:lnTo>
                    <a:pt x="0" y="548639"/>
                  </a:lnTo>
                  <a:lnTo>
                    <a:pt x="152315" y="548639"/>
                  </a:lnTo>
                  <a:lnTo>
                    <a:pt x="330610" y="97298"/>
                  </a:lnTo>
                  <a:lnTo>
                    <a:pt x="584044" y="743744"/>
                  </a:lnTo>
                  <a:close/>
                </a:path>
              </a:pathLst>
            </a:custGeom>
            <a:solidFill>
              <a:srgbClr val="FFFFFF"/>
            </a:solidFill>
            <a:ln w="25463" cap="flat">
              <a:noFill/>
              <a:prstDash val="solid"/>
              <a:miter/>
            </a:ln>
          </p:spPr>
          <p:txBody>
            <a:bodyPr rtlCol="0" anchor="ctr"/>
            <a:lstStyle/>
            <a:p>
              <a:endParaRPr lang="es-CO" dirty="0"/>
            </a:p>
          </p:txBody>
        </p:sp>
        <p:sp>
          <p:nvSpPr>
            <p:cNvPr id="80" name="Forma libre: forma 79">
              <a:extLst>
                <a:ext uri="{FF2B5EF4-FFF2-40B4-BE49-F238E27FC236}">
                  <a16:creationId xmlns="" xmlns:a16="http://schemas.microsoft.com/office/drawing/2014/main" id="{6D333989-5175-467C-BCE0-DF0C81B7E727}"/>
                </a:ext>
              </a:extLst>
            </p:cNvPr>
            <p:cNvSpPr/>
            <p:nvPr/>
          </p:nvSpPr>
          <p:spPr>
            <a:xfrm>
              <a:off x="9638622" y="8524843"/>
              <a:ext cx="433002" cy="458473"/>
            </a:xfrm>
            <a:custGeom>
              <a:avLst/>
              <a:gdLst>
                <a:gd name="connsiteX0" fmla="*/ 430965 w 433002"/>
                <a:gd name="connsiteY0" fmla="*/ 125316 h 458472"/>
                <a:gd name="connsiteX1" fmla="*/ 430710 w 433002"/>
                <a:gd name="connsiteY1" fmla="*/ 124806 h 458472"/>
                <a:gd name="connsiteX2" fmla="*/ 228982 w 433002"/>
                <a:gd name="connsiteY2" fmla="*/ 0 h 458472"/>
                <a:gd name="connsiteX3" fmla="*/ 0 w 433002"/>
                <a:gd name="connsiteY3" fmla="*/ 237132 h 458472"/>
                <a:gd name="connsiteX4" fmla="*/ 228982 w 433002"/>
                <a:gd name="connsiteY4" fmla="*/ 474264 h 458472"/>
                <a:gd name="connsiteX5" fmla="*/ 457964 w 433002"/>
                <a:gd name="connsiteY5" fmla="*/ 237132 h 458472"/>
                <a:gd name="connsiteX6" fmla="*/ 430965 w 433002"/>
                <a:gd name="connsiteY6" fmla="*/ 125316 h 458472"/>
                <a:gd name="connsiteX7" fmla="*/ 229237 w 433002"/>
                <a:gd name="connsiteY7" fmla="*/ 351241 h 458472"/>
                <a:gd name="connsiteX8" fmla="*/ 123533 w 433002"/>
                <a:gd name="connsiteY8" fmla="*/ 237132 h 458472"/>
                <a:gd name="connsiteX9" fmla="*/ 229237 w 433002"/>
                <a:gd name="connsiteY9" fmla="*/ 123278 h 458472"/>
                <a:gd name="connsiteX10" fmla="*/ 334940 w 433002"/>
                <a:gd name="connsiteY10" fmla="*/ 237132 h 458472"/>
                <a:gd name="connsiteX11" fmla="*/ 229237 w 433002"/>
                <a:gd name="connsiteY11" fmla="*/ 351241 h 458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3002" h="458472">
                  <a:moveTo>
                    <a:pt x="430965" y="125316"/>
                  </a:moveTo>
                  <a:lnTo>
                    <a:pt x="430710" y="124806"/>
                  </a:lnTo>
                  <a:cubicBezTo>
                    <a:pt x="391995" y="50687"/>
                    <a:pt x="316092" y="0"/>
                    <a:pt x="228982" y="0"/>
                  </a:cubicBezTo>
                  <a:cubicBezTo>
                    <a:pt x="102647" y="0"/>
                    <a:pt x="0" y="106468"/>
                    <a:pt x="0" y="237132"/>
                  </a:cubicBezTo>
                  <a:cubicBezTo>
                    <a:pt x="0" y="368052"/>
                    <a:pt x="102647" y="474264"/>
                    <a:pt x="228982" y="474264"/>
                  </a:cubicBezTo>
                  <a:cubicBezTo>
                    <a:pt x="355317" y="474264"/>
                    <a:pt x="457964" y="368052"/>
                    <a:pt x="457964" y="237132"/>
                  </a:cubicBezTo>
                  <a:cubicBezTo>
                    <a:pt x="458219" y="196889"/>
                    <a:pt x="448285" y="158937"/>
                    <a:pt x="430965" y="125316"/>
                  </a:cubicBezTo>
                  <a:moveTo>
                    <a:pt x="229237" y="351241"/>
                  </a:moveTo>
                  <a:cubicBezTo>
                    <a:pt x="170909" y="351241"/>
                    <a:pt x="123533" y="300300"/>
                    <a:pt x="123533" y="237132"/>
                  </a:cubicBezTo>
                  <a:cubicBezTo>
                    <a:pt x="123533" y="174474"/>
                    <a:pt x="170909" y="123278"/>
                    <a:pt x="229237" y="123278"/>
                  </a:cubicBezTo>
                  <a:cubicBezTo>
                    <a:pt x="287564" y="123278"/>
                    <a:pt x="334940" y="174474"/>
                    <a:pt x="334940" y="237132"/>
                  </a:cubicBezTo>
                  <a:cubicBezTo>
                    <a:pt x="334940" y="300300"/>
                    <a:pt x="287310" y="351241"/>
                    <a:pt x="229237" y="351241"/>
                  </a:cubicBezTo>
                </a:path>
              </a:pathLst>
            </a:custGeom>
            <a:solidFill>
              <a:srgbClr val="FFFFFF"/>
            </a:solidFill>
            <a:ln w="25463" cap="flat">
              <a:noFill/>
              <a:prstDash val="solid"/>
              <a:miter/>
            </a:ln>
          </p:spPr>
          <p:txBody>
            <a:bodyPr rtlCol="0" anchor="ctr"/>
            <a:lstStyle/>
            <a:p>
              <a:endParaRPr lang="es-CO" dirty="0"/>
            </a:p>
          </p:txBody>
        </p:sp>
        <p:sp>
          <p:nvSpPr>
            <p:cNvPr id="81" name="Forma libre: forma 80">
              <a:extLst>
                <a:ext uri="{FF2B5EF4-FFF2-40B4-BE49-F238E27FC236}">
                  <a16:creationId xmlns="" xmlns:a16="http://schemas.microsoft.com/office/drawing/2014/main" id="{8B3BBA05-78BC-4C56-B66A-85C0A7259E4B}"/>
                </a:ext>
              </a:extLst>
            </p:cNvPr>
            <p:cNvSpPr/>
            <p:nvPr/>
          </p:nvSpPr>
          <p:spPr>
            <a:xfrm>
              <a:off x="10428469" y="7766580"/>
              <a:ext cx="662239" cy="662238"/>
            </a:xfrm>
            <a:custGeom>
              <a:avLst/>
              <a:gdLst>
                <a:gd name="connsiteX0" fmla="*/ 530810 w 662239"/>
                <a:gd name="connsiteY0" fmla="*/ 434021 h 662238"/>
                <a:gd name="connsiteX1" fmla="*/ 667843 w 662239"/>
                <a:gd name="connsiteY1" fmla="*/ 377985 h 662238"/>
                <a:gd name="connsiteX2" fmla="*/ 485473 w 662239"/>
                <a:gd name="connsiteY2" fmla="*/ 312780 h 662238"/>
                <a:gd name="connsiteX3" fmla="*/ 368562 w 662239"/>
                <a:gd name="connsiteY3" fmla="*/ 0 h 662238"/>
                <a:gd name="connsiteX4" fmla="*/ 247321 w 662239"/>
                <a:gd name="connsiteY4" fmla="*/ 230255 h 662238"/>
                <a:gd name="connsiteX5" fmla="*/ 0 w 662239"/>
                <a:gd name="connsiteY5" fmla="*/ 179568 h 662238"/>
                <a:gd name="connsiteX6" fmla="*/ 174475 w 662239"/>
                <a:gd name="connsiteY6" fmla="*/ 368561 h 662238"/>
                <a:gd name="connsiteX7" fmla="*/ 89403 w 662239"/>
                <a:gd name="connsiteY7" fmla="*/ 597288 h 662238"/>
                <a:gd name="connsiteX8" fmla="*/ 396580 w 662239"/>
                <a:gd name="connsiteY8" fmla="*/ 487000 h 662238"/>
                <a:gd name="connsiteX9" fmla="*/ 620722 w 662239"/>
                <a:gd name="connsiteY9" fmla="*/ 674974 h 662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2239" h="662238">
                  <a:moveTo>
                    <a:pt x="530810" y="434021"/>
                  </a:moveTo>
                  <a:lnTo>
                    <a:pt x="667843" y="377985"/>
                  </a:lnTo>
                  <a:lnTo>
                    <a:pt x="485473" y="312780"/>
                  </a:lnTo>
                  <a:lnTo>
                    <a:pt x="368562" y="0"/>
                  </a:lnTo>
                  <a:lnTo>
                    <a:pt x="247321" y="230255"/>
                  </a:lnTo>
                  <a:lnTo>
                    <a:pt x="0" y="179568"/>
                  </a:lnTo>
                  <a:lnTo>
                    <a:pt x="174475" y="368561"/>
                  </a:lnTo>
                  <a:lnTo>
                    <a:pt x="89403" y="597288"/>
                  </a:lnTo>
                  <a:lnTo>
                    <a:pt x="396580" y="487000"/>
                  </a:lnTo>
                  <a:lnTo>
                    <a:pt x="620722" y="674974"/>
                  </a:lnTo>
                  <a:close/>
                </a:path>
              </a:pathLst>
            </a:custGeom>
            <a:solidFill>
              <a:srgbClr val="F1B634"/>
            </a:solidFill>
            <a:ln w="25463" cap="flat">
              <a:noFill/>
              <a:prstDash val="solid"/>
              <a:miter/>
            </a:ln>
          </p:spPr>
          <p:txBody>
            <a:bodyPr rtlCol="0" anchor="ctr"/>
            <a:lstStyle/>
            <a:p>
              <a:endParaRPr lang="es-CO" dirty="0"/>
            </a:p>
          </p:txBody>
        </p:sp>
        <p:sp>
          <p:nvSpPr>
            <p:cNvPr id="82" name="Forma libre: forma 81">
              <a:extLst>
                <a:ext uri="{FF2B5EF4-FFF2-40B4-BE49-F238E27FC236}">
                  <a16:creationId xmlns="" xmlns:a16="http://schemas.microsoft.com/office/drawing/2014/main" id="{67A8AD55-4D37-4E4C-9B92-0F71CB286B23}"/>
                </a:ext>
              </a:extLst>
            </p:cNvPr>
            <p:cNvSpPr/>
            <p:nvPr/>
          </p:nvSpPr>
          <p:spPr>
            <a:xfrm>
              <a:off x="10289144" y="8095661"/>
              <a:ext cx="203766" cy="178295"/>
            </a:xfrm>
            <a:custGeom>
              <a:avLst/>
              <a:gdLst>
                <a:gd name="connsiteX0" fmla="*/ 158938 w 203765"/>
                <a:gd name="connsiteY0" fmla="*/ 117420 h 178294"/>
                <a:gd name="connsiteX1" fmla="*/ 214973 w 203765"/>
                <a:gd name="connsiteY1" fmla="*/ 81252 h 178294"/>
                <a:gd name="connsiteX2" fmla="*/ 147730 w 203765"/>
                <a:gd name="connsiteY2" fmla="*/ 66988 h 178294"/>
                <a:gd name="connsiteX3" fmla="*/ 128627 w 203765"/>
                <a:gd name="connsiteY3" fmla="*/ 0 h 178294"/>
                <a:gd name="connsiteX4" fmla="*/ 101883 w 203765"/>
                <a:gd name="connsiteY4" fmla="*/ 57054 h 178294"/>
                <a:gd name="connsiteX5" fmla="*/ 0 w 203765"/>
                <a:gd name="connsiteY5" fmla="*/ 35404 h 178294"/>
                <a:gd name="connsiteX6" fmla="*/ 79469 w 203765"/>
                <a:gd name="connsiteY6" fmla="*/ 117675 h 178294"/>
                <a:gd name="connsiteX7" fmla="*/ 55017 w 203765"/>
                <a:gd name="connsiteY7" fmla="*/ 183898 h 178294"/>
                <a:gd name="connsiteX8" fmla="*/ 126590 w 203765"/>
                <a:gd name="connsiteY8" fmla="*/ 138051 h 178294"/>
                <a:gd name="connsiteX9" fmla="*/ 182116 w 203765"/>
                <a:gd name="connsiteY9" fmla="*/ 182880 h 178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3765" h="178294">
                  <a:moveTo>
                    <a:pt x="158938" y="117420"/>
                  </a:moveTo>
                  <a:lnTo>
                    <a:pt x="214973" y="81252"/>
                  </a:lnTo>
                  <a:lnTo>
                    <a:pt x="147730" y="66988"/>
                  </a:lnTo>
                  <a:lnTo>
                    <a:pt x="128627" y="0"/>
                  </a:lnTo>
                  <a:lnTo>
                    <a:pt x="101883" y="57054"/>
                  </a:lnTo>
                  <a:lnTo>
                    <a:pt x="0" y="35404"/>
                  </a:lnTo>
                  <a:lnTo>
                    <a:pt x="79469" y="117675"/>
                  </a:lnTo>
                  <a:lnTo>
                    <a:pt x="55017" y="183898"/>
                  </a:lnTo>
                  <a:lnTo>
                    <a:pt x="126590" y="138051"/>
                  </a:lnTo>
                  <a:lnTo>
                    <a:pt x="182116" y="182880"/>
                  </a:lnTo>
                  <a:close/>
                </a:path>
              </a:pathLst>
            </a:custGeom>
            <a:solidFill>
              <a:srgbClr val="F1B634"/>
            </a:solidFill>
            <a:ln w="25463" cap="flat">
              <a:noFill/>
              <a:prstDash val="solid"/>
              <a:miter/>
            </a:ln>
          </p:spPr>
          <p:txBody>
            <a:bodyPr rtlCol="0" anchor="ctr"/>
            <a:lstStyle/>
            <a:p>
              <a:endParaRPr lang="es-CO" dirty="0"/>
            </a:p>
          </p:txBody>
        </p:sp>
        <p:sp>
          <p:nvSpPr>
            <p:cNvPr id="83" name="Forma libre: forma 82">
              <a:extLst>
                <a:ext uri="{FF2B5EF4-FFF2-40B4-BE49-F238E27FC236}">
                  <a16:creationId xmlns="" xmlns:a16="http://schemas.microsoft.com/office/drawing/2014/main" id="{814AED06-8E64-43F7-B01B-66F8F4549C67}"/>
                </a:ext>
              </a:extLst>
            </p:cNvPr>
            <p:cNvSpPr/>
            <p:nvPr/>
          </p:nvSpPr>
          <p:spPr>
            <a:xfrm>
              <a:off x="10888980" y="7750788"/>
              <a:ext cx="203766" cy="178295"/>
            </a:xfrm>
            <a:custGeom>
              <a:avLst/>
              <a:gdLst>
                <a:gd name="connsiteX0" fmla="*/ 165815 w 203765"/>
                <a:gd name="connsiteY0" fmla="*/ 122514 h 178294"/>
                <a:gd name="connsiteX1" fmla="*/ 224652 w 203765"/>
                <a:gd name="connsiteY1" fmla="*/ 84817 h 178294"/>
                <a:gd name="connsiteX2" fmla="*/ 154353 w 203765"/>
                <a:gd name="connsiteY2" fmla="*/ 70044 h 178294"/>
                <a:gd name="connsiteX3" fmla="*/ 134231 w 203765"/>
                <a:gd name="connsiteY3" fmla="*/ 0 h 178294"/>
                <a:gd name="connsiteX4" fmla="*/ 100100 w 203765"/>
                <a:gd name="connsiteY4" fmla="*/ 58328 h 178294"/>
                <a:gd name="connsiteX5" fmla="*/ 0 w 203765"/>
                <a:gd name="connsiteY5" fmla="*/ 37187 h 178294"/>
                <a:gd name="connsiteX6" fmla="*/ 83035 w 203765"/>
                <a:gd name="connsiteY6" fmla="*/ 122769 h 178294"/>
                <a:gd name="connsiteX7" fmla="*/ 57564 w 203765"/>
                <a:gd name="connsiteY7" fmla="*/ 192049 h 178294"/>
                <a:gd name="connsiteX8" fmla="*/ 132193 w 203765"/>
                <a:gd name="connsiteY8" fmla="*/ 144164 h 178294"/>
                <a:gd name="connsiteX9" fmla="*/ 190012 w 203765"/>
                <a:gd name="connsiteY9" fmla="*/ 190776 h 178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3765" h="178294">
                  <a:moveTo>
                    <a:pt x="165815" y="122514"/>
                  </a:moveTo>
                  <a:lnTo>
                    <a:pt x="224652" y="84817"/>
                  </a:lnTo>
                  <a:lnTo>
                    <a:pt x="154353" y="70044"/>
                  </a:lnTo>
                  <a:lnTo>
                    <a:pt x="134231" y="0"/>
                  </a:lnTo>
                  <a:lnTo>
                    <a:pt x="100100" y="58328"/>
                  </a:lnTo>
                  <a:lnTo>
                    <a:pt x="0" y="37187"/>
                  </a:lnTo>
                  <a:lnTo>
                    <a:pt x="83035" y="122769"/>
                  </a:lnTo>
                  <a:lnTo>
                    <a:pt x="57564" y="192049"/>
                  </a:lnTo>
                  <a:lnTo>
                    <a:pt x="132193" y="144164"/>
                  </a:lnTo>
                  <a:lnTo>
                    <a:pt x="190012" y="190776"/>
                  </a:lnTo>
                  <a:close/>
                </a:path>
              </a:pathLst>
            </a:custGeom>
            <a:solidFill>
              <a:srgbClr val="F1B634"/>
            </a:solidFill>
            <a:ln w="25463" cap="flat">
              <a:noFill/>
              <a:prstDash val="solid"/>
              <a:miter/>
            </a:ln>
          </p:spPr>
          <p:txBody>
            <a:bodyPr rtlCol="0" anchor="ctr"/>
            <a:lstStyle/>
            <a:p>
              <a:endParaRPr lang="es-CO" dirty="0"/>
            </a:p>
          </p:txBody>
        </p:sp>
        <p:sp>
          <p:nvSpPr>
            <p:cNvPr id="84" name="Forma libre: forma 83">
              <a:extLst>
                <a:ext uri="{FF2B5EF4-FFF2-40B4-BE49-F238E27FC236}">
                  <a16:creationId xmlns="" xmlns:a16="http://schemas.microsoft.com/office/drawing/2014/main" id="{F91F5CF3-F33D-4338-BBF1-E8D0F77E39DF}"/>
                </a:ext>
              </a:extLst>
            </p:cNvPr>
            <p:cNvSpPr/>
            <p:nvPr/>
          </p:nvSpPr>
          <p:spPr>
            <a:xfrm>
              <a:off x="7894896" y="7755627"/>
              <a:ext cx="25471" cy="1426359"/>
            </a:xfrm>
            <a:custGeom>
              <a:avLst/>
              <a:gdLst>
                <a:gd name="connsiteX0" fmla="*/ 0 w 25470"/>
                <a:gd name="connsiteY0" fmla="*/ 0 h 1426359"/>
                <a:gd name="connsiteX1" fmla="*/ 26490 w 25470"/>
                <a:gd name="connsiteY1" fmla="*/ 0 h 1426359"/>
                <a:gd name="connsiteX2" fmla="*/ 26490 w 25470"/>
                <a:gd name="connsiteY2" fmla="*/ 1441642 h 1426359"/>
                <a:gd name="connsiteX3" fmla="*/ 0 w 25470"/>
                <a:gd name="connsiteY3" fmla="*/ 1441642 h 1426359"/>
              </a:gdLst>
              <a:ahLst/>
              <a:cxnLst>
                <a:cxn ang="0">
                  <a:pos x="connsiteX0" y="connsiteY0"/>
                </a:cxn>
                <a:cxn ang="0">
                  <a:pos x="connsiteX1" y="connsiteY1"/>
                </a:cxn>
                <a:cxn ang="0">
                  <a:pos x="connsiteX2" y="connsiteY2"/>
                </a:cxn>
                <a:cxn ang="0">
                  <a:pos x="connsiteX3" y="connsiteY3"/>
                </a:cxn>
              </a:cxnLst>
              <a:rect l="l" t="t" r="r" b="b"/>
              <a:pathLst>
                <a:path w="25470" h="1426359">
                  <a:moveTo>
                    <a:pt x="0" y="0"/>
                  </a:moveTo>
                  <a:lnTo>
                    <a:pt x="26490" y="0"/>
                  </a:lnTo>
                  <a:lnTo>
                    <a:pt x="26490" y="1441642"/>
                  </a:lnTo>
                  <a:lnTo>
                    <a:pt x="0" y="1441642"/>
                  </a:lnTo>
                  <a:close/>
                </a:path>
              </a:pathLst>
            </a:custGeom>
            <a:solidFill>
              <a:srgbClr val="FFFFFF"/>
            </a:solidFill>
            <a:ln w="25463" cap="flat">
              <a:noFill/>
              <a:prstDash val="solid"/>
              <a:miter/>
            </a:ln>
          </p:spPr>
          <p:txBody>
            <a:bodyPr rtlCol="0" anchor="ctr"/>
            <a:lstStyle/>
            <a:p>
              <a:endParaRPr lang="es-CO" dirty="0"/>
            </a:p>
          </p:txBody>
        </p:sp>
        <p:sp>
          <p:nvSpPr>
            <p:cNvPr id="85" name="Forma libre: forma 84">
              <a:extLst>
                <a:ext uri="{FF2B5EF4-FFF2-40B4-BE49-F238E27FC236}">
                  <a16:creationId xmlns="" xmlns:a16="http://schemas.microsoft.com/office/drawing/2014/main" id="{6E184517-0F83-4B56-B61D-9113C06AD850}"/>
                </a:ext>
              </a:extLst>
            </p:cNvPr>
            <p:cNvSpPr/>
            <p:nvPr/>
          </p:nvSpPr>
          <p:spPr>
            <a:xfrm>
              <a:off x="6018212" y="8873537"/>
              <a:ext cx="101883" cy="101883"/>
            </a:xfrm>
            <a:custGeom>
              <a:avLst/>
              <a:gdLst>
                <a:gd name="connsiteX0" fmla="*/ 77686 w 101882"/>
                <a:gd name="connsiteY0" fmla="*/ 74120 h 101882"/>
                <a:gd name="connsiteX1" fmla="*/ 60620 w 101882"/>
                <a:gd name="connsiteY1" fmla="*/ 28782 h 101882"/>
                <a:gd name="connsiteX2" fmla="*/ 44064 w 101882"/>
                <a:gd name="connsiteY2" fmla="*/ 74120 h 101882"/>
                <a:gd name="connsiteX3" fmla="*/ 77686 w 101882"/>
                <a:gd name="connsiteY3" fmla="*/ 74120 h 101882"/>
                <a:gd name="connsiteX4" fmla="*/ 123533 w 101882"/>
                <a:gd name="connsiteY4" fmla="*/ 123023 h 101882"/>
                <a:gd name="connsiteX5" fmla="*/ 96534 w 101882"/>
                <a:gd name="connsiteY5" fmla="*/ 123023 h 101882"/>
                <a:gd name="connsiteX6" fmla="*/ 85836 w 101882"/>
                <a:gd name="connsiteY6" fmla="*/ 95006 h 101882"/>
                <a:gd name="connsiteX7" fmla="*/ 36423 w 101882"/>
                <a:gd name="connsiteY7" fmla="*/ 95006 h 101882"/>
                <a:gd name="connsiteX8" fmla="*/ 26235 w 101882"/>
                <a:gd name="connsiteY8" fmla="*/ 123023 h 101882"/>
                <a:gd name="connsiteX9" fmla="*/ 0 w 101882"/>
                <a:gd name="connsiteY9" fmla="*/ 123023 h 101882"/>
                <a:gd name="connsiteX10" fmla="*/ 47885 w 101882"/>
                <a:gd name="connsiteY10" fmla="*/ 0 h 101882"/>
                <a:gd name="connsiteX11" fmla="*/ 74375 w 101882"/>
                <a:gd name="connsiteY11" fmla="*/ 0 h 101882"/>
                <a:gd name="connsiteX12" fmla="*/ 123533 w 101882"/>
                <a:gd name="connsiteY12" fmla="*/ 123023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882" h="101882">
                  <a:moveTo>
                    <a:pt x="77686" y="74120"/>
                  </a:moveTo>
                  <a:lnTo>
                    <a:pt x="60620" y="28782"/>
                  </a:lnTo>
                  <a:lnTo>
                    <a:pt x="44064" y="74120"/>
                  </a:lnTo>
                  <a:lnTo>
                    <a:pt x="77686" y="74120"/>
                  </a:lnTo>
                  <a:close/>
                  <a:moveTo>
                    <a:pt x="123533" y="123023"/>
                  </a:moveTo>
                  <a:lnTo>
                    <a:pt x="96534" y="123023"/>
                  </a:lnTo>
                  <a:lnTo>
                    <a:pt x="85836" y="95006"/>
                  </a:lnTo>
                  <a:lnTo>
                    <a:pt x="36423" y="95006"/>
                  </a:lnTo>
                  <a:lnTo>
                    <a:pt x="26235" y="123023"/>
                  </a:lnTo>
                  <a:lnTo>
                    <a:pt x="0" y="123023"/>
                  </a:lnTo>
                  <a:lnTo>
                    <a:pt x="47885" y="0"/>
                  </a:lnTo>
                  <a:lnTo>
                    <a:pt x="74375" y="0"/>
                  </a:lnTo>
                  <a:lnTo>
                    <a:pt x="123533" y="123023"/>
                  </a:lnTo>
                  <a:close/>
                </a:path>
              </a:pathLst>
            </a:custGeom>
            <a:solidFill>
              <a:srgbClr val="FFFFFF"/>
            </a:solidFill>
            <a:ln w="25463" cap="flat">
              <a:noFill/>
              <a:prstDash val="solid"/>
              <a:miter/>
            </a:ln>
          </p:spPr>
          <p:txBody>
            <a:bodyPr rtlCol="0" anchor="ctr"/>
            <a:lstStyle/>
            <a:p>
              <a:endParaRPr lang="es-CO" dirty="0"/>
            </a:p>
          </p:txBody>
        </p:sp>
        <p:sp>
          <p:nvSpPr>
            <p:cNvPr id="86" name="Forma libre: forma 85">
              <a:extLst>
                <a:ext uri="{FF2B5EF4-FFF2-40B4-BE49-F238E27FC236}">
                  <a16:creationId xmlns="" xmlns:a16="http://schemas.microsoft.com/office/drawing/2014/main" id="{21EC2379-75C2-4B0F-9577-EE6B1A76CEF6}"/>
                </a:ext>
              </a:extLst>
            </p:cNvPr>
            <p:cNvSpPr/>
            <p:nvPr/>
          </p:nvSpPr>
          <p:spPr>
            <a:xfrm>
              <a:off x="6148367" y="8874555"/>
              <a:ext cx="76412" cy="101883"/>
            </a:xfrm>
            <a:custGeom>
              <a:avLst/>
              <a:gdLst>
                <a:gd name="connsiteX0" fmla="*/ 0 w 76412"/>
                <a:gd name="connsiteY0" fmla="*/ 122005 h 101882"/>
                <a:gd name="connsiteX1" fmla="*/ 0 w 76412"/>
                <a:gd name="connsiteY1" fmla="*/ 0 h 101882"/>
                <a:gd name="connsiteX2" fmla="*/ 24961 w 76412"/>
                <a:gd name="connsiteY2" fmla="*/ 0 h 101882"/>
                <a:gd name="connsiteX3" fmla="*/ 24961 w 76412"/>
                <a:gd name="connsiteY3" fmla="*/ 101119 h 101882"/>
                <a:gd name="connsiteX4" fmla="*/ 86600 w 76412"/>
                <a:gd name="connsiteY4" fmla="*/ 101119 h 101882"/>
                <a:gd name="connsiteX5" fmla="*/ 86600 w 76412"/>
                <a:gd name="connsiteY5" fmla="*/ 122005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412" h="101882">
                  <a:moveTo>
                    <a:pt x="0" y="122005"/>
                  </a:moveTo>
                  <a:lnTo>
                    <a:pt x="0" y="0"/>
                  </a:lnTo>
                  <a:lnTo>
                    <a:pt x="24961" y="0"/>
                  </a:lnTo>
                  <a:lnTo>
                    <a:pt x="24961" y="101119"/>
                  </a:lnTo>
                  <a:lnTo>
                    <a:pt x="86600" y="101119"/>
                  </a:lnTo>
                  <a:lnTo>
                    <a:pt x="86600" y="122005"/>
                  </a:lnTo>
                  <a:close/>
                </a:path>
              </a:pathLst>
            </a:custGeom>
            <a:solidFill>
              <a:srgbClr val="FFFFFF"/>
            </a:solidFill>
            <a:ln w="25463" cap="flat">
              <a:noFill/>
              <a:prstDash val="solid"/>
              <a:miter/>
            </a:ln>
          </p:spPr>
          <p:txBody>
            <a:bodyPr rtlCol="0" anchor="ctr"/>
            <a:lstStyle/>
            <a:p>
              <a:endParaRPr lang="es-CO" dirty="0"/>
            </a:p>
          </p:txBody>
        </p:sp>
        <p:sp>
          <p:nvSpPr>
            <p:cNvPr id="87" name="Forma libre: forma 86">
              <a:extLst>
                <a:ext uri="{FF2B5EF4-FFF2-40B4-BE49-F238E27FC236}">
                  <a16:creationId xmlns="" xmlns:a16="http://schemas.microsoft.com/office/drawing/2014/main" id="{52D67C68-B78C-4544-B139-9CD047DD7320}"/>
                </a:ext>
              </a:extLst>
            </p:cNvPr>
            <p:cNvSpPr/>
            <p:nvPr/>
          </p:nvSpPr>
          <p:spPr>
            <a:xfrm>
              <a:off x="6241081" y="8871499"/>
              <a:ext cx="101883" cy="101883"/>
            </a:xfrm>
            <a:custGeom>
              <a:avLst/>
              <a:gdLst>
                <a:gd name="connsiteX0" fmla="*/ 83035 w 101882"/>
                <a:gd name="connsiteY0" fmla="*/ 79723 h 101882"/>
                <a:gd name="connsiteX1" fmla="*/ 106977 w 101882"/>
                <a:gd name="connsiteY1" fmla="*/ 87365 h 101882"/>
                <a:gd name="connsiteX2" fmla="*/ 88638 w 101882"/>
                <a:gd name="connsiteY2" fmla="*/ 117420 h 101882"/>
                <a:gd name="connsiteX3" fmla="*/ 56036 w 101882"/>
                <a:gd name="connsiteY3" fmla="*/ 127099 h 101882"/>
                <a:gd name="connsiteX4" fmla="*/ 15792 w 101882"/>
                <a:gd name="connsiteY4" fmla="*/ 110288 h 101882"/>
                <a:gd name="connsiteX5" fmla="*/ 0 w 101882"/>
                <a:gd name="connsiteY5" fmla="*/ 64441 h 101882"/>
                <a:gd name="connsiteX6" fmla="*/ 15792 w 101882"/>
                <a:gd name="connsiteY6" fmla="*/ 16811 h 101882"/>
                <a:gd name="connsiteX7" fmla="*/ 57564 w 101882"/>
                <a:gd name="connsiteY7" fmla="*/ 0 h 101882"/>
                <a:gd name="connsiteX8" fmla="*/ 94242 w 101882"/>
                <a:gd name="connsiteY8" fmla="*/ 13499 h 101882"/>
                <a:gd name="connsiteX9" fmla="*/ 106977 w 101882"/>
                <a:gd name="connsiteY9" fmla="*/ 36168 h 101882"/>
                <a:gd name="connsiteX10" fmla="*/ 82270 w 101882"/>
                <a:gd name="connsiteY10" fmla="*/ 42027 h 101882"/>
                <a:gd name="connsiteX11" fmla="*/ 73101 w 101882"/>
                <a:gd name="connsiteY11" fmla="*/ 26999 h 101882"/>
                <a:gd name="connsiteX12" fmla="*/ 56290 w 101882"/>
                <a:gd name="connsiteY12" fmla="*/ 21395 h 101882"/>
                <a:gd name="connsiteX13" fmla="*/ 33876 w 101882"/>
                <a:gd name="connsiteY13" fmla="*/ 31329 h 101882"/>
                <a:gd name="connsiteX14" fmla="*/ 25471 w 101882"/>
                <a:gd name="connsiteY14" fmla="*/ 63167 h 101882"/>
                <a:gd name="connsiteX15" fmla="*/ 33876 w 101882"/>
                <a:gd name="connsiteY15" fmla="*/ 96279 h 101882"/>
                <a:gd name="connsiteX16" fmla="*/ 55781 w 101882"/>
                <a:gd name="connsiteY16" fmla="*/ 106213 h 101882"/>
                <a:gd name="connsiteX17" fmla="*/ 72846 w 101882"/>
                <a:gd name="connsiteY17" fmla="*/ 99845 h 101882"/>
                <a:gd name="connsiteX18" fmla="*/ 83035 w 101882"/>
                <a:gd name="connsiteY18" fmla="*/ 79723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1882" h="101882">
                  <a:moveTo>
                    <a:pt x="83035" y="79723"/>
                  </a:moveTo>
                  <a:lnTo>
                    <a:pt x="106977" y="87365"/>
                  </a:lnTo>
                  <a:cubicBezTo>
                    <a:pt x="103411" y="100864"/>
                    <a:pt x="97044" y="110798"/>
                    <a:pt x="88638" y="117420"/>
                  </a:cubicBezTo>
                  <a:cubicBezTo>
                    <a:pt x="79978" y="124042"/>
                    <a:pt x="69026" y="127099"/>
                    <a:pt x="56036" y="127099"/>
                  </a:cubicBezTo>
                  <a:cubicBezTo>
                    <a:pt x="39734" y="127099"/>
                    <a:pt x="26235" y="121495"/>
                    <a:pt x="15792" y="110288"/>
                  </a:cubicBezTo>
                  <a:cubicBezTo>
                    <a:pt x="5349" y="99081"/>
                    <a:pt x="0" y="83799"/>
                    <a:pt x="0" y="64441"/>
                  </a:cubicBezTo>
                  <a:cubicBezTo>
                    <a:pt x="0" y="44064"/>
                    <a:pt x="5349" y="28272"/>
                    <a:pt x="15792" y="16811"/>
                  </a:cubicBezTo>
                  <a:cubicBezTo>
                    <a:pt x="26490" y="5604"/>
                    <a:pt x="40244" y="0"/>
                    <a:pt x="57564" y="0"/>
                  </a:cubicBezTo>
                  <a:cubicBezTo>
                    <a:pt x="72592" y="0"/>
                    <a:pt x="84818" y="4585"/>
                    <a:pt x="94242" y="13499"/>
                  </a:cubicBezTo>
                  <a:cubicBezTo>
                    <a:pt x="99845" y="18594"/>
                    <a:pt x="103921" y="26490"/>
                    <a:pt x="106977" y="36168"/>
                  </a:cubicBezTo>
                  <a:lnTo>
                    <a:pt x="82270" y="42027"/>
                  </a:lnTo>
                  <a:cubicBezTo>
                    <a:pt x="80742" y="35659"/>
                    <a:pt x="77940" y="30565"/>
                    <a:pt x="73101" y="26999"/>
                  </a:cubicBezTo>
                  <a:cubicBezTo>
                    <a:pt x="68516" y="23433"/>
                    <a:pt x="62913" y="21395"/>
                    <a:pt x="56290" y="21395"/>
                  </a:cubicBezTo>
                  <a:cubicBezTo>
                    <a:pt x="47121" y="21395"/>
                    <a:pt x="39734" y="24707"/>
                    <a:pt x="33876" y="31329"/>
                  </a:cubicBezTo>
                  <a:cubicBezTo>
                    <a:pt x="28273" y="37951"/>
                    <a:pt x="25471" y="48394"/>
                    <a:pt x="25471" y="63167"/>
                  </a:cubicBezTo>
                  <a:cubicBezTo>
                    <a:pt x="25471" y="78704"/>
                    <a:pt x="28273" y="89657"/>
                    <a:pt x="33876" y="96279"/>
                  </a:cubicBezTo>
                  <a:cubicBezTo>
                    <a:pt x="39480" y="102902"/>
                    <a:pt x="46611" y="106213"/>
                    <a:pt x="55781" y="106213"/>
                  </a:cubicBezTo>
                  <a:cubicBezTo>
                    <a:pt x="62403" y="106213"/>
                    <a:pt x="68007" y="104175"/>
                    <a:pt x="72846" y="99845"/>
                  </a:cubicBezTo>
                  <a:cubicBezTo>
                    <a:pt x="77686" y="95260"/>
                    <a:pt x="80997" y="88638"/>
                    <a:pt x="83035" y="79723"/>
                  </a:cubicBezTo>
                </a:path>
              </a:pathLst>
            </a:custGeom>
            <a:solidFill>
              <a:srgbClr val="FFFFFF"/>
            </a:solidFill>
            <a:ln w="25463" cap="flat">
              <a:noFill/>
              <a:prstDash val="solid"/>
              <a:miter/>
            </a:ln>
          </p:spPr>
          <p:txBody>
            <a:bodyPr rtlCol="0" anchor="ctr"/>
            <a:lstStyle/>
            <a:p>
              <a:endParaRPr lang="es-CO" dirty="0"/>
            </a:p>
          </p:txBody>
        </p:sp>
        <p:sp>
          <p:nvSpPr>
            <p:cNvPr id="88" name="Forma libre: forma 87">
              <a:extLst>
                <a:ext uri="{FF2B5EF4-FFF2-40B4-BE49-F238E27FC236}">
                  <a16:creationId xmlns="" xmlns:a16="http://schemas.microsoft.com/office/drawing/2014/main" id="{488773EF-CC71-46D1-A349-CD28AA929853}"/>
                </a:ext>
              </a:extLst>
            </p:cNvPr>
            <p:cNvSpPr/>
            <p:nvPr/>
          </p:nvSpPr>
          <p:spPr>
            <a:xfrm>
              <a:off x="6349586" y="8873537"/>
              <a:ext cx="101883" cy="101883"/>
            </a:xfrm>
            <a:custGeom>
              <a:avLst/>
              <a:gdLst>
                <a:gd name="connsiteX0" fmla="*/ 77940 w 101882"/>
                <a:gd name="connsiteY0" fmla="*/ 74120 h 101882"/>
                <a:gd name="connsiteX1" fmla="*/ 61130 w 101882"/>
                <a:gd name="connsiteY1" fmla="*/ 28782 h 101882"/>
                <a:gd name="connsiteX2" fmla="*/ 44319 w 101882"/>
                <a:gd name="connsiteY2" fmla="*/ 74120 h 101882"/>
                <a:gd name="connsiteX3" fmla="*/ 77940 w 101882"/>
                <a:gd name="connsiteY3" fmla="*/ 74120 h 101882"/>
                <a:gd name="connsiteX4" fmla="*/ 123788 w 101882"/>
                <a:gd name="connsiteY4" fmla="*/ 123023 h 101882"/>
                <a:gd name="connsiteX5" fmla="*/ 96534 w 101882"/>
                <a:gd name="connsiteY5" fmla="*/ 123023 h 101882"/>
                <a:gd name="connsiteX6" fmla="*/ 85836 w 101882"/>
                <a:gd name="connsiteY6" fmla="*/ 95006 h 101882"/>
                <a:gd name="connsiteX7" fmla="*/ 36678 w 101882"/>
                <a:gd name="connsiteY7" fmla="*/ 95006 h 101882"/>
                <a:gd name="connsiteX8" fmla="*/ 26490 w 101882"/>
                <a:gd name="connsiteY8" fmla="*/ 123023 h 101882"/>
                <a:gd name="connsiteX9" fmla="*/ 0 w 101882"/>
                <a:gd name="connsiteY9" fmla="*/ 123023 h 101882"/>
                <a:gd name="connsiteX10" fmla="*/ 47885 w 101882"/>
                <a:gd name="connsiteY10" fmla="*/ 0 h 101882"/>
                <a:gd name="connsiteX11" fmla="*/ 74375 w 101882"/>
                <a:gd name="connsiteY11" fmla="*/ 0 h 101882"/>
                <a:gd name="connsiteX12" fmla="*/ 123788 w 101882"/>
                <a:gd name="connsiteY12" fmla="*/ 123023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882" h="101882">
                  <a:moveTo>
                    <a:pt x="77940" y="74120"/>
                  </a:moveTo>
                  <a:lnTo>
                    <a:pt x="61130" y="28782"/>
                  </a:lnTo>
                  <a:lnTo>
                    <a:pt x="44319" y="74120"/>
                  </a:lnTo>
                  <a:lnTo>
                    <a:pt x="77940" y="74120"/>
                  </a:lnTo>
                  <a:close/>
                  <a:moveTo>
                    <a:pt x="123788" y="123023"/>
                  </a:moveTo>
                  <a:lnTo>
                    <a:pt x="96534" y="123023"/>
                  </a:lnTo>
                  <a:lnTo>
                    <a:pt x="85836" y="95006"/>
                  </a:lnTo>
                  <a:lnTo>
                    <a:pt x="36678" y="95006"/>
                  </a:lnTo>
                  <a:lnTo>
                    <a:pt x="26490" y="123023"/>
                  </a:lnTo>
                  <a:lnTo>
                    <a:pt x="0" y="123023"/>
                  </a:lnTo>
                  <a:lnTo>
                    <a:pt x="47885" y="0"/>
                  </a:lnTo>
                  <a:lnTo>
                    <a:pt x="74375" y="0"/>
                  </a:lnTo>
                  <a:lnTo>
                    <a:pt x="123788" y="123023"/>
                  </a:lnTo>
                  <a:close/>
                </a:path>
              </a:pathLst>
            </a:custGeom>
            <a:solidFill>
              <a:srgbClr val="FFFFFF"/>
            </a:solidFill>
            <a:ln w="25463" cap="flat">
              <a:noFill/>
              <a:prstDash val="solid"/>
              <a:miter/>
            </a:ln>
          </p:spPr>
          <p:txBody>
            <a:bodyPr rtlCol="0" anchor="ctr"/>
            <a:lstStyle/>
            <a:p>
              <a:endParaRPr lang="es-CO" dirty="0"/>
            </a:p>
          </p:txBody>
        </p:sp>
        <p:sp>
          <p:nvSpPr>
            <p:cNvPr id="89" name="Forma libre: forma 88">
              <a:extLst>
                <a:ext uri="{FF2B5EF4-FFF2-40B4-BE49-F238E27FC236}">
                  <a16:creationId xmlns="" xmlns:a16="http://schemas.microsoft.com/office/drawing/2014/main" id="{B0B86D89-EEC7-4D81-948E-9500AEF7ECE4}"/>
                </a:ext>
              </a:extLst>
            </p:cNvPr>
            <p:cNvSpPr/>
            <p:nvPr/>
          </p:nvSpPr>
          <p:spPr>
            <a:xfrm>
              <a:off x="6479996" y="8874555"/>
              <a:ext cx="76412" cy="101883"/>
            </a:xfrm>
            <a:custGeom>
              <a:avLst/>
              <a:gdLst>
                <a:gd name="connsiteX0" fmla="*/ 0 w 76412"/>
                <a:gd name="connsiteY0" fmla="*/ 122005 h 101882"/>
                <a:gd name="connsiteX1" fmla="*/ 0 w 76412"/>
                <a:gd name="connsiteY1" fmla="*/ 0 h 101882"/>
                <a:gd name="connsiteX2" fmla="*/ 24707 w 76412"/>
                <a:gd name="connsiteY2" fmla="*/ 0 h 101882"/>
                <a:gd name="connsiteX3" fmla="*/ 24707 w 76412"/>
                <a:gd name="connsiteY3" fmla="*/ 101119 h 101882"/>
                <a:gd name="connsiteX4" fmla="*/ 86346 w 76412"/>
                <a:gd name="connsiteY4" fmla="*/ 101119 h 101882"/>
                <a:gd name="connsiteX5" fmla="*/ 86346 w 76412"/>
                <a:gd name="connsiteY5" fmla="*/ 122005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412" h="101882">
                  <a:moveTo>
                    <a:pt x="0" y="122005"/>
                  </a:moveTo>
                  <a:lnTo>
                    <a:pt x="0" y="0"/>
                  </a:lnTo>
                  <a:lnTo>
                    <a:pt x="24707" y="0"/>
                  </a:lnTo>
                  <a:lnTo>
                    <a:pt x="24707" y="101119"/>
                  </a:lnTo>
                  <a:lnTo>
                    <a:pt x="86346" y="101119"/>
                  </a:lnTo>
                  <a:lnTo>
                    <a:pt x="86346" y="122005"/>
                  </a:lnTo>
                  <a:close/>
                </a:path>
              </a:pathLst>
            </a:custGeom>
            <a:solidFill>
              <a:srgbClr val="FFFFFF"/>
            </a:solidFill>
            <a:ln w="25463" cap="flat">
              <a:noFill/>
              <a:prstDash val="solid"/>
              <a:miter/>
            </a:ln>
          </p:spPr>
          <p:txBody>
            <a:bodyPr rtlCol="0" anchor="ctr"/>
            <a:lstStyle/>
            <a:p>
              <a:endParaRPr lang="es-CO" dirty="0"/>
            </a:p>
          </p:txBody>
        </p:sp>
        <p:sp>
          <p:nvSpPr>
            <p:cNvPr id="90" name="Forma libre: forma 89">
              <a:extLst>
                <a:ext uri="{FF2B5EF4-FFF2-40B4-BE49-F238E27FC236}">
                  <a16:creationId xmlns="" xmlns:a16="http://schemas.microsoft.com/office/drawing/2014/main" id="{1B1D9DC9-9F9B-4FF6-B473-F4D7233EC22F}"/>
                </a:ext>
              </a:extLst>
            </p:cNvPr>
            <p:cNvSpPr/>
            <p:nvPr/>
          </p:nvSpPr>
          <p:spPr>
            <a:xfrm>
              <a:off x="6576530" y="8873537"/>
              <a:ext cx="101883" cy="101883"/>
            </a:xfrm>
            <a:custGeom>
              <a:avLst/>
              <a:gdLst>
                <a:gd name="connsiteX0" fmla="*/ 25216 w 101882"/>
                <a:gd name="connsiteY0" fmla="*/ 20886 h 101882"/>
                <a:gd name="connsiteX1" fmla="*/ 25216 w 101882"/>
                <a:gd name="connsiteY1" fmla="*/ 102137 h 101882"/>
                <a:gd name="connsiteX2" fmla="*/ 43810 w 101882"/>
                <a:gd name="connsiteY2" fmla="*/ 102137 h 101882"/>
                <a:gd name="connsiteX3" fmla="*/ 58837 w 101882"/>
                <a:gd name="connsiteY3" fmla="*/ 100864 h 101882"/>
                <a:gd name="connsiteX4" fmla="*/ 69026 w 101882"/>
                <a:gd name="connsiteY4" fmla="*/ 95770 h 101882"/>
                <a:gd name="connsiteX5" fmla="*/ 75648 w 101882"/>
                <a:gd name="connsiteY5" fmla="*/ 83799 h 101882"/>
                <a:gd name="connsiteX6" fmla="*/ 78195 w 101882"/>
                <a:gd name="connsiteY6" fmla="*/ 61384 h 101882"/>
                <a:gd name="connsiteX7" fmla="*/ 75648 w 101882"/>
                <a:gd name="connsiteY7" fmla="*/ 39480 h 101882"/>
                <a:gd name="connsiteX8" fmla="*/ 68516 w 101882"/>
                <a:gd name="connsiteY8" fmla="*/ 27508 h 101882"/>
                <a:gd name="connsiteX9" fmla="*/ 57054 w 101882"/>
                <a:gd name="connsiteY9" fmla="*/ 21650 h 101882"/>
                <a:gd name="connsiteX10" fmla="*/ 36678 w 101882"/>
                <a:gd name="connsiteY10" fmla="*/ 20631 h 101882"/>
                <a:gd name="connsiteX11" fmla="*/ 25216 w 101882"/>
                <a:gd name="connsiteY11" fmla="*/ 20631 h 101882"/>
                <a:gd name="connsiteX12" fmla="*/ 255 w 101882"/>
                <a:gd name="connsiteY12" fmla="*/ 0 h 101882"/>
                <a:gd name="connsiteX13" fmla="*/ 45593 w 101882"/>
                <a:gd name="connsiteY13" fmla="*/ 0 h 101882"/>
                <a:gd name="connsiteX14" fmla="*/ 69026 w 101882"/>
                <a:gd name="connsiteY14" fmla="*/ 2292 h 101882"/>
                <a:gd name="connsiteX15" fmla="*/ 87619 w 101882"/>
                <a:gd name="connsiteY15" fmla="*/ 13754 h 101882"/>
                <a:gd name="connsiteX16" fmla="*/ 99336 w 101882"/>
                <a:gd name="connsiteY16" fmla="*/ 33621 h 101882"/>
                <a:gd name="connsiteX17" fmla="*/ 103411 w 101882"/>
                <a:gd name="connsiteY17" fmla="*/ 62658 h 101882"/>
                <a:gd name="connsiteX18" fmla="*/ 99591 w 101882"/>
                <a:gd name="connsiteY18" fmla="*/ 88893 h 101882"/>
                <a:gd name="connsiteX19" fmla="*/ 86346 w 101882"/>
                <a:gd name="connsiteY19" fmla="*/ 110543 h 101882"/>
                <a:gd name="connsiteX20" fmla="*/ 68771 w 101882"/>
                <a:gd name="connsiteY20" fmla="*/ 120476 h 101882"/>
                <a:gd name="connsiteX21" fmla="*/ 46866 w 101882"/>
                <a:gd name="connsiteY21" fmla="*/ 123023 h 101882"/>
                <a:gd name="connsiteX22" fmla="*/ 0 w 101882"/>
                <a:gd name="connsiteY22" fmla="*/ 123023 h 101882"/>
                <a:gd name="connsiteX23" fmla="*/ 0 w 101882"/>
                <a:gd name="connsiteY23" fmla="*/ 0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1882" h="101882">
                  <a:moveTo>
                    <a:pt x="25216" y="20886"/>
                  </a:moveTo>
                  <a:lnTo>
                    <a:pt x="25216" y="102137"/>
                  </a:lnTo>
                  <a:lnTo>
                    <a:pt x="43810" y="102137"/>
                  </a:lnTo>
                  <a:cubicBezTo>
                    <a:pt x="50941" y="102137"/>
                    <a:pt x="55781" y="101628"/>
                    <a:pt x="58837" y="100864"/>
                  </a:cubicBezTo>
                  <a:cubicBezTo>
                    <a:pt x="62913" y="99845"/>
                    <a:pt x="66224" y="98317"/>
                    <a:pt x="69026" y="95770"/>
                  </a:cubicBezTo>
                  <a:cubicBezTo>
                    <a:pt x="71573" y="93223"/>
                    <a:pt x="73865" y="89402"/>
                    <a:pt x="75648" y="83799"/>
                  </a:cubicBezTo>
                  <a:cubicBezTo>
                    <a:pt x="77176" y="78195"/>
                    <a:pt x="78195" y="70809"/>
                    <a:pt x="78195" y="61384"/>
                  </a:cubicBezTo>
                  <a:cubicBezTo>
                    <a:pt x="78195" y="51960"/>
                    <a:pt x="77431" y="44574"/>
                    <a:pt x="75648" y="39480"/>
                  </a:cubicBezTo>
                  <a:cubicBezTo>
                    <a:pt x="73865" y="34385"/>
                    <a:pt x="71573" y="30310"/>
                    <a:pt x="68516" y="27508"/>
                  </a:cubicBezTo>
                  <a:cubicBezTo>
                    <a:pt x="65460" y="24707"/>
                    <a:pt x="61639" y="22924"/>
                    <a:pt x="57054" y="21650"/>
                  </a:cubicBezTo>
                  <a:cubicBezTo>
                    <a:pt x="53489" y="20886"/>
                    <a:pt x="46866" y="20631"/>
                    <a:pt x="36678" y="20631"/>
                  </a:cubicBezTo>
                  <a:lnTo>
                    <a:pt x="25216" y="20631"/>
                  </a:lnTo>
                  <a:close/>
                  <a:moveTo>
                    <a:pt x="255" y="0"/>
                  </a:moveTo>
                  <a:lnTo>
                    <a:pt x="45593" y="0"/>
                  </a:lnTo>
                  <a:cubicBezTo>
                    <a:pt x="55781" y="0"/>
                    <a:pt x="63677" y="764"/>
                    <a:pt x="69026" y="2292"/>
                  </a:cubicBezTo>
                  <a:cubicBezTo>
                    <a:pt x="76157" y="4330"/>
                    <a:pt x="82270" y="8151"/>
                    <a:pt x="87619" y="13754"/>
                  </a:cubicBezTo>
                  <a:cubicBezTo>
                    <a:pt x="92713" y="19103"/>
                    <a:pt x="96789" y="25980"/>
                    <a:pt x="99336" y="33621"/>
                  </a:cubicBezTo>
                  <a:cubicBezTo>
                    <a:pt x="102138" y="41517"/>
                    <a:pt x="103411" y="51196"/>
                    <a:pt x="103411" y="62658"/>
                  </a:cubicBezTo>
                  <a:cubicBezTo>
                    <a:pt x="103411" y="72846"/>
                    <a:pt x="102138" y="81506"/>
                    <a:pt x="99591" y="88893"/>
                  </a:cubicBezTo>
                  <a:cubicBezTo>
                    <a:pt x="96534" y="97807"/>
                    <a:pt x="92204" y="104939"/>
                    <a:pt x="86346" y="110543"/>
                  </a:cubicBezTo>
                  <a:cubicBezTo>
                    <a:pt x="82016" y="114873"/>
                    <a:pt x="76157" y="118184"/>
                    <a:pt x="68771" y="120476"/>
                  </a:cubicBezTo>
                  <a:cubicBezTo>
                    <a:pt x="63422" y="122259"/>
                    <a:pt x="56036" y="123023"/>
                    <a:pt x="46866" y="123023"/>
                  </a:cubicBezTo>
                  <a:lnTo>
                    <a:pt x="0" y="123023"/>
                  </a:lnTo>
                  <a:lnTo>
                    <a:pt x="0" y="0"/>
                  </a:lnTo>
                  <a:close/>
                </a:path>
              </a:pathLst>
            </a:custGeom>
            <a:solidFill>
              <a:srgbClr val="FFFFFF"/>
            </a:solidFill>
            <a:ln w="25463" cap="flat">
              <a:noFill/>
              <a:prstDash val="solid"/>
              <a:miter/>
            </a:ln>
          </p:spPr>
          <p:txBody>
            <a:bodyPr rtlCol="0" anchor="ctr"/>
            <a:lstStyle/>
            <a:p>
              <a:endParaRPr lang="es-CO" dirty="0"/>
            </a:p>
          </p:txBody>
        </p:sp>
        <p:sp>
          <p:nvSpPr>
            <p:cNvPr id="91" name="Forma libre: forma 90">
              <a:extLst>
                <a:ext uri="{FF2B5EF4-FFF2-40B4-BE49-F238E27FC236}">
                  <a16:creationId xmlns="" xmlns:a16="http://schemas.microsoft.com/office/drawing/2014/main" id="{6C2B44FB-5926-483D-888D-15D571305468}"/>
                </a:ext>
              </a:extLst>
            </p:cNvPr>
            <p:cNvSpPr/>
            <p:nvPr/>
          </p:nvSpPr>
          <p:spPr>
            <a:xfrm>
              <a:off x="6693186" y="8837368"/>
              <a:ext cx="25471" cy="152824"/>
            </a:xfrm>
            <a:custGeom>
              <a:avLst/>
              <a:gdLst>
                <a:gd name="connsiteX0" fmla="*/ 0 w 25470"/>
                <a:gd name="connsiteY0" fmla="*/ 36168 h 152824"/>
                <a:gd name="connsiteX1" fmla="*/ 24961 w 25470"/>
                <a:gd name="connsiteY1" fmla="*/ 36168 h 152824"/>
                <a:gd name="connsiteX2" fmla="*/ 24961 w 25470"/>
                <a:gd name="connsiteY2" fmla="*/ 159192 h 152824"/>
                <a:gd name="connsiteX3" fmla="*/ 0 w 25470"/>
                <a:gd name="connsiteY3" fmla="*/ 159192 h 152824"/>
                <a:gd name="connsiteX4" fmla="*/ 0 w 25470"/>
                <a:gd name="connsiteY4" fmla="*/ 36168 h 152824"/>
                <a:gd name="connsiteX5" fmla="*/ 6113 w 25470"/>
                <a:gd name="connsiteY5" fmla="*/ 24961 h 152824"/>
                <a:gd name="connsiteX6" fmla="*/ 17575 w 25470"/>
                <a:gd name="connsiteY6" fmla="*/ 0 h 152824"/>
                <a:gd name="connsiteX7" fmla="*/ 44064 w 25470"/>
                <a:gd name="connsiteY7" fmla="*/ 0 h 152824"/>
                <a:gd name="connsiteX8" fmla="*/ 21141 w 25470"/>
                <a:gd name="connsiteY8" fmla="*/ 24961 h 152824"/>
                <a:gd name="connsiteX9" fmla="*/ 6113 w 25470"/>
                <a:gd name="connsiteY9" fmla="*/ 24961 h 152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470" h="152824">
                  <a:moveTo>
                    <a:pt x="0" y="36168"/>
                  </a:moveTo>
                  <a:lnTo>
                    <a:pt x="24961" y="36168"/>
                  </a:lnTo>
                  <a:lnTo>
                    <a:pt x="24961" y="159192"/>
                  </a:lnTo>
                  <a:lnTo>
                    <a:pt x="0" y="159192"/>
                  </a:lnTo>
                  <a:lnTo>
                    <a:pt x="0" y="36168"/>
                  </a:lnTo>
                  <a:close/>
                  <a:moveTo>
                    <a:pt x="6113" y="24961"/>
                  </a:moveTo>
                  <a:lnTo>
                    <a:pt x="17575" y="0"/>
                  </a:lnTo>
                  <a:lnTo>
                    <a:pt x="44064" y="0"/>
                  </a:lnTo>
                  <a:lnTo>
                    <a:pt x="21141" y="24961"/>
                  </a:lnTo>
                  <a:lnTo>
                    <a:pt x="6113" y="24961"/>
                  </a:lnTo>
                  <a:close/>
                </a:path>
              </a:pathLst>
            </a:custGeom>
            <a:solidFill>
              <a:srgbClr val="FFFFFF"/>
            </a:solidFill>
            <a:ln w="25463" cap="flat">
              <a:noFill/>
              <a:prstDash val="solid"/>
              <a:miter/>
            </a:ln>
          </p:spPr>
          <p:txBody>
            <a:bodyPr rtlCol="0" anchor="ctr"/>
            <a:lstStyle/>
            <a:p>
              <a:endParaRPr lang="es-CO" dirty="0"/>
            </a:p>
          </p:txBody>
        </p:sp>
        <p:sp>
          <p:nvSpPr>
            <p:cNvPr id="92" name="Forma libre: forma 91">
              <a:extLst>
                <a:ext uri="{FF2B5EF4-FFF2-40B4-BE49-F238E27FC236}">
                  <a16:creationId xmlns="" xmlns:a16="http://schemas.microsoft.com/office/drawing/2014/main" id="{77457E8E-EA9F-4863-81A0-5DDE775AF0E5}"/>
                </a:ext>
              </a:extLst>
            </p:cNvPr>
            <p:cNvSpPr/>
            <p:nvPr/>
          </p:nvSpPr>
          <p:spPr>
            <a:xfrm>
              <a:off x="6722223" y="8873537"/>
              <a:ext cx="101883" cy="101883"/>
            </a:xfrm>
            <a:custGeom>
              <a:avLst/>
              <a:gdLst>
                <a:gd name="connsiteX0" fmla="*/ 77431 w 101882"/>
                <a:gd name="connsiteY0" fmla="*/ 74120 h 101882"/>
                <a:gd name="connsiteX1" fmla="*/ 60366 w 101882"/>
                <a:gd name="connsiteY1" fmla="*/ 28782 h 101882"/>
                <a:gd name="connsiteX2" fmla="*/ 43810 w 101882"/>
                <a:gd name="connsiteY2" fmla="*/ 74120 h 101882"/>
                <a:gd name="connsiteX3" fmla="*/ 77431 w 101882"/>
                <a:gd name="connsiteY3" fmla="*/ 74120 h 101882"/>
                <a:gd name="connsiteX4" fmla="*/ 123278 w 101882"/>
                <a:gd name="connsiteY4" fmla="*/ 123023 h 101882"/>
                <a:gd name="connsiteX5" fmla="*/ 96279 w 101882"/>
                <a:gd name="connsiteY5" fmla="*/ 123023 h 101882"/>
                <a:gd name="connsiteX6" fmla="*/ 85582 w 101882"/>
                <a:gd name="connsiteY6" fmla="*/ 95006 h 101882"/>
                <a:gd name="connsiteX7" fmla="*/ 36423 w 101882"/>
                <a:gd name="connsiteY7" fmla="*/ 95006 h 101882"/>
                <a:gd name="connsiteX8" fmla="*/ 26235 w 101882"/>
                <a:gd name="connsiteY8" fmla="*/ 123023 h 101882"/>
                <a:gd name="connsiteX9" fmla="*/ 0 w 101882"/>
                <a:gd name="connsiteY9" fmla="*/ 123023 h 101882"/>
                <a:gd name="connsiteX10" fmla="*/ 47885 w 101882"/>
                <a:gd name="connsiteY10" fmla="*/ 0 h 101882"/>
                <a:gd name="connsiteX11" fmla="*/ 74375 w 101882"/>
                <a:gd name="connsiteY11" fmla="*/ 0 h 101882"/>
                <a:gd name="connsiteX12" fmla="*/ 123278 w 101882"/>
                <a:gd name="connsiteY12" fmla="*/ 123023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882" h="101882">
                  <a:moveTo>
                    <a:pt x="77431" y="74120"/>
                  </a:moveTo>
                  <a:lnTo>
                    <a:pt x="60366" y="28782"/>
                  </a:lnTo>
                  <a:lnTo>
                    <a:pt x="43810" y="74120"/>
                  </a:lnTo>
                  <a:lnTo>
                    <a:pt x="77431" y="74120"/>
                  </a:lnTo>
                  <a:close/>
                  <a:moveTo>
                    <a:pt x="123278" y="123023"/>
                  </a:moveTo>
                  <a:lnTo>
                    <a:pt x="96279" y="123023"/>
                  </a:lnTo>
                  <a:lnTo>
                    <a:pt x="85582" y="95006"/>
                  </a:lnTo>
                  <a:lnTo>
                    <a:pt x="36423" y="95006"/>
                  </a:lnTo>
                  <a:lnTo>
                    <a:pt x="26235" y="123023"/>
                  </a:lnTo>
                  <a:lnTo>
                    <a:pt x="0" y="123023"/>
                  </a:lnTo>
                  <a:lnTo>
                    <a:pt x="47885" y="0"/>
                  </a:lnTo>
                  <a:lnTo>
                    <a:pt x="74375" y="0"/>
                  </a:lnTo>
                  <a:lnTo>
                    <a:pt x="123278" y="123023"/>
                  </a:lnTo>
                  <a:close/>
                </a:path>
              </a:pathLst>
            </a:custGeom>
            <a:solidFill>
              <a:srgbClr val="FFFFFF"/>
            </a:solidFill>
            <a:ln w="25463" cap="flat">
              <a:noFill/>
              <a:prstDash val="solid"/>
              <a:miter/>
            </a:ln>
          </p:spPr>
          <p:txBody>
            <a:bodyPr rtlCol="0" anchor="ctr"/>
            <a:lstStyle/>
            <a:p>
              <a:endParaRPr lang="es-CO" dirty="0"/>
            </a:p>
          </p:txBody>
        </p:sp>
        <p:sp>
          <p:nvSpPr>
            <p:cNvPr id="93" name="Forma libre: forma 92">
              <a:extLst>
                <a:ext uri="{FF2B5EF4-FFF2-40B4-BE49-F238E27FC236}">
                  <a16:creationId xmlns="" xmlns:a16="http://schemas.microsoft.com/office/drawing/2014/main" id="{991DF530-1010-415D-A6F4-2E20F6D42627}"/>
                </a:ext>
              </a:extLst>
            </p:cNvPr>
            <p:cNvSpPr/>
            <p:nvPr/>
          </p:nvSpPr>
          <p:spPr>
            <a:xfrm>
              <a:off x="6885236" y="8873537"/>
              <a:ext cx="101883" cy="101883"/>
            </a:xfrm>
            <a:custGeom>
              <a:avLst/>
              <a:gdLst>
                <a:gd name="connsiteX0" fmla="*/ 0 w 101882"/>
                <a:gd name="connsiteY0" fmla="*/ 123023 h 101882"/>
                <a:gd name="connsiteX1" fmla="*/ 0 w 101882"/>
                <a:gd name="connsiteY1" fmla="*/ 0 h 101882"/>
                <a:gd name="connsiteX2" fmla="*/ 37187 w 101882"/>
                <a:gd name="connsiteY2" fmla="*/ 0 h 101882"/>
                <a:gd name="connsiteX3" fmla="*/ 59347 w 101882"/>
                <a:gd name="connsiteY3" fmla="*/ 84053 h 101882"/>
                <a:gd name="connsiteX4" fmla="*/ 81506 w 101882"/>
                <a:gd name="connsiteY4" fmla="*/ 0 h 101882"/>
                <a:gd name="connsiteX5" fmla="*/ 118694 w 101882"/>
                <a:gd name="connsiteY5" fmla="*/ 0 h 101882"/>
                <a:gd name="connsiteX6" fmla="*/ 118694 w 101882"/>
                <a:gd name="connsiteY6" fmla="*/ 123023 h 101882"/>
                <a:gd name="connsiteX7" fmla="*/ 95515 w 101882"/>
                <a:gd name="connsiteY7" fmla="*/ 123023 h 101882"/>
                <a:gd name="connsiteX8" fmla="*/ 95515 w 101882"/>
                <a:gd name="connsiteY8" fmla="*/ 26235 h 101882"/>
                <a:gd name="connsiteX9" fmla="*/ 71063 w 101882"/>
                <a:gd name="connsiteY9" fmla="*/ 123023 h 101882"/>
                <a:gd name="connsiteX10" fmla="*/ 47121 w 101882"/>
                <a:gd name="connsiteY10" fmla="*/ 123023 h 101882"/>
                <a:gd name="connsiteX11" fmla="*/ 22924 w 101882"/>
                <a:gd name="connsiteY11" fmla="*/ 26235 h 101882"/>
                <a:gd name="connsiteX12" fmla="*/ 22924 w 101882"/>
                <a:gd name="connsiteY12" fmla="*/ 123023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882" h="101882">
                  <a:moveTo>
                    <a:pt x="0" y="123023"/>
                  </a:moveTo>
                  <a:lnTo>
                    <a:pt x="0" y="0"/>
                  </a:lnTo>
                  <a:lnTo>
                    <a:pt x="37187" y="0"/>
                  </a:lnTo>
                  <a:lnTo>
                    <a:pt x="59347" y="84053"/>
                  </a:lnTo>
                  <a:lnTo>
                    <a:pt x="81506" y="0"/>
                  </a:lnTo>
                  <a:lnTo>
                    <a:pt x="118694" y="0"/>
                  </a:lnTo>
                  <a:lnTo>
                    <a:pt x="118694" y="123023"/>
                  </a:lnTo>
                  <a:lnTo>
                    <a:pt x="95515" y="123023"/>
                  </a:lnTo>
                  <a:lnTo>
                    <a:pt x="95515" y="26235"/>
                  </a:lnTo>
                  <a:lnTo>
                    <a:pt x="71063" y="123023"/>
                  </a:lnTo>
                  <a:lnTo>
                    <a:pt x="47121" y="123023"/>
                  </a:lnTo>
                  <a:lnTo>
                    <a:pt x="22924" y="26235"/>
                  </a:lnTo>
                  <a:lnTo>
                    <a:pt x="22924" y="123023"/>
                  </a:lnTo>
                  <a:close/>
                </a:path>
              </a:pathLst>
            </a:custGeom>
            <a:solidFill>
              <a:srgbClr val="FFFFFF"/>
            </a:solidFill>
            <a:ln w="25463" cap="flat">
              <a:noFill/>
              <a:prstDash val="solid"/>
              <a:miter/>
            </a:ln>
          </p:spPr>
          <p:txBody>
            <a:bodyPr rtlCol="0" anchor="ctr"/>
            <a:lstStyle/>
            <a:p>
              <a:endParaRPr lang="es-CO" dirty="0"/>
            </a:p>
          </p:txBody>
        </p:sp>
        <p:sp>
          <p:nvSpPr>
            <p:cNvPr id="94" name="Forma libre: forma 93">
              <a:extLst>
                <a:ext uri="{FF2B5EF4-FFF2-40B4-BE49-F238E27FC236}">
                  <a16:creationId xmlns="" xmlns:a16="http://schemas.microsoft.com/office/drawing/2014/main" id="{3DA9D87A-204A-4ED2-9C36-700EF6AD7908}"/>
                </a:ext>
              </a:extLst>
            </p:cNvPr>
            <p:cNvSpPr/>
            <p:nvPr/>
          </p:nvSpPr>
          <p:spPr>
            <a:xfrm>
              <a:off x="7009278" y="8873537"/>
              <a:ext cx="101883" cy="101883"/>
            </a:xfrm>
            <a:custGeom>
              <a:avLst/>
              <a:gdLst>
                <a:gd name="connsiteX0" fmla="*/ 77431 w 101882"/>
                <a:gd name="connsiteY0" fmla="*/ 74120 h 101882"/>
                <a:gd name="connsiteX1" fmla="*/ 60366 w 101882"/>
                <a:gd name="connsiteY1" fmla="*/ 28782 h 101882"/>
                <a:gd name="connsiteX2" fmla="*/ 43810 w 101882"/>
                <a:gd name="connsiteY2" fmla="*/ 74120 h 101882"/>
                <a:gd name="connsiteX3" fmla="*/ 77431 w 101882"/>
                <a:gd name="connsiteY3" fmla="*/ 74120 h 101882"/>
                <a:gd name="connsiteX4" fmla="*/ 123278 w 101882"/>
                <a:gd name="connsiteY4" fmla="*/ 123023 h 101882"/>
                <a:gd name="connsiteX5" fmla="*/ 96279 w 101882"/>
                <a:gd name="connsiteY5" fmla="*/ 123023 h 101882"/>
                <a:gd name="connsiteX6" fmla="*/ 85582 w 101882"/>
                <a:gd name="connsiteY6" fmla="*/ 95006 h 101882"/>
                <a:gd name="connsiteX7" fmla="*/ 36423 w 101882"/>
                <a:gd name="connsiteY7" fmla="*/ 95006 h 101882"/>
                <a:gd name="connsiteX8" fmla="*/ 26235 w 101882"/>
                <a:gd name="connsiteY8" fmla="*/ 123023 h 101882"/>
                <a:gd name="connsiteX9" fmla="*/ 0 w 101882"/>
                <a:gd name="connsiteY9" fmla="*/ 123023 h 101882"/>
                <a:gd name="connsiteX10" fmla="*/ 47885 w 101882"/>
                <a:gd name="connsiteY10" fmla="*/ 0 h 101882"/>
                <a:gd name="connsiteX11" fmla="*/ 74375 w 101882"/>
                <a:gd name="connsiteY11" fmla="*/ 0 h 101882"/>
                <a:gd name="connsiteX12" fmla="*/ 123278 w 101882"/>
                <a:gd name="connsiteY12" fmla="*/ 123023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882" h="101882">
                  <a:moveTo>
                    <a:pt x="77431" y="74120"/>
                  </a:moveTo>
                  <a:lnTo>
                    <a:pt x="60366" y="28782"/>
                  </a:lnTo>
                  <a:lnTo>
                    <a:pt x="43810" y="74120"/>
                  </a:lnTo>
                  <a:lnTo>
                    <a:pt x="77431" y="74120"/>
                  </a:lnTo>
                  <a:close/>
                  <a:moveTo>
                    <a:pt x="123278" y="123023"/>
                  </a:moveTo>
                  <a:lnTo>
                    <a:pt x="96279" y="123023"/>
                  </a:lnTo>
                  <a:lnTo>
                    <a:pt x="85582" y="95006"/>
                  </a:lnTo>
                  <a:lnTo>
                    <a:pt x="36423" y="95006"/>
                  </a:lnTo>
                  <a:lnTo>
                    <a:pt x="26235" y="123023"/>
                  </a:lnTo>
                  <a:lnTo>
                    <a:pt x="0" y="123023"/>
                  </a:lnTo>
                  <a:lnTo>
                    <a:pt x="47885" y="0"/>
                  </a:lnTo>
                  <a:lnTo>
                    <a:pt x="74375" y="0"/>
                  </a:lnTo>
                  <a:lnTo>
                    <a:pt x="123278" y="123023"/>
                  </a:lnTo>
                  <a:close/>
                </a:path>
              </a:pathLst>
            </a:custGeom>
            <a:solidFill>
              <a:srgbClr val="FFFFFF"/>
            </a:solidFill>
            <a:ln w="25463" cap="flat">
              <a:noFill/>
              <a:prstDash val="solid"/>
              <a:miter/>
            </a:ln>
          </p:spPr>
          <p:txBody>
            <a:bodyPr rtlCol="0" anchor="ctr"/>
            <a:lstStyle/>
            <a:p>
              <a:endParaRPr lang="es-CO" dirty="0"/>
            </a:p>
          </p:txBody>
        </p:sp>
        <p:sp>
          <p:nvSpPr>
            <p:cNvPr id="95" name="Forma libre: forma 94">
              <a:extLst>
                <a:ext uri="{FF2B5EF4-FFF2-40B4-BE49-F238E27FC236}">
                  <a16:creationId xmlns="" xmlns:a16="http://schemas.microsoft.com/office/drawing/2014/main" id="{2E5F3592-9FC4-422F-84CD-DA8EA9178160}"/>
                </a:ext>
              </a:extLst>
            </p:cNvPr>
            <p:cNvSpPr/>
            <p:nvPr/>
          </p:nvSpPr>
          <p:spPr>
            <a:xfrm>
              <a:off x="7109888" y="8873537"/>
              <a:ext cx="101883" cy="101883"/>
            </a:xfrm>
            <a:custGeom>
              <a:avLst/>
              <a:gdLst>
                <a:gd name="connsiteX0" fmla="*/ 44828 w 101882"/>
                <a:gd name="connsiteY0" fmla="*/ 123023 h 101882"/>
                <a:gd name="connsiteX1" fmla="*/ 44828 w 101882"/>
                <a:gd name="connsiteY1" fmla="*/ 71318 h 101882"/>
                <a:gd name="connsiteX2" fmla="*/ 0 w 101882"/>
                <a:gd name="connsiteY2" fmla="*/ 0 h 101882"/>
                <a:gd name="connsiteX3" fmla="*/ 29037 w 101882"/>
                <a:gd name="connsiteY3" fmla="*/ 0 h 101882"/>
                <a:gd name="connsiteX4" fmla="*/ 58073 w 101882"/>
                <a:gd name="connsiteY4" fmla="*/ 48649 h 101882"/>
                <a:gd name="connsiteX5" fmla="*/ 86346 w 101882"/>
                <a:gd name="connsiteY5" fmla="*/ 0 h 101882"/>
                <a:gd name="connsiteX6" fmla="*/ 115128 w 101882"/>
                <a:gd name="connsiteY6" fmla="*/ 0 h 101882"/>
                <a:gd name="connsiteX7" fmla="*/ 69790 w 101882"/>
                <a:gd name="connsiteY7" fmla="*/ 71318 h 101882"/>
                <a:gd name="connsiteX8" fmla="*/ 69790 w 101882"/>
                <a:gd name="connsiteY8" fmla="*/ 123023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882" h="101882">
                  <a:moveTo>
                    <a:pt x="44828" y="123023"/>
                  </a:moveTo>
                  <a:lnTo>
                    <a:pt x="44828" y="71318"/>
                  </a:lnTo>
                  <a:lnTo>
                    <a:pt x="0" y="0"/>
                  </a:lnTo>
                  <a:lnTo>
                    <a:pt x="29037" y="0"/>
                  </a:lnTo>
                  <a:lnTo>
                    <a:pt x="58073" y="48649"/>
                  </a:lnTo>
                  <a:lnTo>
                    <a:pt x="86346" y="0"/>
                  </a:lnTo>
                  <a:lnTo>
                    <a:pt x="115128" y="0"/>
                  </a:lnTo>
                  <a:lnTo>
                    <a:pt x="69790" y="71318"/>
                  </a:lnTo>
                  <a:lnTo>
                    <a:pt x="69790" y="123023"/>
                  </a:lnTo>
                  <a:close/>
                </a:path>
              </a:pathLst>
            </a:custGeom>
            <a:solidFill>
              <a:srgbClr val="FFFFFF"/>
            </a:solidFill>
            <a:ln w="25463" cap="flat">
              <a:noFill/>
              <a:prstDash val="solid"/>
              <a:miter/>
            </a:ln>
          </p:spPr>
          <p:txBody>
            <a:bodyPr rtlCol="0" anchor="ctr"/>
            <a:lstStyle/>
            <a:p>
              <a:endParaRPr lang="es-CO" dirty="0"/>
            </a:p>
          </p:txBody>
        </p:sp>
        <p:sp>
          <p:nvSpPr>
            <p:cNvPr id="96" name="Forma libre: forma 95">
              <a:extLst>
                <a:ext uri="{FF2B5EF4-FFF2-40B4-BE49-F238E27FC236}">
                  <a16:creationId xmlns="" xmlns:a16="http://schemas.microsoft.com/office/drawing/2014/main" id="{232035F9-9CAB-4CAB-AF4C-9BFA119E57EE}"/>
                </a:ext>
              </a:extLst>
            </p:cNvPr>
            <p:cNvSpPr/>
            <p:nvPr/>
          </p:nvSpPr>
          <p:spPr>
            <a:xfrm>
              <a:off x="7225015" y="8871499"/>
              <a:ext cx="101883" cy="101883"/>
            </a:xfrm>
            <a:custGeom>
              <a:avLst/>
              <a:gdLst>
                <a:gd name="connsiteX0" fmla="*/ 25471 w 101882"/>
                <a:gd name="connsiteY0" fmla="*/ 63422 h 101882"/>
                <a:gd name="connsiteX1" fmla="*/ 35150 w 101882"/>
                <a:gd name="connsiteY1" fmla="*/ 95006 h 101882"/>
                <a:gd name="connsiteX2" fmla="*/ 59602 w 101882"/>
                <a:gd name="connsiteY2" fmla="*/ 105703 h 101882"/>
                <a:gd name="connsiteX3" fmla="*/ 83799 w 101882"/>
                <a:gd name="connsiteY3" fmla="*/ 95006 h 101882"/>
                <a:gd name="connsiteX4" fmla="*/ 93223 w 101882"/>
                <a:gd name="connsiteY4" fmla="*/ 62913 h 101882"/>
                <a:gd name="connsiteX5" fmla="*/ 84053 w 101882"/>
                <a:gd name="connsiteY5" fmla="*/ 31329 h 101882"/>
                <a:gd name="connsiteX6" fmla="*/ 59347 w 101882"/>
                <a:gd name="connsiteY6" fmla="*/ 20886 h 101882"/>
                <a:gd name="connsiteX7" fmla="*/ 34640 w 101882"/>
                <a:gd name="connsiteY7" fmla="*/ 31329 h 101882"/>
                <a:gd name="connsiteX8" fmla="*/ 25471 w 101882"/>
                <a:gd name="connsiteY8" fmla="*/ 63422 h 101882"/>
                <a:gd name="connsiteX9" fmla="*/ 0 w 101882"/>
                <a:gd name="connsiteY9" fmla="*/ 64441 h 101882"/>
                <a:gd name="connsiteX10" fmla="*/ 5603 w 101882"/>
                <a:gd name="connsiteY10" fmla="*/ 32857 h 101882"/>
                <a:gd name="connsiteX11" fmla="*/ 17065 w 101882"/>
                <a:gd name="connsiteY11" fmla="*/ 16047 h 101882"/>
                <a:gd name="connsiteX12" fmla="*/ 33112 w 101882"/>
                <a:gd name="connsiteY12" fmla="*/ 4839 h 101882"/>
                <a:gd name="connsiteX13" fmla="*/ 59602 w 101882"/>
                <a:gd name="connsiteY13" fmla="*/ 0 h 101882"/>
                <a:gd name="connsiteX14" fmla="*/ 103156 w 101882"/>
                <a:gd name="connsiteY14" fmla="*/ 16811 h 101882"/>
                <a:gd name="connsiteX15" fmla="*/ 119458 w 101882"/>
                <a:gd name="connsiteY15" fmla="*/ 63677 h 101882"/>
                <a:gd name="connsiteX16" fmla="*/ 103411 w 101882"/>
                <a:gd name="connsiteY16" fmla="*/ 110288 h 101882"/>
                <a:gd name="connsiteX17" fmla="*/ 60111 w 101882"/>
                <a:gd name="connsiteY17" fmla="*/ 127099 h 101882"/>
                <a:gd name="connsiteX18" fmla="*/ 16301 w 101882"/>
                <a:gd name="connsiteY18" fmla="*/ 110543 h 101882"/>
                <a:gd name="connsiteX19" fmla="*/ 0 w 101882"/>
                <a:gd name="connsiteY19" fmla="*/ 64441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1882" h="101882">
                  <a:moveTo>
                    <a:pt x="25471" y="63422"/>
                  </a:moveTo>
                  <a:cubicBezTo>
                    <a:pt x="25471" y="77431"/>
                    <a:pt x="28782" y="87874"/>
                    <a:pt x="35150" y="95006"/>
                  </a:cubicBezTo>
                  <a:cubicBezTo>
                    <a:pt x="41517" y="102137"/>
                    <a:pt x="49668" y="105703"/>
                    <a:pt x="59602" y="105703"/>
                  </a:cubicBezTo>
                  <a:cubicBezTo>
                    <a:pt x="69280" y="105703"/>
                    <a:pt x="77686" y="102137"/>
                    <a:pt x="83799" y="95006"/>
                  </a:cubicBezTo>
                  <a:cubicBezTo>
                    <a:pt x="90166" y="87874"/>
                    <a:pt x="93223" y="77176"/>
                    <a:pt x="93223" y="62913"/>
                  </a:cubicBezTo>
                  <a:cubicBezTo>
                    <a:pt x="93223" y="48904"/>
                    <a:pt x="90166" y="38461"/>
                    <a:pt x="84053" y="31329"/>
                  </a:cubicBezTo>
                  <a:cubicBezTo>
                    <a:pt x="77940" y="24452"/>
                    <a:pt x="69535" y="20886"/>
                    <a:pt x="59347" y="20886"/>
                  </a:cubicBezTo>
                  <a:cubicBezTo>
                    <a:pt x="49159" y="20886"/>
                    <a:pt x="40753" y="24452"/>
                    <a:pt x="34640" y="31329"/>
                  </a:cubicBezTo>
                  <a:cubicBezTo>
                    <a:pt x="28527" y="38715"/>
                    <a:pt x="25471" y="49413"/>
                    <a:pt x="25471" y="63422"/>
                  </a:cubicBezTo>
                  <a:moveTo>
                    <a:pt x="0" y="64441"/>
                  </a:moveTo>
                  <a:cubicBezTo>
                    <a:pt x="0" y="51960"/>
                    <a:pt x="2038" y="41263"/>
                    <a:pt x="5603" y="32857"/>
                  </a:cubicBezTo>
                  <a:cubicBezTo>
                    <a:pt x="8405" y="26490"/>
                    <a:pt x="12226" y="20886"/>
                    <a:pt x="17065" y="16047"/>
                  </a:cubicBezTo>
                  <a:cubicBezTo>
                    <a:pt x="21905" y="10952"/>
                    <a:pt x="27254" y="7387"/>
                    <a:pt x="33112" y="4839"/>
                  </a:cubicBezTo>
                  <a:cubicBezTo>
                    <a:pt x="40753" y="1528"/>
                    <a:pt x="49668" y="0"/>
                    <a:pt x="59602" y="0"/>
                  </a:cubicBezTo>
                  <a:cubicBezTo>
                    <a:pt x="77686" y="0"/>
                    <a:pt x="92204" y="5604"/>
                    <a:pt x="103156" y="16811"/>
                  </a:cubicBezTo>
                  <a:cubicBezTo>
                    <a:pt x="114109" y="28018"/>
                    <a:pt x="119458" y="43810"/>
                    <a:pt x="119458" y="63677"/>
                  </a:cubicBezTo>
                  <a:cubicBezTo>
                    <a:pt x="119458" y="83544"/>
                    <a:pt x="114109" y="99081"/>
                    <a:pt x="103411" y="110288"/>
                  </a:cubicBezTo>
                  <a:cubicBezTo>
                    <a:pt x="92713" y="121495"/>
                    <a:pt x="78195" y="127099"/>
                    <a:pt x="60111" y="127099"/>
                  </a:cubicBezTo>
                  <a:cubicBezTo>
                    <a:pt x="41772" y="127099"/>
                    <a:pt x="27254" y="121495"/>
                    <a:pt x="16301" y="110543"/>
                  </a:cubicBezTo>
                  <a:cubicBezTo>
                    <a:pt x="5349" y="99336"/>
                    <a:pt x="0" y="84053"/>
                    <a:pt x="0" y="64441"/>
                  </a:cubicBezTo>
                </a:path>
              </a:pathLst>
            </a:custGeom>
            <a:solidFill>
              <a:srgbClr val="FFFFFF"/>
            </a:solidFill>
            <a:ln w="25463" cap="flat">
              <a:noFill/>
              <a:prstDash val="solid"/>
              <a:miter/>
            </a:ln>
          </p:spPr>
          <p:txBody>
            <a:bodyPr rtlCol="0" anchor="ctr"/>
            <a:lstStyle/>
            <a:p>
              <a:endParaRPr lang="es-CO" dirty="0"/>
            </a:p>
          </p:txBody>
        </p:sp>
        <p:sp>
          <p:nvSpPr>
            <p:cNvPr id="97" name="Forma libre: forma 96">
              <a:extLst>
                <a:ext uri="{FF2B5EF4-FFF2-40B4-BE49-F238E27FC236}">
                  <a16:creationId xmlns="" xmlns:a16="http://schemas.microsoft.com/office/drawing/2014/main" id="{57B54DC4-53E5-4DAF-A885-A4392517D51D}"/>
                </a:ext>
              </a:extLst>
            </p:cNvPr>
            <p:cNvSpPr/>
            <p:nvPr/>
          </p:nvSpPr>
          <p:spPr>
            <a:xfrm>
              <a:off x="7356444" y="8873537"/>
              <a:ext cx="101883" cy="101883"/>
            </a:xfrm>
            <a:custGeom>
              <a:avLst/>
              <a:gdLst>
                <a:gd name="connsiteX0" fmla="*/ 24961 w 101882"/>
                <a:gd name="connsiteY0" fmla="*/ 52215 h 101882"/>
                <a:gd name="connsiteX1" fmla="*/ 43300 w 101882"/>
                <a:gd name="connsiteY1" fmla="*/ 52215 h 101882"/>
                <a:gd name="connsiteX2" fmla="*/ 65460 w 101882"/>
                <a:gd name="connsiteY2" fmla="*/ 50687 h 101882"/>
                <a:gd name="connsiteX3" fmla="*/ 72592 w 101882"/>
                <a:gd name="connsiteY3" fmla="*/ 45338 h 101882"/>
                <a:gd name="connsiteX4" fmla="*/ 75139 w 101882"/>
                <a:gd name="connsiteY4" fmla="*/ 36168 h 101882"/>
                <a:gd name="connsiteX5" fmla="*/ 71827 w 101882"/>
                <a:gd name="connsiteY5" fmla="*/ 26235 h 101882"/>
                <a:gd name="connsiteX6" fmla="*/ 62658 w 101882"/>
                <a:gd name="connsiteY6" fmla="*/ 21395 h 101882"/>
                <a:gd name="connsiteX7" fmla="*/ 44574 w 101882"/>
                <a:gd name="connsiteY7" fmla="*/ 21141 h 101882"/>
                <a:gd name="connsiteX8" fmla="*/ 25216 w 101882"/>
                <a:gd name="connsiteY8" fmla="*/ 21141 h 101882"/>
                <a:gd name="connsiteX9" fmla="*/ 25216 w 101882"/>
                <a:gd name="connsiteY9" fmla="*/ 52215 h 101882"/>
                <a:gd name="connsiteX10" fmla="*/ 0 w 101882"/>
                <a:gd name="connsiteY10" fmla="*/ 123023 h 101882"/>
                <a:gd name="connsiteX11" fmla="*/ 0 w 101882"/>
                <a:gd name="connsiteY11" fmla="*/ 0 h 101882"/>
                <a:gd name="connsiteX12" fmla="*/ 52215 w 101882"/>
                <a:gd name="connsiteY12" fmla="*/ 0 h 101882"/>
                <a:gd name="connsiteX13" fmla="*/ 80997 w 101882"/>
                <a:gd name="connsiteY13" fmla="*/ 3311 h 101882"/>
                <a:gd name="connsiteX14" fmla="*/ 95260 w 101882"/>
                <a:gd name="connsiteY14" fmla="*/ 15028 h 101882"/>
                <a:gd name="connsiteX15" fmla="*/ 100609 w 101882"/>
                <a:gd name="connsiteY15" fmla="*/ 34385 h 101882"/>
                <a:gd name="connsiteX16" fmla="*/ 92459 w 101882"/>
                <a:gd name="connsiteY16" fmla="*/ 57309 h 101882"/>
                <a:gd name="connsiteX17" fmla="*/ 68262 w 101882"/>
                <a:gd name="connsiteY17" fmla="*/ 68771 h 101882"/>
                <a:gd name="connsiteX18" fmla="*/ 81506 w 101882"/>
                <a:gd name="connsiteY18" fmla="*/ 79214 h 101882"/>
                <a:gd name="connsiteX19" fmla="*/ 95515 w 101882"/>
                <a:gd name="connsiteY19" fmla="*/ 99081 h 101882"/>
                <a:gd name="connsiteX20" fmla="*/ 110543 w 101882"/>
                <a:gd name="connsiteY20" fmla="*/ 123023 h 101882"/>
                <a:gd name="connsiteX21" fmla="*/ 80742 w 101882"/>
                <a:gd name="connsiteY21" fmla="*/ 123023 h 101882"/>
                <a:gd name="connsiteX22" fmla="*/ 62913 w 101882"/>
                <a:gd name="connsiteY22" fmla="*/ 96279 h 101882"/>
                <a:gd name="connsiteX23" fmla="*/ 49923 w 101882"/>
                <a:gd name="connsiteY23" fmla="*/ 78195 h 101882"/>
                <a:gd name="connsiteX24" fmla="*/ 42536 w 101882"/>
                <a:gd name="connsiteY24" fmla="*/ 73101 h 101882"/>
                <a:gd name="connsiteX25" fmla="*/ 29801 w 101882"/>
                <a:gd name="connsiteY25" fmla="*/ 71827 h 101882"/>
                <a:gd name="connsiteX26" fmla="*/ 24707 w 101882"/>
                <a:gd name="connsiteY26" fmla="*/ 71827 h 101882"/>
                <a:gd name="connsiteX27" fmla="*/ 24707 w 101882"/>
                <a:gd name="connsiteY27" fmla="*/ 123023 h 101882"/>
                <a:gd name="connsiteX28" fmla="*/ 0 w 101882"/>
                <a:gd name="connsiteY28" fmla="*/ 123023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1882" h="101882">
                  <a:moveTo>
                    <a:pt x="24961" y="52215"/>
                  </a:moveTo>
                  <a:lnTo>
                    <a:pt x="43300" y="52215"/>
                  </a:lnTo>
                  <a:cubicBezTo>
                    <a:pt x="55271" y="52215"/>
                    <a:pt x="62658" y="51705"/>
                    <a:pt x="65460" y="50687"/>
                  </a:cubicBezTo>
                  <a:cubicBezTo>
                    <a:pt x="68516" y="49668"/>
                    <a:pt x="70809" y="47885"/>
                    <a:pt x="72592" y="45338"/>
                  </a:cubicBezTo>
                  <a:cubicBezTo>
                    <a:pt x="74374" y="42791"/>
                    <a:pt x="75139" y="39734"/>
                    <a:pt x="75139" y="36168"/>
                  </a:cubicBezTo>
                  <a:cubicBezTo>
                    <a:pt x="75139" y="32093"/>
                    <a:pt x="74120" y="28782"/>
                    <a:pt x="71827" y="26235"/>
                  </a:cubicBezTo>
                  <a:cubicBezTo>
                    <a:pt x="69535" y="23688"/>
                    <a:pt x="66733" y="21905"/>
                    <a:pt x="62658" y="21395"/>
                  </a:cubicBezTo>
                  <a:cubicBezTo>
                    <a:pt x="60875" y="21141"/>
                    <a:pt x="54762" y="21141"/>
                    <a:pt x="44574" y="21141"/>
                  </a:cubicBezTo>
                  <a:lnTo>
                    <a:pt x="25216" y="21141"/>
                  </a:lnTo>
                  <a:lnTo>
                    <a:pt x="25216" y="52215"/>
                  </a:lnTo>
                  <a:close/>
                  <a:moveTo>
                    <a:pt x="0" y="123023"/>
                  </a:moveTo>
                  <a:lnTo>
                    <a:pt x="0" y="0"/>
                  </a:lnTo>
                  <a:lnTo>
                    <a:pt x="52215" y="0"/>
                  </a:lnTo>
                  <a:cubicBezTo>
                    <a:pt x="65460" y="0"/>
                    <a:pt x="74884" y="1019"/>
                    <a:pt x="80997" y="3311"/>
                  </a:cubicBezTo>
                  <a:cubicBezTo>
                    <a:pt x="86855" y="5603"/>
                    <a:pt x="91695" y="9424"/>
                    <a:pt x="95260" y="15028"/>
                  </a:cubicBezTo>
                  <a:cubicBezTo>
                    <a:pt x="98826" y="20631"/>
                    <a:pt x="100609" y="27254"/>
                    <a:pt x="100609" y="34385"/>
                  </a:cubicBezTo>
                  <a:cubicBezTo>
                    <a:pt x="100609" y="43555"/>
                    <a:pt x="97808" y="51196"/>
                    <a:pt x="92459" y="57309"/>
                  </a:cubicBezTo>
                  <a:cubicBezTo>
                    <a:pt x="87110" y="63167"/>
                    <a:pt x="78959" y="66988"/>
                    <a:pt x="68262" y="68771"/>
                  </a:cubicBezTo>
                  <a:cubicBezTo>
                    <a:pt x="73610" y="71827"/>
                    <a:pt x="77940" y="75393"/>
                    <a:pt x="81506" y="79214"/>
                  </a:cubicBezTo>
                  <a:cubicBezTo>
                    <a:pt x="85072" y="82780"/>
                    <a:pt x="89657" y="89402"/>
                    <a:pt x="95515" y="99081"/>
                  </a:cubicBezTo>
                  <a:lnTo>
                    <a:pt x="110543" y="123023"/>
                  </a:lnTo>
                  <a:lnTo>
                    <a:pt x="80742" y="123023"/>
                  </a:lnTo>
                  <a:lnTo>
                    <a:pt x="62913" y="96279"/>
                  </a:lnTo>
                  <a:cubicBezTo>
                    <a:pt x="56545" y="86600"/>
                    <a:pt x="52215" y="80742"/>
                    <a:pt x="49923" y="78195"/>
                  </a:cubicBezTo>
                  <a:cubicBezTo>
                    <a:pt x="47376" y="75648"/>
                    <a:pt x="45083" y="74120"/>
                    <a:pt x="42536" y="73101"/>
                  </a:cubicBezTo>
                  <a:cubicBezTo>
                    <a:pt x="39734" y="72337"/>
                    <a:pt x="35659" y="71827"/>
                    <a:pt x="29801" y="71827"/>
                  </a:cubicBezTo>
                  <a:lnTo>
                    <a:pt x="24707" y="71827"/>
                  </a:lnTo>
                  <a:lnTo>
                    <a:pt x="24707" y="123023"/>
                  </a:lnTo>
                  <a:lnTo>
                    <a:pt x="0" y="123023"/>
                  </a:lnTo>
                  <a:close/>
                </a:path>
              </a:pathLst>
            </a:custGeom>
            <a:solidFill>
              <a:srgbClr val="FFFFFF"/>
            </a:solidFill>
            <a:ln w="25463" cap="flat">
              <a:noFill/>
              <a:prstDash val="solid"/>
              <a:miter/>
            </a:ln>
          </p:spPr>
          <p:txBody>
            <a:bodyPr rtlCol="0" anchor="ctr"/>
            <a:lstStyle/>
            <a:p>
              <a:endParaRPr lang="es-CO" dirty="0"/>
            </a:p>
          </p:txBody>
        </p:sp>
        <p:sp>
          <p:nvSpPr>
            <p:cNvPr id="98" name="Forma libre: forma 97">
              <a:extLst>
                <a:ext uri="{FF2B5EF4-FFF2-40B4-BE49-F238E27FC236}">
                  <a16:creationId xmlns="" xmlns:a16="http://schemas.microsoft.com/office/drawing/2014/main" id="{45AA368D-8111-4400-B6DC-9B80F6E882BF}"/>
                </a:ext>
              </a:extLst>
            </p:cNvPr>
            <p:cNvSpPr/>
            <p:nvPr/>
          </p:nvSpPr>
          <p:spPr>
            <a:xfrm>
              <a:off x="7210497" y="9172308"/>
              <a:ext cx="25471" cy="25471"/>
            </a:xfrm>
            <a:custGeom>
              <a:avLst/>
              <a:gdLst>
                <a:gd name="connsiteX0" fmla="*/ 0 w 0"/>
                <a:gd name="connsiteY0" fmla="*/ 0 h 0"/>
                <a:gd name="connsiteX1" fmla="*/ 23178 w 0"/>
                <a:gd name="connsiteY1" fmla="*/ 0 h 0"/>
                <a:gd name="connsiteX2" fmla="*/ 23178 w 0"/>
                <a:gd name="connsiteY2" fmla="*/ 23178 h 0"/>
                <a:gd name="connsiteX3" fmla="*/ 0 w 0"/>
                <a:gd name="connsiteY3" fmla="*/ 23178 h 0"/>
              </a:gdLst>
              <a:ahLst/>
              <a:cxnLst>
                <a:cxn ang="0">
                  <a:pos x="connsiteX0" y="connsiteY0"/>
                </a:cxn>
                <a:cxn ang="0">
                  <a:pos x="connsiteX1" y="connsiteY1"/>
                </a:cxn>
                <a:cxn ang="0">
                  <a:pos x="connsiteX2" y="connsiteY2"/>
                </a:cxn>
                <a:cxn ang="0">
                  <a:pos x="connsiteX3" y="connsiteY3"/>
                </a:cxn>
              </a:cxnLst>
              <a:rect l="l" t="t" r="r" b="b"/>
              <a:pathLst>
                <a:path>
                  <a:moveTo>
                    <a:pt x="0" y="0"/>
                  </a:moveTo>
                  <a:lnTo>
                    <a:pt x="23178" y="0"/>
                  </a:lnTo>
                  <a:lnTo>
                    <a:pt x="23178" y="23178"/>
                  </a:lnTo>
                  <a:lnTo>
                    <a:pt x="0" y="23178"/>
                  </a:lnTo>
                  <a:close/>
                </a:path>
              </a:pathLst>
            </a:custGeom>
            <a:solidFill>
              <a:srgbClr val="FFFFFF"/>
            </a:solidFill>
            <a:ln w="25463" cap="flat">
              <a:noFill/>
              <a:prstDash val="solid"/>
              <a:miter/>
            </a:ln>
          </p:spPr>
          <p:txBody>
            <a:bodyPr rtlCol="0" anchor="ctr"/>
            <a:lstStyle/>
            <a:p>
              <a:endParaRPr lang="es-CO" dirty="0"/>
            </a:p>
          </p:txBody>
        </p:sp>
        <p:sp>
          <p:nvSpPr>
            <p:cNvPr id="99" name="Forma libre: forma 98">
              <a:extLst>
                <a:ext uri="{FF2B5EF4-FFF2-40B4-BE49-F238E27FC236}">
                  <a16:creationId xmlns="" xmlns:a16="http://schemas.microsoft.com/office/drawing/2014/main" id="{7BAB033B-288A-40CC-A616-13063492EBB0}"/>
                </a:ext>
              </a:extLst>
            </p:cNvPr>
            <p:cNvSpPr/>
            <p:nvPr/>
          </p:nvSpPr>
          <p:spPr>
            <a:xfrm>
              <a:off x="6096917" y="9074246"/>
              <a:ext cx="76412" cy="101883"/>
            </a:xfrm>
            <a:custGeom>
              <a:avLst/>
              <a:gdLst>
                <a:gd name="connsiteX0" fmla="*/ 24452 w 76412"/>
                <a:gd name="connsiteY0" fmla="*/ 20631 h 101882"/>
                <a:gd name="connsiteX1" fmla="*/ 24452 w 76412"/>
                <a:gd name="connsiteY1" fmla="*/ 100355 h 101882"/>
                <a:gd name="connsiteX2" fmla="*/ 42791 w 76412"/>
                <a:gd name="connsiteY2" fmla="*/ 100355 h 101882"/>
                <a:gd name="connsiteX3" fmla="*/ 57564 w 76412"/>
                <a:gd name="connsiteY3" fmla="*/ 99336 h 101882"/>
                <a:gd name="connsiteX4" fmla="*/ 67497 w 76412"/>
                <a:gd name="connsiteY4" fmla="*/ 94242 h 101882"/>
                <a:gd name="connsiteX5" fmla="*/ 73865 w 76412"/>
                <a:gd name="connsiteY5" fmla="*/ 82525 h 101882"/>
                <a:gd name="connsiteX6" fmla="*/ 76412 w 76412"/>
                <a:gd name="connsiteY6" fmla="*/ 60366 h 101882"/>
                <a:gd name="connsiteX7" fmla="*/ 73865 w 76412"/>
                <a:gd name="connsiteY7" fmla="*/ 38970 h 101882"/>
                <a:gd name="connsiteX8" fmla="*/ 66988 w 76412"/>
                <a:gd name="connsiteY8" fmla="*/ 27254 h 101882"/>
                <a:gd name="connsiteX9" fmla="*/ 55781 w 76412"/>
                <a:gd name="connsiteY9" fmla="*/ 21650 h 101882"/>
                <a:gd name="connsiteX10" fmla="*/ 35659 w 76412"/>
                <a:gd name="connsiteY10" fmla="*/ 20377 h 101882"/>
                <a:gd name="connsiteX11" fmla="*/ 24452 w 76412"/>
                <a:gd name="connsiteY11" fmla="*/ 20377 h 101882"/>
                <a:gd name="connsiteX12" fmla="*/ 0 w 76412"/>
                <a:gd name="connsiteY12" fmla="*/ 0 h 101882"/>
                <a:gd name="connsiteX13" fmla="*/ 44574 w 76412"/>
                <a:gd name="connsiteY13" fmla="*/ 0 h 101882"/>
                <a:gd name="connsiteX14" fmla="*/ 67497 w 76412"/>
                <a:gd name="connsiteY14" fmla="*/ 2292 h 101882"/>
                <a:gd name="connsiteX15" fmla="*/ 85836 w 76412"/>
                <a:gd name="connsiteY15" fmla="*/ 13500 h 101882"/>
                <a:gd name="connsiteX16" fmla="*/ 97298 w 76412"/>
                <a:gd name="connsiteY16" fmla="*/ 33112 h 101882"/>
                <a:gd name="connsiteX17" fmla="*/ 101374 w 76412"/>
                <a:gd name="connsiteY17" fmla="*/ 61639 h 101882"/>
                <a:gd name="connsiteX18" fmla="*/ 97553 w 76412"/>
                <a:gd name="connsiteY18" fmla="*/ 87365 h 101882"/>
                <a:gd name="connsiteX19" fmla="*/ 84563 w 76412"/>
                <a:gd name="connsiteY19" fmla="*/ 108760 h 101882"/>
                <a:gd name="connsiteX20" fmla="*/ 67497 w 76412"/>
                <a:gd name="connsiteY20" fmla="*/ 118439 h 101882"/>
                <a:gd name="connsiteX21" fmla="*/ 45847 w 76412"/>
                <a:gd name="connsiteY21" fmla="*/ 120986 h 101882"/>
                <a:gd name="connsiteX22" fmla="*/ 0 w 76412"/>
                <a:gd name="connsiteY22" fmla="*/ 120986 h 101882"/>
                <a:gd name="connsiteX23" fmla="*/ 0 w 76412"/>
                <a:gd name="connsiteY23" fmla="*/ 0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412" h="101882">
                  <a:moveTo>
                    <a:pt x="24452" y="20631"/>
                  </a:moveTo>
                  <a:lnTo>
                    <a:pt x="24452" y="100355"/>
                  </a:lnTo>
                  <a:lnTo>
                    <a:pt x="42791" y="100355"/>
                  </a:lnTo>
                  <a:cubicBezTo>
                    <a:pt x="49668" y="100355"/>
                    <a:pt x="54507" y="99845"/>
                    <a:pt x="57564" y="99336"/>
                  </a:cubicBezTo>
                  <a:cubicBezTo>
                    <a:pt x="61384" y="98317"/>
                    <a:pt x="64696" y="96789"/>
                    <a:pt x="67497" y="94242"/>
                  </a:cubicBezTo>
                  <a:cubicBezTo>
                    <a:pt x="70045" y="91949"/>
                    <a:pt x="72082" y="87874"/>
                    <a:pt x="73865" y="82525"/>
                  </a:cubicBezTo>
                  <a:cubicBezTo>
                    <a:pt x="75648" y="77176"/>
                    <a:pt x="76412" y="69535"/>
                    <a:pt x="76412" y="60366"/>
                  </a:cubicBezTo>
                  <a:cubicBezTo>
                    <a:pt x="76412" y="51196"/>
                    <a:pt x="75648" y="43810"/>
                    <a:pt x="73865" y="38970"/>
                  </a:cubicBezTo>
                  <a:cubicBezTo>
                    <a:pt x="72082" y="33876"/>
                    <a:pt x="70045" y="30055"/>
                    <a:pt x="66988" y="27254"/>
                  </a:cubicBezTo>
                  <a:cubicBezTo>
                    <a:pt x="63932" y="24452"/>
                    <a:pt x="60111" y="22669"/>
                    <a:pt x="55781" y="21650"/>
                  </a:cubicBezTo>
                  <a:cubicBezTo>
                    <a:pt x="52470" y="20886"/>
                    <a:pt x="45593" y="20377"/>
                    <a:pt x="35659" y="20377"/>
                  </a:cubicBezTo>
                  <a:lnTo>
                    <a:pt x="24452" y="20377"/>
                  </a:lnTo>
                  <a:close/>
                  <a:moveTo>
                    <a:pt x="0" y="0"/>
                  </a:moveTo>
                  <a:lnTo>
                    <a:pt x="44574" y="0"/>
                  </a:lnTo>
                  <a:cubicBezTo>
                    <a:pt x="54762" y="0"/>
                    <a:pt x="62149" y="764"/>
                    <a:pt x="67497" y="2292"/>
                  </a:cubicBezTo>
                  <a:cubicBezTo>
                    <a:pt x="74629" y="4330"/>
                    <a:pt x="80488" y="8151"/>
                    <a:pt x="85836" y="13500"/>
                  </a:cubicBezTo>
                  <a:cubicBezTo>
                    <a:pt x="90931" y="18848"/>
                    <a:pt x="94751" y="25471"/>
                    <a:pt x="97298" y="33112"/>
                  </a:cubicBezTo>
                  <a:cubicBezTo>
                    <a:pt x="100100" y="40753"/>
                    <a:pt x="101374" y="50432"/>
                    <a:pt x="101374" y="61639"/>
                  </a:cubicBezTo>
                  <a:cubicBezTo>
                    <a:pt x="101374" y="71827"/>
                    <a:pt x="100100" y="80233"/>
                    <a:pt x="97553" y="87365"/>
                  </a:cubicBezTo>
                  <a:cubicBezTo>
                    <a:pt x="94496" y="96025"/>
                    <a:pt x="90166" y="103156"/>
                    <a:pt x="84563" y="108760"/>
                  </a:cubicBezTo>
                  <a:cubicBezTo>
                    <a:pt x="80233" y="112835"/>
                    <a:pt x="74629" y="116146"/>
                    <a:pt x="67497" y="118439"/>
                  </a:cubicBezTo>
                  <a:cubicBezTo>
                    <a:pt x="62149" y="120222"/>
                    <a:pt x="55017" y="120986"/>
                    <a:pt x="45847" y="120986"/>
                  </a:cubicBezTo>
                  <a:lnTo>
                    <a:pt x="0" y="120986"/>
                  </a:lnTo>
                  <a:lnTo>
                    <a:pt x="0" y="0"/>
                  </a:lnTo>
                  <a:close/>
                </a:path>
              </a:pathLst>
            </a:custGeom>
            <a:solidFill>
              <a:srgbClr val="FFFFFF"/>
            </a:solidFill>
            <a:ln w="25463" cap="flat">
              <a:noFill/>
              <a:prstDash val="solid"/>
              <a:miter/>
            </a:ln>
          </p:spPr>
          <p:txBody>
            <a:bodyPr rtlCol="0" anchor="ctr"/>
            <a:lstStyle/>
            <a:p>
              <a:endParaRPr lang="es-CO" dirty="0"/>
            </a:p>
          </p:txBody>
        </p:sp>
        <p:sp>
          <p:nvSpPr>
            <p:cNvPr id="100" name="Forma libre: forma 99">
              <a:extLst>
                <a:ext uri="{FF2B5EF4-FFF2-40B4-BE49-F238E27FC236}">
                  <a16:creationId xmlns="" xmlns:a16="http://schemas.microsoft.com/office/drawing/2014/main" id="{9E889E57-A6B2-463D-B751-424AD0E1A0D5}"/>
                </a:ext>
              </a:extLst>
            </p:cNvPr>
            <p:cNvSpPr/>
            <p:nvPr/>
          </p:nvSpPr>
          <p:spPr>
            <a:xfrm>
              <a:off x="6212044" y="9074246"/>
              <a:ext cx="76412" cy="101883"/>
            </a:xfrm>
            <a:custGeom>
              <a:avLst/>
              <a:gdLst>
                <a:gd name="connsiteX0" fmla="*/ 0 w 76412"/>
                <a:gd name="connsiteY0" fmla="*/ 120986 h 101882"/>
                <a:gd name="connsiteX1" fmla="*/ 0 w 76412"/>
                <a:gd name="connsiteY1" fmla="*/ 0 h 101882"/>
                <a:gd name="connsiteX2" fmla="*/ 89657 w 76412"/>
                <a:gd name="connsiteY2" fmla="*/ 0 h 101882"/>
                <a:gd name="connsiteX3" fmla="*/ 89657 w 76412"/>
                <a:gd name="connsiteY3" fmla="*/ 20631 h 101882"/>
                <a:gd name="connsiteX4" fmla="*/ 24452 w 76412"/>
                <a:gd name="connsiteY4" fmla="*/ 20631 h 101882"/>
                <a:gd name="connsiteX5" fmla="*/ 24452 w 76412"/>
                <a:gd name="connsiteY5" fmla="*/ 47121 h 101882"/>
                <a:gd name="connsiteX6" fmla="*/ 85072 w 76412"/>
                <a:gd name="connsiteY6" fmla="*/ 47121 h 101882"/>
                <a:gd name="connsiteX7" fmla="*/ 85072 w 76412"/>
                <a:gd name="connsiteY7" fmla="*/ 67752 h 101882"/>
                <a:gd name="connsiteX8" fmla="*/ 24452 w 76412"/>
                <a:gd name="connsiteY8" fmla="*/ 67752 h 101882"/>
                <a:gd name="connsiteX9" fmla="*/ 24452 w 76412"/>
                <a:gd name="connsiteY9" fmla="*/ 100355 h 101882"/>
                <a:gd name="connsiteX10" fmla="*/ 91949 w 76412"/>
                <a:gd name="connsiteY10" fmla="*/ 100355 h 101882"/>
                <a:gd name="connsiteX11" fmla="*/ 91949 w 76412"/>
                <a:gd name="connsiteY11" fmla="*/ 120986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412" h="101882">
                  <a:moveTo>
                    <a:pt x="0" y="120986"/>
                  </a:moveTo>
                  <a:lnTo>
                    <a:pt x="0" y="0"/>
                  </a:lnTo>
                  <a:lnTo>
                    <a:pt x="89657" y="0"/>
                  </a:lnTo>
                  <a:lnTo>
                    <a:pt x="89657" y="20631"/>
                  </a:lnTo>
                  <a:lnTo>
                    <a:pt x="24452" y="20631"/>
                  </a:lnTo>
                  <a:lnTo>
                    <a:pt x="24452" y="47121"/>
                  </a:lnTo>
                  <a:lnTo>
                    <a:pt x="85072" y="47121"/>
                  </a:lnTo>
                  <a:lnTo>
                    <a:pt x="85072" y="67752"/>
                  </a:lnTo>
                  <a:lnTo>
                    <a:pt x="24452" y="67752"/>
                  </a:lnTo>
                  <a:lnTo>
                    <a:pt x="24452" y="100355"/>
                  </a:lnTo>
                  <a:lnTo>
                    <a:pt x="91949" y="100355"/>
                  </a:lnTo>
                  <a:lnTo>
                    <a:pt x="91949" y="120986"/>
                  </a:lnTo>
                  <a:close/>
                </a:path>
              </a:pathLst>
            </a:custGeom>
            <a:solidFill>
              <a:srgbClr val="FFFFFF"/>
            </a:solidFill>
            <a:ln w="25463" cap="flat">
              <a:noFill/>
              <a:prstDash val="solid"/>
              <a:miter/>
            </a:ln>
          </p:spPr>
          <p:txBody>
            <a:bodyPr rtlCol="0" anchor="ctr"/>
            <a:lstStyle/>
            <a:p>
              <a:endParaRPr lang="es-CO" dirty="0"/>
            </a:p>
          </p:txBody>
        </p:sp>
        <p:sp>
          <p:nvSpPr>
            <p:cNvPr id="101" name="Forma libre: forma 100">
              <a:extLst>
                <a:ext uri="{FF2B5EF4-FFF2-40B4-BE49-F238E27FC236}">
                  <a16:creationId xmlns="" xmlns:a16="http://schemas.microsoft.com/office/drawing/2014/main" id="{FDA38A8E-9043-4AEA-973D-471BFD5BD763}"/>
                </a:ext>
              </a:extLst>
            </p:cNvPr>
            <p:cNvSpPr/>
            <p:nvPr/>
          </p:nvSpPr>
          <p:spPr>
            <a:xfrm>
              <a:off x="6357227" y="9074246"/>
              <a:ext cx="76412" cy="101883"/>
            </a:xfrm>
            <a:custGeom>
              <a:avLst/>
              <a:gdLst>
                <a:gd name="connsiteX0" fmla="*/ 24707 w 76412"/>
                <a:gd name="connsiteY0" fmla="*/ 68007 h 101882"/>
                <a:gd name="connsiteX1" fmla="*/ 24707 w 76412"/>
                <a:gd name="connsiteY1" fmla="*/ 100355 h 101882"/>
                <a:gd name="connsiteX2" fmla="*/ 47121 w 76412"/>
                <a:gd name="connsiteY2" fmla="*/ 100355 h 101882"/>
                <a:gd name="connsiteX3" fmla="*/ 63932 w 76412"/>
                <a:gd name="connsiteY3" fmla="*/ 99590 h 101882"/>
                <a:gd name="connsiteX4" fmla="*/ 72846 w 76412"/>
                <a:gd name="connsiteY4" fmla="*/ 94751 h 101882"/>
                <a:gd name="connsiteX5" fmla="*/ 76157 w 76412"/>
                <a:gd name="connsiteY5" fmla="*/ 84563 h 101882"/>
                <a:gd name="connsiteX6" fmla="*/ 73610 w 76412"/>
                <a:gd name="connsiteY6" fmla="*/ 75393 h 101882"/>
                <a:gd name="connsiteX7" fmla="*/ 65969 w 76412"/>
                <a:gd name="connsiteY7" fmla="*/ 69790 h 101882"/>
                <a:gd name="connsiteX8" fmla="*/ 44319 w 76412"/>
                <a:gd name="connsiteY8" fmla="*/ 68007 h 101882"/>
                <a:gd name="connsiteX9" fmla="*/ 24707 w 76412"/>
                <a:gd name="connsiteY9" fmla="*/ 68007 h 101882"/>
                <a:gd name="connsiteX10" fmla="*/ 24707 w 76412"/>
                <a:gd name="connsiteY10" fmla="*/ 20122 h 101882"/>
                <a:gd name="connsiteX11" fmla="*/ 24707 w 76412"/>
                <a:gd name="connsiteY11" fmla="*/ 48140 h 101882"/>
                <a:gd name="connsiteX12" fmla="*/ 40753 w 76412"/>
                <a:gd name="connsiteY12" fmla="*/ 48140 h 101882"/>
                <a:gd name="connsiteX13" fmla="*/ 58583 w 76412"/>
                <a:gd name="connsiteY13" fmla="*/ 47630 h 101882"/>
                <a:gd name="connsiteX14" fmla="*/ 68262 w 76412"/>
                <a:gd name="connsiteY14" fmla="*/ 43300 h 101882"/>
                <a:gd name="connsiteX15" fmla="*/ 71827 w 76412"/>
                <a:gd name="connsiteY15" fmla="*/ 33876 h 101882"/>
                <a:gd name="connsiteX16" fmla="*/ 68771 w 76412"/>
                <a:gd name="connsiteY16" fmla="*/ 24707 h 101882"/>
                <a:gd name="connsiteX17" fmla="*/ 59601 w 76412"/>
                <a:gd name="connsiteY17" fmla="*/ 20631 h 101882"/>
                <a:gd name="connsiteX18" fmla="*/ 38716 w 76412"/>
                <a:gd name="connsiteY18" fmla="*/ 20122 h 101882"/>
                <a:gd name="connsiteX19" fmla="*/ 24707 w 76412"/>
                <a:gd name="connsiteY19" fmla="*/ 20122 h 101882"/>
                <a:gd name="connsiteX20" fmla="*/ 255 w 76412"/>
                <a:gd name="connsiteY20" fmla="*/ 0 h 101882"/>
                <a:gd name="connsiteX21" fmla="*/ 48649 w 76412"/>
                <a:gd name="connsiteY21" fmla="*/ 0 h 101882"/>
                <a:gd name="connsiteX22" fmla="*/ 70044 w 76412"/>
                <a:gd name="connsiteY22" fmla="*/ 1274 h 101882"/>
                <a:gd name="connsiteX23" fmla="*/ 82780 w 76412"/>
                <a:gd name="connsiteY23" fmla="*/ 6368 h 101882"/>
                <a:gd name="connsiteX24" fmla="*/ 91949 w 76412"/>
                <a:gd name="connsiteY24" fmla="*/ 16301 h 101882"/>
                <a:gd name="connsiteX25" fmla="*/ 95515 w 76412"/>
                <a:gd name="connsiteY25" fmla="*/ 30565 h 101882"/>
                <a:gd name="connsiteX26" fmla="*/ 90930 w 76412"/>
                <a:gd name="connsiteY26" fmla="*/ 46102 h 101882"/>
                <a:gd name="connsiteX27" fmla="*/ 78705 w 76412"/>
                <a:gd name="connsiteY27" fmla="*/ 56800 h 101882"/>
                <a:gd name="connsiteX28" fmla="*/ 95515 w 76412"/>
                <a:gd name="connsiteY28" fmla="*/ 67752 h 101882"/>
                <a:gd name="connsiteX29" fmla="*/ 101628 w 76412"/>
                <a:gd name="connsiteY29" fmla="*/ 86091 h 101882"/>
                <a:gd name="connsiteX30" fmla="*/ 97808 w 76412"/>
                <a:gd name="connsiteY30" fmla="*/ 102138 h 101882"/>
                <a:gd name="connsiteX31" fmla="*/ 87365 w 76412"/>
                <a:gd name="connsiteY31" fmla="*/ 114618 h 101882"/>
                <a:gd name="connsiteX32" fmla="*/ 70809 w 76412"/>
                <a:gd name="connsiteY32" fmla="*/ 120476 h 101882"/>
                <a:gd name="connsiteX33" fmla="*/ 41263 w 76412"/>
                <a:gd name="connsiteY33" fmla="*/ 121241 h 101882"/>
                <a:gd name="connsiteX34" fmla="*/ 0 w 76412"/>
                <a:gd name="connsiteY34" fmla="*/ 121241 h 101882"/>
                <a:gd name="connsiteX35" fmla="*/ 0 w 76412"/>
                <a:gd name="connsiteY35" fmla="*/ 0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6412" h="101882">
                  <a:moveTo>
                    <a:pt x="24707" y="68007"/>
                  </a:moveTo>
                  <a:lnTo>
                    <a:pt x="24707" y="100355"/>
                  </a:lnTo>
                  <a:lnTo>
                    <a:pt x="47121" y="100355"/>
                  </a:lnTo>
                  <a:cubicBezTo>
                    <a:pt x="55781" y="100355"/>
                    <a:pt x="61639" y="100100"/>
                    <a:pt x="63932" y="99590"/>
                  </a:cubicBezTo>
                  <a:cubicBezTo>
                    <a:pt x="67497" y="98826"/>
                    <a:pt x="70554" y="97298"/>
                    <a:pt x="72846" y="94751"/>
                  </a:cubicBezTo>
                  <a:cubicBezTo>
                    <a:pt x="75139" y="92204"/>
                    <a:pt x="76157" y="88638"/>
                    <a:pt x="76157" y="84563"/>
                  </a:cubicBezTo>
                  <a:cubicBezTo>
                    <a:pt x="76157" y="80997"/>
                    <a:pt x="75393" y="77686"/>
                    <a:pt x="73610" y="75393"/>
                  </a:cubicBezTo>
                  <a:cubicBezTo>
                    <a:pt x="71827" y="72846"/>
                    <a:pt x="69280" y="71063"/>
                    <a:pt x="65969" y="69790"/>
                  </a:cubicBezTo>
                  <a:cubicBezTo>
                    <a:pt x="62658" y="68516"/>
                    <a:pt x="55271" y="68007"/>
                    <a:pt x="44319" y="68007"/>
                  </a:cubicBezTo>
                  <a:lnTo>
                    <a:pt x="24707" y="68007"/>
                  </a:lnTo>
                  <a:close/>
                  <a:moveTo>
                    <a:pt x="24707" y="20122"/>
                  </a:moveTo>
                  <a:lnTo>
                    <a:pt x="24707" y="48140"/>
                  </a:lnTo>
                  <a:lnTo>
                    <a:pt x="40753" y="48140"/>
                  </a:lnTo>
                  <a:cubicBezTo>
                    <a:pt x="50177" y="48140"/>
                    <a:pt x="56036" y="47885"/>
                    <a:pt x="58583" y="47630"/>
                  </a:cubicBezTo>
                  <a:cubicBezTo>
                    <a:pt x="62658" y="47121"/>
                    <a:pt x="65969" y="45593"/>
                    <a:pt x="68262" y="43300"/>
                  </a:cubicBezTo>
                  <a:cubicBezTo>
                    <a:pt x="70554" y="41008"/>
                    <a:pt x="71827" y="37697"/>
                    <a:pt x="71827" y="33876"/>
                  </a:cubicBezTo>
                  <a:cubicBezTo>
                    <a:pt x="71827" y="30055"/>
                    <a:pt x="70809" y="26999"/>
                    <a:pt x="68771" y="24707"/>
                  </a:cubicBezTo>
                  <a:cubicBezTo>
                    <a:pt x="66733" y="22414"/>
                    <a:pt x="63677" y="20886"/>
                    <a:pt x="59601" y="20631"/>
                  </a:cubicBezTo>
                  <a:cubicBezTo>
                    <a:pt x="57309" y="20377"/>
                    <a:pt x="50177" y="20122"/>
                    <a:pt x="38716" y="20122"/>
                  </a:cubicBezTo>
                  <a:lnTo>
                    <a:pt x="24707" y="20122"/>
                  </a:lnTo>
                  <a:close/>
                  <a:moveTo>
                    <a:pt x="255" y="0"/>
                  </a:moveTo>
                  <a:lnTo>
                    <a:pt x="48649" y="0"/>
                  </a:lnTo>
                  <a:cubicBezTo>
                    <a:pt x="58073" y="0"/>
                    <a:pt x="65205" y="509"/>
                    <a:pt x="70044" y="1274"/>
                  </a:cubicBezTo>
                  <a:cubicBezTo>
                    <a:pt x="74629" y="2038"/>
                    <a:pt x="78959" y="3821"/>
                    <a:pt x="82780" y="6368"/>
                  </a:cubicBezTo>
                  <a:cubicBezTo>
                    <a:pt x="86600" y="8915"/>
                    <a:pt x="89657" y="12226"/>
                    <a:pt x="91949" y="16301"/>
                  </a:cubicBezTo>
                  <a:cubicBezTo>
                    <a:pt x="94496" y="20631"/>
                    <a:pt x="95515" y="25216"/>
                    <a:pt x="95515" y="30565"/>
                  </a:cubicBezTo>
                  <a:cubicBezTo>
                    <a:pt x="95515" y="36168"/>
                    <a:pt x="93987" y="41517"/>
                    <a:pt x="90930" y="46102"/>
                  </a:cubicBezTo>
                  <a:cubicBezTo>
                    <a:pt x="87874" y="50941"/>
                    <a:pt x="83799" y="54507"/>
                    <a:pt x="78705" y="56800"/>
                  </a:cubicBezTo>
                  <a:cubicBezTo>
                    <a:pt x="86091" y="59092"/>
                    <a:pt x="91695" y="62658"/>
                    <a:pt x="95515" y="67752"/>
                  </a:cubicBezTo>
                  <a:cubicBezTo>
                    <a:pt x="99591" y="73101"/>
                    <a:pt x="101628" y="78959"/>
                    <a:pt x="101628" y="86091"/>
                  </a:cubicBezTo>
                  <a:cubicBezTo>
                    <a:pt x="101628" y="91695"/>
                    <a:pt x="100355" y="97043"/>
                    <a:pt x="97808" y="102138"/>
                  </a:cubicBezTo>
                  <a:cubicBezTo>
                    <a:pt x="95261" y="107232"/>
                    <a:pt x="91695" y="111562"/>
                    <a:pt x="87365" y="114618"/>
                  </a:cubicBezTo>
                  <a:cubicBezTo>
                    <a:pt x="82780" y="117675"/>
                    <a:pt x="77431" y="119712"/>
                    <a:pt x="70809" y="120476"/>
                  </a:cubicBezTo>
                  <a:cubicBezTo>
                    <a:pt x="66733" y="120731"/>
                    <a:pt x="56800" y="121241"/>
                    <a:pt x="41263" y="121241"/>
                  </a:cubicBezTo>
                  <a:lnTo>
                    <a:pt x="0" y="121241"/>
                  </a:lnTo>
                  <a:lnTo>
                    <a:pt x="0" y="0"/>
                  </a:lnTo>
                  <a:close/>
                </a:path>
              </a:pathLst>
            </a:custGeom>
            <a:solidFill>
              <a:srgbClr val="FFFFFF"/>
            </a:solidFill>
            <a:ln w="25463" cap="flat">
              <a:noFill/>
              <a:prstDash val="solid"/>
              <a:miter/>
            </a:ln>
          </p:spPr>
          <p:txBody>
            <a:bodyPr rtlCol="0" anchor="ctr"/>
            <a:lstStyle/>
            <a:p>
              <a:endParaRPr lang="es-CO" dirty="0"/>
            </a:p>
          </p:txBody>
        </p:sp>
        <p:sp>
          <p:nvSpPr>
            <p:cNvPr id="102" name="Forma libre: forma 101">
              <a:extLst>
                <a:ext uri="{FF2B5EF4-FFF2-40B4-BE49-F238E27FC236}">
                  <a16:creationId xmlns="" xmlns:a16="http://schemas.microsoft.com/office/drawing/2014/main" id="{DFB31F8D-5501-47FB-8EDA-53D5D64DC183}"/>
                </a:ext>
              </a:extLst>
            </p:cNvPr>
            <p:cNvSpPr/>
            <p:nvPr/>
          </p:nvSpPr>
          <p:spPr>
            <a:xfrm>
              <a:off x="6467261" y="9072208"/>
              <a:ext cx="101883" cy="101883"/>
            </a:xfrm>
            <a:custGeom>
              <a:avLst/>
              <a:gdLst>
                <a:gd name="connsiteX0" fmla="*/ 25216 w 101882"/>
                <a:gd name="connsiteY0" fmla="*/ 62403 h 101882"/>
                <a:gd name="connsiteX1" fmla="*/ 34640 w 101882"/>
                <a:gd name="connsiteY1" fmla="*/ 93477 h 101882"/>
                <a:gd name="connsiteX2" fmla="*/ 58837 w 101882"/>
                <a:gd name="connsiteY2" fmla="*/ 104175 h 101882"/>
                <a:gd name="connsiteX3" fmla="*/ 82780 w 101882"/>
                <a:gd name="connsiteY3" fmla="*/ 93732 h 101882"/>
                <a:gd name="connsiteX4" fmla="*/ 92204 w 101882"/>
                <a:gd name="connsiteY4" fmla="*/ 62148 h 101882"/>
                <a:gd name="connsiteX5" fmla="*/ 83035 w 101882"/>
                <a:gd name="connsiteY5" fmla="*/ 31074 h 101882"/>
                <a:gd name="connsiteX6" fmla="*/ 58837 w 101882"/>
                <a:gd name="connsiteY6" fmla="*/ 20886 h 101882"/>
                <a:gd name="connsiteX7" fmla="*/ 34640 w 101882"/>
                <a:gd name="connsiteY7" fmla="*/ 31329 h 101882"/>
                <a:gd name="connsiteX8" fmla="*/ 25216 w 101882"/>
                <a:gd name="connsiteY8" fmla="*/ 62403 h 101882"/>
                <a:gd name="connsiteX9" fmla="*/ 0 w 101882"/>
                <a:gd name="connsiteY9" fmla="*/ 63167 h 101882"/>
                <a:gd name="connsiteX10" fmla="*/ 5349 w 101882"/>
                <a:gd name="connsiteY10" fmla="*/ 32093 h 101882"/>
                <a:gd name="connsiteX11" fmla="*/ 16811 w 101882"/>
                <a:gd name="connsiteY11" fmla="*/ 15537 h 101882"/>
                <a:gd name="connsiteX12" fmla="*/ 32348 w 101882"/>
                <a:gd name="connsiteY12" fmla="*/ 4839 h 101882"/>
                <a:gd name="connsiteX13" fmla="*/ 58328 w 101882"/>
                <a:gd name="connsiteY13" fmla="*/ 0 h 101882"/>
                <a:gd name="connsiteX14" fmla="*/ 101119 w 101882"/>
                <a:gd name="connsiteY14" fmla="*/ 16556 h 101882"/>
                <a:gd name="connsiteX15" fmla="*/ 117165 w 101882"/>
                <a:gd name="connsiteY15" fmla="*/ 62658 h 101882"/>
                <a:gd name="connsiteX16" fmla="*/ 101374 w 101882"/>
                <a:gd name="connsiteY16" fmla="*/ 108250 h 101882"/>
                <a:gd name="connsiteX17" fmla="*/ 58837 w 101882"/>
                <a:gd name="connsiteY17" fmla="*/ 124806 h 101882"/>
                <a:gd name="connsiteX18" fmla="*/ 16047 w 101882"/>
                <a:gd name="connsiteY18" fmla="*/ 108505 h 101882"/>
                <a:gd name="connsiteX19" fmla="*/ 0 w 101882"/>
                <a:gd name="connsiteY19" fmla="*/ 63167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1882" h="101882">
                  <a:moveTo>
                    <a:pt x="25216" y="62403"/>
                  </a:moveTo>
                  <a:cubicBezTo>
                    <a:pt x="25216" y="76157"/>
                    <a:pt x="28527" y="86346"/>
                    <a:pt x="34640" y="93477"/>
                  </a:cubicBezTo>
                  <a:cubicBezTo>
                    <a:pt x="41008" y="100609"/>
                    <a:pt x="48904" y="104175"/>
                    <a:pt x="58837" y="104175"/>
                  </a:cubicBezTo>
                  <a:cubicBezTo>
                    <a:pt x="68516" y="104175"/>
                    <a:pt x="76412" y="100609"/>
                    <a:pt x="82780" y="93732"/>
                  </a:cubicBezTo>
                  <a:cubicBezTo>
                    <a:pt x="88893" y="86600"/>
                    <a:pt x="92204" y="76157"/>
                    <a:pt x="92204" y="62148"/>
                  </a:cubicBezTo>
                  <a:cubicBezTo>
                    <a:pt x="92204" y="48394"/>
                    <a:pt x="89148" y="37951"/>
                    <a:pt x="83035" y="31074"/>
                  </a:cubicBezTo>
                  <a:cubicBezTo>
                    <a:pt x="76922" y="24197"/>
                    <a:pt x="68771" y="20886"/>
                    <a:pt x="58837" y="20886"/>
                  </a:cubicBezTo>
                  <a:cubicBezTo>
                    <a:pt x="48904" y="20886"/>
                    <a:pt x="40753" y="24452"/>
                    <a:pt x="34640" y="31329"/>
                  </a:cubicBezTo>
                  <a:cubicBezTo>
                    <a:pt x="28273" y="38206"/>
                    <a:pt x="25216" y="48394"/>
                    <a:pt x="25216" y="62403"/>
                  </a:cubicBezTo>
                  <a:moveTo>
                    <a:pt x="0" y="63167"/>
                  </a:moveTo>
                  <a:cubicBezTo>
                    <a:pt x="0" y="50941"/>
                    <a:pt x="1783" y="40753"/>
                    <a:pt x="5349" y="32093"/>
                  </a:cubicBezTo>
                  <a:cubicBezTo>
                    <a:pt x="8151" y="25980"/>
                    <a:pt x="11971" y="20377"/>
                    <a:pt x="16811" y="15537"/>
                  </a:cubicBezTo>
                  <a:cubicBezTo>
                    <a:pt x="21395" y="10698"/>
                    <a:pt x="26744" y="7132"/>
                    <a:pt x="32348" y="4839"/>
                  </a:cubicBezTo>
                  <a:cubicBezTo>
                    <a:pt x="39989" y="1528"/>
                    <a:pt x="48394" y="0"/>
                    <a:pt x="58328" y="0"/>
                  </a:cubicBezTo>
                  <a:cubicBezTo>
                    <a:pt x="76158" y="0"/>
                    <a:pt x="90421" y="5603"/>
                    <a:pt x="101119" y="16556"/>
                  </a:cubicBezTo>
                  <a:cubicBezTo>
                    <a:pt x="111817" y="27508"/>
                    <a:pt x="117165" y="43045"/>
                    <a:pt x="117165" y="62658"/>
                  </a:cubicBezTo>
                  <a:cubicBezTo>
                    <a:pt x="117165" y="82016"/>
                    <a:pt x="111817" y="97553"/>
                    <a:pt x="101374" y="108250"/>
                  </a:cubicBezTo>
                  <a:cubicBezTo>
                    <a:pt x="90676" y="119203"/>
                    <a:pt x="76412" y="124806"/>
                    <a:pt x="58837" y="124806"/>
                  </a:cubicBezTo>
                  <a:cubicBezTo>
                    <a:pt x="41008" y="124806"/>
                    <a:pt x="26490" y="119203"/>
                    <a:pt x="16047" y="108505"/>
                  </a:cubicBezTo>
                  <a:cubicBezTo>
                    <a:pt x="5349" y="97553"/>
                    <a:pt x="0" y="82525"/>
                    <a:pt x="0" y="63167"/>
                  </a:cubicBezTo>
                </a:path>
              </a:pathLst>
            </a:custGeom>
            <a:solidFill>
              <a:srgbClr val="FFFFFF"/>
            </a:solidFill>
            <a:ln w="25463" cap="flat">
              <a:noFill/>
              <a:prstDash val="solid"/>
              <a:miter/>
            </a:ln>
          </p:spPr>
          <p:txBody>
            <a:bodyPr rtlCol="0" anchor="ctr"/>
            <a:lstStyle/>
            <a:p>
              <a:endParaRPr lang="es-CO" dirty="0"/>
            </a:p>
          </p:txBody>
        </p:sp>
        <p:sp>
          <p:nvSpPr>
            <p:cNvPr id="103" name="Forma libre: forma 102">
              <a:extLst>
                <a:ext uri="{FF2B5EF4-FFF2-40B4-BE49-F238E27FC236}">
                  <a16:creationId xmlns="" xmlns:a16="http://schemas.microsoft.com/office/drawing/2014/main" id="{10672D22-D9F6-4866-BBE8-E40495AA3405}"/>
                </a:ext>
              </a:extLst>
            </p:cNvPr>
            <p:cNvSpPr/>
            <p:nvPr/>
          </p:nvSpPr>
          <p:spPr>
            <a:xfrm>
              <a:off x="6592322" y="9071699"/>
              <a:ext cx="101883" cy="101883"/>
            </a:xfrm>
            <a:custGeom>
              <a:avLst/>
              <a:gdLst>
                <a:gd name="connsiteX0" fmla="*/ 60366 w 101882"/>
                <a:gd name="connsiteY0" fmla="*/ 79214 h 101882"/>
                <a:gd name="connsiteX1" fmla="*/ 60366 w 101882"/>
                <a:gd name="connsiteY1" fmla="*/ 58583 h 101882"/>
                <a:gd name="connsiteX2" fmla="*/ 113090 w 101882"/>
                <a:gd name="connsiteY2" fmla="*/ 58583 h 101882"/>
                <a:gd name="connsiteX3" fmla="*/ 113090 w 101882"/>
                <a:gd name="connsiteY3" fmla="*/ 106722 h 101882"/>
                <a:gd name="connsiteX4" fmla="*/ 90931 w 101882"/>
                <a:gd name="connsiteY4" fmla="*/ 119712 h 101882"/>
                <a:gd name="connsiteX5" fmla="*/ 61384 w 101882"/>
                <a:gd name="connsiteY5" fmla="*/ 125316 h 101882"/>
                <a:gd name="connsiteX6" fmla="*/ 28272 w 101882"/>
                <a:gd name="connsiteY6" fmla="*/ 117165 h 101882"/>
                <a:gd name="connsiteX7" fmla="*/ 7132 w 101882"/>
                <a:gd name="connsiteY7" fmla="*/ 94496 h 101882"/>
                <a:gd name="connsiteX8" fmla="*/ 0 w 101882"/>
                <a:gd name="connsiteY8" fmla="*/ 62403 h 101882"/>
                <a:gd name="connsiteX9" fmla="*/ 8151 w 101882"/>
                <a:gd name="connsiteY9" fmla="*/ 28782 h 101882"/>
                <a:gd name="connsiteX10" fmla="*/ 31329 w 101882"/>
                <a:gd name="connsiteY10" fmla="*/ 6113 h 101882"/>
                <a:gd name="connsiteX11" fmla="*/ 60366 w 101882"/>
                <a:gd name="connsiteY11" fmla="*/ 0 h 101882"/>
                <a:gd name="connsiteX12" fmla="*/ 95515 w 101882"/>
                <a:gd name="connsiteY12" fmla="*/ 9424 h 101882"/>
                <a:gd name="connsiteX13" fmla="*/ 111817 w 101882"/>
                <a:gd name="connsiteY13" fmla="*/ 35659 h 101882"/>
                <a:gd name="connsiteX14" fmla="*/ 87619 w 101882"/>
                <a:gd name="connsiteY14" fmla="*/ 40244 h 101882"/>
                <a:gd name="connsiteX15" fmla="*/ 77940 w 101882"/>
                <a:gd name="connsiteY15" fmla="*/ 26235 h 101882"/>
                <a:gd name="connsiteX16" fmla="*/ 60366 w 101882"/>
                <a:gd name="connsiteY16" fmla="*/ 21141 h 101882"/>
                <a:gd name="connsiteX17" fmla="*/ 34895 w 101882"/>
                <a:gd name="connsiteY17" fmla="*/ 31329 h 101882"/>
                <a:gd name="connsiteX18" fmla="*/ 25471 w 101882"/>
                <a:gd name="connsiteY18" fmla="*/ 61384 h 101882"/>
                <a:gd name="connsiteX19" fmla="*/ 35150 w 101882"/>
                <a:gd name="connsiteY19" fmla="*/ 93477 h 101882"/>
                <a:gd name="connsiteX20" fmla="*/ 60111 w 101882"/>
                <a:gd name="connsiteY20" fmla="*/ 104175 h 101882"/>
                <a:gd name="connsiteX21" fmla="*/ 75393 w 101882"/>
                <a:gd name="connsiteY21" fmla="*/ 101119 h 101882"/>
                <a:gd name="connsiteX22" fmla="*/ 88638 w 101882"/>
                <a:gd name="connsiteY22" fmla="*/ 93732 h 101882"/>
                <a:gd name="connsiteX23" fmla="*/ 88638 w 101882"/>
                <a:gd name="connsiteY23" fmla="*/ 78704 h 101882"/>
                <a:gd name="connsiteX24" fmla="*/ 60366 w 101882"/>
                <a:gd name="connsiteY24" fmla="*/ 78704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1882" h="101882">
                  <a:moveTo>
                    <a:pt x="60366" y="79214"/>
                  </a:moveTo>
                  <a:lnTo>
                    <a:pt x="60366" y="58583"/>
                  </a:lnTo>
                  <a:lnTo>
                    <a:pt x="113090" y="58583"/>
                  </a:lnTo>
                  <a:lnTo>
                    <a:pt x="113090" y="106722"/>
                  </a:lnTo>
                  <a:cubicBezTo>
                    <a:pt x="107996" y="111562"/>
                    <a:pt x="100609" y="116146"/>
                    <a:pt x="90931" y="119712"/>
                  </a:cubicBezTo>
                  <a:cubicBezTo>
                    <a:pt x="81252" y="123533"/>
                    <a:pt x="71318" y="125316"/>
                    <a:pt x="61384" y="125316"/>
                  </a:cubicBezTo>
                  <a:cubicBezTo>
                    <a:pt x="48649" y="125316"/>
                    <a:pt x="37697" y="122769"/>
                    <a:pt x="28272" y="117165"/>
                  </a:cubicBezTo>
                  <a:cubicBezTo>
                    <a:pt x="18848" y="112071"/>
                    <a:pt x="11971" y="104430"/>
                    <a:pt x="7132" y="94496"/>
                  </a:cubicBezTo>
                  <a:cubicBezTo>
                    <a:pt x="2547" y="84563"/>
                    <a:pt x="0" y="73865"/>
                    <a:pt x="0" y="62403"/>
                  </a:cubicBezTo>
                  <a:cubicBezTo>
                    <a:pt x="0" y="49668"/>
                    <a:pt x="2802" y="38461"/>
                    <a:pt x="8151" y="28782"/>
                  </a:cubicBezTo>
                  <a:cubicBezTo>
                    <a:pt x="13245" y="18848"/>
                    <a:pt x="21141" y="11462"/>
                    <a:pt x="31329" y="6113"/>
                  </a:cubicBezTo>
                  <a:cubicBezTo>
                    <a:pt x="38970" y="2038"/>
                    <a:pt x="48649" y="0"/>
                    <a:pt x="60366" y="0"/>
                  </a:cubicBezTo>
                  <a:cubicBezTo>
                    <a:pt x="75393" y="0"/>
                    <a:pt x="87110" y="3056"/>
                    <a:pt x="95515" y="9424"/>
                  </a:cubicBezTo>
                  <a:cubicBezTo>
                    <a:pt x="103921" y="15792"/>
                    <a:pt x="109269" y="24452"/>
                    <a:pt x="111817" y="35659"/>
                  </a:cubicBezTo>
                  <a:lnTo>
                    <a:pt x="87619" y="40244"/>
                  </a:lnTo>
                  <a:cubicBezTo>
                    <a:pt x="85836" y="34385"/>
                    <a:pt x="82780" y="29546"/>
                    <a:pt x="77940" y="26235"/>
                  </a:cubicBezTo>
                  <a:cubicBezTo>
                    <a:pt x="73356" y="22669"/>
                    <a:pt x="67497" y="21141"/>
                    <a:pt x="60366" y="21141"/>
                  </a:cubicBezTo>
                  <a:cubicBezTo>
                    <a:pt x="49668" y="21141"/>
                    <a:pt x="41263" y="24452"/>
                    <a:pt x="34895" y="31329"/>
                  </a:cubicBezTo>
                  <a:cubicBezTo>
                    <a:pt x="28527" y="38206"/>
                    <a:pt x="25471" y="48140"/>
                    <a:pt x="25471" y="61384"/>
                  </a:cubicBezTo>
                  <a:cubicBezTo>
                    <a:pt x="25471" y="75648"/>
                    <a:pt x="28782" y="86600"/>
                    <a:pt x="35150" y="93477"/>
                  </a:cubicBezTo>
                  <a:cubicBezTo>
                    <a:pt x="41517" y="100609"/>
                    <a:pt x="49923" y="104175"/>
                    <a:pt x="60111" y="104175"/>
                  </a:cubicBezTo>
                  <a:cubicBezTo>
                    <a:pt x="65205" y="104175"/>
                    <a:pt x="70299" y="103156"/>
                    <a:pt x="75393" y="101119"/>
                  </a:cubicBezTo>
                  <a:cubicBezTo>
                    <a:pt x="80488" y="99081"/>
                    <a:pt x="84818" y="96789"/>
                    <a:pt x="88638" y="93732"/>
                  </a:cubicBezTo>
                  <a:lnTo>
                    <a:pt x="88638" y="78704"/>
                  </a:lnTo>
                  <a:lnTo>
                    <a:pt x="60366" y="78704"/>
                  </a:lnTo>
                  <a:close/>
                </a:path>
              </a:pathLst>
            </a:custGeom>
            <a:solidFill>
              <a:srgbClr val="FFFFFF"/>
            </a:solidFill>
            <a:ln w="25463" cap="flat">
              <a:noFill/>
              <a:prstDash val="solid"/>
              <a:miter/>
            </a:ln>
          </p:spPr>
          <p:txBody>
            <a:bodyPr rtlCol="0" anchor="ctr"/>
            <a:lstStyle/>
            <a:p>
              <a:endParaRPr lang="es-CO" dirty="0"/>
            </a:p>
          </p:txBody>
        </p:sp>
        <p:sp>
          <p:nvSpPr>
            <p:cNvPr id="104" name="Forma libre: forma 103">
              <a:extLst>
                <a:ext uri="{FF2B5EF4-FFF2-40B4-BE49-F238E27FC236}">
                  <a16:creationId xmlns="" xmlns:a16="http://schemas.microsoft.com/office/drawing/2014/main" id="{00C29DAA-03F1-4A14-ACA9-425632FCB319}"/>
                </a:ext>
              </a:extLst>
            </p:cNvPr>
            <p:cNvSpPr/>
            <p:nvPr/>
          </p:nvSpPr>
          <p:spPr>
            <a:xfrm>
              <a:off x="6715855" y="9072208"/>
              <a:ext cx="101883" cy="101883"/>
            </a:xfrm>
            <a:custGeom>
              <a:avLst/>
              <a:gdLst>
                <a:gd name="connsiteX0" fmla="*/ 25216 w 101882"/>
                <a:gd name="connsiteY0" fmla="*/ 62403 h 101882"/>
                <a:gd name="connsiteX1" fmla="*/ 34640 w 101882"/>
                <a:gd name="connsiteY1" fmla="*/ 93477 h 101882"/>
                <a:gd name="connsiteX2" fmla="*/ 58837 w 101882"/>
                <a:gd name="connsiteY2" fmla="*/ 104175 h 101882"/>
                <a:gd name="connsiteX3" fmla="*/ 83035 w 101882"/>
                <a:gd name="connsiteY3" fmla="*/ 93732 h 101882"/>
                <a:gd name="connsiteX4" fmla="*/ 92459 w 101882"/>
                <a:gd name="connsiteY4" fmla="*/ 62148 h 101882"/>
                <a:gd name="connsiteX5" fmla="*/ 83544 w 101882"/>
                <a:gd name="connsiteY5" fmla="*/ 31074 h 101882"/>
                <a:gd name="connsiteX6" fmla="*/ 59092 w 101882"/>
                <a:gd name="connsiteY6" fmla="*/ 20886 h 101882"/>
                <a:gd name="connsiteX7" fmla="*/ 34895 w 101882"/>
                <a:gd name="connsiteY7" fmla="*/ 31329 h 101882"/>
                <a:gd name="connsiteX8" fmla="*/ 25216 w 101882"/>
                <a:gd name="connsiteY8" fmla="*/ 62403 h 101882"/>
                <a:gd name="connsiteX9" fmla="*/ 0 w 101882"/>
                <a:gd name="connsiteY9" fmla="*/ 63167 h 101882"/>
                <a:gd name="connsiteX10" fmla="*/ 5604 w 101882"/>
                <a:gd name="connsiteY10" fmla="*/ 32093 h 101882"/>
                <a:gd name="connsiteX11" fmla="*/ 16811 w 101882"/>
                <a:gd name="connsiteY11" fmla="*/ 15537 h 101882"/>
                <a:gd name="connsiteX12" fmla="*/ 32603 w 101882"/>
                <a:gd name="connsiteY12" fmla="*/ 4839 h 101882"/>
                <a:gd name="connsiteX13" fmla="*/ 58583 w 101882"/>
                <a:gd name="connsiteY13" fmla="*/ 0 h 101882"/>
                <a:gd name="connsiteX14" fmla="*/ 101374 w 101882"/>
                <a:gd name="connsiteY14" fmla="*/ 16556 h 101882"/>
                <a:gd name="connsiteX15" fmla="*/ 117165 w 101882"/>
                <a:gd name="connsiteY15" fmla="*/ 62658 h 101882"/>
                <a:gd name="connsiteX16" fmla="*/ 101374 w 101882"/>
                <a:gd name="connsiteY16" fmla="*/ 108250 h 101882"/>
                <a:gd name="connsiteX17" fmla="*/ 58837 w 101882"/>
                <a:gd name="connsiteY17" fmla="*/ 124806 h 101882"/>
                <a:gd name="connsiteX18" fmla="*/ 16047 w 101882"/>
                <a:gd name="connsiteY18" fmla="*/ 108505 h 101882"/>
                <a:gd name="connsiteX19" fmla="*/ 0 w 101882"/>
                <a:gd name="connsiteY19" fmla="*/ 63167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1882" h="101882">
                  <a:moveTo>
                    <a:pt x="25216" y="62403"/>
                  </a:moveTo>
                  <a:cubicBezTo>
                    <a:pt x="25216" y="76157"/>
                    <a:pt x="28273" y="86346"/>
                    <a:pt x="34640" y="93477"/>
                  </a:cubicBezTo>
                  <a:cubicBezTo>
                    <a:pt x="41008" y="100609"/>
                    <a:pt x="49159" y="104175"/>
                    <a:pt x="58837" y="104175"/>
                  </a:cubicBezTo>
                  <a:cubicBezTo>
                    <a:pt x="68516" y="104175"/>
                    <a:pt x="76412" y="100609"/>
                    <a:pt x="83035" y="93732"/>
                  </a:cubicBezTo>
                  <a:cubicBezTo>
                    <a:pt x="89402" y="86600"/>
                    <a:pt x="92459" y="76157"/>
                    <a:pt x="92459" y="62148"/>
                  </a:cubicBezTo>
                  <a:cubicBezTo>
                    <a:pt x="92459" y="48394"/>
                    <a:pt x="89402" y="37951"/>
                    <a:pt x="83544" y="31074"/>
                  </a:cubicBezTo>
                  <a:cubicBezTo>
                    <a:pt x="77431" y="24197"/>
                    <a:pt x="69280" y="20886"/>
                    <a:pt x="59092" y="20886"/>
                  </a:cubicBezTo>
                  <a:cubicBezTo>
                    <a:pt x="49159" y="20886"/>
                    <a:pt x="41008" y="24452"/>
                    <a:pt x="34895" y="31329"/>
                  </a:cubicBezTo>
                  <a:cubicBezTo>
                    <a:pt x="28273" y="38206"/>
                    <a:pt x="25216" y="48394"/>
                    <a:pt x="25216" y="62403"/>
                  </a:cubicBezTo>
                  <a:moveTo>
                    <a:pt x="0" y="63167"/>
                  </a:moveTo>
                  <a:cubicBezTo>
                    <a:pt x="0" y="50941"/>
                    <a:pt x="1783" y="40753"/>
                    <a:pt x="5604" y="32093"/>
                  </a:cubicBezTo>
                  <a:cubicBezTo>
                    <a:pt x="8405" y="25980"/>
                    <a:pt x="12226" y="20377"/>
                    <a:pt x="16811" y="15537"/>
                  </a:cubicBezTo>
                  <a:cubicBezTo>
                    <a:pt x="21650" y="10698"/>
                    <a:pt x="26744" y="7132"/>
                    <a:pt x="32603" y="4839"/>
                  </a:cubicBezTo>
                  <a:cubicBezTo>
                    <a:pt x="40244" y="1528"/>
                    <a:pt x="48649" y="0"/>
                    <a:pt x="58583" y="0"/>
                  </a:cubicBezTo>
                  <a:cubicBezTo>
                    <a:pt x="76157" y="0"/>
                    <a:pt x="90676" y="5603"/>
                    <a:pt x="101374" y="16556"/>
                  </a:cubicBezTo>
                  <a:cubicBezTo>
                    <a:pt x="111817" y="27508"/>
                    <a:pt x="117165" y="43045"/>
                    <a:pt x="117165" y="62658"/>
                  </a:cubicBezTo>
                  <a:cubicBezTo>
                    <a:pt x="117165" y="82016"/>
                    <a:pt x="111817" y="97553"/>
                    <a:pt x="101374" y="108250"/>
                  </a:cubicBezTo>
                  <a:cubicBezTo>
                    <a:pt x="90676" y="119203"/>
                    <a:pt x="76667" y="124806"/>
                    <a:pt x="58837" y="124806"/>
                  </a:cubicBezTo>
                  <a:cubicBezTo>
                    <a:pt x="40753" y="124806"/>
                    <a:pt x="26490" y="119203"/>
                    <a:pt x="16047" y="108505"/>
                  </a:cubicBezTo>
                  <a:cubicBezTo>
                    <a:pt x="5349" y="97553"/>
                    <a:pt x="0" y="82525"/>
                    <a:pt x="0" y="63167"/>
                  </a:cubicBezTo>
                </a:path>
              </a:pathLst>
            </a:custGeom>
            <a:solidFill>
              <a:srgbClr val="FFFFFF"/>
            </a:solidFill>
            <a:ln w="25463" cap="flat">
              <a:noFill/>
              <a:prstDash val="solid"/>
              <a:miter/>
            </a:ln>
          </p:spPr>
          <p:txBody>
            <a:bodyPr rtlCol="0" anchor="ctr"/>
            <a:lstStyle/>
            <a:p>
              <a:endParaRPr lang="es-CO" dirty="0"/>
            </a:p>
          </p:txBody>
        </p:sp>
        <p:sp>
          <p:nvSpPr>
            <p:cNvPr id="105" name="Forma libre: forma 104">
              <a:extLst>
                <a:ext uri="{FF2B5EF4-FFF2-40B4-BE49-F238E27FC236}">
                  <a16:creationId xmlns="" xmlns:a16="http://schemas.microsoft.com/office/drawing/2014/main" id="{D9AC78CC-4785-447F-90BE-2E820AC886F4}"/>
                </a:ext>
              </a:extLst>
            </p:cNvPr>
            <p:cNvSpPr/>
            <p:nvPr/>
          </p:nvSpPr>
          <p:spPr>
            <a:xfrm>
              <a:off x="6836587" y="9074246"/>
              <a:ext cx="76412" cy="101883"/>
            </a:xfrm>
            <a:custGeom>
              <a:avLst/>
              <a:gdLst>
                <a:gd name="connsiteX0" fmla="*/ 35914 w 76412"/>
                <a:gd name="connsiteY0" fmla="*/ 120986 h 101882"/>
                <a:gd name="connsiteX1" fmla="*/ 35914 w 76412"/>
                <a:gd name="connsiteY1" fmla="*/ 20631 h 101882"/>
                <a:gd name="connsiteX2" fmla="*/ 0 w 76412"/>
                <a:gd name="connsiteY2" fmla="*/ 20631 h 101882"/>
                <a:gd name="connsiteX3" fmla="*/ 0 w 76412"/>
                <a:gd name="connsiteY3" fmla="*/ 0 h 101882"/>
                <a:gd name="connsiteX4" fmla="*/ 96025 w 76412"/>
                <a:gd name="connsiteY4" fmla="*/ 0 h 101882"/>
                <a:gd name="connsiteX5" fmla="*/ 96025 w 76412"/>
                <a:gd name="connsiteY5" fmla="*/ 20631 h 101882"/>
                <a:gd name="connsiteX6" fmla="*/ 60366 w 76412"/>
                <a:gd name="connsiteY6" fmla="*/ 20631 h 101882"/>
                <a:gd name="connsiteX7" fmla="*/ 60366 w 76412"/>
                <a:gd name="connsiteY7" fmla="*/ 120986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412" h="101882">
                  <a:moveTo>
                    <a:pt x="35914" y="120986"/>
                  </a:moveTo>
                  <a:lnTo>
                    <a:pt x="35914" y="20631"/>
                  </a:lnTo>
                  <a:lnTo>
                    <a:pt x="0" y="20631"/>
                  </a:lnTo>
                  <a:lnTo>
                    <a:pt x="0" y="0"/>
                  </a:lnTo>
                  <a:lnTo>
                    <a:pt x="96025" y="0"/>
                  </a:lnTo>
                  <a:lnTo>
                    <a:pt x="96025" y="20631"/>
                  </a:lnTo>
                  <a:lnTo>
                    <a:pt x="60366" y="20631"/>
                  </a:lnTo>
                  <a:lnTo>
                    <a:pt x="60366" y="120986"/>
                  </a:lnTo>
                  <a:close/>
                </a:path>
              </a:pathLst>
            </a:custGeom>
            <a:solidFill>
              <a:srgbClr val="FFFFFF"/>
            </a:solidFill>
            <a:ln w="25463" cap="flat">
              <a:noFill/>
              <a:prstDash val="solid"/>
              <a:miter/>
            </a:ln>
          </p:spPr>
          <p:txBody>
            <a:bodyPr rtlCol="0" anchor="ctr"/>
            <a:lstStyle/>
            <a:p>
              <a:endParaRPr lang="es-CO" dirty="0"/>
            </a:p>
          </p:txBody>
        </p:sp>
        <p:sp>
          <p:nvSpPr>
            <p:cNvPr id="106" name="Forma libre: forma 105">
              <a:extLst>
                <a:ext uri="{FF2B5EF4-FFF2-40B4-BE49-F238E27FC236}">
                  <a16:creationId xmlns="" xmlns:a16="http://schemas.microsoft.com/office/drawing/2014/main" id="{8740F4D9-ECAD-4ECF-B2FB-FE56D64FD0AA}"/>
                </a:ext>
              </a:extLst>
            </p:cNvPr>
            <p:cNvSpPr/>
            <p:nvPr/>
          </p:nvSpPr>
          <p:spPr>
            <a:xfrm>
              <a:off x="6928791" y="9038587"/>
              <a:ext cx="101883" cy="152824"/>
            </a:xfrm>
            <a:custGeom>
              <a:avLst/>
              <a:gdLst>
                <a:gd name="connsiteX0" fmla="*/ 51451 w 101882"/>
                <a:gd name="connsiteY0" fmla="*/ 24707 h 152824"/>
                <a:gd name="connsiteX1" fmla="*/ 62658 w 101882"/>
                <a:gd name="connsiteY1" fmla="*/ 0 h 152824"/>
                <a:gd name="connsiteX2" fmla="*/ 88638 w 101882"/>
                <a:gd name="connsiteY2" fmla="*/ 0 h 152824"/>
                <a:gd name="connsiteX3" fmla="*/ 65969 w 101882"/>
                <a:gd name="connsiteY3" fmla="*/ 24707 h 152824"/>
                <a:gd name="connsiteX4" fmla="*/ 51451 w 101882"/>
                <a:gd name="connsiteY4" fmla="*/ 24707 h 152824"/>
                <a:gd name="connsiteX5" fmla="*/ 76412 w 101882"/>
                <a:gd name="connsiteY5" fmla="*/ 108505 h 152824"/>
                <a:gd name="connsiteX6" fmla="*/ 59602 w 101882"/>
                <a:gd name="connsiteY6" fmla="*/ 63677 h 152824"/>
                <a:gd name="connsiteX7" fmla="*/ 43555 w 101882"/>
                <a:gd name="connsiteY7" fmla="*/ 108505 h 152824"/>
                <a:gd name="connsiteX8" fmla="*/ 76412 w 101882"/>
                <a:gd name="connsiteY8" fmla="*/ 108505 h 152824"/>
                <a:gd name="connsiteX9" fmla="*/ 121495 w 101882"/>
                <a:gd name="connsiteY9" fmla="*/ 156645 h 152824"/>
                <a:gd name="connsiteX10" fmla="*/ 94751 w 101882"/>
                <a:gd name="connsiteY10" fmla="*/ 156645 h 152824"/>
                <a:gd name="connsiteX11" fmla="*/ 84308 w 101882"/>
                <a:gd name="connsiteY11" fmla="*/ 129136 h 152824"/>
                <a:gd name="connsiteX12" fmla="*/ 35914 w 101882"/>
                <a:gd name="connsiteY12" fmla="*/ 129136 h 152824"/>
                <a:gd name="connsiteX13" fmla="*/ 25980 w 101882"/>
                <a:gd name="connsiteY13" fmla="*/ 156645 h 152824"/>
                <a:gd name="connsiteX14" fmla="*/ 0 w 101882"/>
                <a:gd name="connsiteY14" fmla="*/ 156645 h 152824"/>
                <a:gd name="connsiteX15" fmla="*/ 47121 w 101882"/>
                <a:gd name="connsiteY15" fmla="*/ 35659 h 152824"/>
                <a:gd name="connsiteX16" fmla="*/ 73101 w 101882"/>
                <a:gd name="connsiteY16" fmla="*/ 35659 h 152824"/>
                <a:gd name="connsiteX17" fmla="*/ 121495 w 101882"/>
                <a:gd name="connsiteY17" fmla="*/ 156645 h 152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1882" h="152824">
                  <a:moveTo>
                    <a:pt x="51451" y="24707"/>
                  </a:moveTo>
                  <a:lnTo>
                    <a:pt x="62658" y="0"/>
                  </a:lnTo>
                  <a:lnTo>
                    <a:pt x="88638" y="0"/>
                  </a:lnTo>
                  <a:lnTo>
                    <a:pt x="65969" y="24707"/>
                  </a:lnTo>
                  <a:lnTo>
                    <a:pt x="51451" y="24707"/>
                  </a:lnTo>
                  <a:close/>
                  <a:moveTo>
                    <a:pt x="76412" y="108505"/>
                  </a:moveTo>
                  <a:lnTo>
                    <a:pt x="59602" y="63677"/>
                  </a:lnTo>
                  <a:lnTo>
                    <a:pt x="43555" y="108505"/>
                  </a:lnTo>
                  <a:lnTo>
                    <a:pt x="76412" y="108505"/>
                  </a:lnTo>
                  <a:close/>
                  <a:moveTo>
                    <a:pt x="121495" y="156645"/>
                  </a:moveTo>
                  <a:lnTo>
                    <a:pt x="94751" y="156645"/>
                  </a:lnTo>
                  <a:lnTo>
                    <a:pt x="84308" y="129136"/>
                  </a:lnTo>
                  <a:lnTo>
                    <a:pt x="35914" y="129136"/>
                  </a:lnTo>
                  <a:lnTo>
                    <a:pt x="25980" y="156645"/>
                  </a:lnTo>
                  <a:lnTo>
                    <a:pt x="0" y="156645"/>
                  </a:lnTo>
                  <a:lnTo>
                    <a:pt x="47121" y="35659"/>
                  </a:lnTo>
                  <a:lnTo>
                    <a:pt x="73101" y="35659"/>
                  </a:lnTo>
                  <a:lnTo>
                    <a:pt x="121495" y="156645"/>
                  </a:lnTo>
                  <a:close/>
                </a:path>
              </a:pathLst>
            </a:custGeom>
            <a:solidFill>
              <a:srgbClr val="FFFFFF"/>
            </a:solidFill>
            <a:ln w="25463" cap="flat">
              <a:noFill/>
              <a:prstDash val="solid"/>
              <a:miter/>
            </a:ln>
          </p:spPr>
          <p:txBody>
            <a:bodyPr rtlCol="0" anchor="ctr"/>
            <a:lstStyle/>
            <a:p>
              <a:endParaRPr lang="es-CO" dirty="0"/>
            </a:p>
          </p:txBody>
        </p:sp>
        <p:sp>
          <p:nvSpPr>
            <p:cNvPr id="107" name="Forma libre: forma 106">
              <a:extLst>
                <a:ext uri="{FF2B5EF4-FFF2-40B4-BE49-F238E27FC236}">
                  <a16:creationId xmlns="" xmlns:a16="http://schemas.microsoft.com/office/drawing/2014/main" id="{52EFF816-7EED-4E5C-B376-C53BBA50A5BC}"/>
                </a:ext>
              </a:extLst>
            </p:cNvPr>
            <p:cNvSpPr/>
            <p:nvPr/>
          </p:nvSpPr>
          <p:spPr>
            <a:xfrm>
              <a:off x="7095624" y="9074246"/>
              <a:ext cx="76412" cy="101883"/>
            </a:xfrm>
            <a:custGeom>
              <a:avLst/>
              <a:gdLst>
                <a:gd name="connsiteX0" fmla="*/ 24707 w 76412"/>
                <a:gd name="connsiteY0" fmla="*/ 20631 h 101882"/>
                <a:gd name="connsiteX1" fmla="*/ 24707 w 76412"/>
                <a:gd name="connsiteY1" fmla="*/ 100355 h 101882"/>
                <a:gd name="connsiteX2" fmla="*/ 43046 w 76412"/>
                <a:gd name="connsiteY2" fmla="*/ 100355 h 101882"/>
                <a:gd name="connsiteX3" fmla="*/ 57819 w 76412"/>
                <a:gd name="connsiteY3" fmla="*/ 99336 h 101882"/>
                <a:gd name="connsiteX4" fmla="*/ 67752 w 76412"/>
                <a:gd name="connsiteY4" fmla="*/ 94242 h 101882"/>
                <a:gd name="connsiteX5" fmla="*/ 74120 w 76412"/>
                <a:gd name="connsiteY5" fmla="*/ 82525 h 101882"/>
                <a:gd name="connsiteX6" fmla="*/ 76667 w 76412"/>
                <a:gd name="connsiteY6" fmla="*/ 60366 h 101882"/>
                <a:gd name="connsiteX7" fmla="*/ 74120 w 76412"/>
                <a:gd name="connsiteY7" fmla="*/ 38970 h 101882"/>
                <a:gd name="connsiteX8" fmla="*/ 66988 w 76412"/>
                <a:gd name="connsiteY8" fmla="*/ 27254 h 101882"/>
                <a:gd name="connsiteX9" fmla="*/ 55781 w 76412"/>
                <a:gd name="connsiteY9" fmla="*/ 21650 h 101882"/>
                <a:gd name="connsiteX10" fmla="*/ 35659 w 76412"/>
                <a:gd name="connsiteY10" fmla="*/ 20377 h 101882"/>
                <a:gd name="connsiteX11" fmla="*/ 24707 w 76412"/>
                <a:gd name="connsiteY11" fmla="*/ 20377 h 101882"/>
                <a:gd name="connsiteX12" fmla="*/ 255 w 76412"/>
                <a:gd name="connsiteY12" fmla="*/ 0 h 101882"/>
                <a:gd name="connsiteX13" fmla="*/ 44829 w 76412"/>
                <a:gd name="connsiteY13" fmla="*/ 0 h 101882"/>
                <a:gd name="connsiteX14" fmla="*/ 67752 w 76412"/>
                <a:gd name="connsiteY14" fmla="*/ 2292 h 101882"/>
                <a:gd name="connsiteX15" fmla="*/ 86091 w 76412"/>
                <a:gd name="connsiteY15" fmla="*/ 13500 h 101882"/>
                <a:gd name="connsiteX16" fmla="*/ 97553 w 76412"/>
                <a:gd name="connsiteY16" fmla="*/ 33112 h 101882"/>
                <a:gd name="connsiteX17" fmla="*/ 101374 w 76412"/>
                <a:gd name="connsiteY17" fmla="*/ 61639 h 101882"/>
                <a:gd name="connsiteX18" fmla="*/ 97808 w 76412"/>
                <a:gd name="connsiteY18" fmla="*/ 87365 h 101882"/>
                <a:gd name="connsiteX19" fmla="*/ 84818 w 76412"/>
                <a:gd name="connsiteY19" fmla="*/ 108760 h 101882"/>
                <a:gd name="connsiteX20" fmla="*/ 67752 w 76412"/>
                <a:gd name="connsiteY20" fmla="*/ 118439 h 101882"/>
                <a:gd name="connsiteX21" fmla="*/ 46102 w 76412"/>
                <a:gd name="connsiteY21" fmla="*/ 120986 h 101882"/>
                <a:gd name="connsiteX22" fmla="*/ 0 w 76412"/>
                <a:gd name="connsiteY22" fmla="*/ 120986 h 101882"/>
                <a:gd name="connsiteX23" fmla="*/ 0 w 76412"/>
                <a:gd name="connsiteY23" fmla="*/ 0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412" h="101882">
                  <a:moveTo>
                    <a:pt x="24707" y="20631"/>
                  </a:moveTo>
                  <a:lnTo>
                    <a:pt x="24707" y="100355"/>
                  </a:lnTo>
                  <a:lnTo>
                    <a:pt x="43046" y="100355"/>
                  </a:lnTo>
                  <a:cubicBezTo>
                    <a:pt x="49923" y="100355"/>
                    <a:pt x="54762" y="99845"/>
                    <a:pt x="57819" y="99336"/>
                  </a:cubicBezTo>
                  <a:cubicBezTo>
                    <a:pt x="61894" y="98317"/>
                    <a:pt x="65205" y="96789"/>
                    <a:pt x="67752" y="94242"/>
                  </a:cubicBezTo>
                  <a:cubicBezTo>
                    <a:pt x="70299" y="91949"/>
                    <a:pt x="72337" y="87874"/>
                    <a:pt x="74120" y="82525"/>
                  </a:cubicBezTo>
                  <a:cubicBezTo>
                    <a:pt x="75648" y="77176"/>
                    <a:pt x="76667" y="69535"/>
                    <a:pt x="76667" y="60366"/>
                  </a:cubicBezTo>
                  <a:cubicBezTo>
                    <a:pt x="76667" y="51196"/>
                    <a:pt x="75903" y="43810"/>
                    <a:pt x="74120" y="38970"/>
                  </a:cubicBezTo>
                  <a:cubicBezTo>
                    <a:pt x="72337" y="33876"/>
                    <a:pt x="70045" y="30055"/>
                    <a:pt x="66988" y="27254"/>
                  </a:cubicBezTo>
                  <a:cubicBezTo>
                    <a:pt x="64186" y="24452"/>
                    <a:pt x="60366" y="22669"/>
                    <a:pt x="55781" y="21650"/>
                  </a:cubicBezTo>
                  <a:cubicBezTo>
                    <a:pt x="52215" y="20886"/>
                    <a:pt x="45593" y="20377"/>
                    <a:pt x="35659" y="20377"/>
                  </a:cubicBezTo>
                  <a:lnTo>
                    <a:pt x="24707" y="20377"/>
                  </a:lnTo>
                  <a:close/>
                  <a:moveTo>
                    <a:pt x="255" y="0"/>
                  </a:moveTo>
                  <a:lnTo>
                    <a:pt x="44829" y="0"/>
                  </a:lnTo>
                  <a:cubicBezTo>
                    <a:pt x="54762" y="0"/>
                    <a:pt x="62658" y="764"/>
                    <a:pt x="67752" y="2292"/>
                  </a:cubicBezTo>
                  <a:cubicBezTo>
                    <a:pt x="74884" y="4330"/>
                    <a:pt x="80997" y="8151"/>
                    <a:pt x="86091" y="13500"/>
                  </a:cubicBezTo>
                  <a:cubicBezTo>
                    <a:pt x="90931" y="18848"/>
                    <a:pt x="95006" y="25471"/>
                    <a:pt x="97553" y="33112"/>
                  </a:cubicBezTo>
                  <a:cubicBezTo>
                    <a:pt x="100100" y="40753"/>
                    <a:pt x="101374" y="50432"/>
                    <a:pt x="101374" y="61639"/>
                  </a:cubicBezTo>
                  <a:cubicBezTo>
                    <a:pt x="101374" y="71827"/>
                    <a:pt x="100100" y="80233"/>
                    <a:pt x="97808" y="87365"/>
                  </a:cubicBezTo>
                  <a:cubicBezTo>
                    <a:pt x="94751" y="96025"/>
                    <a:pt x="90421" y="103156"/>
                    <a:pt x="84818" y="108760"/>
                  </a:cubicBezTo>
                  <a:cubicBezTo>
                    <a:pt x="80742" y="112835"/>
                    <a:pt x="74884" y="116146"/>
                    <a:pt x="67752" y="118439"/>
                  </a:cubicBezTo>
                  <a:cubicBezTo>
                    <a:pt x="62403" y="120222"/>
                    <a:pt x="55017" y="120986"/>
                    <a:pt x="46102" y="120986"/>
                  </a:cubicBezTo>
                  <a:lnTo>
                    <a:pt x="0" y="120986"/>
                  </a:lnTo>
                  <a:lnTo>
                    <a:pt x="0" y="0"/>
                  </a:lnTo>
                  <a:close/>
                </a:path>
              </a:pathLst>
            </a:custGeom>
            <a:solidFill>
              <a:srgbClr val="FFFFFF"/>
            </a:solidFill>
            <a:ln w="25463" cap="flat">
              <a:noFill/>
              <a:prstDash val="solid"/>
              <a:miter/>
            </a:ln>
          </p:spPr>
          <p:txBody>
            <a:bodyPr rtlCol="0" anchor="ctr"/>
            <a:lstStyle/>
            <a:p>
              <a:endParaRPr lang="es-CO" dirty="0"/>
            </a:p>
          </p:txBody>
        </p:sp>
        <p:sp>
          <p:nvSpPr>
            <p:cNvPr id="108" name="Forma libre: forma 107">
              <a:extLst>
                <a:ext uri="{FF2B5EF4-FFF2-40B4-BE49-F238E27FC236}">
                  <a16:creationId xmlns="" xmlns:a16="http://schemas.microsoft.com/office/drawing/2014/main" id="{7D9FDE87-CDEE-4C0F-A08C-AEA2779E1E06}"/>
                </a:ext>
              </a:extLst>
            </p:cNvPr>
            <p:cNvSpPr/>
            <p:nvPr/>
          </p:nvSpPr>
          <p:spPr>
            <a:xfrm>
              <a:off x="7246411" y="9072208"/>
              <a:ext cx="101883" cy="101883"/>
            </a:xfrm>
            <a:custGeom>
              <a:avLst/>
              <a:gdLst>
                <a:gd name="connsiteX0" fmla="*/ 81761 w 101882"/>
                <a:gd name="connsiteY0" fmla="*/ 78195 h 101882"/>
                <a:gd name="connsiteX1" fmla="*/ 105194 w 101882"/>
                <a:gd name="connsiteY1" fmla="*/ 85836 h 101882"/>
                <a:gd name="connsiteX2" fmla="*/ 87110 w 101882"/>
                <a:gd name="connsiteY2" fmla="*/ 115382 h 101882"/>
                <a:gd name="connsiteX3" fmla="*/ 55017 w 101882"/>
                <a:gd name="connsiteY3" fmla="*/ 125061 h 101882"/>
                <a:gd name="connsiteX4" fmla="*/ 15537 w 101882"/>
                <a:gd name="connsiteY4" fmla="*/ 108760 h 101882"/>
                <a:gd name="connsiteX5" fmla="*/ 0 w 101882"/>
                <a:gd name="connsiteY5" fmla="*/ 63677 h 101882"/>
                <a:gd name="connsiteX6" fmla="*/ 15537 w 101882"/>
                <a:gd name="connsiteY6" fmla="*/ 16811 h 101882"/>
                <a:gd name="connsiteX7" fmla="*/ 56545 w 101882"/>
                <a:gd name="connsiteY7" fmla="*/ 0 h 101882"/>
                <a:gd name="connsiteX8" fmla="*/ 92713 w 101882"/>
                <a:gd name="connsiteY8" fmla="*/ 13245 h 101882"/>
                <a:gd name="connsiteX9" fmla="*/ 104939 w 101882"/>
                <a:gd name="connsiteY9" fmla="*/ 35404 h 101882"/>
                <a:gd name="connsiteX10" fmla="*/ 80742 w 101882"/>
                <a:gd name="connsiteY10" fmla="*/ 41263 h 101882"/>
                <a:gd name="connsiteX11" fmla="*/ 71827 w 101882"/>
                <a:gd name="connsiteY11" fmla="*/ 26489 h 101882"/>
                <a:gd name="connsiteX12" fmla="*/ 55526 w 101882"/>
                <a:gd name="connsiteY12" fmla="*/ 20886 h 101882"/>
                <a:gd name="connsiteX13" fmla="*/ 33621 w 101882"/>
                <a:gd name="connsiteY13" fmla="*/ 30565 h 101882"/>
                <a:gd name="connsiteX14" fmla="*/ 25216 w 101882"/>
                <a:gd name="connsiteY14" fmla="*/ 61894 h 101882"/>
                <a:gd name="connsiteX15" fmla="*/ 33621 w 101882"/>
                <a:gd name="connsiteY15" fmla="*/ 94496 h 101882"/>
                <a:gd name="connsiteX16" fmla="*/ 55017 w 101882"/>
                <a:gd name="connsiteY16" fmla="*/ 104175 h 101882"/>
                <a:gd name="connsiteX17" fmla="*/ 71827 w 101882"/>
                <a:gd name="connsiteY17" fmla="*/ 98062 h 101882"/>
                <a:gd name="connsiteX18" fmla="*/ 81761 w 101882"/>
                <a:gd name="connsiteY18" fmla="*/ 78195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1882" h="101882">
                  <a:moveTo>
                    <a:pt x="81761" y="78195"/>
                  </a:moveTo>
                  <a:lnTo>
                    <a:pt x="105194" y="85836"/>
                  </a:lnTo>
                  <a:cubicBezTo>
                    <a:pt x="101628" y="99081"/>
                    <a:pt x="95515" y="109015"/>
                    <a:pt x="87110" y="115382"/>
                  </a:cubicBezTo>
                  <a:cubicBezTo>
                    <a:pt x="78705" y="121750"/>
                    <a:pt x="68007" y="125061"/>
                    <a:pt x="55017" y="125061"/>
                  </a:cubicBezTo>
                  <a:cubicBezTo>
                    <a:pt x="38970" y="125061"/>
                    <a:pt x="25725" y="119458"/>
                    <a:pt x="15537" y="108760"/>
                  </a:cubicBezTo>
                  <a:cubicBezTo>
                    <a:pt x="5094" y="97808"/>
                    <a:pt x="0" y="82780"/>
                    <a:pt x="0" y="63677"/>
                  </a:cubicBezTo>
                  <a:cubicBezTo>
                    <a:pt x="0" y="43555"/>
                    <a:pt x="5349" y="28018"/>
                    <a:pt x="15537" y="16811"/>
                  </a:cubicBezTo>
                  <a:cubicBezTo>
                    <a:pt x="25980" y="5603"/>
                    <a:pt x="39734" y="0"/>
                    <a:pt x="56545" y="0"/>
                  </a:cubicBezTo>
                  <a:cubicBezTo>
                    <a:pt x="71318" y="0"/>
                    <a:pt x="83544" y="4330"/>
                    <a:pt x="92713" y="13245"/>
                  </a:cubicBezTo>
                  <a:cubicBezTo>
                    <a:pt x="98317" y="18339"/>
                    <a:pt x="102392" y="25980"/>
                    <a:pt x="104939" y="35404"/>
                  </a:cubicBezTo>
                  <a:lnTo>
                    <a:pt x="80742" y="41263"/>
                  </a:lnTo>
                  <a:cubicBezTo>
                    <a:pt x="79469" y="34895"/>
                    <a:pt x="76157" y="30055"/>
                    <a:pt x="71827" y="26489"/>
                  </a:cubicBezTo>
                  <a:cubicBezTo>
                    <a:pt x="67243" y="22924"/>
                    <a:pt x="61894" y="20886"/>
                    <a:pt x="55526" y="20886"/>
                  </a:cubicBezTo>
                  <a:cubicBezTo>
                    <a:pt x="46357" y="20886"/>
                    <a:pt x="39225" y="24197"/>
                    <a:pt x="33621" y="30565"/>
                  </a:cubicBezTo>
                  <a:cubicBezTo>
                    <a:pt x="28018" y="36933"/>
                    <a:pt x="25216" y="47376"/>
                    <a:pt x="25216" y="61894"/>
                  </a:cubicBezTo>
                  <a:cubicBezTo>
                    <a:pt x="25216" y="77176"/>
                    <a:pt x="28018" y="87874"/>
                    <a:pt x="33621" y="94496"/>
                  </a:cubicBezTo>
                  <a:cubicBezTo>
                    <a:pt x="38970" y="101119"/>
                    <a:pt x="46102" y="104175"/>
                    <a:pt x="55017" y="104175"/>
                  </a:cubicBezTo>
                  <a:cubicBezTo>
                    <a:pt x="61639" y="104175"/>
                    <a:pt x="67243" y="102137"/>
                    <a:pt x="71827" y="98062"/>
                  </a:cubicBezTo>
                  <a:cubicBezTo>
                    <a:pt x="76157" y="93732"/>
                    <a:pt x="79723" y="87110"/>
                    <a:pt x="81761" y="78195"/>
                  </a:cubicBezTo>
                </a:path>
              </a:pathLst>
            </a:custGeom>
            <a:solidFill>
              <a:srgbClr val="FFFFFF"/>
            </a:solidFill>
            <a:ln w="25463" cap="flat">
              <a:noFill/>
              <a:prstDash val="solid"/>
              <a:miter/>
            </a:ln>
          </p:spPr>
          <p:txBody>
            <a:bodyPr rtlCol="0" anchor="ctr"/>
            <a:lstStyle/>
            <a:p>
              <a:endParaRPr lang="es-CO" dirty="0"/>
            </a:p>
          </p:txBody>
        </p:sp>
        <p:sp>
          <p:nvSpPr>
            <p:cNvPr id="109" name="Forma libre: forma 108">
              <a:extLst>
                <a:ext uri="{FF2B5EF4-FFF2-40B4-BE49-F238E27FC236}">
                  <a16:creationId xmlns="" xmlns:a16="http://schemas.microsoft.com/office/drawing/2014/main" id="{91F0B546-183F-4D75-A031-30F5286C5D9D}"/>
                </a:ext>
              </a:extLst>
            </p:cNvPr>
            <p:cNvSpPr/>
            <p:nvPr/>
          </p:nvSpPr>
          <p:spPr>
            <a:xfrm>
              <a:off x="7365104" y="9172563"/>
              <a:ext cx="25471" cy="25471"/>
            </a:xfrm>
            <a:custGeom>
              <a:avLst/>
              <a:gdLst>
                <a:gd name="connsiteX0" fmla="*/ 0 w 0"/>
                <a:gd name="connsiteY0" fmla="*/ 0 h 0"/>
                <a:gd name="connsiteX1" fmla="*/ 23178 w 0"/>
                <a:gd name="connsiteY1" fmla="*/ 0 h 0"/>
                <a:gd name="connsiteX2" fmla="*/ 23178 w 0"/>
                <a:gd name="connsiteY2" fmla="*/ 23178 h 0"/>
                <a:gd name="connsiteX3" fmla="*/ 0 w 0"/>
                <a:gd name="connsiteY3" fmla="*/ 23178 h 0"/>
              </a:gdLst>
              <a:ahLst/>
              <a:cxnLst>
                <a:cxn ang="0">
                  <a:pos x="connsiteX0" y="connsiteY0"/>
                </a:cxn>
                <a:cxn ang="0">
                  <a:pos x="connsiteX1" y="connsiteY1"/>
                </a:cxn>
                <a:cxn ang="0">
                  <a:pos x="connsiteX2" y="connsiteY2"/>
                </a:cxn>
                <a:cxn ang="0">
                  <a:pos x="connsiteX3" y="connsiteY3"/>
                </a:cxn>
              </a:cxnLst>
              <a:rect l="l" t="t" r="r" b="b"/>
              <a:pathLst>
                <a:path>
                  <a:moveTo>
                    <a:pt x="0" y="0"/>
                  </a:moveTo>
                  <a:lnTo>
                    <a:pt x="23178" y="0"/>
                  </a:lnTo>
                  <a:lnTo>
                    <a:pt x="23178" y="23178"/>
                  </a:lnTo>
                  <a:lnTo>
                    <a:pt x="0" y="23178"/>
                  </a:lnTo>
                  <a:close/>
                </a:path>
              </a:pathLst>
            </a:custGeom>
            <a:solidFill>
              <a:srgbClr val="FFFFFF"/>
            </a:solidFill>
            <a:ln w="25463" cap="flat">
              <a:noFill/>
              <a:prstDash val="solid"/>
              <a:miter/>
            </a:ln>
          </p:spPr>
          <p:txBody>
            <a:bodyPr rtlCol="0" anchor="ctr"/>
            <a:lstStyle/>
            <a:p>
              <a:endParaRPr lang="es-CO" dirty="0"/>
            </a:p>
          </p:txBody>
        </p:sp>
        <p:sp>
          <p:nvSpPr>
            <p:cNvPr id="110" name="Forma libre: forma 109">
              <a:extLst>
                <a:ext uri="{FF2B5EF4-FFF2-40B4-BE49-F238E27FC236}">
                  <a16:creationId xmlns="" xmlns:a16="http://schemas.microsoft.com/office/drawing/2014/main" id="{B97D0811-564E-41E8-B177-BD25BA94CE96}"/>
                </a:ext>
              </a:extLst>
            </p:cNvPr>
            <p:cNvSpPr/>
            <p:nvPr/>
          </p:nvSpPr>
          <p:spPr>
            <a:xfrm>
              <a:off x="6476176" y="8300392"/>
              <a:ext cx="25471" cy="25471"/>
            </a:xfrm>
            <a:custGeom>
              <a:avLst/>
              <a:gdLst>
                <a:gd name="connsiteX0" fmla="*/ 26490 w 25470"/>
                <a:gd name="connsiteY0" fmla="*/ 35203 h 25470"/>
                <a:gd name="connsiteX1" fmla="*/ 39734 w 25470"/>
                <a:gd name="connsiteY1" fmla="*/ 27817 h 25470"/>
                <a:gd name="connsiteX2" fmla="*/ 49668 w 25470"/>
                <a:gd name="connsiteY2" fmla="*/ 6676 h 25470"/>
                <a:gd name="connsiteX3" fmla="*/ 49668 w 25470"/>
                <a:gd name="connsiteY3" fmla="*/ 2346 h 25470"/>
                <a:gd name="connsiteX4" fmla="*/ 29801 w 25470"/>
                <a:gd name="connsiteY4" fmla="*/ 12789 h 25470"/>
                <a:gd name="connsiteX5" fmla="*/ 13245 w 25470"/>
                <a:gd name="connsiteY5" fmla="*/ 54 h 25470"/>
                <a:gd name="connsiteX6" fmla="*/ 16556 w 25470"/>
                <a:gd name="connsiteY6" fmla="*/ 20176 h 25470"/>
                <a:gd name="connsiteX7" fmla="*/ 0 w 25470"/>
                <a:gd name="connsiteY7" fmla="*/ 32911 h 25470"/>
                <a:gd name="connsiteX8" fmla="*/ 2038 w 25470"/>
                <a:gd name="connsiteY8" fmla="*/ 34949 h 25470"/>
                <a:gd name="connsiteX9" fmla="*/ 26490 w 25470"/>
                <a:gd name="connsiteY9" fmla="*/ 35203 h 25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470" h="25470">
                  <a:moveTo>
                    <a:pt x="26490" y="35203"/>
                  </a:moveTo>
                  <a:cubicBezTo>
                    <a:pt x="28782" y="38260"/>
                    <a:pt x="40753" y="30874"/>
                    <a:pt x="39734" y="27817"/>
                  </a:cubicBezTo>
                  <a:cubicBezTo>
                    <a:pt x="36423" y="22468"/>
                    <a:pt x="38716" y="7695"/>
                    <a:pt x="49668" y="6676"/>
                  </a:cubicBezTo>
                  <a:lnTo>
                    <a:pt x="49668" y="2346"/>
                  </a:lnTo>
                  <a:cubicBezTo>
                    <a:pt x="49668" y="2346"/>
                    <a:pt x="33112" y="2346"/>
                    <a:pt x="29801" y="12789"/>
                  </a:cubicBezTo>
                  <a:cubicBezTo>
                    <a:pt x="29801" y="12789"/>
                    <a:pt x="16556" y="-965"/>
                    <a:pt x="13245" y="54"/>
                  </a:cubicBezTo>
                  <a:cubicBezTo>
                    <a:pt x="9934" y="2092"/>
                    <a:pt x="16556" y="20176"/>
                    <a:pt x="16556" y="20176"/>
                  </a:cubicBezTo>
                  <a:cubicBezTo>
                    <a:pt x="5604" y="18138"/>
                    <a:pt x="0" y="32911"/>
                    <a:pt x="0" y="32911"/>
                  </a:cubicBezTo>
                  <a:lnTo>
                    <a:pt x="2038" y="34949"/>
                  </a:lnTo>
                  <a:cubicBezTo>
                    <a:pt x="8915" y="25779"/>
                    <a:pt x="23178" y="30109"/>
                    <a:pt x="26490" y="35203"/>
                  </a:cubicBezTo>
                  <a:close/>
                </a:path>
              </a:pathLst>
            </a:custGeom>
            <a:solidFill>
              <a:srgbClr val="FFFFFF"/>
            </a:solidFill>
            <a:ln w="25463" cap="flat">
              <a:noFill/>
              <a:prstDash val="solid"/>
              <a:miter/>
            </a:ln>
          </p:spPr>
          <p:txBody>
            <a:bodyPr rtlCol="0" anchor="ctr"/>
            <a:lstStyle/>
            <a:p>
              <a:endParaRPr lang="es-CO" dirty="0"/>
            </a:p>
          </p:txBody>
        </p:sp>
        <p:sp>
          <p:nvSpPr>
            <p:cNvPr id="111" name="Forma libre: forma 110">
              <a:extLst>
                <a:ext uri="{FF2B5EF4-FFF2-40B4-BE49-F238E27FC236}">
                  <a16:creationId xmlns="" xmlns:a16="http://schemas.microsoft.com/office/drawing/2014/main" id="{606332F6-C48E-48A3-88D8-9F4600919837}"/>
                </a:ext>
              </a:extLst>
            </p:cNvPr>
            <p:cNvSpPr/>
            <p:nvPr/>
          </p:nvSpPr>
          <p:spPr>
            <a:xfrm>
              <a:off x="6624530" y="8434422"/>
              <a:ext cx="25471" cy="50941"/>
            </a:xfrm>
            <a:custGeom>
              <a:avLst/>
              <a:gdLst>
                <a:gd name="connsiteX0" fmla="*/ 140 w 25470"/>
                <a:gd name="connsiteY0" fmla="*/ 51960 h 50941"/>
                <a:gd name="connsiteX1" fmla="*/ 33252 w 25470"/>
                <a:gd name="connsiteY1" fmla="*/ 35914 h 50941"/>
                <a:gd name="connsiteX2" fmla="*/ 45224 w 25470"/>
                <a:gd name="connsiteY2" fmla="*/ 0 h 50941"/>
                <a:gd name="connsiteX3" fmla="*/ 12112 w 25470"/>
                <a:gd name="connsiteY3" fmla="*/ 14773 h 50941"/>
                <a:gd name="connsiteX4" fmla="*/ 140 w 25470"/>
                <a:gd name="connsiteY4" fmla="*/ 51960 h 5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70" h="50941">
                  <a:moveTo>
                    <a:pt x="140" y="51960"/>
                  </a:moveTo>
                  <a:cubicBezTo>
                    <a:pt x="12366" y="51960"/>
                    <a:pt x="24338" y="46611"/>
                    <a:pt x="33252" y="35914"/>
                  </a:cubicBezTo>
                  <a:cubicBezTo>
                    <a:pt x="43186" y="25471"/>
                    <a:pt x="46497" y="12481"/>
                    <a:pt x="45224" y="0"/>
                  </a:cubicBezTo>
                  <a:cubicBezTo>
                    <a:pt x="34271" y="0"/>
                    <a:pt x="22045" y="5349"/>
                    <a:pt x="12112" y="14773"/>
                  </a:cubicBezTo>
                  <a:cubicBezTo>
                    <a:pt x="3706" y="25471"/>
                    <a:pt x="-879" y="39225"/>
                    <a:pt x="140" y="51960"/>
                  </a:cubicBezTo>
                  <a:close/>
                </a:path>
              </a:pathLst>
            </a:custGeom>
            <a:solidFill>
              <a:srgbClr val="FFFFFF"/>
            </a:solidFill>
            <a:ln w="25463" cap="flat">
              <a:noFill/>
              <a:prstDash val="solid"/>
              <a:miter/>
            </a:ln>
          </p:spPr>
          <p:txBody>
            <a:bodyPr rtlCol="0" anchor="ctr"/>
            <a:lstStyle/>
            <a:p>
              <a:endParaRPr lang="es-CO" dirty="0"/>
            </a:p>
          </p:txBody>
        </p:sp>
        <p:sp>
          <p:nvSpPr>
            <p:cNvPr id="112" name="Forma libre: forma 111">
              <a:extLst>
                <a:ext uri="{FF2B5EF4-FFF2-40B4-BE49-F238E27FC236}">
                  <a16:creationId xmlns="" xmlns:a16="http://schemas.microsoft.com/office/drawing/2014/main" id="{3791BA61-6D16-43A2-8827-CF8F6547A89A}"/>
                </a:ext>
              </a:extLst>
            </p:cNvPr>
            <p:cNvSpPr/>
            <p:nvPr/>
          </p:nvSpPr>
          <p:spPr>
            <a:xfrm>
              <a:off x="6483308" y="7974930"/>
              <a:ext cx="509415" cy="560355"/>
            </a:xfrm>
            <a:custGeom>
              <a:avLst/>
              <a:gdLst>
                <a:gd name="connsiteX0" fmla="*/ 482670 w 509414"/>
                <a:gd name="connsiteY0" fmla="*/ 359646 h 560355"/>
                <a:gd name="connsiteX1" fmla="*/ 416701 w 509414"/>
                <a:gd name="connsiteY1" fmla="*/ 367033 h 560355"/>
                <a:gd name="connsiteX2" fmla="*/ 436568 w 509414"/>
                <a:gd name="connsiteY2" fmla="*/ 425870 h 560355"/>
                <a:gd name="connsiteX3" fmla="*/ 399126 w 509414"/>
                <a:gd name="connsiteY3" fmla="*/ 405239 h 560355"/>
                <a:gd name="connsiteX4" fmla="*/ 420012 w 509414"/>
                <a:gd name="connsiteY4" fmla="*/ 436568 h 560355"/>
                <a:gd name="connsiteX5" fmla="*/ 414918 w 509414"/>
                <a:gd name="connsiteY5" fmla="*/ 440388 h 560355"/>
                <a:gd name="connsiteX6" fmla="*/ 397853 w 509414"/>
                <a:gd name="connsiteY6" fmla="*/ 443190 h 560355"/>
                <a:gd name="connsiteX7" fmla="*/ 347676 w 509414"/>
                <a:gd name="connsiteY7" fmla="*/ 391485 h 560355"/>
                <a:gd name="connsiteX8" fmla="*/ 366014 w 509414"/>
                <a:gd name="connsiteY8" fmla="*/ 387919 h 560355"/>
                <a:gd name="connsiteX9" fmla="*/ 292913 w 509414"/>
                <a:gd name="connsiteY9" fmla="*/ 332138 h 560355"/>
                <a:gd name="connsiteX10" fmla="*/ 300045 w 509414"/>
                <a:gd name="connsiteY10" fmla="*/ 316856 h 560355"/>
                <a:gd name="connsiteX11" fmla="*/ 385882 w 509414"/>
                <a:gd name="connsiteY11" fmla="*/ 328572 h 560355"/>
                <a:gd name="connsiteX12" fmla="*/ 338506 w 509414"/>
                <a:gd name="connsiteY12" fmla="*/ 281706 h 560355"/>
                <a:gd name="connsiteX13" fmla="*/ 455162 w 509414"/>
                <a:gd name="connsiteY13" fmla="*/ 276357 h 560355"/>
                <a:gd name="connsiteX14" fmla="*/ 376967 w 509414"/>
                <a:gd name="connsiteY14" fmla="*/ 242481 h 560355"/>
                <a:gd name="connsiteX15" fmla="*/ 492349 w 509414"/>
                <a:gd name="connsiteY15" fmla="*/ 212680 h 560355"/>
                <a:gd name="connsiteX16" fmla="*/ 404475 w 509414"/>
                <a:gd name="connsiteY16" fmla="*/ 188229 h 560355"/>
                <a:gd name="connsiteX17" fmla="*/ 514509 w 509414"/>
                <a:gd name="connsiteY17" fmla="*/ 113854 h 560355"/>
                <a:gd name="connsiteX18" fmla="*/ 413135 w 509414"/>
                <a:gd name="connsiteY18" fmla="*/ 123278 h 560355"/>
                <a:gd name="connsiteX19" fmla="*/ 509924 w 509414"/>
                <a:gd name="connsiteY19" fmla="*/ 255 h 560355"/>
                <a:gd name="connsiteX20" fmla="*/ 386900 w 509414"/>
                <a:gd name="connsiteY20" fmla="*/ 64950 h 560355"/>
                <a:gd name="connsiteX21" fmla="*/ 337487 w 509414"/>
                <a:gd name="connsiteY21" fmla="*/ 126335 h 560355"/>
                <a:gd name="connsiteX22" fmla="*/ 313290 w 509414"/>
                <a:gd name="connsiteY22" fmla="*/ 147475 h 560355"/>
                <a:gd name="connsiteX23" fmla="*/ 286800 w 509414"/>
                <a:gd name="connsiteY23" fmla="*/ 90166 h 560355"/>
                <a:gd name="connsiteX24" fmla="*/ 265914 w 509414"/>
                <a:gd name="connsiteY24" fmla="*/ 30820 h 560355"/>
                <a:gd name="connsiteX25" fmla="*/ 226435 w 509414"/>
                <a:gd name="connsiteY25" fmla="*/ 30820 h 560355"/>
                <a:gd name="connsiteX26" fmla="*/ 201983 w 509414"/>
                <a:gd name="connsiteY26" fmla="*/ 36168 h 560355"/>
                <a:gd name="connsiteX27" fmla="*/ 197908 w 509414"/>
                <a:gd name="connsiteY27" fmla="*/ 73101 h 560355"/>
                <a:gd name="connsiteX28" fmla="*/ 223124 w 509414"/>
                <a:gd name="connsiteY28" fmla="*/ 73101 h 560355"/>
                <a:gd name="connsiteX29" fmla="*/ 226435 w 509414"/>
                <a:gd name="connsiteY29" fmla="*/ 125061 h 560355"/>
                <a:gd name="connsiteX30" fmla="*/ 202238 w 509414"/>
                <a:gd name="connsiteY30" fmla="*/ 147221 h 560355"/>
                <a:gd name="connsiteX31" fmla="*/ 178040 w 509414"/>
                <a:gd name="connsiteY31" fmla="*/ 126080 h 560355"/>
                <a:gd name="connsiteX32" fmla="*/ 129646 w 509414"/>
                <a:gd name="connsiteY32" fmla="*/ 64696 h 560355"/>
                <a:gd name="connsiteX33" fmla="*/ 4330 w 509414"/>
                <a:gd name="connsiteY33" fmla="*/ 0 h 560355"/>
                <a:gd name="connsiteX34" fmla="*/ 102138 w 509414"/>
                <a:gd name="connsiteY34" fmla="*/ 125061 h 560355"/>
                <a:gd name="connsiteX35" fmla="*/ 0 w 509414"/>
                <a:gd name="connsiteY35" fmla="*/ 113345 h 560355"/>
                <a:gd name="connsiteX36" fmla="*/ 114364 w 509414"/>
                <a:gd name="connsiteY36" fmla="*/ 190776 h 560355"/>
                <a:gd name="connsiteX37" fmla="*/ 24197 w 509414"/>
                <a:gd name="connsiteY37" fmla="*/ 209879 h 560355"/>
                <a:gd name="connsiteX38" fmla="*/ 141872 w 509414"/>
                <a:gd name="connsiteY38" fmla="*/ 248085 h 560355"/>
                <a:gd name="connsiteX39" fmla="*/ 59347 w 509414"/>
                <a:gd name="connsiteY39" fmla="*/ 275848 h 560355"/>
                <a:gd name="connsiteX40" fmla="*/ 176003 w 509414"/>
                <a:gd name="connsiteY40" fmla="*/ 283234 h 560355"/>
                <a:gd name="connsiteX41" fmla="*/ 129646 w 509414"/>
                <a:gd name="connsiteY41" fmla="*/ 327808 h 560355"/>
                <a:gd name="connsiteX42" fmla="*/ 216501 w 509414"/>
                <a:gd name="connsiteY42" fmla="*/ 316091 h 560355"/>
                <a:gd name="connsiteX43" fmla="*/ 222359 w 509414"/>
                <a:gd name="connsiteY43" fmla="*/ 331629 h 560355"/>
                <a:gd name="connsiteX44" fmla="*/ 146202 w 509414"/>
                <a:gd name="connsiteY44" fmla="*/ 387409 h 560355"/>
                <a:gd name="connsiteX45" fmla="*/ 164796 w 509414"/>
                <a:gd name="connsiteY45" fmla="*/ 390975 h 560355"/>
                <a:gd name="connsiteX46" fmla="*/ 113345 w 509414"/>
                <a:gd name="connsiteY46" fmla="*/ 442426 h 560355"/>
                <a:gd name="connsiteX47" fmla="*/ 97553 w 509414"/>
                <a:gd name="connsiteY47" fmla="*/ 439115 h 560355"/>
                <a:gd name="connsiteX48" fmla="*/ 92713 w 509414"/>
                <a:gd name="connsiteY48" fmla="*/ 435549 h 560355"/>
                <a:gd name="connsiteX49" fmla="*/ 113599 w 509414"/>
                <a:gd name="connsiteY49" fmla="*/ 404220 h 560355"/>
                <a:gd name="connsiteX50" fmla="*/ 76157 w 509414"/>
                <a:gd name="connsiteY50" fmla="*/ 425106 h 560355"/>
                <a:gd name="connsiteX51" fmla="*/ 95770 w 509414"/>
                <a:gd name="connsiteY51" fmla="*/ 366014 h 560355"/>
                <a:gd name="connsiteX52" fmla="*/ 29801 w 509414"/>
                <a:gd name="connsiteY52" fmla="*/ 358627 h 560355"/>
                <a:gd name="connsiteX53" fmla="*/ 7896 w 509414"/>
                <a:gd name="connsiteY53" fmla="*/ 420267 h 560355"/>
                <a:gd name="connsiteX54" fmla="*/ 70299 w 509414"/>
                <a:gd name="connsiteY54" fmla="*/ 428672 h 560355"/>
                <a:gd name="connsiteX55" fmla="*/ 33112 w 509414"/>
                <a:gd name="connsiteY55" fmla="*/ 450831 h 560355"/>
                <a:gd name="connsiteX56" fmla="*/ 76667 w 509414"/>
                <a:gd name="connsiteY56" fmla="*/ 442171 h 560355"/>
                <a:gd name="connsiteX57" fmla="*/ 81506 w 509414"/>
                <a:gd name="connsiteY57" fmla="*/ 445737 h 560355"/>
                <a:gd name="connsiteX58" fmla="*/ 76667 w 509414"/>
                <a:gd name="connsiteY58" fmla="*/ 467642 h 560355"/>
                <a:gd name="connsiteX59" fmla="*/ 93223 w 509414"/>
                <a:gd name="connsiteY59" fmla="*/ 483434 h 560355"/>
                <a:gd name="connsiteX60" fmla="*/ 114109 w 509414"/>
                <a:gd name="connsiteY60" fmla="*/ 488273 h 560355"/>
                <a:gd name="connsiteX61" fmla="*/ 122260 w 509414"/>
                <a:gd name="connsiteY61" fmla="*/ 546092 h 560355"/>
                <a:gd name="connsiteX62" fmla="*/ 147476 w 509414"/>
                <a:gd name="connsiteY62" fmla="*/ 547111 h 560355"/>
                <a:gd name="connsiteX63" fmla="*/ 124297 w 509414"/>
                <a:gd name="connsiteY63" fmla="*/ 468406 h 560355"/>
                <a:gd name="connsiteX64" fmla="*/ 126080 w 509414"/>
                <a:gd name="connsiteY64" fmla="*/ 455926 h 560355"/>
                <a:gd name="connsiteX65" fmla="*/ 188738 w 509414"/>
                <a:gd name="connsiteY65" fmla="*/ 415427 h 560355"/>
                <a:gd name="connsiteX66" fmla="*/ 192304 w 509414"/>
                <a:gd name="connsiteY66" fmla="*/ 432493 h 560355"/>
                <a:gd name="connsiteX67" fmla="*/ 230510 w 509414"/>
                <a:gd name="connsiteY67" fmla="*/ 407022 h 560355"/>
                <a:gd name="connsiteX68" fmla="*/ 209879 w 509414"/>
                <a:gd name="connsiteY68" fmla="*/ 491839 h 560355"/>
                <a:gd name="connsiteX69" fmla="*/ 236368 w 509414"/>
                <a:gd name="connsiteY69" fmla="*/ 475793 h 560355"/>
                <a:gd name="connsiteX70" fmla="*/ 254962 w 509414"/>
                <a:gd name="connsiteY70" fmla="*/ 585062 h 560355"/>
                <a:gd name="connsiteX71" fmla="*/ 275848 w 509414"/>
                <a:gd name="connsiteY71" fmla="*/ 475793 h 560355"/>
                <a:gd name="connsiteX72" fmla="*/ 303356 w 509414"/>
                <a:gd name="connsiteY72" fmla="*/ 491839 h 560355"/>
                <a:gd name="connsiteX73" fmla="*/ 281452 w 509414"/>
                <a:gd name="connsiteY73" fmla="*/ 406258 h 560355"/>
                <a:gd name="connsiteX74" fmla="*/ 319912 w 509414"/>
                <a:gd name="connsiteY74" fmla="*/ 432493 h 560355"/>
                <a:gd name="connsiteX75" fmla="*/ 323478 w 509414"/>
                <a:gd name="connsiteY75" fmla="*/ 414918 h 560355"/>
                <a:gd name="connsiteX76" fmla="*/ 386136 w 509414"/>
                <a:gd name="connsiteY76" fmla="*/ 455926 h 560355"/>
                <a:gd name="connsiteX77" fmla="*/ 388683 w 509414"/>
                <a:gd name="connsiteY77" fmla="*/ 468661 h 560355"/>
                <a:gd name="connsiteX78" fmla="*/ 365505 w 509414"/>
                <a:gd name="connsiteY78" fmla="*/ 547111 h 560355"/>
                <a:gd name="connsiteX79" fmla="*/ 390721 w 509414"/>
                <a:gd name="connsiteY79" fmla="*/ 546092 h 560355"/>
                <a:gd name="connsiteX80" fmla="*/ 398617 w 509414"/>
                <a:gd name="connsiteY80" fmla="*/ 488783 h 560355"/>
                <a:gd name="connsiteX81" fmla="*/ 418994 w 509414"/>
                <a:gd name="connsiteY81" fmla="*/ 483434 h 560355"/>
                <a:gd name="connsiteX82" fmla="*/ 435550 w 509414"/>
                <a:gd name="connsiteY82" fmla="*/ 467642 h 560355"/>
                <a:gd name="connsiteX83" fmla="*/ 430710 w 509414"/>
                <a:gd name="connsiteY83" fmla="*/ 446247 h 560355"/>
                <a:gd name="connsiteX84" fmla="*/ 436314 w 509414"/>
                <a:gd name="connsiteY84" fmla="*/ 441917 h 560355"/>
                <a:gd name="connsiteX85" fmla="*/ 479869 w 509414"/>
                <a:gd name="connsiteY85" fmla="*/ 450577 h 560355"/>
                <a:gd name="connsiteX86" fmla="*/ 442681 w 509414"/>
                <a:gd name="connsiteY86" fmla="*/ 428417 h 560355"/>
                <a:gd name="connsiteX87" fmla="*/ 505085 w 509414"/>
                <a:gd name="connsiteY87" fmla="*/ 420012 h 560355"/>
                <a:gd name="connsiteX88" fmla="*/ 482670 w 509414"/>
                <a:gd name="connsiteY88" fmla="*/ 359646 h 560355"/>
                <a:gd name="connsiteX89" fmla="*/ 71063 w 509414"/>
                <a:gd name="connsiteY89" fmla="*/ 424342 h 560355"/>
                <a:gd name="connsiteX90" fmla="*/ 32603 w 509414"/>
                <a:gd name="connsiteY90" fmla="*/ 407277 h 560355"/>
                <a:gd name="connsiteX91" fmla="*/ 30310 w 509414"/>
                <a:gd name="connsiteY91" fmla="*/ 361684 h 560355"/>
                <a:gd name="connsiteX92" fmla="*/ 71063 w 509414"/>
                <a:gd name="connsiteY92" fmla="*/ 384862 h 560355"/>
                <a:gd name="connsiteX93" fmla="*/ 71063 w 509414"/>
                <a:gd name="connsiteY93" fmla="*/ 424342 h 560355"/>
                <a:gd name="connsiteX94" fmla="*/ 240189 w 509414"/>
                <a:gd name="connsiteY94" fmla="*/ 63677 h 560355"/>
                <a:gd name="connsiteX95" fmla="*/ 229237 w 509414"/>
                <a:gd name="connsiteY95" fmla="*/ 54253 h 560355"/>
                <a:gd name="connsiteX96" fmla="*/ 240189 w 509414"/>
                <a:gd name="connsiteY96" fmla="*/ 43555 h 560355"/>
                <a:gd name="connsiteX97" fmla="*/ 250123 w 509414"/>
                <a:gd name="connsiteY97" fmla="*/ 54253 h 560355"/>
                <a:gd name="connsiteX98" fmla="*/ 240189 w 509414"/>
                <a:gd name="connsiteY98" fmla="*/ 63677 h 560355"/>
                <a:gd name="connsiteX99" fmla="*/ 479104 w 509414"/>
                <a:gd name="connsiteY99" fmla="*/ 407531 h 560355"/>
                <a:gd name="connsiteX100" fmla="*/ 440644 w 509414"/>
                <a:gd name="connsiteY100" fmla="*/ 424597 h 560355"/>
                <a:gd name="connsiteX101" fmla="*/ 440644 w 509414"/>
                <a:gd name="connsiteY101" fmla="*/ 385372 h 560355"/>
                <a:gd name="connsiteX102" fmla="*/ 481142 w 509414"/>
                <a:gd name="connsiteY102" fmla="*/ 362193 h 560355"/>
                <a:gd name="connsiteX103" fmla="*/ 479104 w 509414"/>
                <a:gd name="connsiteY103" fmla="*/ 407531 h 560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509414" h="560355">
                  <a:moveTo>
                    <a:pt x="482670" y="359646"/>
                  </a:moveTo>
                  <a:cubicBezTo>
                    <a:pt x="458473" y="344873"/>
                    <a:pt x="428672" y="347930"/>
                    <a:pt x="416701" y="367033"/>
                  </a:cubicBezTo>
                  <a:cubicBezTo>
                    <a:pt x="404985" y="385626"/>
                    <a:pt x="413899" y="410842"/>
                    <a:pt x="436568" y="425870"/>
                  </a:cubicBezTo>
                  <a:cubicBezTo>
                    <a:pt x="420267" y="427398"/>
                    <a:pt x="399126" y="405239"/>
                    <a:pt x="399126" y="405239"/>
                  </a:cubicBezTo>
                  <a:cubicBezTo>
                    <a:pt x="389957" y="422304"/>
                    <a:pt x="406768" y="431983"/>
                    <a:pt x="420012" y="436568"/>
                  </a:cubicBezTo>
                  <a:cubicBezTo>
                    <a:pt x="418229" y="437841"/>
                    <a:pt x="416447" y="439115"/>
                    <a:pt x="414918" y="440388"/>
                  </a:cubicBezTo>
                  <a:cubicBezTo>
                    <a:pt x="402438" y="437332"/>
                    <a:pt x="397853" y="443190"/>
                    <a:pt x="397853" y="443190"/>
                  </a:cubicBezTo>
                  <a:cubicBezTo>
                    <a:pt x="395561" y="442426"/>
                    <a:pt x="368052" y="412625"/>
                    <a:pt x="347676" y="391485"/>
                  </a:cubicBezTo>
                  <a:lnTo>
                    <a:pt x="366014" y="387919"/>
                  </a:lnTo>
                  <a:cubicBezTo>
                    <a:pt x="352770" y="357354"/>
                    <a:pt x="317111" y="350732"/>
                    <a:pt x="292913" y="332138"/>
                  </a:cubicBezTo>
                  <a:cubicBezTo>
                    <a:pt x="274829" y="318129"/>
                    <a:pt x="295206" y="312016"/>
                    <a:pt x="300045" y="316856"/>
                  </a:cubicBezTo>
                  <a:cubicBezTo>
                    <a:pt x="345128" y="355062"/>
                    <a:pt x="385882" y="328572"/>
                    <a:pt x="385882" y="328572"/>
                  </a:cubicBezTo>
                  <a:cubicBezTo>
                    <a:pt x="354043" y="317874"/>
                    <a:pt x="338506" y="281706"/>
                    <a:pt x="338506" y="281706"/>
                  </a:cubicBezTo>
                  <a:cubicBezTo>
                    <a:pt x="404475" y="319912"/>
                    <a:pt x="455162" y="276357"/>
                    <a:pt x="455162" y="276357"/>
                  </a:cubicBezTo>
                  <a:cubicBezTo>
                    <a:pt x="411352" y="283744"/>
                    <a:pt x="376967" y="242481"/>
                    <a:pt x="376967" y="242481"/>
                  </a:cubicBezTo>
                  <a:cubicBezTo>
                    <a:pt x="445228" y="258273"/>
                    <a:pt x="492349" y="212680"/>
                    <a:pt x="492349" y="212680"/>
                  </a:cubicBezTo>
                  <a:cubicBezTo>
                    <a:pt x="467133" y="214718"/>
                    <a:pt x="404475" y="188229"/>
                    <a:pt x="404475" y="188229"/>
                  </a:cubicBezTo>
                  <a:cubicBezTo>
                    <a:pt x="504575" y="185172"/>
                    <a:pt x="513235" y="113854"/>
                    <a:pt x="514509" y="113854"/>
                  </a:cubicBezTo>
                  <a:cubicBezTo>
                    <a:pt x="487000" y="131938"/>
                    <a:pt x="413135" y="123278"/>
                    <a:pt x="413135" y="123278"/>
                  </a:cubicBezTo>
                  <a:cubicBezTo>
                    <a:pt x="517820" y="86091"/>
                    <a:pt x="509924" y="255"/>
                    <a:pt x="509924" y="255"/>
                  </a:cubicBezTo>
                  <a:cubicBezTo>
                    <a:pt x="487765" y="33112"/>
                    <a:pt x="386900" y="64950"/>
                    <a:pt x="386900" y="64950"/>
                  </a:cubicBezTo>
                  <a:cubicBezTo>
                    <a:pt x="359392" y="73356"/>
                    <a:pt x="337487" y="97808"/>
                    <a:pt x="337487" y="126335"/>
                  </a:cubicBezTo>
                  <a:cubicBezTo>
                    <a:pt x="336214" y="138051"/>
                    <a:pt x="325516" y="147475"/>
                    <a:pt x="313290" y="147475"/>
                  </a:cubicBezTo>
                  <a:cubicBezTo>
                    <a:pt x="286291" y="147475"/>
                    <a:pt x="286800" y="108505"/>
                    <a:pt x="286800" y="90166"/>
                  </a:cubicBezTo>
                  <a:cubicBezTo>
                    <a:pt x="286800" y="62658"/>
                    <a:pt x="285782" y="30820"/>
                    <a:pt x="265914" y="30820"/>
                  </a:cubicBezTo>
                  <a:lnTo>
                    <a:pt x="226435" y="30820"/>
                  </a:lnTo>
                  <a:cubicBezTo>
                    <a:pt x="219303" y="30820"/>
                    <a:pt x="207077" y="30055"/>
                    <a:pt x="201983" y="36168"/>
                  </a:cubicBezTo>
                  <a:cubicBezTo>
                    <a:pt x="191795" y="48140"/>
                    <a:pt x="193323" y="79469"/>
                    <a:pt x="197908" y="73101"/>
                  </a:cubicBezTo>
                  <a:cubicBezTo>
                    <a:pt x="197908" y="73101"/>
                    <a:pt x="213190" y="68771"/>
                    <a:pt x="223124" y="73101"/>
                  </a:cubicBezTo>
                  <a:cubicBezTo>
                    <a:pt x="235859" y="76922"/>
                    <a:pt x="226435" y="116401"/>
                    <a:pt x="226435" y="125061"/>
                  </a:cubicBezTo>
                  <a:cubicBezTo>
                    <a:pt x="226435" y="136778"/>
                    <a:pt x="215482" y="147221"/>
                    <a:pt x="202238" y="147221"/>
                  </a:cubicBezTo>
                  <a:cubicBezTo>
                    <a:pt x="190012" y="147221"/>
                    <a:pt x="179059" y="137797"/>
                    <a:pt x="178040" y="126080"/>
                  </a:cubicBezTo>
                  <a:cubicBezTo>
                    <a:pt x="178040" y="97553"/>
                    <a:pt x="156136" y="73101"/>
                    <a:pt x="129646" y="64696"/>
                  </a:cubicBezTo>
                  <a:cubicBezTo>
                    <a:pt x="129646" y="64696"/>
                    <a:pt x="26235" y="32857"/>
                    <a:pt x="4330" y="0"/>
                  </a:cubicBezTo>
                  <a:cubicBezTo>
                    <a:pt x="4330" y="0"/>
                    <a:pt x="-3311" y="86855"/>
                    <a:pt x="102138" y="125061"/>
                  </a:cubicBezTo>
                  <a:cubicBezTo>
                    <a:pt x="102138" y="125061"/>
                    <a:pt x="27254" y="131429"/>
                    <a:pt x="0" y="113345"/>
                  </a:cubicBezTo>
                  <a:cubicBezTo>
                    <a:pt x="1019" y="113345"/>
                    <a:pt x="14264" y="187719"/>
                    <a:pt x="114364" y="190776"/>
                  </a:cubicBezTo>
                  <a:cubicBezTo>
                    <a:pt x="114364" y="190776"/>
                    <a:pt x="48394" y="212935"/>
                    <a:pt x="24197" y="209879"/>
                  </a:cubicBezTo>
                  <a:cubicBezTo>
                    <a:pt x="24197" y="209879"/>
                    <a:pt x="71573" y="263876"/>
                    <a:pt x="141872" y="248085"/>
                  </a:cubicBezTo>
                  <a:cubicBezTo>
                    <a:pt x="141872" y="248085"/>
                    <a:pt x="103411" y="283234"/>
                    <a:pt x="59347" y="275848"/>
                  </a:cubicBezTo>
                  <a:cubicBezTo>
                    <a:pt x="59347" y="275848"/>
                    <a:pt x="109015" y="320167"/>
                    <a:pt x="176003" y="283234"/>
                  </a:cubicBezTo>
                  <a:cubicBezTo>
                    <a:pt x="176003" y="283234"/>
                    <a:pt x="161739" y="317110"/>
                    <a:pt x="129646" y="327808"/>
                  </a:cubicBezTo>
                  <a:cubicBezTo>
                    <a:pt x="129646" y="327808"/>
                    <a:pt x="170399" y="354297"/>
                    <a:pt x="216501" y="316091"/>
                  </a:cubicBezTo>
                  <a:cubicBezTo>
                    <a:pt x="222359" y="309469"/>
                    <a:pt x="241208" y="317110"/>
                    <a:pt x="222359" y="331629"/>
                  </a:cubicBezTo>
                  <a:cubicBezTo>
                    <a:pt x="197143" y="350732"/>
                    <a:pt x="161484" y="355571"/>
                    <a:pt x="146202" y="387409"/>
                  </a:cubicBezTo>
                  <a:lnTo>
                    <a:pt x="164796" y="390975"/>
                  </a:lnTo>
                  <a:cubicBezTo>
                    <a:pt x="143910" y="412116"/>
                    <a:pt x="116147" y="441917"/>
                    <a:pt x="113345" y="442426"/>
                  </a:cubicBezTo>
                  <a:cubicBezTo>
                    <a:pt x="113345" y="442426"/>
                    <a:pt x="109269" y="436823"/>
                    <a:pt x="97553" y="439115"/>
                  </a:cubicBezTo>
                  <a:cubicBezTo>
                    <a:pt x="96025" y="437841"/>
                    <a:pt x="94496" y="436568"/>
                    <a:pt x="92713" y="435549"/>
                  </a:cubicBezTo>
                  <a:cubicBezTo>
                    <a:pt x="105958" y="430964"/>
                    <a:pt x="122769" y="421285"/>
                    <a:pt x="113599" y="404220"/>
                  </a:cubicBezTo>
                  <a:cubicBezTo>
                    <a:pt x="113599" y="404220"/>
                    <a:pt x="92459" y="426380"/>
                    <a:pt x="76157" y="425106"/>
                  </a:cubicBezTo>
                  <a:cubicBezTo>
                    <a:pt x="98572" y="410078"/>
                    <a:pt x="107486" y="384608"/>
                    <a:pt x="95770" y="366014"/>
                  </a:cubicBezTo>
                  <a:cubicBezTo>
                    <a:pt x="83544" y="346911"/>
                    <a:pt x="53998" y="343600"/>
                    <a:pt x="29801" y="358627"/>
                  </a:cubicBezTo>
                  <a:cubicBezTo>
                    <a:pt x="5604" y="373400"/>
                    <a:pt x="-4330" y="401164"/>
                    <a:pt x="7896" y="420267"/>
                  </a:cubicBezTo>
                  <a:cubicBezTo>
                    <a:pt x="19358" y="438351"/>
                    <a:pt x="46102" y="442171"/>
                    <a:pt x="70299" y="428672"/>
                  </a:cubicBezTo>
                  <a:cubicBezTo>
                    <a:pt x="60366" y="443445"/>
                    <a:pt x="41263" y="448030"/>
                    <a:pt x="33112" y="450831"/>
                  </a:cubicBezTo>
                  <a:cubicBezTo>
                    <a:pt x="33112" y="450831"/>
                    <a:pt x="46611" y="477066"/>
                    <a:pt x="76667" y="442171"/>
                  </a:cubicBezTo>
                  <a:cubicBezTo>
                    <a:pt x="78450" y="443445"/>
                    <a:pt x="79978" y="444718"/>
                    <a:pt x="81506" y="445737"/>
                  </a:cubicBezTo>
                  <a:cubicBezTo>
                    <a:pt x="73356" y="452105"/>
                    <a:pt x="70045" y="463057"/>
                    <a:pt x="76667" y="467642"/>
                  </a:cubicBezTo>
                  <a:cubicBezTo>
                    <a:pt x="76667" y="467642"/>
                    <a:pt x="73356" y="484707"/>
                    <a:pt x="93223" y="483434"/>
                  </a:cubicBezTo>
                  <a:cubicBezTo>
                    <a:pt x="93223" y="483434"/>
                    <a:pt x="99845" y="495150"/>
                    <a:pt x="114109" y="488273"/>
                  </a:cubicBezTo>
                  <a:cubicBezTo>
                    <a:pt x="122769" y="511706"/>
                    <a:pt x="119712" y="533357"/>
                    <a:pt x="122260" y="546092"/>
                  </a:cubicBezTo>
                  <a:lnTo>
                    <a:pt x="147476" y="547111"/>
                  </a:lnTo>
                  <a:cubicBezTo>
                    <a:pt x="145183" y="535904"/>
                    <a:pt x="144419" y="500499"/>
                    <a:pt x="124297" y="468406"/>
                  </a:cubicBezTo>
                  <a:cubicBezTo>
                    <a:pt x="128118" y="465095"/>
                    <a:pt x="130155" y="460256"/>
                    <a:pt x="126080" y="455926"/>
                  </a:cubicBezTo>
                  <a:cubicBezTo>
                    <a:pt x="125316" y="454652"/>
                    <a:pt x="161994" y="431728"/>
                    <a:pt x="188738" y="415427"/>
                  </a:cubicBezTo>
                  <a:lnTo>
                    <a:pt x="192304" y="432493"/>
                  </a:lnTo>
                  <a:cubicBezTo>
                    <a:pt x="201473" y="420012"/>
                    <a:pt x="214973" y="411607"/>
                    <a:pt x="230510" y="407022"/>
                  </a:cubicBezTo>
                  <a:cubicBezTo>
                    <a:pt x="213954" y="429691"/>
                    <a:pt x="203766" y="455671"/>
                    <a:pt x="209879" y="491839"/>
                  </a:cubicBezTo>
                  <a:cubicBezTo>
                    <a:pt x="209879" y="491839"/>
                    <a:pt x="214209" y="478085"/>
                    <a:pt x="236368" y="475793"/>
                  </a:cubicBezTo>
                  <a:cubicBezTo>
                    <a:pt x="236368" y="475793"/>
                    <a:pt x="205549" y="512980"/>
                    <a:pt x="254962" y="585062"/>
                  </a:cubicBezTo>
                  <a:cubicBezTo>
                    <a:pt x="304375" y="512980"/>
                    <a:pt x="275848" y="475793"/>
                    <a:pt x="275848" y="475793"/>
                  </a:cubicBezTo>
                  <a:cubicBezTo>
                    <a:pt x="297753" y="478085"/>
                    <a:pt x="303356" y="491839"/>
                    <a:pt x="303356" y="491839"/>
                  </a:cubicBezTo>
                  <a:cubicBezTo>
                    <a:pt x="308196" y="455161"/>
                    <a:pt x="298772" y="429181"/>
                    <a:pt x="281452" y="406258"/>
                  </a:cubicBezTo>
                  <a:cubicBezTo>
                    <a:pt x="297498" y="410588"/>
                    <a:pt x="310234" y="419248"/>
                    <a:pt x="319912" y="432493"/>
                  </a:cubicBezTo>
                  <a:lnTo>
                    <a:pt x="323478" y="414918"/>
                  </a:lnTo>
                  <a:cubicBezTo>
                    <a:pt x="349968" y="431474"/>
                    <a:pt x="386646" y="454397"/>
                    <a:pt x="386136" y="455926"/>
                  </a:cubicBezTo>
                  <a:cubicBezTo>
                    <a:pt x="382061" y="460510"/>
                    <a:pt x="384608" y="465350"/>
                    <a:pt x="388683" y="468661"/>
                  </a:cubicBezTo>
                  <a:cubicBezTo>
                    <a:pt x="368816" y="500754"/>
                    <a:pt x="368052" y="536158"/>
                    <a:pt x="365505" y="547111"/>
                  </a:cubicBezTo>
                  <a:lnTo>
                    <a:pt x="390721" y="546092"/>
                  </a:lnTo>
                  <a:cubicBezTo>
                    <a:pt x="393268" y="533611"/>
                    <a:pt x="390212" y="511961"/>
                    <a:pt x="398617" y="488783"/>
                  </a:cubicBezTo>
                  <a:cubicBezTo>
                    <a:pt x="411607" y="494641"/>
                    <a:pt x="418994" y="483434"/>
                    <a:pt x="418994" y="483434"/>
                  </a:cubicBezTo>
                  <a:cubicBezTo>
                    <a:pt x="438606" y="484453"/>
                    <a:pt x="435550" y="467642"/>
                    <a:pt x="435550" y="467642"/>
                  </a:cubicBezTo>
                  <a:cubicBezTo>
                    <a:pt x="441917" y="463057"/>
                    <a:pt x="439115" y="452614"/>
                    <a:pt x="430710" y="446247"/>
                  </a:cubicBezTo>
                  <a:cubicBezTo>
                    <a:pt x="432493" y="444718"/>
                    <a:pt x="434276" y="443445"/>
                    <a:pt x="436314" y="441917"/>
                  </a:cubicBezTo>
                  <a:cubicBezTo>
                    <a:pt x="466369" y="476557"/>
                    <a:pt x="479869" y="450577"/>
                    <a:pt x="479869" y="450577"/>
                  </a:cubicBezTo>
                  <a:cubicBezTo>
                    <a:pt x="471718" y="447775"/>
                    <a:pt x="452615" y="442936"/>
                    <a:pt x="442681" y="428417"/>
                  </a:cubicBezTo>
                  <a:cubicBezTo>
                    <a:pt x="467133" y="441917"/>
                    <a:pt x="493623" y="438096"/>
                    <a:pt x="505085" y="420012"/>
                  </a:cubicBezTo>
                  <a:cubicBezTo>
                    <a:pt x="516801" y="402182"/>
                    <a:pt x="506868" y="374419"/>
                    <a:pt x="482670" y="359646"/>
                  </a:cubicBezTo>
                  <a:close/>
                  <a:moveTo>
                    <a:pt x="71063" y="424342"/>
                  </a:moveTo>
                  <a:cubicBezTo>
                    <a:pt x="61130" y="430710"/>
                    <a:pt x="45847" y="426380"/>
                    <a:pt x="32603" y="407277"/>
                  </a:cubicBezTo>
                  <a:cubicBezTo>
                    <a:pt x="20631" y="388174"/>
                    <a:pt x="20631" y="367033"/>
                    <a:pt x="30310" y="361684"/>
                  </a:cubicBezTo>
                  <a:cubicBezTo>
                    <a:pt x="40244" y="356335"/>
                    <a:pt x="58837" y="365759"/>
                    <a:pt x="71063" y="384862"/>
                  </a:cubicBezTo>
                  <a:cubicBezTo>
                    <a:pt x="84308" y="403201"/>
                    <a:pt x="80997" y="419248"/>
                    <a:pt x="71063" y="424342"/>
                  </a:cubicBezTo>
                  <a:close/>
                  <a:moveTo>
                    <a:pt x="240189" y="63677"/>
                  </a:moveTo>
                  <a:cubicBezTo>
                    <a:pt x="233567" y="63677"/>
                    <a:pt x="229237" y="59347"/>
                    <a:pt x="229237" y="54253"/>
                  </a:cubicBezTo>
                  <a:cubicBezTo>
                    <a:pt x="229237" y="47885"/>
                    <a:pt x="233567" y="43555"/>
                    <a:pt x="240189" y="43555"/>
                  </a:cubicBezTo>
                  <a:cubicBezTo>
                    <a:pt x="245793" y="43555"/>
                    <a:pt x="250123" y="47885"/>
                    <a:pt x="250123" y="54253"/>
                  </a:cubicBezTo>
                  <a:cubicBezTo>
                    <a:pt x="250123" y="59347"/>
                    <a:pt x="245538" y="63677"/>
                    <a:pt x="240189" y="63677"/>
                  </a:cubicBezTo>
                  <a:close/>
                  <a:moveTo>
                    <a:pt x="479104" y="407531"/>
                  </a:moveTo>
                  <a:cubicBezTo>
                    <a:pt x="465860" y="426634"/>
                    <a:pt x="450323" y="430964"/>
                    <a:pt x="440644" y="424597"/>
                  </a:cubicBezTo>
                  <a:cubicBezTo>
                    <a:pt x="430710" y="419248"/>
                    <a:pt x="427399" y="403456"/>
                    <a:pt x="440644" y="385372"/>
                  </a:cubicBezTo>
                  <a:cubicBezTo>
                    <a:pt x="452870" y="366269"/>
                    <a:pt x="471463" y="356845"/>
                    <a:pt x="481142" y="362193"/>
                  </a:cubicBezTo>
                  <a:cubicBezTo>
                    <a:pt x="491330" y="367033"/>
                    <a:pt x="491330" y="388428"/>
                    <a:pt x="479104" y="407531"/>
                  </a:cubicBezTo>
                  <a:close/>
                </a:path>
              </a:pathLst>
            </a:custGeom>
            <a:solidFill>
              <a:srgbClr val="FFFFFF"/>
            </a:solidFill>
            <a:ln w="25463" cap="flat">
              <a:noFill/>
              <a:prstDash val="solid"/>
              <a:miter/>
            </a:ln>
          </p:spPr>
          <p:txBody>
            <a:bodyPr rtlCol="0" anchor="ctr"/>
            <a:lstStyle/>
            <a:p>
              <a:endParaRPr lang="es-CO" dirty="0"/>
            </a:p>
          </p:txBody>
        </p:sp>
        <p:sp>
          <p:nvSpPr>
            <p:cNvPr id="113" name="Forma libre: forma 112">
              <a:extLst>
                <a:ext uri="{FF2B5EF4-FFF2-40B4-BE49-F238E27FC236}">
                  <a16:creationId xmlns="" xmlns:a16="http://schemas.microsoft.com/office/drawing/2014/main" id="{81FFEF1A-DECB-48CC-AA3D-41BA180BF953}"/>
                </a:ext>
              </a:extLst>
            </p:cNvPr>
            <p:cNvSpPr/>
            <p:nvPr/>
          </p:nvSpPr>
          <p:spPr>
            <a:xfrm>
              <a:off x="6952733" y="8300647"/>
              <a:ext cx="25471" cy="25471"/>
            </a:xfrm>
            <a:custGeom>
              <a:avLst/>
              <a:gdLst>
                <a:gd name="connsiteX0" fmla="*/ 32857 w 25470"/>
                <a:gd name="connsiteY0" fmla="*/ 20176 h 25470"/>
                <a:gd name="connsiteX1" fmla="*/ 36168 w 25470"/>
                <a:gd name="connsiteY1" fmla="*/ 54 h 25470"/>
                <a:gd name="connsiteX2" fmla="*/ 19867 w 25470"/>
                <a:gd name="connsiteY2" fmla="*/ 12789 h 25470"/>
                <a:gd name="connsiteX3" fmla="*/ 0 w 25470"/>
                <a:gd name="connsiteY3" fmla="*/ 2346 h 25470"/>
                <a:gd name="connsiteX4" fmla="*/ 0 w 25470"/>
                <a:gd name="connsiteY4" fmla="*/ 6676 h 25470"/>
                <a:gd name="connsiteX5" fmla="*/ 9934 w 25470"/>
                <a:gd name="connsiteY5" fmla="*/ 27817 h 25470"/>
                <a:gd name="connsiteX6" fmla="*/ 23178 w 25470"/>
                <a:gd name="connsiteY6" fmla="*/ 35203 h 25470"/>
                <a:gd name="connsiteX7" fmla="*/ 47376 w 25470"/>
                <a:gd name="connsiteY7" fmla="*/ 35203 h 25470"/>
                <a:gd name="connsiteX8" fmla="*/ 49668 w 25470"/>
                <a:gd name="connsiteY8" fmla="*/ 33166 h 25470"/>
                <a:gd name="connsiteX9" fmla="*/ 32857 w 25470"/>
                <a:gd name="connsiteY9" fmla="*/ 20176 h 25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470" h="25470">
                  <a:moveTo>
                    <a:pt x="32857" y="20176"/>
                  </a:moveTo>
                  <a:cubicBezTo>
                    <a:pt x="32857" y="20176"/>
                    <a:pt x="39480" y="2092"/>
                    <a:pt x="36168" y="54"/>
                  </a:cubicBezTo>
                  <a:cubicBezTo>
                    <a:pt x="32857" y="-965"/>
                    <a:pt x="19867" y="12789"/>
                    <a:pt x="19867" y="12789"/>
                  </a:cubicBezTo>
                  <a:cubicBezTo>
                    <a:pt x="16556" y="2346"/>
                    <a:pt x="0" y="2346"/>
                    <a:pt x="0" y="2346"/>
                  </a:cubicBezTo>
                  <a:lnTo>
                    <a:pt x="0" y="6676"/>
                  </a:lnTo>
                  <a:cubicBezTo>
                    <a:pt x="10952" y="7695"/>
                    <a:pt x="13245" y="22468"/>
                    <a:pt x="9934" y="27817"/>
                  </a:cubicBezTo>
                  <a:cubicBezTo>
                    <a:pt x="8915" y="31128"/>
                    <a:pt x="20886" y="38260"/>
                    <a:pt x="23178" y="35203"/>
                  </a:cubicBezTo>
                  <a:cubicBezTo>
                    <a:pt x="26490" y="29855"/>
                    <a:pt x="40753" y="25779"/>
                    <a:pt x="47376" y="35203"/>
                  </a:cubicBezTo>
                  <a:lnTo>
                    <a:pt x="49668" y="33166"/>
                  </a:lnTo>
                  <a:cubicBezTo>
                    <a:pt x="49413" y="32911"/>
                    <a:pt x="44064" y="18138"/>
                    <a:pt x="32857" y="20176"/>
                  </a:cubicBezTo>
                  <a:close/>
                </a:path>
              </a:pathLst>
            </a:custGeom>
            <a:solidFill>
              <a:srgbClr val="FFFFFF"/>
            </a:solidFill>
            <a:ln w="25463" cap="flat">
              <a:noFill/>
              <a:prstDash val="solid"/>
              <a:miter/>
            </a:ln>
          </p:spPr>
          <p:txBody>
            <a:bodyPr rtlCol="0" anchor="ctr"/>
            <a:lstStyle/>
            <a:p>
              <a:endParaRPr lang="es-CO" dirty="0"/>
            </a:p>
          </p:txBody>
        </p:sp>
        <p:sp>
          <p:nvSpPr>
            <p:cNvPr id="114" name="Forma libre: forma 113">
              <a:extLst>
                <a:ext uri="{FF2B5EF4-FFF2-40B4-BE49-F238E27FC236}">
                  <a16:creationId xmlns="" xmlns:a16="http://schemas.microsoft.com/office/drawing/2014/main" id="{BE623F6C-41F2-4DC8-B005-0D0CC160E1C7}"/>
                </a:ext>
              </a:extLst>
            </p:cNvPr>
            <p:cNvSpPr/>
            <p:nvPr/>
          </p:nvSpPr>
          <p:spPr>
            <a:xfrm>
              <a:off x="6808564" y="8434422"/>
              <a:ext cx="25471" cy="50941"/>
            </a:xfrm>
            <a:custGeom>
              <a:avLst/>
              <a:gdLst>
                <a:gd name="connsiteX0" fmla="*/ 33117 w 25470"/>
                <a:gd name="connsiteY0" fmla="*/ 14773 h 50941"/>
                <a:gd name="connsiteX1" fmla="*/ 259 w 25470"/>
                <a:gd name="connsiteY1" fmla="*/ 0 h 50941"/>
                <a:gd name="connsiteX2" fmla="*/ 12485 w 25470"/>
                <a:gd name="connsiteY2" fmla="*/ 35914 h 50941"/>
                <a:gd name="connsiteX3" fmla="*/ 45343 w 25470"/>
                <a:gd name="connsiteY3" fmla="*/ 51960 h 50941"/>
                <a:gd name="connsiteX4" fmla="*/ 33117 w 25470"/>
                <a:gd name="connsiteY4" fmla="*/ 14773 h 5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70" h="50941">
                  <a:moveTo>
                    <a:pt x="33117" y="14773"/>
                  </a:moveTo>
                  <a:cubicBezTo>
                    <a:pt x="23183" y="5094"/>
                    <a:pt x="10957" y="0"/>
                    <a:pt x="259" y="0"/>
                  </a:cubicBezTo>
                  <a:cubicBezTo>
                    <a:pt x="-1014" y="12735"/>
                    <a:pt x="2297" y="25471"/>
                    <a:pt x="12485" y="35914"/>
                  </a:cubicBezTo>
                  <a:cubicBezTo>
                    <a:pt x="21145" y="46611"/>
                    <a:pt x="33371" y="51960"/>
                    <a:pt x="45343" y="51960"/>
                  </a:cubicBezTo>
                  <a:cubicBezTo>
                    <a:pt x="46107" y="39225"/>
                    <a:pt x="41777" y="25471"/>
                    <a:pt x="33117" y="14773"/>
                  </a:cubicBezTo>
                  <a:close/>
                </a:path>
              </a:pathLst>
            </a:custGeom>
            <a:solidFill>
              <a:srgbClr val="FFFFFF"/>
            </a:solidFill>
            <a:ln w="25463" cap="flat">
              <a:noFill/>
              <a:prstDash val="solid"/>
              <a:miter/>
            </a:ln>
          </p:spPr>
          <p:txBody>
            <a:bodyPr rtlCol="0" anchor="ctr"/>
            <a:lstStyle/>
            <a:p>
              <a:endParaRPr lang="es-CO" dirty="0"/>
            </a:p>
          </p:txBody>
        </p:sp>
        <p:sp>
          <p:nvSpPr>
            <p:cNvPr id="115" name="Forma libre: forma 114">
              <a:extLst>
                <a:ext uri="{FF2B5EF4-FFF2-40B4-BE49-F238E27FC236}">
                  <a16:creationId xmlns="" xmlns:a16="http://schemas.microsoft.com/office/drawing/2014/main" id="{BFE7146F-CCE5-4912-B971-4DC51662C548}"/>
                </a:ext>
              </a:extLst>
            </p:cNvPr>
            <p:cNvSpPr/>
            <p:nvPr/>
          </p:nvSpPr>
          <p:spPr>
            <a:xfrm>
              <a:off x="6693441" y="7945384"/>
              <a:ext cx="76412" cy="50941"/>
            </a:xfrm>
            <a:custGeom>
              <a:avLst/>
              <a:gdLst>
                <a:gd name="connsiteX0" fmla="*/ 72592 w 76412"/>
                <a:gd name="connsiteY0" fmla="*/ 51960 h 50941"/>
                <a:gd name="connsiteX1" fmla="*/ 94496 w 76412"/>
                <a:gd name="connsiteY1" fmla="*/ 17829 h 50941"/>
                <a:gd name="connsiteX2" fmla="*/ 60366 w 76412"/>
                <a:gd name="connsiteY2" fmla="*/ 30565 h 50941"/>
                <a:gd name="connsiteX3" fmla="*/ 48394 w 76412"/>
                <a:gd name="connsiteY3" fmla="*/ 0 h 50941"/>
                <a:gd name="connsiteX4" fmla="*/ 35150 w 76412"/>
                <a:gd name="connsiteY4" fmla="*/ 30565 h 50941"/>
                <a:gd name="connsiteX5" fmla="*/ 0 w 76412"/>
                <a:gd name="connsiteY5" fmla="*/ 17829 h 50941"/>
                <a:gd name="connsiteX6" fmla="*/ 22924 w 76412"/>
                <a:gd name="connsiteY6" fmla="*/ 51960 h 50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412" h="50941">
                  <a:moveTo>
                    <a:pt x="72592" y="51960"/>
                  </a:moveTo>
                  <a:lnTo>
                    <a:pt x="94496" y="17829"/>
                  </a:lnTo>
                  <a:lnTo>
                    <a:pt x="60366" y="30565"/>
                  </a:lnTo>
                  <a:lnTo>
                    <a:pt x="48394" y="0"/>
                  </a:lnTo>
                  <a:lnTo>
                    <a:pt x="35150" y="30565"/>
                  </a:lnTo>
                  <a:lnTo>
                    <a:pt x="0" y="17829"/>
                  </a:lnTo>
                  <a:lnTo>
                    <a:pt x="22924" y="51960"/>
                  </a:lnTo>
                  <a:close/>
                </a:path>
              </a:pathLst>
            </a:custGeom>
            <a:solidFill>
              <a:srgbClr val="FFFFFF"/>
            </a:solidFill>
            <a:ln w="25463" cap="flat">
              <a:noFill/>
              <a:prstDash val="solid"/>
              <a:miter/>
            </a:ln>
          </p:spPr>
          <p:txBody>
            <a:bodyPr rtlCol="0" anchor="ctr"/>
            <a:lstStyle/>
            <a:p>
              <a:endParaRPr lang="es-CO" dirty="0"/>
            </a:p>
          </p:txBody>
        </p:sp>
        <p:sp>
          <p:nvSpPr>
            <p:cNvPr id="116" name="Forma libre: forma 115">
              <a:extLst>
                <a:ext uri="{FF2B5EF4-FFF2-40B4-BE49-F238E27FC236}">
                  <a16:creationId xmlns="" xmlns:a16="http://schemas.microsoft.com/office/drawing/2014/main" id="{D97DD466-9D94-4430-ABF0-A96F14877904}"/>
                </a:ext>
              </a:extLst>
            </p:cNvPr>
            <p:cNvSpPr/>
            <p:nvPr/>
          </p:nvSpPr>
          <p:spPr>
            <a:xfrm>
              <a:off x="6651173" y="8642651"/>
              <a:ext cx="50941" cy="25471"/>
            </a:xfrm>
            <a:custGeom>
              <a:avLst/>
              <a:gdLst>
                <a:gd name="connsiteX0" fmla="*/ 43032 w 50941"/>
                <a:gd name="connsiteY0" fmla="*/ 885 h 25470"/>
                <a:gd name="connsiteX1" fmla="*/ 241 w 50941"/>
                <a:gd name="connsiteY1" fmla="*/ 12601 h 25470"/>
                <a:gd name="connsiteX2" fmla="*/ 33353 w 50941"/>
                <a:gd name="connsiteY2" fmla="*/ 40110 h 25470"/>
                <a:gd name="connsiteX3" fmla="*/ 70795 w 50941"/>
                <a:gd name="connsiteY3" fmla="*/ 26355 h 25470"/>
                <a:gd name="connsiteX4" fmla="*/ 43032 w 50941"/>
                <a:gd name="connsiteY4" fmla="*/ 885 h 254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1" h="25470">
                  <a:moveTo>
                    <a:pt x="43032" y="885"/>
                  </a:moveTo>
                  <a:cubicBezTo>
                    <a:pt x="21127" y="-2172"/>
                    <a:pt x="2279" y="2922"/>
                    <a:pt x="241" y="12601"/>
                  </a:cubicBezTo>
                  <a:cubicBezTo>
                    <a:pt x="-2051" y="22025"/>
                    <a:pt x="12213" y="36034"/>
                    <a:pt x="33353" y="40110"/>
                  </a:cubicBezTo>
                  <a:cubicBezTo>
                    <a:pt x="54239" y="44440"/>
                    <a:pt x="68503" y="37053"/>
                    <a:pt x="70795" y="26355"/>
                  </a:cubicBezTo>
                  <a:cubicBezTo>
                    <a:pt x="72833" y="16931"/>
                    <a:pt x="63918" y="5215"/>
                    <a:pt x="43032" y="885"/>
                  </a:cubicBezTo>
                  <a:close/>
                </a:path>
              </a:pathLst>
            </a:custGeom>
            <a:solidFill>
              <a:srgbClr val="FFFFFF"/>
            </a:solidFill>
            <a:ln w="25463" cap="flat">
              <a:noFill/>
              <a:prstDash val="solid"/>
              <a:miter/>
            </a:ln>
          </p:spPr>
          <p:txBody>
            <a:bodyPr rtlCol="0" anchor="ctr"/>
            <a:lstStyle/>
            <a:p>
              <a:endParaRPr lang="es-CO" dirty="0"/>
            </a:p>
          </p:txBody>
        </p:sp>
        <p:sp>
          <p:nvSpPr>
            <p:cNvPr id="117" name="Forma libre: forma 116">
              <a:extLst>
                <a:ext uri="{FF2B5EF4-FFF2-40B4-BE49-F238E27FC236}">
                  <a16:creationId xmlns="" xmlns:a16="http://schemas.microsoft.com/office/drawing/2014/main" id="{7D4A90F2-B5A8-4CF6-9C3F-19773ED1BA64}"/>
                </a:ext>
              </a:extLst>
            </p:cNvPr>
            <p:cNvSpPr/>
            <p:nvPr/>
          </p:nvSpPr>
          <p:spPr>
            <a:xfrm>
              <a:off x="6608022" y="7852161"/>
              <a:ext cx="50941" cy="25471"/>
            </a:xfrm>
            <a:custGeom>
              <a:avLst/>
              <a:gdLst>
                <a:gd name="connsiteX0" fmla="*/ 32949 w 50941"/>
                <a:gd name="connsiteY0" fmla="*/ 40244 h 25470"/>
                <a:gd name="connsiteX1" fmla="*/ 71410 w 50941"/>
                <a:gd name="connsiteY1" fmla="*/ 20122 h 25470"/>
                <a:gd name="connsiteX2" fmla="*/ 31931 w 50941"/>
                <a:gd name="connsiteY2" fmla="*/ 0 h 25470"/>
                <a:gd name="connsiteX3" fmla="*/ 92 w 50941"/>
                <a:gd name="connsiteY3" fmla="*/ 21141 h 25470"/>
                <a:gd name="connsiteX4" fmla="*/ 32949 w 50941"/>
                <a:gd name="connsiteY4" fmla="*/ 40244 h 254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1" h="25470">
                  <a:moveTo>
                    <a:pt x="32949" y="40244"/>
                  </a:moveTo>
                  <a:cubicBezTo>
                    <a:pt x="53835" y="39225"/>
                    <a:pt x="70391" y="30565"/>
                    <a:pt x="71410" y="20122"/>
                  </a:cubicBezTo>
                  <a:cubicBezTo>
                    <a:pt x="71410" y="10698"/>
                    <a:pt x="53835" y="0"/>
                    <a:pt x="31931" y="0"/>
                  </a:cubicBezTo>
                  <a:cubicBezTo>
                    <a:pt x="11045" y="1019"/>
                    <a:pt x="92" y="11717"/>
                    <a:pt x="92" y="21141"/>
                  </a:cubicBezTo>
                  <a:cubicBezTo>
                    <a:pt x="-1181" y="31584"/>
                    <a:pt x="10790" y="41263"/>
                    <a:pt x="32949" y="40244"/>
                  </a:cubicBezTo>
                  <a:close/>
                </a:path>
              </a:pathLst>
            </a:custGeom>
            <a:solidFill>
              <a:srgbClr val="FFFFFF"/>
            </a:solidFill>
            <a:ln w="25463" cap="flat">
              <a:noFill/>
              <a:prstDash val="solid"/>
              <a:miter/>
            </a:ln>
          </p:spPr>
          <p:txBody>
            <a:bodyPr rtlCol="0" anchor="ctr"/>
            <a:lstStyle/>
            <a:p>
              <a:endParaRPr lang="es-CO" dirty="0"/>
            </a:p>
          </p:txBody>
        </p:sp>
        <p:sp>
          <p:nvSpPr>
            <p:cNvPr id="118" name="Forma libre: forma 117">
              <a:extLst>
                <a:ext uri="{FF2B5EF4-FFF2-40B4-BE49-F238E27FC236}">
                  <a16:creationId xmlns="" xmlns:a16="http://schemas.microsoft.com/office/drawing/2014/main" id="{328CF5BE-94A9-4685-AE1F-840A522842FA}"/>
                </a:ext>
              </a:extLst>
            </p:cNvPr>
            <p:cNvSpPr/>
            <p:nvPr/>
          </p:nvSpPr>
          <p:spPr>
            <a:xfrm>
              <a:off x="7078222" y="7900764"/>
              <a:ext cx="25471" cy="50941"/>
            </a:xfrm>
            <a:custGeom>
              <a:avLst/>
              <a:gdLst>
                <a:gd name="connsiteX0" fmla="*/ 23260 w 25470"/>
                <a:gd name="connsiteY0" fmla="*/ 69072 h 50941"/>
                <a:gd name="connsiteX1" fmla="*/ 41854 w 25470"/>
                <a:gd name="connsiteY1" fmla="*/ 36214 h 50941"/>
                <a:gd name="connsiteX2" fmla="*/ 17657 w 25470"/>
                <a:gd name="connsiteY2" fmla="*/ 46 h 50941"/>
                <a:gd name="connsiteX3" fmla="*/ 82 w 25470"/>
                <a:gd name="connsiteY3" fmla="*/ 39271 h 50941"/>
                <a:gd name="connsiteX4" fmla="*/ 23260 w 25470"/>
                <a:gd name="connsiteY4" fmla="*/ 69072 h 5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70" h="50941">
                  <a:moveTo>
                    <a:pt x="23260" y="69072"/>
                  </a:moveTo>
                  <a:cubicBezTo>
                    <a:pt x="33194" y="68053"/>
                    <a:pt x="43127" y="56336"/>
                    <a:pt x="41854" y="36214"/>
                  </a:cubicBezTo>
                  <a:cubicBezTo>
                    <a:pt x="40835" y="15074"/>
                    <a:pt x="28609" y="-973"/>
                    <a:pt x="17657" y="46"/>
                  </a:cubicBezTo>
                  <a:cubicBezTo>
                    <a:pt x="7723" y="1065"/>
                    <a:pt x="-937" y="18130"/>
                    <a:pt x="82" y="39271"/>
                  </a:cubicBezTo>
                  <a:cubicBezTo>
                    <a:pt x="1101" y="59393"/>
                    <a:pt x="12053" y="70090"/>
                    <a:pt x="23260" y="69072"/>
                  </a:cubicBezTo>
                  <a:close/>
                </a:path>
              </a:pathLst>
            </a:custGeom>
            <a:solidFill>
              <a:srgbClr val="FFFFFF"/>
            </a:solidFill>
            <a:ln w="25463" cap="flat">
              <a:noFill/>
              <a:prstDash val="solid"/>
              <a:miter/>
            </a:ln>
          </p:spPr>
          <p:txBody>
            <a:bodyPr rtlCol="0" anchor="ctr"/>
            <a:lstStyle/>
            <a:p>
              <a:endParaRPr lang="es-CO" dirty="0"/>
            </a:p>
          </p:txBody>
        </p:sp>
        <p:sp>
          <p:nvSpPr>
            <p:cNvPr id="119" name="Forma libre: forma 118">
              <a:extLst>
                <a:ext uri="{FF2B5EF4-FFF2-40B4-BE49-F238E27FC236}">
                  <a16:creationId xmlns="" xmlns:a16="http://schemas.microsoft.com/office/drawing/2014/main" id="{7E57E41B-D594-4F30-A15F-AED22C2A797D}"/>
                </a:ext>
              </a:extLst>
            </p:cNvPr>
            <p:cNvSpPr/>
            <p:nvPr/>
          </p:nvSpPr>
          <p:spPr>
            <a:xfrm>
              <a:off x="6383699" y="8517894"/>
              <a:ext cx="50941" cy="50941"/>
            </a:xfrm>
            <a:custGeom>
              <a:avLst/>
              <a:gdLst>
                <a:gd name="connsiteX0" fmla="*/ 44847 w 50941"/>
                <a:gd name="connsiteY0" fmla="*/ 21722 h 50941"/>
                <a:gd name="connsiteX1" fmla="*/ 6131 w 50941"/>
                <a:gd name="connsiteY1" fmla="*/ 1600 h 50941"/>
                <a:gd name="connsiteX2" fmla="*/ 9442 w 50941"/>
                <a:gd name="connsiteY2" fmla="*/ 42862 h 50941"/>
                <a:gd name="connsiteX3" fmla="*/ 44592 w 50941"/>
                <a:gd name="connsiteY3" fmla="*/ 58654 h 50941"/>
                <a:gd name="connsiteX4" fmla="*/ 44847 w 50941"/>
                <a:gd name="connsiteY4" fmla="*/ 21722 h 5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1" h="50941">
                  <a:moveTo>
                    <a:pt x="44847" y="21722"/>
                  </a:moveTo>
                  <a:cubicBezTo>
                    <a:pt x="32621" y="4656"/>
                    <a:pt x="15046" y="-3749"/>
                    <a:pt x="6131" y="1600"/>
                  </a:cubicBezTo>
                  <a:cubicBezTo>
                    <a:pt x="-2529" y="6949"/>
                    <a:pt x="-2529" y="26052"/>
                    <a:pt x="9442" y="42862"/>
                  </a:cubicBezTo>
                  <a:cubicBezTo>
                    <a:pt x="21668" y="59928"/>
                    <a:pt x="35932" y="64003"/>
                    <a:pt x="44592" y="58654"/>
                  </a:cubicBezTo>
                  <a:cubicBezTo>
                    <a:pt x="53761" y="53560"/>
                    <a:pt x="55799" y="38787"/>
                    <a:pt x="44847" y="21722"/>
                  </a:cubicBezTo>
                  <a:close/>
                </a:path>
              </a:pathLst>
            </a:custGeom>
            <a:solidFill>
              <a:srgbClr val="FFFFFF"/>
            </a:solidFill>
            <a:ln w="25463" cap="flat">
              <a:noFill/>
              <a:prstDash val="solid"/>
              <a:miter/>
            </a:ln>
          </p:spPr>
          <p:txBody>
            <a:bodyPr rtlCol="0" anchor="ctr"/>
            <a:lstStyle/>
            <a:p>
              <a:endParaRPr lang="es-CO" dirty="0"/>
            </a:p>
          </p:txBody>
        </p:sp>
        <p:sp>
          <p:nvSpPr>
            <p:cNvPr id="120" name="Forma libre: forma 119">
              <a:extLst>
                <a:ext uri="{FF2B5EF4-FFF2-40B4-BE49-F238E27FC236}">
                  <a16:creationId xmlns="" xmlns:a16="http://schemas.microsoft.com/office/drawing/2014/main" id="{321DAC3C-92F7-4B10-8331-C829ACC9E153}"/>
                </a:ext>
              </a:extLst>
            </p:cNvPr>
            <p:cNvSpPr/>
            <p:nvPr/>
          </p:nvSpPr>
          <p:spPr>
            <a:xfrm>
              <a:off x="6370843" y="8212526"/>
              <a:ext cx="25471" cy="50941"/>
            </a:xfrm>
            <a:custGeom>
              <a:avLst/>
              <a:gdLst>
                <a:gd name="connsiteX0" fmla="*/ 40637 w 25470"/>
                <a:gd name="connsiteY0" fmla="*/ 36214 h 50941"/>
                <a:gd name="connsiteX1" fmla="*/ 16440 w 25470"/>
                <a:gd name="connsiteY1" fmla="*/ 46 h 50941"/>
                <a:gd name="connsiteX2" fmla="*/ 139 w 25470"/>
                <a:gd name="connsiteY2" fmla="*/ 39271 h 50941"/>
                <a:gd name="connsiteX3" fmla="*/ 22044 w 25470"/>
                <a:gd name="connsiteY3" fmla="*/ 69072 h 50941"/>
                <a:gd name="connsiteX4" fmla="*/ 40637 w 25470"/>
                <a:gd name="connsiteY4" fmla="*/ 36214 h 5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70" h="50941">
                  <a:moveTo>
                    <a:pt x="40637" y="36214"/>
                  </a:moveTo>
                  <a:cubicBezTo>
                    <a:pt x="39619" y="15074"/>
                    <a:pt x="27393" y="-973"/>
                    <a:pt x="16440" y="46"/>
                  </a:cubicBezTo>
                  <a:cubicBezTo>
                    <a:pt x="6507" y="1065"/>
                    <a:pt x="-1135" y="18130"/>
                    <a:pt x="139" y="39271"/>
                  </a:cubicBezTo>
                  <a:cubicBezTo>
                    <a:pt x="1158" y="59393"/>
                    <a:pt x="12110" y="70090"/>
                    <a:pt x="22044" y="69072"/>
                  </a:cubicBezTo>
                  <a:cubicBezTo>
                    <a:pt x="32996" y="68053"/>
                    <a:pt x="41656" y="56336"/>
                    <a:pt x="40637" y="36214"/>
                  </a:cubicBezTo>
                  <a:close/>
                </a:path>
              </a:pathLst>
            </a:custGeom>
            <a:solidFill>
              <a:srgbClr val="FFFFFF"/>
            </a:solidFill>
            <a:ln w="25463" cap="flat">
              <a:noFill/>
              <a:prstDash val="solid"/>
              <a:miter/>
            </a:ln>
          </p:spPr>
          <p:txBody>
            <a:bodyPr rtlCol="0" anchor="ctr"/>
            <a:lstStyle/>
            <a:p>
              <a:endParaRPr lang="es-CO" dirty="0"/>
            </a:p>
          </p:txBody>
        </p:sp>
        <p:sp>
          <p:nvSpPr>
            <p:cNvPr id="121" name="Forma libre: forma 120">
              <a:extLst>
                <a:ext uri="{FF2B5EF4-FFF2-40B4-BE49-F238E27FC236}">
                  <a16:creationId xmlns="" xmlns:a16="http://schemas.microsoft.com/office/drawing/2014/main" id="{C10BC5DD-B9AB-48BC-B74B-BBF5168EF2AC}"/>
                </a:ext>
              </a:extLst>
            </p:cNvPr>
            <p:cNvSpPr/>
            <p:nvPr/>
          </p:nvSpPr>
          <p:spPr>
            <a:xfrm>
              <a:off x="6363548" y="7900764"/>
              <a:ext cx="25471" cy="50941"/>
            </a:xfrm>
            <a:custGeom>
              <a:avLst/>
              <a:gdLst>
                <a:gd name="connsiteX0" fmla="*/ 18895 w 25470"/>
                <a:gd name="connsiteY0" fmla="*/ 69072 h 50941"/>
                <a:gd name="connsiteX1" fmla="*/ 40800 w 25470"/>
                <a:gd name="connsiteY1" fmla="*/ 39272 h 50941"/>
                <a:gd name="connsiteX2" fmla="*/ 24244 w 25470"/>
                <a:gd name="connsiteY2" fmla="*/ 47 h 50941"/>
                <a:gd name="connsiteX3" fmla="*/ 47 w 25470"/>
                <a:gd name="connsiteY3" fmla="*/ 36215 h 50941"/>
                <a:gd name="connsiteX4" fmla="*/ 18895 w 25470"/>
                <a:gd name="connsiteY4" fmla="*/ 69072 h 5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70" h="50941">
                  <a:moveTo>
                    <a:pt x="18895" y="69072"/>
                  </a:moveTo>
                  <a:cubicBezTo>
                    <a:pt x="28829" y="70091"/>
                    <a:pt x="39781" y="59648"/>
                    <a:pt x="40800" y="39272"/>
                  </a:cubicBezTo>
                  <a:cubicBezTo>
                    <a:pt x="41819" y="18131"/>
                    <a:pt x="34178" y="1065"/>
                    <a:pt x="24244" y="47"/>
                  </a:cubicBezTo>
                  <a:cubicBezTo>
                    <a:pt x="13292" y="-972"/>
                    <a:pt x="1066" y="14820"/>
                    <a:pt x="47" y="36215"/>
                  </a:cubicBezTo>
                  <a:cubicBezTo>
                    <a:pt x="-717" y="56337"/>
                    <a:pt x="7943" y="68053"/>
                    <a:pt x="18895" y="69072"/>
                  </a:cubicBezTo>
                  <a:close/>
                </a:path>
              </a:pathLst>
            </a:custGeom>
            <a:solidFill>
              <a:srgbClr val="FFFFFF"/>
            </a:solidFill>
            <a:ln w="25463" cap="flat">
              <a:noFill/>
              <a:prstDash val="solid"/>
              <a:miter/>
            </a:ln>
          </p:spPr>
          <p:txBody>
            <a:bodyPr rtlCol="0" anchor="ctr"/>
            <a:lstStyle/>
            <a:p>
              <a:endParaRPr lang="es-CO" dirty="0"/>
            </a:p>
          </p:txBody>
        </p:sp>
        <p:sp>
          <p:nvSpPr>
            <p:cNvPr id="122" name="Forma libre: forma 121">
              <a:extLst>
                <a:ext uri="{FF2B5EF4-FFF2-40B4-BE49-F238E27FC236}">
                  <a16:creationId xmlns="" xmlns:a16="http://schemas.microsoft.com/office/drawing/2014/main" id="{79898A78-C08C-480F-9DC7-EF28DF645338}"/>
                </a:ext>
              </a:extLst>
            </p:cNvPr>
            <p:cNvSpPr/>
            <p:nvPr/>
          </p:nvSpPr>
          <p:spPr>
            <a:xfrm>
              <a:off x="7047048" y="8517894"/>
              <a:ext cx="50941" cy="50941"/>
            </a:xfrm>
            <a:custGeom>
              <a:avLst/>
              <a:gdLst>
                <a:gd name="connsiteX0" fmla="*/ 46793 w 50941"/>
                <a:gd name="connsiteY0" fmla="*/ 1600 h 50941"/>
                <a:gd name="connsiteX1" fmla="*/ 8332 w 50941"/>
                <a:gd name="connsiteY1" fmla="*/ 21722 h 50941"/>
                <a:gd name="connsiteX2" fmla="*/ 8332 w 50941"/>
                <a:gd name="connsiteY2" fmla="*/ 58909 h 50941"/>
                <a:gd name="connsiteX3" fmla="*/ 43481 w 50941"/>
                <a:gd name="connsiteY3" fmla="*/ 43117 h 50941"/>
                <a:gd name="connsiteX4" fmla="*/ 46793 w 50941"/>
                <a:gd name="connsiteY4" fmla="*/ 1600 h 5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1" h="50941">
                  <a:moveTo>
                    <a:pt x="46793" y="1600"/>
                  </a:moveTo>
                  <a:cubicBezTo>
                    <a:pt x="38133" y="-3749"/>
                    <a:pt x="20303" y="4656"/>
                    <a:pt x="8332" y="21722"/>
                  </a:cubicBezTo>
                  <a:cubicBezTo>
                    <a:pt x="-3894" y="38787"/>
                    <a:pt x="-1602" y="53560"/>
                    <a:pt x="8332" y="58909"/>
                  </a:cubicBezTo>
                  <a:cubicBezTo>
                    <a:pt x="16992" y="64258"/>
                    <a:pt x="31510" y="59928"/>
                    <a:pt x="43481" y="43117"/>
                  </a:cubicBezTo>
                  <a:cubicBezTo>
                    <a:pt x="55453" y="25797"/>
                    <a:pt x="55453" y="6694"/>
                    <a:pt x="46793" y="1600"/>
                  </a:cubicBezTo>
                  <a:close/>
                </a:path>
              </a:pathLst>
            </a:custGeom>
            <a:solidFill>
              <a:srgbClr val="FFFFFF"/>
            </a:solidFill>
            <a:ln w="25463" cap="flat">
              <a:noFill/>
              <a:prstDash val="solid"/>
              <a:miter/>
            </a:ln>
          </p:spPr>
          <p:txBody>
            <a:bodyPr rtlCol="0" anchor="ctr"/>
            <a:lstStyle/>
            <a:p>
              <a:endParaRPr lang="es-CO" dirty="0"/>
            </a:p>
          </p:txBody>
        </p:sp>
        <p:sp>
          <p:nvSpPr>
            <p:cNvPr id="123" name="Forma libre: forma 122">
              <a:extLst>
                <a:ext uri="{FF2B5EF4-FFF2-40B4-BE49-F238E27FC236}">
                  <a16:creationId xmlns="" xmlns:a16="http://schemas.microsoft.com/office/drawing/2014/main" id="{EFDC3E6F-28B0-40BA-8B86-A897C424494B}"/>
                </a:ext>
              </a:extLst>
            </p:cNvPr>
            <p:cNvSpPr/>
            <p:nvPr/>
          </p:nvSpPr>
          <p:spPr>
            <a:xfrm>
              <a:off x="6306795" y="7755882"/>
              <a:ext cx="840534" cy="993357"/>
            </a:xfrm>
            <a:custGeom>
              <a:avLst/>
              <a:gdLst>
                <a:gd name="connsiteX0" fmla="*/ 432493 w 840534"/>
                <a:gd name="connsiteY0" fmla="*/ 1019 h 993357"/>
                <a:gd name="connsiteX1" fmla="*/ 0 w 840534"/>
                <a:gd name="connsiteY1" fmla="*/ 0 h 993357"/>
                <a:gd name="connsiteX2" fmla="*/ 0 w 840534"/>
                <a:gd name="connsiteY2" fmla="*/ 774819 h 993357"/>
                <a:gd name="connsiteX3" fmla="*/ 174984 w 840534"/>
                <a:gd name="connsiteY3" fmla="*/ 944963 h 993357"/>
                <a:gd name="connsiteX4" fmla="*/ 432493 w 840534"/>
                <a:gd name="connsiteY4" fmla="*/ 1009404 h 993357"/>
                <a:gd name="connsiteX5" fmla="*/ 688983 w 840534"/>
                <a:gd name="connsiteY5" fmla="*/ 944963 h 993357"/>
                <a:gd name="connsiteX6" fmla="*/ 864986 w 840534"/>
                <a:gd name="connsiteY6" fmla="*/ 774819 h 993357"/>
                <a:gd name="connsiteX7" fmla="*/ 864986 w 840534"/>
                <a:gd name="connsiteY7" fmla="*/ 0 h 993357"/>
                <a:gd name="connsiteX8" fmla="*/ 432493 w 840534"/>
                <a:gd name="connsiteY8" fmla="*/ 1019 h 993357"/>
                <a:gd name="connsiteX9" fmla="*/ 780169 w 840534"/>
                <a:gd name="connsiteY9" fmla="*/ 121495 h 993357"/>
                <a:gd name="connsiteX10" fmla="*/ 785772 w 840534"/>
                <a:gd name="connsiteY10" fmla="*/ 104685 h 993357"/>
                <a:gd name="connsiteX11" fmla="*/ 794432 w 840534"/>
                <a:gd name="connsiteY11" fmla="*/ 120476 h 993357"/>
                <a:gd name="connsiteX12" fmla="*/ 814299 w 840534"/>
                <a:gd name="connsiteY12" fmla="*/ 121495 h 993357"/>
                <a:gd name="connsiteX13" fmla="*/ 813280 w 840534"/>
                <a:gd name="connsiteY13" fmla="*/ 124806 h 993357"/>
                <a:gd name="connsiteX14" fmla="*/ 795706 w 840534"/>
                <a:gd name="connsiteY14" fmla="*/ 136523 h 993357"/>
                <a:gd name="connsiteX15" fmla="*/ 781187 w 840534"/>
                <a:gd name="connsiteY15" fmla="*/ 137542 h 993357"/>
                <a:gd name="connsiteX16" fmla="*/ 761320 w 840534"/>
                <a:gd name="connsiteY16" fmla="*/ 126844 h 993357"/>
                <a:gd name="connsiteX17" fmla="*/ 760301 w 840534"/>
                <a:gd name="connsiteY17" fmla="*/ 124806 h 993357"/>
                <a:gd name="connsiteX18" fmla="*/ 780169 w 840534"/>
                <a:gd name="connsiteY18" fmla="*/ 121495 h 993357"/>
                <a:gd name="connsiteX19" fmla="*/ 789083 w 840534"/>
                <a:gd name="connsiteY19" fmla="*/ 143909 h 993357"/>
                <a:gd name="connsiteX20" fmla="*/ 840789 w 840534"/>
                <a:gd name="connsiteY20" fmla="*/ 176767 h 993357"/>
                <a:gd name="connsiteX21" fmla="*/ 800290 w 840534"/>
                <a:gd name="connsiteY21" fmla="*/ 216501 h 993357"/>
                <a:gd name="connsiteX22" fmla="*/ 839770 w 840534"/>
                <a:gd name="connsiteY22" fmla="*/ 213699 h 993357"/>
                <a:gd name="connsiteX23" fmla="*/ 804875 w 840534"/>
                <a:gd name="connsiteY23" fmla="*/ 230255 h 993357"/>
                <a:gd name="connsiteX24" fmla="*/ 789083 w 840534"/>
                <a:gd name="connsiteY24" fmla="*/ 284508 h 993357"/>
                <a:gd name="connsiteX25" fmla="*/ 800036 w 840534"/>
                <a:gd name="connsiteY25" fmla="*/ 274319 h 993357"/>
                <a:gd name="connsiteX26" fmla="*/ 836459 w 840534"/>
                <a:gd name="connsiteY26" fmla="*/ 267952 h 993357"/>
                <a:gd name="connsiteX27" fmla="*/ 818884 w 840534"/>
                <a:gd name="connsiteY27" fmla="*/ 294441 h 993357"/>
                <a:gd name="connsiteX28" fmla="*/ 787300 w 840534"/>
                <a:gd name="connsiteY28" fmla="*/ 302337 h 993357"/>
                <a:gd name="connsiteX29" fmla="*/ 796725 w 840534"/>
                <a:gd name="connsiteY29" fmla="*/ 334685 h 993357"/>
                <a:gd name="connsiteX30" fmla="*/ 779150 w 840534"/>
                <a:gd name="connsiteY30" fmla="*/ 348439 h 993357"/>
                <a:gd name="connsiteX31" fmla="*/ 781187 w 840534"/>
                <a:gd name="connsiteY31" fmla="*/ 264641 h 993357"/>
                <a:gd name="connsiteX32" fmla="*/ 790866 w 840534"/>
                <a:gd name="connsiteY32" fmla="*/ 231274 h 993357"/>
                <a:gd name="connsiteX33" fmla="*/ 751641 w 840534"/>
                <a:gd name="connsiteY33" fmla="*/ 221086 h 993357"/>
                <a:gd name="connsiteX34" fmla="*/ 791121 w 840534"/>
                <a:gd name="connsiteY34" fmla="*/ 217010 h 993357"/>
                <a:gd name="connsiteX35" fmla="*/ 744000 w 840534"/>
                <a:gd name="connsiteY35" fmla="*/ 183134 h 993357"/>
                <a:gd name="connsiteX36" fmla="*/ 789083 w 840534"/>
                <a:gd name="connsiteY36" fmla="*/ 143909 h 993357"/>
                <a:gd name="connsiteX37" fmla="*/ 818120 w 840534"/>
                <a:gd name="connsiteY37" fmla="*/ 435549 h 993357"/>
                <a:gd name="connsiteX38" fmla="*/ 816846 w 840534"/>
                <a:gd name="connsiteY38" fmla="*/ 438860 h 993357"/>
                <a:gd name="connsiteX39" fmla="*/ 797234 w 840534"/>
                <a:gd name="connsiteY39" fmla="*/ 449558 h 993357"/>
                <a:gd name="connsiteX40" fmla="*/ 782970 w 840534"/>
                <a:gd name="connsiteY40" fmla="*/ 448284 h 993357"/>
                <a:gd name="connsiteX41" fmla="*/ 765396 w 840534"/>
                <a:gd name="connsiteY41" fmla="*/ 436568 h 993357"/>
                <a:gd name="connsiteX42" fmla="*/ 764377 w 840534"/>
                <a:gd name="connsiteY42" fmla="*/ 433257 h 993357"/>
                <a:gd name="connsiteX43" fmla="*/ 783989 w 840534"/>
                <a:gd name="connsiteY43" fmla="*/ 432238 h 993357"/>
                <a:gd name="connsiteX44" fmla="*/ 792904 w 840534"/>
                <a:gd name="connsiteY44" fmla="*/ 416446 h 993357"/>
                <a:gd name="connsiteX45" fmla="*/ 798508 w 840534"/>
                <a:gd name="connsiteY45" fmla="*/ 433511 h 993357"/>
                <a:gd name="connsiteX46" fmla="*/ 818120 w 840534"/>
                <a:gd name="connsiteY46" fmla="*/ 435549 h 993357"/>
                <a:gd name="connsiteX47" fmla="*/ 534376 w 840534"/>
                <a:gd name="connsiteY47" fmla="*/ 70554 h 993357"/>
                <a:gd name="connsiteX48" fmla="*/ 570799 w 840534"/>
                <a:gd name="connsiteY48" fmla="*/ 113599 h 993357"/>
                <a:gd name="connsiteX49" fmla="*/ 571818 w 840534"/>
                <a:gd name="connsiteY49" fmla="*/ 74629 h 993357"/>
                <a:gd name="connsiteX50" fmla="*/ 587355 w 840534"/>
                <a:gd name="connsiteY50" fmla="*/ 109015 h 993357"/>
                <a:gd name="connsiteX51" fmla="*/ 640080 w 840534"/>
                <a:gd name="connsiteY51" fmla="*/ 128627 h 993357"/>
                <a:gd name="connsiteX52" fmla="*/ 631165 w 840534"/>
                <a:gd name="connsiteY52" fmla="*/ 117165 h 993357"/>
                <a:gd name="connsiteX53" fmla="*/ 626835 w 840534"/>
                <a:gd name="connsiteY53" fmla="*/ 82270 h 993357"/>
                <a:gd name="connsiteX54" fmla="*/ 653070 w 840534"/>
                <a:gd name="connsiteY54" fmla="*/ 101373 h 993357"/>
                <a:gd name="connsiteX55" fmla="*/ 658418 w 840534"/>
                <a:gd name="connsiteY55" fmla="*/ 131938 h 993357"/>
                <a:gd name="connsiteX56" fmla="*/ 692549 w 840534"/>
                <a:gd name="connsiteY56" fmla="*/ 125825 h 993357"/>
                <a:gd name="connsiteX57" fmla="*/ 705794 w 840534"/>
                <a:gd name="connsiteY57" fmla="*/ 143909 h 993357"/>
                <a:gd name="connsiteX58" fmla="*/ 618939 w 840534"/>
                <a:gd name="connsiteY58" fmla="*/ 134231 h 993357"/>
                <a:gd name="connsiteX59" fmla="*/ 586336 w 840534"/>
                <a:gd name="connsiteY59" fmla="*/ 122005 h 993357"/>
                <a:gd name="connsiteX60" fmla="*/ 572582 w 840534"/>
                <a:gd name="connsiteY60" fmla="*/ 158682 h 993357"/>
                <a:gd name="connsiteX61" fmla="*/ 570290 w 840534"/>
                <a:gd name="connsiteY61" fmla="*/ 119712 h 993357"/>
                <a:gd name="connsiteX62" fmla="*/ 530810 w 840534"/>
                <a:gd name="connsiteY62" fmla="*/ 163012 h 993357"/>
                <a:gd name="connsiteX63" fmla="*/ 494642 w 840534"/>
                <a:gd name="connsiteY63" fmla="*/ 116401 h 993357"/>
                <a:gd name="connsiteX64" fmla="*/ 534376 w 840534"/>
                <a:gd name="connsiteY64" fmla="*/ 70554 h 993357"/>
                <a:gd name="connsiteX65" fmla="*/ 471718 w 840534"/>
                <a:gd name="connsiteY65" fmla="*/ 109779 h 993357"/>
                <a:gd name="connsiteX66" fmla="*/ 473756 w 840534"/>
                <a:gd name="connsiteY66" fmla="*/ 90676 h 993357"/>
                <a:gd name="connsiteX67" fmla="*/ 477067 w 840534"/>
                <a:gd name="connsiteY67" fmla="*/ 91695 h 993357"/>
                <a:gd name="connsiteX68" fmla="*/ 488019 w 840534"/>
                <a:gd name="connsiteY68" fmla="*/ 109779 h 993357"/>
                <a:gd name="connsiteX69" fmla="*/ 488019 w 840534"/>
                <a:gd name="connsiteY69" fmla="*/ 122514 h 993357"/>
                <a:gd name="connsiteX70" fmla="*/ 474774 w 840534"/>
                <a:gd name="connsiteY70" fmla="*/ 141617 h 993357"/>
                <a:gd name="connsiteX71" fmla="*/ 471463 w 840534"/>
                <a:gd name="connsiteY71" fmla="*/ 141617 h 993357"/>
                <a:gd name="connsiteX72" fmla="*/ 470190 w 840534"/>
                <a:gd name="connsiteY72" fmla="*/ 122514 h 993357"/>
                <a:gd name="connsiteX73" fmla="*/ 452615 w 840534"/>
                <a:gd name="connsiteY73" fmla="*/ 116146 h 993357"/>
                <a:gd name="connsiteX74" fmla="*/ 471718 w 840534"/>
                <a:gd name="connsiteY74" fmla="*/ 109779 h 993357"/>
                <a:gd name="connsiteX75" fmla="*/ 380278 w 840534"/>
                <a:gd name="connsiteY75" fmla="*/ 109779 h 993357"/>
                <a:gd name="connsiteX76" fmla="*/ 391230 w 840534"/>
                <a:gd name="connsiteY76" fmla="*/ 91695 h 993357"/>
                <a:gd name="connsiteX77" fmla="*/ 394542 w 840534"/>
                <a:gd name="connsiteY77" fmla="*/ 90676 h 993357"/>
                <a:gd name="connsiteX78" fmla="*/ 396834 w 840534"/>
                <a:gd name="connsiteY78" fmla="*/ 109779 h 993357"/>
                <a:gd name="connsiteX79" fmla="*/ 415428 w 840534"/>
                <a:gd name="connsiteY79" fmla="*/ 116146 h 993357"/>
                <a:gd name="connsiteX80" fmla="*/ 397853 w 840534"/>
                <a:gd name="connsiteY80" fmla="*/ 122514 h 993357"/>
                <a:gd name="connsiteX81" fmla="*/ 396834 w 840534"/>
                <a:gd name="connsiteY81" fmla="*/ 141617 h 993357"/>
                <a:gd name="connsiteX82" fmla="*/ 393523 w 840534"/>
                <a:gd name="connsiteY82" fmla="*/ 141617 h 993357"/>
                <a:gd name="connsiteX83" fmla="*/ 380278 w 840534"/>
                <a:gd name="connsiteY83" fmla="*/ 122514 h 993357"/>
                <a:gd name="connsiteX84" fmla="*/ 380278 w 840534"/>
                <a:gd name="connsiteY84" fmla="*/ 109779 h 993357"/>
                <a:gd name="connsiteX85" fmla="*/ 175748 w 840534"/>
                <a:gd name="connsiteY85" fmla="*/ 125825 h 993357"/>
                <a:gd name="connsiteX86" fmla="*/ 209879 w 840534"/>
                <a:gd name="connsiteY86" fmla="*/ 131938 h 993357"/>
                <a:gd name="connsiteX87" fmla="*/ 215482 w 840534"/>
                <a:gd name="connsiteY87" fmla="*/ 101373 h 993357"/>
                <a:gd name="connsiteX88" fmla="*/ 241972 w 840534"/>
                <a:gd name="connsiteY88" fmla="*/ 82270 h 993357"/>
                <a:gd name="connsiteX89" fmla="*/ 237642 w 840534"/>
                <a:gd name="connsiteY89" fmla="*/ 117165 h 993357"/>
                <a:gd name="connsiteX90" fmla="*/ 228727 w 840534"/>
                <a:gd name="connsiteY90" fmla="*/ 128627 h 993357"/>
                <a:gd name="connsiteX91" fmla="*/ 281452 w 840534"/>
                <a:gd name="connsiteY91" fmla="*/ 109015 h 993357"/>
                <a:gd name="connsiteX92" fmla="*/ 296989 w 840534"/>
                <a:gd name="connsiteY92" fmla="*/ 74629 h 993357"/>
                <a:gd name="connsiteX93" fmla="*/ 298008 w 840534"/>
                <a:gd name="connsiteY93" fmla="*/ 113599 h 993357"/>
                <a:gd name="connsiteX94" fmla="*/ 334431 w 840534"/>
                <a:gd name="connsiteY94" fmla="*/ 70554 h 993357"/>
                <a:gd name="connsiteX95" fmla="*/ 374165 w 840534"/>
                <a:gd name="connsiteY95" fmla="*/ 116146 h 993357"/>
                <a:gd name="connsiteX96" fmla="*/ 337742 w 840534"/>
                <a:gd name="connsiteY96" fmla="*/ 162758 h 993357"/>
                <a:gd name="connsiteX97" fmla="*/ 298262 w 840534"/>
                <a:gd name="connsiteY97" fmla="*/ 119458 h 993357"/>
                <a:gd name="connsiteX98" fmla="*/ 295970 w 840534"/>
                <a:gd name="connsiteY98" fmla="*/ 158428 h 993357"/>
                <a:gd name="connsiteX99" fmla="*/ 282216 w 840534"/>
                <a:gd name="connsiteY99" fmla="*/ 121750 h 993357"/>
                <a:gd name="connsiteX100" fmla="*/ 249359 w 840534"/>
                <a:gd name="connsiteY100" fmla="*/ 134231 h 993357"/>
                <a:gd name="connsiteX101" fmla="*/ 162503 w 840534"/>
                <a:gd name="connsiteY101" fmla="*/ 143909 h 993357"/>
                <a:gd name="connsiteX102" fmla="*/ 175748 w 840534"/>
                <a:gd name="connsiteY102" fmla="*/ 125825 h 993357"/>
                <a:gd name="connsiteX103" fmla="*/ 75648 w 840534"/>
                <a:gd name="connsiteY103" fmla="*/ 120476 h 993357"/>
                <a:gd name="connsiteX104" fmla="*/ 84308 w 840534"/>
                <a:gd name="connsiteY104" fmla="*/ 104685 h 993357"/>
                <a:gd name="connsiteX105" fmla="*/ 89912 w 840534"/>
                <a:gd name="connsiteY105" fmla="*/ 121495 h 993357"/>
                <a:gd name="connsiteX106" fmla="*/ 109779 w 840534"/>
                <a:gd name="connsiteY106" fmla="*/ 124806 h 993357"/>
                <a:gd name="connsiteX107" fmla="*/ 108760 w 840534"/>
                <a:gd name="connsiteY107" fmla="*/ 126844 h 993357"/>
                <a:gd name="connsiteX108" fmla="*/ 89148 w 840534"/>
                <a:gd name="connsiteY108" fmla="*/ 137542 h 993357"/>
                <a:gd name="connsiteX109" fmla="*/ 74884 w 840534"/>
                <a:gd name="connsiteY109" fmla="*/ 136523 h 993357"/>
                <a:gd name="connsiteX110" fmla="*/ 57309 w 840534"/>
                <a:gd name="connsiteY110" fmla="*/ 124806 h 993357"/>
                <a:gd name="connsiteX111" fmla="*/ 56290 w 840534"/>
                <a:gd name="connsiteY111" fmla="*/ 121495 h 993357"/>
                <a:gd name="connsiteX112" fmla="*/ 75648 w 840534"/>
                <a:gd name="connsiteY112" fmla="*/ 120476 h 993357"/>
                <a:gd name="connsiteX113" fmla="*/ 81252 w 840534"/>
                <a:gd name="connsiteY113" fmla="*/ 143909 h 993357"/>
                <a:gd name="connsiteX114" fmla="*/ 126335 w 840534"/>
                <a:gd name="connsiteY114" fmla="*/ 183134 h 993357"/>
                <a:gd name="connsiteX115" fmla="*/ 79214 w 840534"/>
                <a:gd name="connsiteY115" fmla="*/ 217010 h 993357"/>
                <a:gd name="connsiteX116" fmla="*/ 118694 w 840534"/>
                <a:gd name="connsiteY116" fmla="*/ 221086 h 993357"/>
                <a:gd name="connsiteX117" fmla="*/ 79469 w 840534"/>
                <a:gd name="connsiteY117" fmla="*/ 231274 h 993357"/>
                <a:gd name="connsiteX118" fmla="*/ 89148 w 840534"/>
                <a:gd name="connsiteY118" fmla="*/ 264641 h 993357"/>
                <a:gd name="connsiteX119" fmla="*/ 91440 w 840534"/>
                <a:gd name="connsiteY119" fmla="*/ 348439 h 993357"/>
                <a:gd name="connsiteX120" fmla="*/ 73865 w 840534"/>
                <a:gd name="connsiteY120" fmla="*/ 334685 h 993357"/>
                <a:gd name="connsiteX121" fmla="*/ 82780 w 840534"/>
                <a:gd name="connsiteY121" fmla="*/ 302337 h 993357"/>
                <a:gd name="connsiteX122" fmla="*/ 51960 w 840534"/>
                <a:gd name="connsiteY122" fmla="*/ 294441 h 993357"/>
                <a:gd name="connsiteX123" fmla="*/ 34386 w 840534"/>
                <a:gd name="connsiteY123" fmla="*/ 267952 h 993357"/>
                <a:gd name="connsiteX124" fmla="*/ 70554 w 840534"/>
                <a:gd name="connsiteY124" fmla="*/ 274319 h 993357"/>
                <a:gd name="connsiteX125" fmla="*/ 80488 w 840534"/>
                <a:gd name="connsiteY125" fmla="*/ 283234 h 993357"/>
                <a:gd name="connsiteX126" fmla="*/ 65460 w 840534"/>
                <a:gd name="connsiteY126" fmla="*/ 230510 h 993357"/>
                <a:gd name="connsiteX127" fmla="*/ 31074 w 840534"/>
                <a:gd name="connsiteY127" fmla="*/ 213954 h 993357"/>
                <a:gd name="connsiteX128" fmla="*/ 70554 w 840534"/>
                <a:gd name="connsiteY128" fmla="*/ 216501 h 993357"/>
                <a:gd name="connsiteX129" fmla="*/ 30055 w 840534"/>
                <a:gd name="connsiteY129" fmla="*/ 176767 h 993357"/>
                <a:gd name="connsiteX130" fmla="*/ 81252 w 840534"/>
                <a:gd name="connsiteY130" fmla="*/ 143909 h 993357"/>
                <a:gd name="connsiteX131" fmla="*/ 105704 w 840534"/>
                <a:gd name="connsiteY131" fmla="*/ 433511 h 993357"/>
                <a:gd name="connsiteX132" fmla="*/ 104685 w 840534"/>
                <a:gd name="connsiteY132" fmla="*/ 436823 h 993357"/>
                <a:gd name="connsiteX133" fmla="*/ 87110 w 840534"/>
                <a:gd name="connsiteY133" fmla="*/ 448539 h 993357"/>
                <a:gd name="connsiteX134" fmla="*/ 72846 w 840534"/>
                <a:gd name="connsiteY134" fmla="*/ 449813 h 993357"/>
                <a:gd name="connsiteX135" fmla="*/ 52979 w 840534"/>
                <a:gd name="connsiteY135" fmla="*/ 439115 h 993357"/>
                <a:gd name="connsiteX136" fmla="*/ 51960 w 840534"/>
                <a:gd name="connsiteY136" fmla="*/ 435804 h 993357"/>
                <a:gd name="connsiteX137" fmla="*/ 71827 w 840534"/>
                <a:gd name="connsiteY137" fmla="*/ 433766 h 993357"/>
                <a:gd name="connsiteX138" fmla="*/ 77176 w 840534"/>
                <a:gd name="connsiteY138" fmla="*/ 416701 h 993357"/>
                <a:gd name="connsiteX139" fmla="*/ 86091 w 840534"/>
                <a:gd name="connsiteY139" fmla="*/ 432493 h 993357"/>
                <a:gd name="connsiteX140" fmla="*/ 105704 w 840534"/>
                <a:gd name="connsiteY140" fmla="*/ 433511 h 993357"/>
                <a:gd name="connsiteX141" fmla="*/ 24197 w 840534"/>
                <a:gd name="connsiteY141" fmla="*/ 556535 h 993357"/>
                <a:gd name="connsiteX142" fmla="*/ 57054 w 840534"/>
                <a:gd name="connsiteY142" fmla="*/ 568251 h 993357"/>
                <a:gd name="connsiteX143" fmla="*/ 68516 w 840534"/>
                <a:gd name="connsiteY143" fmla="*/ 586845 h 993357"/>
                <a:gd name="connsiteX144" fmla="*/ 72592 w 840534"/>
                <a:gd name="connsiteY144" fmla="*/ 576657 h 993357"/>
                <a:gd name="connsiteX145" fmla="*/ 82270 w 840534"/>
                <a:gd name="connsiteY145" fmla="*/ 543290 h 993357"/>
                <a:gd name="connsiteX146" fmla="*/ 43046 w 840534"/>
                <a:gd name="connsiteY146" fmla="*/ 533102 h 993357"/>
                <a:gd name="connsiteX147" fmla="*/ 83799 w 840534"/>
                <a:gd name="connsiteY147" fmla="*/ 528008 h 993357"/>
                <a:gd name="connsiteX148" fmla="*/ 35404 w 840534"/>
                <a:gd name="connsiteY148" fmla="*/ 494896 h 993357"/>
                <a:gd name="connsiteX149" fmla="*/ 80488 w 840534"/>
                <a:gd name="connsiteY149" fmla="*/ 454652 h 993357"/>
                <a:gd name="connsiteX150" fmla="*/ 132193 w 840534"/>
                <a:gd name="connsiteY150" fmla="*/ 488783 h 993357"/>
                <a:gd name="connsiteX151" fmla="*/ 89912 w 840534"/>
                <a:gd name="connsiteY151" fmla="*/ 527753 h 993357"/>
                <a:gd name="connsiteX152" fmla="*/ 131174 w 840534"/>
                <a:gd name="connsiteY152" fmla="*/ 525970 h 993357"/>
                <a:gd name="connsiteX153" fmla="*/ 96534 w 840534"/>
                <a:gd name="connsiteY153" fmla="*/ 542526 h 993357"/>
                <a:gd name="connsiteX154" fmla="*/ 88129 w 840534"/>
                <a:gd name="connsiteY154" fmla="*/ 646956 h 993357"/>
                <a:gd name="connsiteX155" fmla="*/ 70554 w 840534"/>
                <a:gd name="connsiteY155" fmla="*/ 660710 h 993357"/>
                <a:gd name="connsiteX156" fmla="*/ 65969 w 840534"/>
                <a:gd name="connsiteY156" fmla="*/ 597288 h 993357"/>
                <a:gd name="connsiteX157" fmla="*/ 34131 w 840534"/>
                <a:gd name="connsiteY157" fmla="*/ 585571 h 993357"/>
                <a:gd name="connsiteX158" fmla="*/ 24197 w 840534"/>
                <a:gd name="connsiteY158" fmla="*/ 556535 h 993357"/>
                <a:gd name="connsiteX159" fmla="*/ 50177 w 840534"/>
                <a:gd name="connsiteY159" fmla="*/ 760300 h 993357"/>
                <a:gd name="connsiteX160" fmla="*/ 48140 w 840534"/>
                <a:gd name="connsiteY160" fmla="*/ 758263 h 993357"/>
                <a:gd name="connsiteX161" fmla="*/ 64696 w 840534"/>
                <a:gd name="connsiteY161" fmla="*/ 746546 h 993357"/>
                <a:gd name="connsiteX162" fmla="*/ 60366 w 840534"/>
                <a:gd name="connsiteY162" fmla="*/ 728462 h 993357"/>
                <a:gd name="connsiteX163" fmla="*/ 75903 w 840534"/>
                <a:gd name="connsiteY163" fmla="*/ 739160 h 993357"/>
                <a:gd name="connsiteX164" fmla="*/ 93478 w 840534"/>
                <a:gd name="connsiteY164" fmla="*/ 729736 h 993357"/>
                <a:gd name="connsiteX165" fmla="*/ 94496 w 840534"/>
                <a:gd name="connsiteY165" fmla="*/ 732792 h 993357"/>
                <a:gd name="connsiteX166" fmla="*/ 84563 w 840534"/>
                <a:gd name="connsiteY166" fmla="*/ 753169 h 993357"/>
                <a:gd name="connsiteX167" fmla="*/ 73610 w 840534"/>
                <a:gd name="connsiteY167" fmla="*/ 760555 h 993357"/>
                <a:gd name="connsiteX168" fmla="*/ 50177 w 840534"/>
                <a:gd name="connsiteY168" fmla="*/ 760300 h 993357"/>
                <a:gd name="connsiteX169" fmla="*/ 196634 w 840534"/>
                <a:gd name="connsiteY169" fmla="*/ 918473 h 993357"/>
                <a:gd name="connsiteX170" fmla="*/ 183899 w 840534"/>
                <a:gd name="connsiteY170" fmla="*/ 887654 h 993357"/>
                <a:gd name="connsiteX171" fmla="*/ 154862 w 840534"/>
                <a:gd name="connsiteY171" fmla="*/ 899370 h 993357"/>
                <a:gd name="connsiteX172" fmla="*/ 123024 w 840534"/>
                <a:gd name="connsiteY172" fmla="*/ 887654 h 993357"/>
                <a:gd name="connsiteX173" fmla="*/ 156136 w 840534"/>
                <a:gd name="connsiteY173" fmla="*/ 872881 h 993357"/>
                <a:gd name="connsiteX174" fmla="*/ 170654 w 840534"/>
                <a:gd name="connsiteY174" fmla="*/ 873900 h 993357"/>
                <a:gd name="connsiteX175" fmla="*/ 124807 w 840534"/>
                <a:gd name="connsiteY175" fmla="*/ 840533 h 993357"/>
                <a:gd name="connsiteX176" fmla="*/ 86855 w 840534"/>
                <a:gd name="connsiteY176" fmla="*/ 846391 h 993357"/>
                <a:gd name="connsiteX177" fmla="*/ 121495 w 840534"/>
                <a:gd name="connsiteY177" fmla="*/ 823977 h 993357"/>
                <a:gd name="connsiteX178" fmla="*/ 62658 w 840534"/>
                <a:gd name="connsiteY178" fmla="*/ 817610 h 993357"/>
                <a:gd name="connsiteX179" fmla="*/ 82525 w 840534"/>
                <a:gd name="connsiteY179" fmla="*/ 761319 h 993357"/>
                <a:gd name="connsiteX180" fmla="*/ 143146 w 840534"/>
                <a:gd name="connsiteY180" fmla="*/ 766668 h 993357"/>
                <a:gd name="connsiteX181" fmla="*/ 125825 w 840534"/>
                <a:gd name="connsiteY181" fmla="*/ 821175 h 993357"/>
                <a:gd name="connsiteX182" fmla="*/ 161739 w 840534"/>
                <a:gd name="connsiteY182" fmla="*/ 802837 h 993357"/>
                <a:gd name="connsiteX183" fmla="*/ 136523 w 840534"/>
                <a:gd name="connsiteY183" fmla="*/ 833147 h 993357"/>
                <a:gd name="connsiteX184" fmla="*/ 165050 w 840534"/>
                <a:gd name="connsiteY184" fmla="*/ 853778 h 993357"/>
                <a:gd name="connsiteX185" fmla="*/ 220067 w 840534"/>
                <a:gd name="connsiteY185" fmla="*/ 919492 h 993357"/>
                <a:gd name="connsiteX186" fmla="*/ 196634 w 840534"/>
                <a:gd name="connsiteY186" fmla="*/ 918473 h 993357"/>
                <a:gd name="connsiteX187" fmla="*/ 335704 w 840534"/>
                <a:gd name="connsiteY187" fmla="*/ 903701 h 993357"/>
                <a:gd name="connsiteX188" fmla="*/ 319403 w 840534"/>
                <a:gd name="connsiteY188" fmla="*/ 919492 h 993357"/>
                <a:gd name="connsiteX189" fmla="*/ 316092 w 840534"/>
                <a:gd name="connsiteY189" fmla="*/ 919492 h 993357"/>
                <a:gd name="connsiteX190" fmla="*/ 319403 w 840534"/>
                <a:gd name="connsiteY190" fmla="*/ 900389 h 993357"/>
                <a:gd name="connsiteX191" fmla="*/ 302847 w 840534"/>
                <a:gd name="connsiteY191" fmla="*/ 889692 h 993357"/>
                <a:gd name="connsiteX192" fmla="*/ 321695 w 840534"/>
                <a:gd name="connsiteY192" fmla="*/ 887654 h 993357"/>
                <a:gd name="connsiteX193" fmla="*/ 327044 w 840534"/>
                <a:gd name="connsiteY193" fmla="*/ 868551 h 993357"/>
                <a:gd name="connsiteX194" fmla="*/ 330355 w 840534"/>
                <a:gd name="connsiteY194" fmla="*/ 870589 h 993357"/>
                <a:gd name="connsiteX195" fmla="*/ 337997 w 840534"/>
                <a:gd name="connsiteY195" fmla="*/ 890710 h 993357"/>
                <a:gd name="connsiteX196" fmla="*/ 335704 w 840534"/>
                <a:gd name="connsiteY196" fmla="*/ 903701 h 993357"/>
                <a:gd name="connsiteX197" fmla="*/ 539215 w 840534"/>
                <a:gd name="connsiteY197" fmla="*/ 932228 h 993357"/>
                <a:gd name="connsiteX198" fmla="*/ 507377 w 840534"/>
                <a:gd name="connsiteY198" fmla="*/ 919238 h 993357"/>
                <a:gd name="connsiteX199" fmla="*/ 495151 w 840534"/>
                <a:gd name="connsiteY199" fmla="*/ 947001 h 993357"/>
                <a:gd name="connsiteX200" fmla="*/ 464331 w 840534"/>
                <a:gd name="connsiteY200" fmla="*/ 960755 h 993357"/>
                <a:gd name="connsiteX201" fmla="*/ 476557 w 840534"/>
                <a:gd name="connsiteY201" fmla="*/ 926624 h 993357"/>
                <a:gd name="connsiteX202" fmla="*/ 488019 w 840534"/>
                <a:gd name="connsiteY202" fmla="*/ 918473 h 993357"/>
                <a:gd name="connsiteX203" fmla="*/ 431220 w 840534"/>
                <a:gd name="connsiteY203" fmla="*/ 926369 h 993357"/>
                <a:gd name="connsiteX204" fmla="*/ 408296 w 840534"/>
                <a:gd name="connsiteY204" fmla="*/ 955406 h 993357"/>
                <a:gd name="connsiteX205" fmla="*/ 416447 w 840534"/>
                <a:gd name="connsiteY205" fmla="*/ 917709 h 993357"/>
                <a:gd name="connsiteX206" fmla="*/ 370854 w 840534"/>
                <a:gd name="connsiteY206" fmla="*/ 952350 h 993357"/>
                <a:gd name="connsiteX207" fmla="*/ 342327 w 840534"/>
                <a:gd name="connsiteY207" fmla="*/ 899370 h 993357"/>
                <a:gd name="connsiteX208" fmla="*/ 389702 w 840534"/>
                <a:gd name="connsiteY208" fmla="*/ 861164 h 993357"/>
                <a:gd name="connsiteX209" fmla="*/ 417975 w 840534"/>
                <a:gd name="connsiteY209" fmla="*/ 911087 h 993357"/>
                <a:gd name="connsiteX210" fmla="*/ 428418 w 840534"/>
                <a:gd name="connsiteY210" fmla="*/ 874919 h 993357"/>
                <a:gd name="connsiteX211" fmla="*/ 434021 w 840534"/>
                <a:gd name="connsiteY211" fmla="*/ 912615 h 993357"/>
                <a:gd name="connsiteX212" fmla="*/ 468916 w 840534"/>
                <a:gd name="connsiteY212" fmla="*/ 908795 h 993357"/>
                <a:gd name="connsiteX213" fmla="*/ 557045 w 840534"/>
                <a:gd name="connsiteY213" fmla="*/ 917200 h 993357"/>
                <a:gd name="connsiteX214" fmla="*/ 539215 w 840534"/>
                <a:gd name="connsiteY214" fmla="*/ 932228 h 993357"/>
                <a:gd name="connsiteX215" fmla="*/ 431729 w 840534"/>
                <a:gd name="connsiteY215" fmla="*/ 849703 h 993357"/>
                <a:gd name="connsiteX216" fmla="*/ 260311 w 840534"/>
                <a:gd name="connsiteY216" fmla="*/ 808185 h 993357"/>
                <a:gd name="connsiteX217" fmla="*/ 147730 w 840534"/>
                <a:gd name="connsiteY217" fmla="*/ 695605 h 993357"/>
                <a:gd name="connsiteX218" fmla="*/ 146966 w 840534"/>
                <a:gd name="connsiteY218" fmla="*/ 174474 h 993357"/>
                <a:gd name="connsiteX219" fmla="*/ 435040 w 840534"/>
                <a:gd name="connsiteY219" fmla="*/ 152060 h 993357"/>
                <a:gd name="connsiteX220" fmla="*/ 723114 w 840534"/>
                <a:gd name="connsiteY220" fmla="*/ 174474 h 993357"/>
                <a:gd name="connsiteX221" fmla="*/ 722605 w 840534"/>
                <a:gd name="connsiteY221" fmla="*/ 695605 h 993357"/>
                <a:gd name="connsiteX222" fmla="*/ 601873 w 840534"/>
                <a:gd name="connsiteY222" fmla="*/ 808185 h 993357"/>
                <a:gd name="connsiteX223" fmla="*/ 431729 w 840534"/>
                <a:gd name="connsiteY223" fmla="*/ 849703 h 993357"/>
                <a:gd name="connsiteX224" fmla="*/ 807932 w 840534"/>
                <a:gd name="connsiteY224" fmla="*/ 817610 h 993357"/>
                <a:gd name="connsiteX225" fmla="*/ 749604 w 840534"/>
                <a:gd name="connsiteY225" fmla="*/ 824996 h 993357"/>
                <a:gd name="connsiteX226" fmla="*/ 783734 w 840534"/>
                <a:gd name="connsiteY226" fmla="*/ 846391 h 993357"/>
                <a:gd name="connsiteX227" fmla="*/ 746038 w 840534"/>
                <a:gd name="connsiteY227" fmla="*/ 840533 h 993357"/>
                <a:gd name="connsiteX228" fmla="*/ 699936 w 840534"/>
                <a:gd name="connsiteY228" fmla="*/ 874155 h 993357"/>
                <a:gd name="connsiteX229" fmla="*/ 714454 w 840534"/>
                <a:gd name="connsiteY229" fmla="*/ 873136 h 993357"/>
                <a:gd name="connsiteX230" fmla="*/ 747566 w 840534"/>
                <a:gd name="connsiteY230" fmla="*/ 887909 h 993357"/>
                <a:gd name="connsiteX231" fmla="*/ 715728 w 840534"/>
                <a:gd name="connsiteY231" fmla="*/ 899625 h 993357"/>
                <a:gd name="connsiteX232" fmla="*/ 686436 w 840534"/>
                <a:gd name="connsiteY232" fmla="*/ 888163 h 993357"/>
                <a:gd name="connsiteX233" fmla="*/ 673701 w 840534"/>
                <a:gd name="connsiteY233" fmla="*/ 918728 h 993357"/>
                <a:gd name="connsiteX234" fmla="*/ 650523 w 840534"/>
                <a:gd name="connsiteY234" fmla="*/ 919747 h 993357"/>
                <a:gd name="connsiteX235" fmla="*/ 705539 w 840534"/>
                <a:gd name="connsiteY235" fmla="*/ 854033 h 993357"/>
                <a:gd name="connsiteX236" fmla="*/ 734067 w 840534"/>
                <a:gd name="connsiteY236" fmla="*/ 833401 h 993357"/>
                <a:gd name="connsiteX237" fmla="*/ 708851 w 840534"/>
                <a:gd name="connsiteY237" fmla="*/ 803091 h 993357"/>
                <a:gd name="connsiteX238" fmla="*/ 743745 w 840534"/>
                <a:gd name="connsiteY238" fmla="*/ 821685 h 993357"/>
                <a:gd name="connsiteX239" fmla="*/ 727444 w 840534"/>
                <a:gd name="connsiteY239" fmla="*/ 767178 h 993357"/>
                <a:gd name="connsiteX240" fmla="*/ 788065 w 840534"/>
                <a:gd name="connsiteY240" fmla="*/ 761829 h 993357"/>
                <a:gd name="connsiteX241" fmla="*/ 807932 w 840534"/>
                <a:gd name="connsiteY241" fmla="*/ 817610 h 993357"/>
                <a:gd name="connsiteX242" fmla="*/ 818884 w 840534"/>
                <a:gd name="connsiteY242" fmla="*/ 760300 h 993357"/>
                <a:gd name="connsiteX243" fmla="*/ 796725 w 840534"/>
                <a:gd name="connsiteY243" fmla="*/ 760300 h 993357"/>
                <a:gd name="connsiteX244" fmla="*/ 784499 w 840534"/>
                <a:gd name="connsiteY244" fmla="*/ 752914 h 993357"/>
                <a:gd name="connsiteX245" fmla="*/ 775839 w 840534"/>
                <a:gd name="connsiteY245" fmla="*/ 732537 h 993357"/>
                <a:gd name="connsiteX246" fmla="*/ 776857 w 840534"/>
                <a:gd name="connsiteY246" fmla="*/ 729481 h 993357"/>
                <a:gd name="connsiteX247" fmla="*/ 794432 w 840534"/>
                <a:gd name="connsiteY247" fmla="*/ 738905 h 993357"/>
                <a:gd name="connsiteX248" fmla="*/ 809715 w 840534"/>
                <a:gd name="connsiteY248" fmla="*/ 728207 h 993357"/>
                <a:gd name="connsiteX249" fmla="*/ 805385 w 840534"/>
                <a:gd name="connsiteY249" fmla="*/ 746292 h 993357"/>
                <a:gd name="connsiteX250" fmla="*/ 821941 w 840534"/>
                <a:gd name="connsiteY250" fmla="*/ 758008 h 993357"/>
                <a:gd name="connsiteX251" fmla="*/ 818884 w 840534"/>
                <a:gd name="connsiteY251" fmla="*/ 760300 h 993357"/>
                <a:gd name="connsiteX252" fmla="*/ 835695 w 840534"/>
                <a:gd name="connsiteY252" fmla="*/ 585062 h 993357"/>
                <a:gd name="connsiteX253" fmla="*/ 804366 w 840534"/>
                <a:gd name="connsiteY253" fmla="*/ 596779 h 993357"/>
                <a:gd name="connsiteX254" fmla="*/ 799272 w 840534"/>
                <a:gd name="connsiteY254" fmla="*/ 660201 h 993357"/>
                <a:gd name="connsiteX255" fmla="*/ 781697 w 840534"/>
                <a:gd name="connsiteY255" fmla="*/ 646446 h 993357"/>
                <a:gd name="connsiteX256" fmla="*/ 773546 w 840534"/>
                <a:gd name="connsiteY256" fmla="*/ 542017 h 993357"/>
                <a:gd name="connsiteX257" fmla="*/ 739925 w 840534"/>
                <a:gd name="connsiteY257" fmla="*/ 525461 h 993357"/>
                <a:gd name="connsiteX258" fmla="*/ 779914 w 840534"/>
                <a:gd name="connsiteY258" fmla="*/ 527244 h 993357"/>
                <a:gd name="connsiteX259" fmla="*/ 737632 w 840534"/>
                <a:gd name="connsiteY259" fmla="*/ 488273 h 993357"/>
                <a:gd name="connsiteX260" fmla="*/ 789338 w 840534"/>
                <a:gd name="connsiteY260" fmla="*/ 454143 h 993357"/>
                <a:gd name="connsiteX261" fmla="*/ 834421 w 840534"/>
                <a:gd name="connsiteY261" fmla="*/ 494386 h 993357"/>
                <a:gd name="connsiteX262" fmla="*/ 786027 w 840534"/>
                <a:gd name="connsiteY262" fmla="*/ 527498 h 993357"/>
                <a:gd name="connsiteX263" fmla="*/ 826780 w 840534"/>
                <a:gd name="connsiteY263" fmla="*/ 532592 h 993357"/>
                <a:gd name="connsiteX264" fmla="*/ 787300 w 840534"/>
                <a:gd name="connsiteY264" fmla="*/ 542781 h 993357"/>
                <a:gd name="connsiteX265" fmla="*/ 796979 w 840534"/>
                <a:gd name="connsiteY265" fmla="*/ 576147 h 993357"/>
                <a:gd name="connsiteX266" fmla="*/ 801309 w 840534"/>
                <a:gd name="connsiteY266" fmla="*/ 586336 h 993357"/>
                <a:gd name="connsiteX267" fmla="*/ 812516 w 840534"/>
                <a:gd name="connsiteY267" fmla="*/ 567742 h 993357"/>
                <a:gd name="connsiteX268" fmla="*/ 846393 w 840534"/>
                <a:gd name="connsiteY268" fmla="*/ 556025 h 993357"/>
                <a:gd name="connsiteX269" fmla="*/ 835695 w 840534"/>
                <a:gd name="connsiteY269" fmla="*/ 585062 h 993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Lst>
              <a:rect l="l" t="t" r="r" b="b"/>
              <a:pathLst>
                <a:path w="840534" h="993357">
                  <a:moveTo>
                    <a:pt x="432493" y="1019"/>
                  </a:moveTo>
                  <a:cubicBezTo>
                    <a:pt x="298008" y="71318"/>
                    <a:pt x="133976" y="71063"/>
                    <a:pt x="0" y="0"/>
                  </a:cubicBezTo>
                  <a:lnTo>
                    <a:pt x="0" y="774819"/>
                  </a:lnTo>
                  <a:cubicBezTo>
                    <a:pt x="0" y="869570"/>
                    <a:pt x="77940" y="944963"/>
                    <a:pt x="174984" y="944963"/>
                  </a:cubicBezTo>
                  <a:cubicBezTo>
                    <a:pt x="268716" y="944963"/>
                    <a:pt x="352006" y="957953"/>
                    <a:pt x="432493" y="1009404"/>
                  </a:cubicBezTo>
                  <a:cubicBezTo>
                    <a:pt x="512981" y="958717"/>
                    <a:pt x="595506" y="944963"/>
                    <a:pt x="688983" y="944963"/>
                  </a:cubicBezTo>
                  <a:cubicBezTo>
                    <a:pt x="785517" y="944963"/>
                    <a:pt x="864986" y="869824"/>
                    <a:pt x="864986" y="774819"/>
                  </a:cubicBezTo>
                  <a:lnTo>
                    <a:pt x="864986" y="0"/>
                  </a:lnTo>
                  <a:cubicBezTo>
                    <a:pt x="729991" y="71318"/>
                    <a:pt x="567743" y="70554"/>
                    <a:pt x="432493" y="1019"/>
                  </a:cubicBezTo>
                  <a:close/>
                  <a:moveTo>
                    <a:pt x="780169" y="121495"/>
                  </a:moveTo>
                  <a:cubicBezTo>
                    <a:pt x="780169" y="121495"/>
                    <a:pt x="782461" y="104685"/>
                    <a:pt x="785772" y="104685"/>
                  </a:cubicBezTo>
                  <a:cubicBezTo>
                    <a:pt x="789083" y="103666"/>
                    <a:pt x="794432" y="120476"/>
                    <a:pt x="794432" y="120476"/>
                  </a:cubicBezTo>
                  <a:cubicBezTo>
                    <a:pt x="801055" y="114109"/>
                    <a:pt x="814299" y="121495"/>
                    <a:pt x="814299" y="121495"/>
                  </a:cubicBezTo>
                  <a:lnTo>
                    <a:pt x="813280" y="124806"/>
                  </a:lnTo>
                  <a:cubicBezTo>
                    <a:pt x="803347" y="120476"/>
                    <a:pt x="794687" y="131174"/>
                    <a:pt x="795706" y="136523"/>
                  </a:cubicBezTo>
                  <a:cubicBezTo>
                    <a:pt x="795706" y="139579"/>
                    <a:pt x="781187" y="140598"/>
                    <a:pt x="781187" y="137542"/>
                  </a:cubicBezTo>
                  <a:cubicBezTo>
                    <a:pt x="781187" y="132193"/>
                    <a:pt x="771254" y="122769"/>
                    <a:pt x="761320" y="126844"/>
                  </a:cubicBezTo>
                  <a:lnTo>
                    <a:pt x="760301" y="124806"/>
                  </a:lnTo>
                  <a:cubicBezTo>
                    <a:pt x="760301" y="124806"/>
                    <a:pt x="771508" y="115128"/>
                    <a:pt x="780169" y="121495"/>
                  </a:cubicBezTo>
                  <a:close/>
                  <a:moveTo>
                    <a:pt x="789083" y="143909"/>
                  </a:moveTo>
                  <a:cubicBezTo>
                    <a:pt x="815318" y="141872"/>
                    <a:pt x="838497" y="156645"/>
                    <a:pt x="840789" y="176767"/>
                  </a:cubicBezTo>
                  <a:cubicBezTo>
                    <a:pt x="841808" y="195870"/>
                    <a:pt x="824488" y="212935"/>
                    <a:pt x="800290" y="216501"/>
                  </a:cubicBezTo>
                  <a:cubicBezTo>
                    <a:pt x="815064" y="221850"/>
                    <a:pt x="830855" y="215737"/>
                    <a:pt x="839770" y="213699"/>
                  </a:cubicBezTo>
                  <a:cubicBezTo>
                    <a:pt x="839770" y="213699"/>
                    <a:pt x="842827" y="238151"/>
                    <a:pt x="804875" y="230255"/>
                  </a:cubicBezTo>
                  <a:cubicBezTo>
                    <a:pt x="806403" y="250122"/>
                    <a:pt x="793668" y="264641"/>
                    <a:pt x="789083" y="284508"/>
                  </a:cubicBezTo>
                  <a:cubicBezTo>
                    <a:pt x="791885" y="280687"/>
                    <a:pt x="795451" y="277376"/>
                    <a:pt x="800036" y="274319"/>
                  </a:cubicBezTo>
                  <a:cubicBezTo>
                    <a:pt x="810988" y="267952"/>
                    <a:pt x="824233" y="265914"/>
                    <a:pt x="836459" y="267952"/>
                  </a:cubicBezTo>
                  <a:cubicBezTo>
                    <a:pt x="835440" y="277376"/>
                    <a:pt x="828563" y="288074"/>
                    <a:pt x="818884" y="294441"/>
                  </a:cubicBezTo>
                  <a:cubicBezTo>
                    <a:pt x="809205" y="300809"/>
                    <a:pt x="797998" y="303356"/>
                    <a:pt x="787300" y="302337"/>
                  </a:cubicBezTo>
                  <a:cubicBezTo>
                    <a:pt x="787810" y="311507"/>
                    <a:pt x="790357" y="322204"/>
                    <a:pt x="796725" y="334685"/>
                  </a:cubicBezTo>
                  <a:lnTo>
                    <a:pt x="779150" y="348439"/>
                  </a:lnTo>
                  <a:cubicBezTo>
                    <a:pt x="770490" y="331374"/>
                    <a:pt x="766924" y="292149"/>
                    <a:pt x="781187" y="264641"/>
                  </a:cubicBezTo>
                  <a:cubicBezTo>
                    <a:pt x="790102" y="245792"/>
                    <a:pt x="791885" y="238406"/>
                    <a:pt x="790866" y="231274"/>
                  </a:cubicBezTo>
                  <a:cubicBezTo>
                    <a:pt x="778895" y="235604"/>
                    <a:pt x="754953" y="241462"/>
                    <a:pt x="751641" y="221086"/>
                  </a:cubicBezTo>
                  <a:cubicBezTo>
                    <a:pt x="751641" y="221086"/>
                    <a:pt x="778640" y="225416"/>
                    <a:pt x="791121" y="217010"/>
                  </a:cubicBezTo>
                  <a:cubicBezTo>
                    <a:pt x="766669" y="216246"/>
                    <a:pt x="746038" y="201983"/>
                    <a:pt x="744000" y="183134"/>
                  </a:cubicBezTo>
                  <a:cubicBezTo>
                    <a:pt x="742727" y="163012"/>
                    <a:pt x="762594" y="144928"/>
                    <a:pt x="789083" y="143909"/>
                  </a:cubicBezTo>
                  <a:close/>
                  <a:moveTo>
                    <a:pt x="818120" y="435549"/>
                  </a:moveTo>
                  <a:lnTo>
                    <a:pt x="816846" y="438860"/>
                  </a:lnTo>
                  <a:cubicBezTo>
                    <a:pt x="806913" y="434530"/>
                    <a:pt x="797234" y="444209"/>
                    <a:pt x="797234" y="449558"/>
                  </a:cubicBezTo>
                  <a:cubicBezTo>
                    <a:pt x="797234" y="452614"/>
                    <a:pt x="782970" y="451596"/>
                    <a:pt x="782970" y="448284"/>
                  </a:cubicBezTo>
                  <a:cubicBezTo>
                    <a:pt x="783989" y="442936"/>
                    <a:pt x="775074" y="432493"/>
                    <a:pt x="765396" y="436568"/>
                  </a:cubicBezTo>
                  <a:lnTo>
                    <a:pt x="764377" y="433257"/>
                  </a:lnTo>
                  <a:cubicBezTo>
                    <a:pt x="764377" y="433257"/>
                    <a:pt x="777622" y="425870"/>
                    <a:pt x="783989" y="432238"/>
                  </a:cubicBezTo>
                  <a:cubicBezTo>
                    <a:pt x="783989" y="432238"/>
                    <a:pt x="789593" y="415427"/>
                    <a:pt x="792904" y="416446"/>
                  </a:cubicBezTo>
                  <a:cubicBezTo>
                    <a:pt x="796215" y="416446"/>
                    <a:pt x="798508" y="433511"/>
                    <a:pt x="798508" y="433511"/>
                  </a:cubicBezTo>
                  <a:cubicBezTo>
                    <a:pt x="807168" y="426889"/>
                    <a:pt x="818120" y="435549"/>
                    <a:pt x="818120" y="435549"/>
                  </a:cubicBezTo>
                  <a:close/>
                  <a:moveTo>
                    <a:pt x="534376" y="70554"/>
                  </a:moveTo>
                  <a:cubicBezTo>
                    <a:pt x="554498" y="70554"/>
                    <a:pt x="570290" y="89657"/>
                    <a:pt x="570799" y="113599"/>
                  </a:cubicBezTo>
                  <a:cubicBezTo>
                    <a:pt x="578695" y="99336"/>
                    <a:pt x="572837" y="82525"/>
                    <a:pt x="571818" y="74629"/>
                  </a:cubicBezTo>
                  <a:cubicBezTo>
                    <a:pt x="571818" y="74629"/>
                    <a:pt x="597289" y="73610"/>
                    <a:pt x="587355" y="109015"/>
                  </a:cubicBezTo>
                  <a:cubicBezTo>
                    <a:pt x="606968" y="109779"/>
                    <a:pt x="620976" y="122514"/>
                    <a:pt x="640080" y="128627"/>
                  </a:cubicBezTo>
                  <a:cubicBezTo>
                    <a:pt x="636514" y="125571"/>
                    <a:pt x="633457" y="121750"/>
                    <a:pt x="631165" y="117165"/>
                  </a:cubicBezTo>
                  <a:cubicBezTo>
                    <a:pt x="624288" y="106468"/>
                    <a:pt x="623524" y="93732"/>
                    <a:pt x="626835" y="82270"/>
                  </a:cubicBezTo>
                  <a:cubicBezTo>
                    <a:pt x="637532" y="84308"/>
                    <a:pt x="647721" y="90676"/>
                    <a:pt x="653070" y="101373"/>
                  </a:cubicBezTo>
                  <a:cubicBezTo>
                    <a:pt x="658673" y="111307"/>
                    <a:pt x="660201" y="122259"/>
                    <a:pt x="658418" y="131938"/>
                  </a:cubicBezTo>
                  <a:cubicBezTo>
                    <a:pt x="668097" y="132193"/>
                    <a:pt x="679304" y="130665"/>
                    <a:pt x="692549" y="125825"/>
                  </a:cubicBezTo>
                  <a:lnTo>
                    <a:pt x="705794" y="143909"/>
                  </a:lnTo>
                  <a:cubicBezTo>
                    <a:pt x="687200" y="150277"/>
                    <a:pt x="646193" y="150277"/>
                    <a:pt x="618939" y="134231"/>
                  </a:cubicBezTo>
                  <a:cubicBezTo>
                    <a:pt x="601364" y="124806"/>
                    <a:pt x="593468" y="122259"/>
                    <a:pt x="586336" y="122005"/>
                  </a:cubicBezTo>
                  <a:cubicBezTo>
                    <a:pt x="589138" y="133466"/>
                    <a:pt x="592704" y="157918"/>
                    <a:pt x="572582" y="158682"/>
                  </a:cubicBezTo>
                  <a:cubicBezTo>
                    <a:pt x="572582" y="158682"/>
                    <a:pt x="579204" y="131938"/>
                    <a:pt x="570290" y="119712"/>
                  </a:cubicBezTo>
                  <a:cubicBezTo>
                    <a:pt x="569271" y="144164"/>
                    <a:pt x="551951" y="163012"/>
                    <a:pt x="530810" y="163012"/>
                  </a:cubicBezTo>
                  <a:cubicBezTo>
                    <a:pt x="509924" y="163012"/>
                    <a:pt x="493368" y="141872"/>
                    <a:pt x="494642" y="116401"/>
                  </a:cubicBezTo>
                  <a:cubicBezTo>
                    <a:pt x="494896" y="90676"/>
                    <a:pt x="512471" y="70554"/>
                    <a:pt x="534376" y="70554"/>
                  </a:cubicBezTo>
                  <a:close/>
                  <a:moveTo>
                    <a:pt x="471718" y="109779"/>
                  </a:moveTo>
                  <a:cubicBezTo>
                    <a:pt x="465096" y="102392"/>
                    <a:pt x="473756" y="90676"/>
                    <a:pt x="473756" y="90676"/>
                  </a:cubicBezTo>
                  <a:lnTo>
                    <a:pt x="477067" y="91695"/>
                  </a:lnTo>
                  <a:cubicBezTo>
                    <a:pt x="471718" y="101373"/>
                    <a:pt x="482670" y="109779"/>
                    <a:pt x="488019" y="109779"/>
                  </a:cubicBezTo>
                  <a:cubicBezTo>
                    <a:pt x="491330" y="109779"/>
                    <a:pt x="491330" y="122514"/>
                    <a:pt x="488019" y="122514"/>
                  </a:cubicBezTo>
                  <a:cubicBezTo>
                    <a:pt x="481397" y="122514"/>
                    <a:pt x="471463" y="131174"/>
                    <a:pt x="474774" y="141617"/>
                  </a:cubicBezTo>
                  <a:lnTo>
                    <a:pt x="471463" y="141617"/>
                  </a:lnTo>
                  <a:cubicBezTo>
                    <a:pt x="471463" y="141617"/>
                    <a:pt x="463822" y="129901"/>
                    <a:pt x="470190" y="122514"/>
                  </a:cubicBezTo>
                  <a:cubicBezTo>
                    <a:pt x="470190" y="122514"/>
                    <a:pt x="452615" y="119458"/>
                    <a:pt x="452615" y="116146"/>
                  </a:cubicBezTo>
                  <a:cubicBezTo>
                    <a:pt x="452870" y="113090"/>
                    <a:pt x="471718" y="109779"/>
                    <a:pt x="471718" y="109779"/>
                  </a:cubicBezTo>
                  <a:close/>
                  <a:moveTo>
                    <a:pt x="380278" y="109779"/>
                  </a:moveTo>
                  <a:cubicBezTo>
                    <a:pt x="385882" y="109779"/>
                    <a:pt x="396834" y="101373"/>
                    <a:pt x="391230" y="91695"/>
                  </a:cubicBezTo>
                  <a:lnTo>
                    <a:pt x="394542" y="90676"/>
                  </a:lnTo>
                  <a:cubicBezTo>
                    <a:pt x="394542" y="90676"/>
                    <a:pt x="403456" y="102392"/>
                    <a:pt x="396834" y="109779"/>
                  </a:cubicBezTo>
                  <a:cubicBezTo>
                    <a:pt x="396834" y="109779"/>
                    <a:pt x="415428" y="113090"/>
                    <a:pt x="415428" y="116146"/>
                  </a:cubicBezTo>
                  <a:cubicBezTo>
                    <a:pt x="415428" y="119458"/>
                    <a:pt x="397853" y="122514"/>
                    <a:pt x="397853" y="122514"/>
                  </a:cubicBezTo>
                  <a:cubicBezTo>
                    <a:pt x="404475" y="129901"/>
                    <a:pt x="396834" y="141617"/>
                    <a:pt x="396834" y="141617"/>
                  </a:cubicBezTo>
                  <a:lnTo>
                    <a:pt x="393523" y="141617"/>
                  </a:lnTo>
                  <a:cubicBezTo>
                    <a:pt x="396834" y="131174"/>
                    <a:pt x="386900" y="122514"/>
                    <a:pt x="380278" y="122514"/>
                  </a:cubicBezTo>
                  <a:cubicBezTo>
                    <a:pt x="376967" y="122514"/>
                    <a:pt x="376967" y="109779"/>
                    <a:pt x="380278" y="109779"/>
                  </a:cubicBezTo>
                  <a:close/>
                  <a:moveTo>
                    <a:pt x="175748" y="125825"/>
                  </a:moveTo>
                  <a:cubicBezTo>
                    <a:pt x="189248" y="130665"/>
                    <a:pt x="200200" y="132193"/>
                    <a:pt x="209879" y="131938"/>
                  </a:cubicBezTo>
                  <a:cubicBezTo>
                    <a:pt x="208096" y="122259"/>
                    <a:pt x="209624" y="111562"/>
                    <a:pt x="215482" y="101373"/>
                  </a:cubicBezTo>
                  <a:cubicBezTo>
                    <a:pt x="221086" y="90676"/>
                    <a:pt x="230765" y="84308"/>
                    <a:pt x="241972" y="82270"/>
                  </a:cubicBezTo>
                  <a:cubicBezTo>
                    <a:pt x="245283" y="93987"/>
                    <a:pt x="244264" y="106722"/>
                    <a:pt x="237642" y="117165"/>
                  </a:cubicBezTo>
                  <a:cubicBezTo>
                    <a:pt x="235350" y="121495"/>
                    <a:pt x="232293" y="125571"/>
                    <a:pt x="228727" y="128627"/>
                  </a:cubicBezTo>
                  <a:cubicBezTo>
                    <a:pt x="248085" y="122514"/>
                    <a:pt x="261839" y="109779"/>
                    <a:pt x="281452" y="109015"/>
                  </a:cubicBezTo>
                  <a:cubicBezTo>
                    <a:pt x="271773" y="73865"/>
                    <a:pt x="296989" y="74629"/>
                    <a:pt x="296989" y="74629"/>
                  </a:cubicBezTo>
                  <a:cubicBezTo>
                    <a:pt x="295970" y="82525"/>
                    <a:pt x="290366" y="99336"/>
                    <a:pt x="298008" y="113599"/>
                  </a:cubicBezTo>
                  <a:cubicBezTo>
                    <a:pt x="298517" y="89657"/>
                    <a:pt x="314309" y="70554"/>
                    <a:pt x="334431" y="70554"/>
                  </a:cubicBezTo>
                  <a:cubicBezTo>
                    <a:pt x="356336" y="70554"/>
                    <a:pt x="374165" y="90676"/>
                    <a:pt x="374165" y="116146"/>
                  </a:cubicBezTo>
                  <a:cubicBezTo>
                    <a:pt x="375184" y="141617"/>
                    <a:pt x="358628" y="162758"/>
                    <a:pt x="337742" y="162758"/>
                  </a:cubicBezTo>
                  <a:cubicBezTo>
                    <a:pt x="316347" y="162758"/>
                    <a:pt x="299281" y="143909"/>
                    <a:pt x="298262" y="119458"/>
                  </a:cubicBezTo>
                  <a:cubicBezTo>
                    <a:pt x="289348" y="131684"/>
                    <a:pt x="295970" y="158428"/>
                    <a:pt x="295970" y="158428"/>
                  </a:cubicBezTo>
                  <a:cubicBezTo>
                    <a:pt x="275848" y="157664"/>
                    <a:pt x="279414" y="133212"/>
                    <a:pt x="282216" y="121750"/>
                  </a:cubicBezTo>
                  <a:cubicBezTo>
                    <a:pt x="274829" y="122259"/>
                    <a:pt x="266933" y="124806"/>
                    <a:pt x="249359" y="134231"/>
                  </a:cubicBezTo>
                  <a:cubicBezTo>
                    <a:pt x="221850" y="150277"/>
                    <a:pt x="181097" y="150277"/>
                    <a:pt x="162503" y="143909"/>
                  </a:cubicBezTo>
                  <a:lnTo>
                    <a:pt x="175748" y="125825"/>
                  </a:lnTo>
                  <a:close/>
                  <a:moveTo>
                    <a:pt x="75648" y="120476"/>
                  </a:moveTo>
                  <a:cubicBezTo>
                    <a:pt x="75648" y="120476"/>
                    <a:pt x="81252" y="103411"/>
                    <a:pt x="84308" y="104685"/>
                  </a:cubicBezTo>
                  <a:cubicBezTo>
                    <a:pt x="87619" y="104685"/>
                    <a:pt x="89912" y="121495"/>
                    <a:pt x="89912" y="121495"/>
                  </a:cubicBezTo>
                  <a:cubicBezTo>
                    <a:pt x="98572" y="115128"/>
                    <a:pt x="109779" y="124806"/>
                    <a:pt x="109779" y="124806"/>
                  </a:cubicBezTo>
                  <a:lnTo>
                    <a:pt x="108760" y="126844"/>
                  </a:lnTo>
                  <a:cubicBezTo>
                    <a:pt x="98826" y="122769"/>
                    <a:pt x="89148" y="132193"/>
                    <a:pt x="89148" y="137542"/>
                  </a:cubicBezTo>
                  <a:cubicBezTo>
                    <a:pt x="88129" y="140853"/>
                    <a:pt x="74884" y="139579"/>
                    <a:pt x="74884" y="136523"/>
                  </a:cubicBezTo>
                  <a:cubicBezTo>
                    <a:pt x="74884" y="131174"/>
                    <a:pt x="67243" y="120476"/>
                    <a:pt x="57309" y="124806"/>
                  </a:cubicBezTo>
                  <a:lnTo>
                    <a:pt x="56290" y="121495"/>
                  </a:lnTo>
                  <a:cubicBezTo>
                    <a:pt x="56036" y="121495"/>
                    <a:pt x="69026" y="114109"/>
                    <a:pt x="75648" y="120476"/>
                  </a:cubicBezTo>
                  <a:close/>
                  <a:moveTo>
                    <a:pt x="81252" y="143909"/>
                  </a:moveTo>
                  <a:cubicBezTo>
                    <a:pt x="107741" y="144928"/>
                    <a:pt x="127608" y="163012"/>
                    <a:pt x="126335" y="183134"/>
                  </a:cubicBezTo>
                  <a:cubicBezTo>
                    <a:pt x="124297" y="201983"/>
                    <a:pt x="103666" y="216501"/>
                    <a:pt x="79214" y="217010"/>
                  </a:cubicBezTo>
                  <a:cubicBezTo>
                    <a:pt x="91695" y="225670"/>
                    <a:pt x="118694" y="221086"/>
                    <a:pt x="118694" y="221086"/>
                  </a:cubicBezTo>
                  <a:cubicBezTo>
                    <a:pt x="115382" y="241717"/>
                    <a:pt x="91440" y="235604"/>
                    <a:pt x="79469" y="231274"/>
                  </a:cubicBezTo>
                  <a:cubicBezTo>
                    <a:pt x="78450" y="238406"/>
                    <a:pt x="80233" y="245792"/>
                    <a:pt x="89148" y="264641"/>
                  </a:cubicBezTo>
                  <a:cubicBezTo>
                    <a:pt x="102392" y="292149"/>
                    <a:pt x="100100" y="331374"/>
                    <a:pt x="91440" y="348439"/>
                  </a:cubicBezTo>
                  <a:lnTo>
                    <a:pt x="73865" y="334685"/>
                  </a:lnTo>
                  <a:cubicBezTo>
                    <a:pt x="79978" y="322204"/>
                    <a:pt x="82270" y="311761"/>
                    <a:pt x="82780" y="302337"/>
                  </a:cubicBezTo>
                  <a:cubicBezTo>
                    <a:pt x="72337" y="303101"/>
                    <a:pt x="61384" y="300554"/>
                    <a:pt x="51960" y="294441"/>
                  </a:cubicBezTo>
                  <a:cubicBezTo>
                    <a:pt x="41008" y="288074"/>
                    <a:pt x="35404" y="277376"/>
                    <a:pt x="34386" y="267952"/>
                  </a:cubicBezTo>
                  <a:cubicBezTo>
                    <a:pt x="46611" y="265914"/>
                    <a:pt x="59602" y="267952"/>
                    <a:pt x="70554" y="274319"/>
                  </a:cubicBezTo>
                  <a:cubicBezTo>
                    <a:pt x="74629" y="277121"/>
                    <a:pt x="77686" y="279923"/>
                    <a:pt x="80488" y="283234"/>
                  </a:cubicBezTo>
                  <a:cubicBezTo>
                    <a:pt x="75393" y="264131"/>
                    <a:pt x="63677" y="249868"/>
                    <a:pt x="65460" y="230510"/>
                  </a:cubicBezTo>
                  <a:cubicBezTo>
                    <a:pt x="28273" y="238406"/>
                    <a:pt x="31074" y="213954"/>
                    <a:pt x="31074" y="213954"/>
                  </a:cubicBezTo>
                  <a:cubicBezTo>
                    <a:pt x="39734" y="215992"/>
                    <a:pt x="55526" y="221850"/>
                    <a:pt x="70554" y="216501"/>
                  </a:cubicBezTo>
                  <a:cubicBezTo>
                    <a:pt x="46357" y="212680"/>
                    <a:pt x="29037" y="195615"/>
                    <a:pt x="30055" y="176767"/>
                  </a:cubicBezTo>
                  <a:cubicBezTo>
                    <a:pt x="31584" y="156645"/>
                    <a:pt x="54762" y="141617"/>
                    <a:pt x="81252" y="143909"/>
                  </a:cubicBezTo>
                  <a:close/>
                  <a:moveTo>
                    <a:pt x="105704" y="433511"/>
                  </a:moveTo>
                  <a:lnTo>
                    <a:pt x="104685" y="436823"/>
                  </a:lnTo>
                  <a:cubicBezTo>
                    <a:pt x="94751" y="432493"/>
                    <a:pt x="85836" y="443190"/>
                    <a:pt x="87110" y="448539"/>
                  </a:cubicBezTo>
                  <a:cubicBezTo>
                    <a:pt x="87110" y="451850"/>
                    <a:pt x="73865" y="452869"/>
                    <a:pt x="72846" y="449813"/>
                  </a:cubicBezTo>
                  <a:cubicBezTo>
                    <a:pt x="72846" y="444464"/>
                    <a:pt x="62913" y="435040"/>
                    <a:pt x="52979" y="439115"/>
                  </a:cubicBezTo>
                  <a:lnTo>
                    <a:pt x="51960" y="435804"/>
                  </a:lnTo>
                  <a:cubicBezTo>
                    <a:pt x="51960" y="435804"/>
                    <a:pt x="62913" y="427144"/>
                    <a:pt x="71827" y="433766"/>
                  </a:cubicBezTo>
                  <a:cubicBezTo>
                    <a:pt x="71827" y="433766"/>
                    <a:pt x="74120" y="416701"/>
                    <a:pt x="77176" y="416701"/>
                  </a:cubicBezTo>
                  <a:cubicBezTo>
                    <a:pt x="80488" y="415682"/>
                    <a:pt x="86091" y="432493"/>
                    <a:pt x="86091" y="432493"/>
                  </a:cubicBezTo>
                  <a:cubicBezTo>
                    <a:pt x="92459" y="426125"/>
                    <a:pt x="105704" y="433511"/>
                    <a:pt x="105704" y="433511"/>
                  </a:cubicBezTo>
                  <a:close/>
                  <a:moveTo>
                    <a:pt x="24197" y="556535"/>
                  </a:moveTo>
                  <a:cubicBezTo>
                    <a:pt x="36168" y="555516"/>
                    <a:pt x="48394" y="559591"/>
                    <a:pt x="57054" y="568251"/>
                  </a:cubicBezTo>
                  <a:cubicBezTo>
                    <a:pt x="63677" y="573091"/>
                    <a:pt x="67497" y="579968"/>
                    <a:pt x="68516" y="586845"/>
                  </a:cubicBezTo>
                  <a:cubicBezTo>
                    <a:pt x="69535" y="583279"/>
                    <a:pt x="71063" y="579968"/>
                    <a:pt x="72592" y="576657"/>
                  </a:cubicBezTo>
                  <a:cubicBezTo>
                    <a:pt x="81506" y="557808"/>
                    <a:pt x="83289" y="550422"/>
                    <a:pt x="82270" y="543290"/>
                  </a:cubicBezTo>
                  <a:cubicBezTo>
                    <a:pt x="70045" y="547620"/>
                    <a:pt x="46102" y="553478"/>
                    <a:pt x="43046" y="533102"/>
                  </a:cubicBezTo>
                  <a:cubicBezTo>
                    <a:pt x="43046" y="533102"/>
                    <a:pt x="71827" y="537687"/>
                    <a:pt x="83799" y="528008"/>
                  </a:cubicBezTo>
                  <a:cubicBezTo>
                    <a:pt x="58837" y="528772"/>
                    <a:pt x="37442" y="514253"/>
                    <a:pt x="35404" y="494896"/>
                  </a:cubicBezTo>
                  <a:cubicBezTo>
                    <a:pt x="34386" y="474774"/>
                    <a:pt x="53998" y="456690"/>
                    <a:pt x="80488" y="454652"/>
                  </a:cubicBezTo>
                  <a:cubicBezTo>
                    <a:pt x="106977" y="453633"/>
                    <a:pt x="129901" y="468406"/>
                    <a:pt x="132193" y="488783"/>
                  </a:cubicBezTo>
                  <a:cubicBezTo>
                    <a:pt x="133212" y="508141"/>
                    <a:pt x="114873" y="525715"/>
                    <a:pt x="89912" y="527753"/>
                  </a:cubicBezTo>
                  <a:cubicBezTo>
                    <a:pt x="105449" y="534375"/>
                    <a:pt x="122005" y="527753"/>
                    <a:pt x="131174" y="525970"/>
                  </a:cubicBezTo>
                  <a:cubicBezTo>
                    <a:pt x="131174" y="525970"/>
                    <a:pt x="133976" y="550422"/>
                    <a:pt x="96534" y="542526"/>
                  </a:cubicBezTo>
                  <a:cubicBezTo>
                    <a:pt x="99845" y="575638"/>
                    <a:pt x="62913" y="594232"/>
                    <a:pt x="88129" y="646956"/>
                  </a:cubicBezTo>
                  <a:lnTo>
                    <a:pt x="70554" y="660710"/>
                  </a:lnTo>
                  <a:cubicBezTo>
                    <a:pt x="63677" y="647720"/>
                    <a:pt x="60875" y="621230"/>
                    <a:pt x="65969" y="597288"/>
                  </a:cubicBezTo>
                  <a:cubicBezTo>
                    <a:pt x="54507" y="597543"/>
                    <a:pt x="42536" y="593467"/>
                    <a:pt x="34131" y="585571"/>
                  </a:cubicBezTo>
                  <a:cubicBezTo>
                    <a:pt x="25471" y="576657"/>
                    <a:pt x="22160" y="565959"/>
                    <a:pt x="24197" y="556535"/>
                  </a:cubicBezTo>
                  <a:close/>
                  <a:moveTo>
                    <a:pt x="50177" y="760300"/>
                  </a:moveTo>
                  <a:lnTo>
                    <a:pt x="48140" y="758263"/>
                  </a:lnTo>
                  <a:cubicBezTo>
                    <a:pt x="48140" y="758263"/>
                    <a:pt x="53743" y="744509"/>
                    <a:pt x="64696" y="746546"/>
                  </a:cubicBezTo>
                  <a:cubicBezTo>
                    <a:pt x="64696" y="746546"/>
                    <a:pt x="57054" y="730754"/>
                    <a:pt x="60366" y="728462"/>
                  </a:cubicBezTo>
                  <a:cubicBezTo>
                    <a:pt x="63677" y="726424"/>
                    <a:pt x="75903" y="739160"/>
                    <a:pt x="75903" y="739160"/>
                  </a:cubicBezTo>
                  <a:cubicBezTo>
                    <a:pt x="79214" y="729736"/>
                    <a:pt x="93478" y="729736"/>
                    <a:pt x="93478" y="729736"/>
                  </a:cubicBezTo>
                  <a:lnTo>
                    <a:pt x="94496" y="732792"/>
                  </a:lnTo>
                  <a:cubicBezTo>
                    <a:pt x="83544" y="734830"/>
                    <a:pt x="81252" y="747820"/>
                    <a:pt x="84563" y="753169"/>
                  </a:cubicBezTo>
                  <a:cubicBezTo>
                    <a:pt x="86855" y="755206"/>
                    <a:pt x="74629" y="762848"/>
                    <a:pt x="73610" y="760555"/>
                  </a:cubicBezTo>
                  <a:cubicBezTo>
                    <a:pt x="70045" y="754952"/>
                    <a:pt x="56800" y="750622"/>
                    <a:pt x="50177" y="760300"/>
                  </a:cubicBezTo>
                  <a:close/>
                  <a:moveTo>
                    <a:pt x="196634" y="918473"/>
                  </a:moveTo>
                  <a:cubicBezTo>
                    <a:pt x="193832" y="905229"/>
                    <a:pt x="189248" y="895295"/>
                    <a:pt x="183899" y="887654"/>
                  </a:cubicBezTo>
                  <a:cubicBezTo>
                    <a:pt x="175493" y="894276"/>
                    <a:pt x="165050" y="898352"/>
                    <a:pt x="154862" y="899370"/>
                  </a:cubicBezTo>
                  <a:cubicBezTo>
                    <a:pt x="141617" y="900389"/>
                    <a:pt x="129646" y="895040"/>
                    <a:pt x="123024" y="887654"/>
                  </a:cubicBezTo>
                  <a:cubicBezTo>
                    <a:pt x="130665" y="879249"/>
                    <a:pt x="142891" y="872881"/>
                    <a:pt x="156136" y="872881"/>
                  </a:cubicBezTo>
                  <a:cubicBezTo>
                    <a:pt x="161484" y="872372"/>
                    <a:pt x="166324" y="872881"/>
                    <a:pt x="170654" y="873900"/>
                  </a:cubicBezTo>
                  <a:cubicBezTo>
                    <a:pt x="154862" y="861674"/>
                    <a:pt x="136014" y="857089"/>
                    <a:pt x="124807" y="840533"/>
                  </a:cubicBezTo>
                  <a:cubicBezTo>
                    <a:pt x="99336" y="868042"/>
                    <a:pt x="86855" y="846391"/>
                    <a:pt x="86855" y="846391"/>
                  </a:cubicBezTo>
                  <a:cubicBezTo>
                    <a:pt x="95006" y="843335"/>
                    <a:pt x="112835" y="838496"/>
                    <a:pt x="121495" y="823977"/>
                  </a:cubicBezTo>
                  <a:cubicBezTo>
                    <a:pt x="99845" y="837477"/>
                    <a:pt x="74375" y="834166"/>
                    <a:pt x="62658" y="817610"/>
                  </a:cubicBezTo>
                  <a:cubicBezTo>
                    <a:pt x="51706" y="800799"/>
                    <a:pt x="60366" y="775073"/>
                    <a:pt x="82525" y="761319"/>
                  </a:cubicBezTo>
                  <a:cubicBezTo>
                    <a:pt x="104430" y="747565"/>
                    <a:pt x="131938" y="749603"/>
                    <a:pt x="143146" y="766668"/>
                  </a:cubicBezTo>
                  <a:cubicBezTo>
                    <a:pt x="154862" y="782969"/>
                    <a:pt x="147221" y="807167"/>
                    <a:pt x="125825" y="821175"/>
                  </a:cubicBezTo>
                  <a:cubicBezTo>
                    <a:pt x="141108" y="822704"/>
                    <a:pt x="161739" y="802837"/>
                    <a:pt x="161739" y="802837"/>
                  </a:cubicBezTo>
                  <a:cubicBezTo>
                    <a:pt x="171673" y="820411"/>
                    <a:pt x="148494" y="829581"/>
                    <a:pt x="136523" y="833147"/>
                  </a:cubicBezTo>
                  <a:cubicBezTo>
                    <a:pt x="140089" y="839769"/>
                    <a:pt x="146202" y="844609"/>
                    <a:pt x="165050" y="853778"/>
                  </a:cubicBezTo>
                  <a:cubicBezTo>
                    <a:pt x="193578" y="867532"/>
                    <a:pt x="215737" y="900389"/>
                    <a:pt x="220067" y="919492"/>
                  </a:cubicBezTo>
                  <a:lnTo>
                    <a:pt x="196634" y="918473"/>
                  </a:lnTo>
                  <a:close/>
                  <a:moveTo>
                    <a:pt x="335704" y="903701"/>
                  </a:moveTo>
                  <a:cubicBezTo>
                    <a:pt x="329082" y="902427"/>
                    <a:pt x="317111" y="909049"/>
                    <a:pt x="319403" y="919492"/>
                  </a:cubicBezTo>
                  <a:lnTo>
                    <a:pt x="316092" y="919492"/>
                  </a:lnTo>
                  <a:cubicBezTo>
                    <a:pt x="316092" y="919492"/>
                    <a:pt x="310488" y="906757"/>
                    <a:pt x="319403" y="900389"/>
                  </a:cubicBezTo>
                  <a:cubicBezTo>
                    <a:pt x="319403" y="900389"/>
                    <a:pt x="301828" y="893003"/>
                    <a:pt x="302847" y="889692"/>
                  </a:cubicBezTo>
                  <a:cubicBezTo>
                    <a:pt x="304121" y="887654"/>
                    <a:pt x="321695" y="887654"/>
                    <a:pt x="321695" y="887654"/>
                  </a:cubicBezTo>
                  <a:cubicBezTo>
                    <a:pt x="316092" y="878230"/>
                    <a:pt x="327044" y="868551"/>
                    <a:pt x="327044" y="868551"/>
                  </a:cubicBezTo>
                  <a:lnTo>
                    <a:pt x="330355" y="870589"/>
                  </a:lnTo>
                  <a:cubicBezTo>
                    <a:pt x="323733" y="878994"/>
                    <a:pt x="332648" y="889692"/>
                    <a:pt x="337997" y="890710"/>
                  </a:cubicBezTo>
                  <a:cubicBezTo>
                    <a:pt x="341308" y="891984"/>
                    <a:pt x="337997" y="904719"/>
                    <a:pt x="335704" y="903701"/>
                  </a:cubicBezTo>
                  <a:close/>
                  <a:moveTo>
                    <a:pt x="539215" y="932228"/>
                  </a:moveTo>
                  <a:cubicBezTo>
                    <a:pt x="527244" y="924841"/>
                    <a:pt x="517056" y="921021"/>
                    <a:pt x="507377" y="919238"/>
                  </a:cubicBezTo>
                  <a:cubicBezTo>
                    <a:pt x="506868" y="929426"/>
                    <a:pt x="502538" y="939869"/>
                    <a:pt x="495151" y="947001"/>
                  </a:cubicBezTo>
                  <a:cubicBezTo>
                    <a:pt x="486491" y="956425"/>
                    <a:pt x="475284" y="960755"/>
                    <a:pt x="464331" y="960755"/>
                  </a:cubicBezTo>
                  <a:cubicBezTo>
                    <a:pt x="464331" y="949038"/>
                    <a:pt x="468661" y="936303"/>
                    <a:pt x="476557" y="926624"/>
                  </a:cubicBezTo>
                  <a:cubicBezTo>
                    <a:pt x="479869" y="923313"/>
                    <a:pt x="483944" y="920511"/>
                    <a:pt x="488019" y="918473"/>
                  </a:cubicBezTo>
                  <a:cubicBezTo>
                    <a:pt x="467897" y="920766"/>
                    <a:pt x="451087" y="929935"/>
                    <a:pt x="431220" y="926369"/>
                  </a:cubicBezTo>
                  <a:cubicBezTo>
                    <a:pt x="433512" y="962793"/>
                    <a:pt x="408296" y="955406"/>
                    <a:pt x="408296" y="955406"/>
                  </a:cubicBezTo>
                  <a:cubicBezTo>
                    <a:pt x="411352" y="947765"/>
                    <a:pt x="420522" y="932992"/>
                    <a:pt x="416447" y="917709"/>
                  </a:cubicBezTo>
                  <a:cubicBezTo>
                    <a:pt x="411098" y="940633"/>
                    <a:pt x="390976" y="956425"/>
                    <a:pt x="370854" y="952350"/>
                  </a:cubicBezTo>
                  <a:cubicBezTo>
                    <a:pt x="349968" y="947001"/>
                    <a:pt x="337742" y="923822"/>
                    <a:pt x="342327" y="899370"/>
                  </a:cubicBezTo>
                  <a:cubicBezTo>
                    <a:pt x="347930" y="873900"/>
                    <a:pt x="368816" y="856834"/>
                    <a:pt x="389702" y="861164"/>
                  </a:cubicBezTo>
                  <a:cubicBezTo>
                    <a:pt x="409569" y="866259"/>
                    <a:pt x="421286" y="887399"/>
                    <a:pt x="417975" y="911087"/>
                  </a:cubicBezTo>
                  <a:cubicBezTo>
                    <a:pt x="429182" y="901408"/>
                    <a:pt x="428418" y="874919"/>
                    <a:pt x="428418" y="874919"/>
                  </a:cubicBezTo>
                  <a:cubicBezTo>
                    <a:pt x="449049" y="880522"/>
                    <a:pt x="439880" y="902172"/>
                    <a:pt x="434021" y="912615"/>
                  </a:cubicBezTo>
                  <a:cubicBezTo>
                    <a:pt x="441408" y="914398"/>
                    <a:pt x="449558" y="914144"/>
                    <a:pt x="468916" y="908795"/>
                  </a:cubicBezTo>
                  <a:cubicBezTo>
                    <a:pt x="499736" y="899370"/>
                    <a:pt x="540234" y="906757"/>
                    <a:pt x="557045" y="917200"/>
                  </a:cubicBezTo>
                  <a:lnTo>
                    <a:pt x="539215" y="932228"/>
                  </a:lnTo>
                  <a:close/>
                  <a:moveTo>
                    <a:pt x="431729" y="849703"/>
                  </a:moveTo>
                  <a:cubicBezTo>
                    <a:pt x="376457" y="815063"/>
                    <a:pt x="323988" y="808185"/>
                    <a:pt x="260311" y="808185"/>
                  </a:cubicBezTo>
                  <a:cubicBezTo>
                    <a:pt x="195106" y="808185"/>
                    <a:pt x="147730" y="757499"/>
                    <a:pt x="147730" y="695605"/>
                  </a:cubicBezTo>
                  <a:lnTo>
                    <a:pt x="146966" y="174474"/>
                  </a:lnTo>
                  <a:cubicBezTo>
                    <a:pt x="216247" y="211662"/>
                    <a:pt x="368561" y="186700"/>
                    <a:pt x="435040" y="152060"/>
                  </a:cubicBezTo>
                  <a:cubicBezTo>
                    <a:pt x="502283" y="187210"/>
                    <a:pt x="653070" y="211152"/>
                    <a:pt x="723114" y="174474"/>
                  </a:cubicBezTo>
                  <a:lnTo>
                    <a:pt x="722605" y="695605"/>
                  </a:lnTo>
                  <a:cubicBezTo>
                    <a:pt x="722605" y="757499"/>
                    <a:pt x="667079" y="808185"/>
                    <a:pt x="601873" y="808185"/>
                  </a:cubicBezTo>
                  <a:cubicBezTo>
                    <a:pt x="538706" y="808185"/>
                    <a:pt x="486491" y="815317"/>
                    <a:pt x="431729" y="849703"/>
                  </a:cubicBezTo>
                  <a:close/>
                  <a:moveTo>
                    <a:pt x="807932" y="817610"/>
                  </a:moveTo>
                  <a:cubicBezTo>
                    <a:pt x="796470" y="833656"/>
                    <a:pt x="772018" y="837477"/>
                    <a:pt x="749604" y="824996"/>
                  </a:cubicBezTo>
                  <a:cubicBezTo>
                    <a:pt x="758518" y="838750"/>
                    <a:pt x="775584" y="843590"/>
                    <a:pt x="783734" y="846391"/>
                  </a:cubicBezTo>
                  <a:cubicBezTo>
                    <a:pt x="783734" y="846391"/>
                    <a:pt x="771254" y="867787"/>
                    <a:pt x="746038" y="840533"/>
                  </a:cubicBezTo>
                  <a:cubicBezTo>
                    <a:pt x="734576" y="857089"/>
                    <a:pt x="715982" y="861929"/>
                    <a:pt x="699936" y="874155"/>
                  </a:cubicBezTo>
                  <a:cubicBezTo>
                    <a:pt x="704521" y="872881"/>
                    <a:pt x="709360" y="872626"/>
                    <a:pt x="714454" y="873136"/>
                  </a:cubicBezTo>
                  <a:cubicBezTo>
                    <a:pt x="727699" y="873136"/>
                    <a:pt x="738651" y="879503"/>
                    <a:pt x="747566" y="887909"/>
                  </a:cubicBezTo>
                  <a:cubicBezTo>
                    <a:pt x="739925" y="895295"/>
                    <a:pt x="728718" y="900644"/>
                    <a:pt x="715728" y="899625"/>
                  </a:cubicBezTo>
                  <a:cubicBezTo>
                    <a:pt x="704266" y="898606"/>
                    <a:pt x="694587" y="894531"/>
                    <a:pt x="686436" y="888163"/>
                  </a:cubicBezTo>
                  <a:cubicBezTo>
                    <a:pt x="681087" y="895805"/>
                    <a:pt x="676503" y="905483"/>
                    <a:pt x="673701" y="918728"/>
                  </a:cubicBezTo>
                  <a:lnTo>
                    <a:pt x="650523" y="919747"/>
                  </a:lnTo>
                  <a:cubicBezTo>
                    <a:pt x="654853" y="900644"/>
                    <a:pt x="677012" y="867787"/>
                    <a:pt x="705539" y="854033"/>
                  </a:cubicBezTo>
                  <a:cubicBezTo>
                    <a:pt x="724388" y="844609"/>
                    <a:pt x="730246" y="839769"/>
                    <a:pt x="734067" y="833401"/>
                  </a:cubicBezTo>
                  <a:cubicBezTo>
                    <a:pt x="722095" y="829835"/>
                    <a:pt x="698917" y="820666"/>
                    <a:pt x="708851" y="803091"/>
                  </a:cubicBezTo>
                  <a:cubicBezTo>
                    <a:pt x="708851" y="803091"/>
                    <a:pt x="728718" y="822194"/>
                    <a:pt x="743745" y="821685"/>
                  </a:cubicBezTo>
                  <a:cubicBezTo>
                    <a:pt x="723624" y="807676"/>
                    <a:pt x="715728" y="783479"/>
                    <a:pt x="727444" y="767178"/>
                  </a:cubicBezTo>
                  <a:cubicBezTo>
                    <a:pt x="738397" y="750367"/>
                    <a:pt x="765905" y="748075"/>
                    <a:pt x="788065" y="761829"/>
                  </a:cubicBezTo>
                  <a:cubicBezTo>
                    <a:pt x="810224" y="775073"/>
                    <a:pt x="818884" y="800799"/>
                    <a:pt x="807932" y="817610"/>
                  </a:cubicBezTo>
                  <a:close/>
                  <a:moveTo>
                    <a:pt x="818884" y="760300"/>
                  </a:moveTo>
                  <a:cubicBezTo>
                    <a:pt x="813280" y="750876"/>
                    <a:pt x="800036" y="755206"/>
                    <a:pt x="796725" y="760300"/>
                  </a:cubicBezTo>
                  <a:cubicBezTo>
                    <a:pt x="795451" y="762593"/>
                    <a:pt x="783480" y="755206"/>
                    <a:pt x="784499" y="752914"/>
                  </a:cubicBezTo>
                  <a:cubicBezTo>
                    <a:pt x="788065" y="747565"/>
                    <a:pt x="786791" y="734830"/>
                    <a:pt x="775839" y="732537"/>
                  </a:cubicBezTo>
                  <a:lnTo>
                    <a:pt x="776857" y="729481"/>
                  </a:lnTo>
                  <a:cubicBezTo>
                    <a:pt x="776857" y="729481"/>
                    <a:pt x="791121" y="729481"/>
                    <a:pt x="794432" y="738905"/>
                  </a:cubicBezTo>
                  <a:cubicBezTo>
                    <a:pt x="794432" y="738905"/>
                    <a:pt x="806403" y="726170"/>
                    <a:pt x="809715" y="728207"/>
                  </a:cubicBezTo>
                  <a:cubicBezTo>
                    <a:pt x="812007" y="730500"/>
                    <a:pt x="805385" y="746292"/>
                    <a:pt x="805385" y="746292"/>
                  </a:cubicBezTo>
                  <a:cubicBezTo>
                    <a:pt x="816337" y="744254"/>
                    <a:pt x="821941" y="758008"/>
                    <a:pt x="821941" y="758008"/>
                  </a:cubicBezTo>
                  <a:lnTo>
                    <a:pt x="818884" y="760300"/>
                  </a:lnTo>
                  <a:close/>
                  <a:moveTo>
                    <a:pt x="835695" y="585062"/>
                  </a:moveTo>
                  <a:cubicBezTo>
                    <a:pt x="827544" y="592958"/>
                    <a:pt x="815828" y="597033"/>
                    <a:pt x="804366" y="596779"/>
                  </a:cubicBezTo>
                  <a:cubicBezTo>
                    <a:pt x="809715" y="620721"/>
                    <a:pt x="806149" y="647211"/>
                    <a:pt x="799272" y="660201"/>
                  </a:cubicBezTo>
                  <a:lnTo>
                    <a:pt x="781697" y="646446"/>
                  </a:lnTo>
                  <a:cubicBezTo>
                    <a:pt x="807932" y="593722"/>
                    <a:pt x="771254" y="575128"/>
                    <a:pt x="773546" y="542017"/>
                  </a:cubicBezTo>
                  <a:cubicBezTo>
                    <a:pt x="736104" y="549913"/>
                    <a:pt x="739925" y="525461"/>
                    <a:pt x="739925" y="525461"/>
                  </a:cubicBezTo>
                  <a:cubicBezTo>
                    <a:pt x="748075" y="527244"/>
                    <a:pt x="764631" y="533866"/>
                    <a:pt x="779914" y="527244"/>
                  </a:cubicBezTo>
                  <a:cubicBezTo>
                    <a:pt x="754953" y="524951"/>
                    <a:pt x="736359" y="507631"/>
                    <a:pt x="737632" y="488273"/>
                  </a:cubicBezTo>
                  <a:cubicBezTo>
                    <a:pt x="739925" y="467897"/>
                    <a:pt x="762848" y="453124"/>
                    <a:pt x="789338" y="454143"/>
                  </a:cubicBezTo>
                  <a:cubicBezTo>
                    <a:pt x="815573" y="456180"/>
                    <a:pt x="835440" y="474264"/>
                    <a:pt x="834421" y="494386"/>
                  </a:cubicBezTo>
                  <a:cubicBezTo>
                    <a:pt x="832384" y="513744"/>
                    <a:pt x="810988" y="528262"/>
                    <a:pt x="786027" y="527498"/>
                  </a:cubicBezTo>
                  <a:cubicBezTo>
                    <a:pt x="797998" y="537177"/>
                    <a:pt x="826780" y="532592"/>
                    <a:pt x="826780" y="532592"/>
                  </a:cubicBezTo>
                  <a:cubicBezTo>
                    <a:pt x="823469" y="553224"/>
                    <a:pt x="799526" y="547111"/>
                    <a:pt x="787300" y="542781"/>
                  </a:cubicBezTo>
                  <a:cubicBezTo>
                    <a:pt x="786282" y="549913"/>
                    <a:pt x="788065" y="557299"/>
                    <a:pt x="796979" y="576147"/>
                  </a:cubicBezTo>
                  <a:cubicBezTo>
                    <a:pt x="798508" y="579459"/>
                    <a:pt x="800036" y="582770"/>
                    <a:pt x="801309" y="586336"/>
                  </a:cubicBezTo>
                  <a:cubicBezTo>
                    <a:pt x="802583" y="579459"/>
                    <a:pt x="806403" y="572581"/>
                    <a:pt x="812516" y="567742"/>
                  </a:cubicBezTo>
                  <a:cubicBezTo>
                    <a:pt x="821176" y="559082"/>
                    <a:pt x="833148" y="554752"/>
                    <a:pt x="846393" y="556025"/>
                  </a:cubicBezTo>
                  <a:cubicBezTo>
                    <a:pt x="847666" y="565959"/>
                    <a:pt x="844610" y="576657"/>
                    <a:pt x="835695" y="585062"/>
                  </a:cubicBezTo>
                  <a:close/>
                </a:path>
              </a:pathLst>
            </a:custGeom>
            <a:solidFill>
              <a:srgbClr val="FFFFFF"/>
            </a:solidFill>
            <a:ln w="25463" cap="flat">
              <a:noFill/>
              <a:prstDash val="solid"/>
              <a:miter/>
            </a:ln>
          </p:spPr>
          <p:txBody>
            <a:bodyPr rtlCol="0" anchor="ctr"/>
            <a:lstStyle/>
            <a:p>
              <a:endParaRPr lang="es-CO" dirty="0"/>
            </a:p>
          </p:txBody>
        </p:sp>
        <p:sp>
          <p:nvSpPr>
            <p:cNvPr id="124" name="Forma libre: forma 123">
              <a:extLst>
                <a:ext uri="{FF2B5EF4-FFF2-40B4-BE49-F238E27FC236}">
                  <a16:creationId xmlns="" xmlns:a16="http://schemas.microsoft.com/office/drawing/2014/main" id="{9305B21A-D388-4DFC-9452-477D5F9EE6A2}"/>
                </a:ext>
              </a:extLst>
            </p:cNvPr>
            <p:cNvSpPr/>
            <p:nvPr/>
          </p:nvSpPr>
          <p:spPr>
            <a:xfrm>
              <a:off x="7072119" y="8212780"/>
              <a:ext cx="25471" cy="50941"/>
            </a:xfrm>
            <a:custGeom>
              <a:avLst/>
              <a:gdLst>
                <a:gd name="connsiteX0" fmla="*/ 41844 w 25470"/>
                <a:gd name="connsiteY0" fmla="*/ 39272 h 50941"/>
                <a:gd name="connsiteX1" fmla="*/ 24269 w 25470"/>
                <a:gd name="connsiteY1" fmla="*/ 47 h 50941"/>
                <a:gd name="connsiteX2" fmla="*/ 72 w 25470"/>
                <a:gd name="connsiteY2" fmla="*/ 36215 h 50941"/>
                <a:gd name="connsiteX3" fmla="*/ 18666 w 25470"/>
                <a:gd name="connsiteY3" fmla="*/ 69072 h 50941"/>
                <a:gd name="connsiteX4" fmla="*/ 41844 w 25470"/>
                <a:gd name="connsiteY4" fmla="*/ 39272 h 5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70" h="50941">
                  <a:moveTo>
                    <a:pt x="41844" y="39272"/>
                  </a:moveTo>
                  <a:cubicBezTo>
                    <a:pt x="43118" y="18131"/>
                    <a:pt x="34203" y="1065"/>
                    <a:pt x="24269" y="47"/>
                  </a:cubicBezTo>
                  <a:cubicBezTo>
                    <a:pt x="13062" y="-972"/>
                    <a:pt x="1091" y="14820"/>
                    <a:pt x="72" y="36215"/>
                  </a:cubicBezTo>
                  <a:cubicBezTo>
                    <a:pt x="-947" y="56337"/>
                    <a:pt x="8987" y="68053"/>
                    <a:pt x="18666" y="69072"/>
                  </a:cubicBezTo>
                  <a:cubicBezTo>
                    <a:pt x="29618" y="69836"/>
                    <a:pt x="40825" y="59139"/>
                    <a:pt x="41844" y="39272"/>
                  </a:cubicBezTo>
                  <a:close/>
                </a:path>
              </a:pathLst>
            </a:custGeom>
            <a:solidFill>
              <a:srgbClr val="FFFFFF"/>
            </a:solidFill>
            <a:ln w="25463" cap="flat">
              <a:noFill/>
              <a:prstDash val="solid"/>
              <a:miter/>
            </a:ln>
          </p:spPr>
          <p:txBody>
            <a:bodyPr rtlCol="0" anchor="ctr"/>
            <a:lstStyle/>
            <a:p>
              <a:endParaRPr lang="es-CO" dirty="0"/>
            </a:p>
          </p:txBody>
        </p:sp>
        <p:sp>
          <p:nvSpPr>
            <p:cNvPr id="125" name="Forma libre: forma 124">
              <a:extLst>
                <a:ext uri="{FF2B5EF4-FFF2-40B4-BE49-F238E27FC236}">
                  <a16:creationId xmlns="" xmlns:a16="http://schemas.microsoft.com/office/drawing/2014/main" id="{3228D228-AAEC-47E2-84AB-D8DF577EEC63}"/>
                </a:ext>
              </a:extLst>
            </p:cNvPr>
            <p:cNvSpPr/>
            <p:nvPr/>
          </p:nvSpPr>
          <p:spPr>
            <a:xfrm>
              <a:off x="6802711" y="7852161"/>
              <a:ext cx="50941" cy="25471"/>
            </a:xfrm>
            <a:custGeom>
              <a:avLst/>
              <a:gdLst>
                <a:gd name="connsiteX0" fmla="*/ 71573 w 50941"/>
                <a:gd name="connsiteY0" fmla="*/ 21141 h 25470"/>
                <a:gd name="connsiteX1" fmla="*/ 39480 w 50941"/>
                <a:gd name="connsiteY1" fmla="*/ 0 h 25470"/>
                <a:gd name="connsiteX2" fmla="*/ 0 w 50941"/>
                <a:gd name="connsiteY2" fmla="*/ 20122 h 25470"/>
                <a:gd name="connsiteX3" fmla="*/ 38206 w 50941"/>
                <a:gd name="connsiteY3" fmla="*/ 40244 h 25470"/>
                <a:gd name="connsiteX4" fmla="*/ 71573 w 50941"/>
                <a:gd name="connsiteY4" fmla="*/ 21141 h 254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1" h="25470">
                  <a:moveTo>
                    <a:pt x="71573" y="21141"/>
                  </a:moveTo>
                  <a:cubicBezTo>
                    <a:pt x="71573" y="11462"/>
                    <a:pt x="60620" y="1019"/>
                    <a:pt x="39480" y="0"/>
                  </a:cubicBezTo>
                  <a:cubicBezTo>
                    <a:pt x="17575" y="0"/>
                    <a:pt x="0" y="10698"/>
                    <a:pt x="0" y="20122"/>
                  </a:cubicBezTo>
                  <a:cubicBezTo>
                    <a:pt x="1019" y="30820"/>
                    <a:pt x="17575" y="39225"/>
                    <a:pt x="38206" y="40244"/>
                  </a:cubicBezTo>
                  <a:cubicBezTo>
                    <a:pt x="60366" y="41263"/>
                    <a:pt x="72592" y="31584"/>
                    <a:pt x="71573" y="21141"/>
                  </a:cubicBezTo>
                  <a:close/>
                </a:path>
              </a:pathLst>
            </a:custGeom>
            <a:solidFill>
              <a:srgbClr val="FFFFFF"/>
            </a:solidFill>
            <a:ln w="25463" cap="flat">
              <a:noFill/>
              <a:prstDash val="solid"/>
              <a:miter/>
            </a:ln>
          </p:spPr>
          <p:txBody>
            <a:bodyPr rtlCol="0" anchor="ctr"/>
            <a:lstStyle/>
            <a:p>
              <a:endParaRPr lang="es-CO" dirty="0"/>
            </a:p>
          </p:txBody>
        </p:sp>
      </p:grpSp>
      <p:sp>
        <p:nvSpPr>
          <p:cNvPr id="134" name="CuadroTexto 133">
            <a:extLst>
              <a:ext uri="{FF2B5EF4-FFF2-40B4-BE49-F238E27FC236}">
                <a16:creationId xmlns="" xmlns:a16="http://schemas.microsoft.com/office/drawing/2014/main" id="{E3DE2927-7A96-436E-A120-894CE1F8D4A4}"/>
              </a:ext>
            </a:extLst>
          </p:cNvPr>
          <p:cNvSpPr txBox="1"/>
          <p:nvPr/>
        </p:nvSpPr>
        <p:spPr>
          <a:xfrm>
            <a:off x="7106756" y="6184164"/>
            <a:ext cx="2969594" cy="461665"/>
          </a:xfrm>
          <a:prstGeom prst="rect">
            <a:avLst/>
          </a:prstGeom>
          <a:noFill/>
        </p:spPr>
        <p:txBody>
          <a:bodyPr wrap="none" rtlCol="0">
            <a:spAutoFit/>
          </a:bodyPr>
          <a:lstStyle/>
          <a:p>
            <a:pPr algn="ctr"/>
            <a:r>
              <a:rPr lang="es-CO" sz="2400" dirty="0">
                <a:solidFill>
                  <a:schemeClr val="bg1"/>
                </a:solidFill>
                <a:latin typeface="Tahoma" panose="020B0604030504040204" pitchFamily="34" charset="0"/>
                <a:ea typeface="Tahoma" panose="020B0604030504040204" pitchFamily="34" charset="0"/>
                <a:cs typeface="Tahoma" panose="020B0604030504040204" pitchFamily="34" charset="0"/>
              </a:rPr>
              <a:t>TRANSMILENIO S.A.</a:t>
            </a:r>
          </a:p>
        </p:txBody>
      </p:sp>
      <p:sp>
        <p:nvSpPr>
          <p:cNvPr id="135" name="CuadroTexto 134">
            <a:extLst>
              <a:ext uri="{FF2B5EF4-FFF2-40B4-BE49-F238E27FC236}">
                <a16:creationId xmlns="" xmlns:a16="http://schemas.microsoft.com/office/drawing/2014/main" id="{0569164B-FB59-4E31-B5A0-83C65174AB15}"/>
              </a:ext>
            </a:extLst>
          </p:cNvPr>
          <p:cNvSpPr txBox="1"/>
          <p:nvPr/>
        </p:nvSpPr>
        <p:spPr>
          <a:xfrm>
            <a:off x="8162590" y="6666187"/>
            <a:ext cx="857927" cy="461665"/>
          </a:xfrm>
          <a:prstGeom prst="rect">
            <a:avLst/>
          </a:prstGeom>
          <a:noFill/>
        </p:spPr>
        <p:txBody>
          <a:bodyPr wrap="none" rtlCol="0">
            <a:spAutoFit/>
          </a:bodyPr>
          <a:lstStyle/>
          <a:p>
            <a:pPr algn="ctr"/>
            <a:r>
              <a:rPr lang="es-CO" sz="2400" dirty="0">
                <a:solidFill>
                  <a:schemeClr val="bg1"/>
                </a:solidFill>
                <a:latin typeface="Tahoma" panose="020B0604030504040204" pitchFamily="34" charset="0"/>
                <a:ea typeface="Tahoma" panose="020B0604030504040204" pitchFamily="34" charset="0"/>
                <a:cs typeface="Tahoma" panose="020B0604030504040204" pitchFamily="34" charset="0"/>
              </a:rPr>
              <a:t>2020</a:t>
            </a:r>
          </a:p>
        </p:txBody>
      </p:sp>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5513" y="1092415"/>
            <a:ext cx="2155735" cy="1844598"/>
          </a:xfrm>
          <a:prstGeom prst="rect">
            <a:avLst/>
          </a:prstGeom>
        </p:spPr>
      </p:pic>
    </p:spTree>
    <p:extLst>
      <p:ext uri="{BB962C8B-B14F-4D97-AF65-F5344CB8AC3E}">
        <p14:creationId xmlns:p14="http://schemas.microsoft.com/office/powerpoint/2010/main" val="24485471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9" descr="Imagen que contiene texto, mapa&#10;&#10;Descripción generada automáticamente">
            <a:extLst>
              <a:ext uri="{FF2B5EF4-FFF2-40B4-BE49-F238E27FC236}">
                <a16:creationId xmlns="" xmlns:a16="http://schemas.microsoft.com/office/drawing/2014/main" id="{B86D51EE-B0BC-4BA3-ADCD-6484CEEAD312}"/>
              </a:ext>
            </a:extLst>
          </p:cNvPr>
          <p:cNvPicPr>
            <a:picLocks noChangeAspect="1"/>
          </p:cNvPicPr>
          <p:nvPr/>
        </p:nvPicPr>
        <p:blipFill rotWithShape="1">
          <a:blip r:embed="rId2">
            <a:extLst>
              <a:ext uri="{28A0092B-C50C-407E-A947-70E740481C1C}">
                <a14:useLocalDpi xmlns:a14="http://schemas.microsoft.com/office/drawing/2010/main" val="0"/>
              </a:ext>
            </a:extLst>
          </a:blip>
          <a:srcRect t="2503" b="1614"/>
          <a:stretch/>
        </p:blipFill>
        <p:spPr>
          <a:xfrm>
            <a:off x="2549999" y="2045279"/>
            <a:ext cx="11442205" cy="7683786"/>
          </a:xfrm>
          <a:prstGeom prst="rect">
            <a:avLst/>
          </a:prstGeom>
        </p:spPr>
      </p:pic>
      <p:pic>
        <p:nvPicPr>
          <p:cNvPr id="4" name="Imagen 3">
            <a:extLst>
              <a:ext uri="{FF2B5EF4-FFF2-40B4-BE49-F238E27FC236}">
                <a16:creationId xmlns="" xmlns:a16="http://schemas.microsoft.com/office/drawing/2014/main" id="{7A559BAA-9DC4-4EBD-B5D1-2059A023B64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406350" y="2336622"/>
            <a:ext cx="1225164" cy="795156"/>
          </a:xfrm>
          <a:prstGeom prst="rect">
            <a:avLst/>
          </a:prstGeom>
        </p:spPr>
      </p:pic>
      <p:sp>
        <p:nvSpPr>
          <p:cNvPr id="5" name="CuadroTexto 4">
            <a:extLst>
              <a:ext uri="{FF2B5EF4-FFF2-40B4-BE49-F238E27FC236}">
                <a16:creationId xmlns="" xmlns:a16="http://schemas.microsoft.com/office/drawing/2014/main" id="{1B87DA41-2A9A-48A3-BA81-8BA54FD88202}"/>
              </a:ext>
            </a:extLst>
          </p:cNvPr>
          <p:cNvSpPr txBox="1"/>
          <p:nvPr/>
        </p:nvSpPr>
        <p:spPr>
          <a:xfrm>
            <a:off x="4108283" y="4361690"/>
            <a:ext cx="3325928" cy="584775"/>
          </a:xfrm>
          <a:prstGeom prst="rect">
            <a:avLst/>
          </a:prstGeom>
          <a:noFill/>
        </p:spPr>
        <p:txBody>
          <a:bodyPr wrap="square" rtlCol="0">
            <a:spAutoFit/>
          </a:bodyPr>
          <a:lstStyle/>
          <a:p>
            <a:pPr algn="ctr"/>
            <a:r>
              <a:rPr lang="es-CO" sz="1600" b="1" dirty="0">
                <a:latin typeface="Century Gothic" panose="020B0502020202020204" pitchFamily="34" charset="0"/>
              </a:rPr>
              <a:t>Suba </a:t>
            </a:r>
          </a:p>
          <a:p>
            <a:pPr algn="ctr"/>
            <a:r>
              <a:rPr lang="es-CO" sz="1600" b="1" dirty="0">
                <a:latin typeface="Century Gothic" panose="020B0502020202020204" pitchFamily="34" charset="0"/>
              </a:rPr>
              <a:t>Centro</a:t>
            </a:r>
          </a:p>
        </p:txBody>
      </p:sp>
      <p:sp>
        <p:nvSpPr>
          <p:cNvPr id="6" name="CuadroTexto 5">
            <a:extLst>
              <a:ext uri="{FF2B5EF4-FFF2-40B4-BE49-F238E27FC236}">
                <a16:creationId xmlns="" xmlns:a16="http://schemas.microsoft.com/office/drawing/2014/main" id="{1843FCA0-9127-4A3F-A56E-E91419448F02}"/>
              </a:ext>
            </a:extLst>
          </p:cNvPr>
          <p:cNvSpPr txBox="1"/>
          <p:nvPr/>
        </p:nvSpPr>
        <p:spPr>
          <a:xfrm>
            <a:off x="6006895" y="5642774"/>
            <a:ext cx="3325930" cy="338554"/>
          </a:xfrm>
          <a:prstGeom prst="rect">
            <a:avLst/>
          </a:prstGeom>
          <a:noFill/>
        </p:spPr>
        <p:txBody>
          <a:bodyPr wrap="square" rtlCol="0">
            <a:spAutoFit/>
          </a:bodyPr>
          <a:lstStyle/>
          <a:p>
            <a:pPr algn="ctr"/>
            <a:r>
              <a:rPr lang="es-CO" sz="1600" b="1" dirty="0">
                <a:latin typeface="Century Gothic" panose="020B0502020202020204" pitchFamily="34" charset="0"/>
              </a:rPr>
              <a:t>Fontibón</a:t>
            </a:r>
          </a:p>
        </p:txBody>
      </p:sp>
      <p:sp>
        <p:nvSpPr>
          <p:cNvPr id="11" name="CuadroTexto 10">
            <a:extLst>
              <a:ext uri="{FF2B5EF4-FFF2-40B4-BE49-F238E27FC236}">
                <a16:creationId xmlns="" xmlns:a16="http://schemas.microsoft.com/office/drawing/2014/main" id="{547D9DE8-18F8-4BC8-A1BF-EC187959082F}"/>
              </a:ext>
            </a:extLst>
          </p:cNvPr>
          <p:cNvSpPr txBox="1"/>
          <p:nvPr/>
        </p:nvSpPr>
        <p:spPr>
          <a:xfrm>
            <a:off x="8586586" y="6452396"/>
            <a:ext cx="3325930" cy="338554"/>
          </a:xfrm>
          <a:prstGeom prst="rect">
            <a:avLst/>
          </a:prstGeom>
          <a:noFill/>
        </p:spPr>
        <p:txBody>
          <a:bodyPr wrap="square" rtlCol="0">
            <a:spAutoFit/>
          </a:bodyPr>
          <a:lstStyle/>
          <a:p>
            <a:pPr algn="ctr"/>
            <a:r>
              <a:rPr lang="es-CO" sz="1600" b="1" dirty="0">
                <a:latin typeface="Century Gothic" panose="020B0502020202020204" pitchFamily="34" charset="0"/>
              </a:rPr>
              <a:t>Perdomo</a:t>
            </a:r>
          </a:p>
        </p:txBody>
      </p:sp>
      <p:sp>
        <p:nvSpPr>
          <p:cNvPr id="12" name="CuadroTexto 11">
            <a:extLst>
              <a:ext uri="{FF2B5EF4-FFF2-40B4-BE49-F238E27FC236}">
                <a16:creationId xmlns="" xmlns:a16="http://schemas.microsoft.com/office/drawing/2014/main" id="{85829222-650C-4732-90AE-27B01EED28F3}"/>
              </a:ext>
            </a:extLst>
          </p:cNvPr>
          <p:cNvSpPr txBox="1"/>
          <p:nvPr/>
        </p:nvSpPr>
        <p:spPr>
          <a:xfrm>
            <a:off x="10381987" y="5070137"/>
            <a:ext cx="3325930" cy="338554"/>
          </a:xfrm>
          <a:prstGeom prst="rect">
            <a:avLst/>
          </a:prstGeom>
          <a:noFill/>
        </p:spPr>
        <p:txBody>
          <a:bodyPr wrap="square" rtlCol="0">
            <a:spAutoFit/>
          </a:bodyPr>
          <a:lstStyle/>
          <a:p>
            <a:pPr algn="ctr"/>
            <a:r>
              <a:rPr lang="es-CO" sz="1600" b="1" dirty="0">
                <a:latin typeface="Century Gothic" panose="020B0502020202020204" pitchFamily="34" charset="0"/>
              </a:rPr>
              <a:t>Usme</a:t>
            </a:r>
          </a:p>
        </p:txBody>
      </p:sp>
      <p:sp>
        <p:nvSpPr>
          <p:cNvPr id="13" name="CuadroTexto 12">
            <a:extLst>
              <a:ext uri="{FF2B5EF4-FFF2-40B4-BE49-F238E27FC236}">
                <a16:creationId xmlns="" xmlns:a16="http://schemas.microsoft.com/office/drawing/2014/main" id="{68216BAF-6D67-402D-ABB4-B9C1C6D96AE6}"/>
              </a:ext>
            </a:extLst>
          </p:cNvPr>
          <p:cNvSpPr txBox="1"/>
          <p:nvPr/>
        </p:nvSpPr>
        <p:spPr>
          <a:xfrm>
            <a:off x="9516304" y="4365483"/>
            <a:ext cx="3325928" cy="584775"/>
          </a:xfrm>
          <a:prstGeom prst="rect">
            <a:avLst/>
          </a:prstGeom>
          <a:noFill/>
        </p:spPr>
        <p:txBody>
          <a:bodyPr wrap="square" rtlCol="0">
            <a:spAutoFit/>
          </a:bodyPr>
          <a:lstStyle/>
          <a:p>
            <a:pPr algn="ctr"/>
            <a:r>
              <a:rPr lang="es-CO" sz="1600" b="1" dirty="0">
                <a:latin typeface="Century Gothic" panose="020B0502020202020204" pitchFamily="34" charset="0"/>
              </a:rPr>
              <a:t>San </a:t>
            </a:r>
          </a:p>
          <a:p>
            <a:pPr algn="ctr"/>
            <a:r>
              <a:rPr lang="es-CO" sz="1600" b="1" dirty="0">
                <a:latin typeface="Century Gothic" panose="020B0502020202020204" pitchFamily="34" charset="0"/>
              </a:rPr>
              <a:t>Cristóbal</a:t>
            </a:r>
          </a:p>
        </p:txBody>
      </p:sp>
      <p:graphicFrame>
        <p:nvGraphicFramePr>
          <p:cNvPr id="27" name="Tabla 27">
            <a:extLst>
              <a:ext uri="{FF2B5EF4-FFF2-40B4-BE49-F238E27FC236}">
                <a16:creationId xmlns="" xmlns:a16="http://schemas.microsoft.com/office/drawing/2014/main" id="{753FBA19-5319-4078-981D-C3B6D7A86191}"/>
              </a:ext>
            </a:extLst>
          </p:cNvPr>
          <p:cNvGraphicFramePr>
            <a:graphicFrameLocks noGrp="1"/>
          </p:cNvGraphicFramePr>
          <p:nvPr>
            <p:extLst>
              <p:ext uri="{D42A27DB-BD31-4B8C-83A1-F6EECF244321}">
                <p14:modId xmlns:p14="http://schemas.microsoft.com/office/powerpoint/2010/main" val="3621765790"/>
              </p:ext>
            </p:extLst>
          </p:nvPr>
        </p:nvGraphicFramePr>
        <p:xfrm>
          <a:off x="1508344" y="4283764"/>
          <a:ext cx="3626484" cy="2734782"/>
        </p:xfrm>
        <a:graphic>
          <a:graphicData uri="http://schemas.openxmlformats.org/drawingml/2006/table">
            <a:tbl>
              <a:tblPr firstRow="1" bandRow="1">
                <a:tableStyleId>{2D5ABB26-0587-4C30-8999-92F81FD0307C}</a:tableStyleId>
              </a:tblPr>
              <a:tblGrid>
                <a:gridCol w="2479026">
                  <a:extLst>
                    <a:ext uri="{9D8B030D-6E8A-4147-A177-3AD203B41FA5}">
                      <a16:colId xmlns="" xmlns:a16="http://schemas.microsoft.com/office/drawing/2014/main" val="847254334"/>
                    </a:ext>
                  </a:extLst>
                </a:gridCol>
                <a:gridCol w="1147458">
                  <a:extLst>
                    <a:ext uri="{9D8B030D-6E8A-4147-A177-3AD203B41FA5}">
                      <a16:colId xmlns="" xmlns:a16="http://schemas.microsoft.com/office/drawing/2014/main" val="868092920"/>
                    </a:ext>
                  </a:extLst>
                </a:gridCol>
              </a:tblGrid>
              <a:tr h="455797">
                <a:tc>
                  <a:txBody>
                    <a:bodyPr/>
                    <a:lstStyle/>
                    <a:p>
                      <a:r>
                        <a:rPr lang="es-CO" sz="2200" b="0" dirty="0">
                          <a:solidFill>
                            <a:srgbClr val="00B050"/>
                          </a:solidFill>
                        </a:rPr>
                        <a:t>Suba Centro I</a:t>
                      </a:r>
                    </a:p>
                  </a:txBody>
                  <a:tcPr marL="119327" marR="119327" marT="59665" marB="59665">
                    <a:lnT w="12700" cap="flat" cmpd="sng" algn="ctr">
                      <a:solidFill>
                        <a:schemeClr val="tx1"/>
                      </a:solidFill>
                      <a:prstDash val="solid"/>
                      <a:round/>
                      <a:headEnd type="none" w="med" len="med"/>
                      <a:tailEnd type="none" w="med" len="med"/>
                    </a:lnT>
                    <a:noFill/>
                  </a:tcPr>
                </a:tc>
                <a:tc>
                  <a:txBody>
                    <a:bodyPr/>
                    <a:lstStyle/>
                    <a:p>
                      <a:r>
                        <a:rPr lang="es-CO" sz="2200" b="0" dirty="0">
                          <a:solidFill>
                            <a:srgbClr val="00B050"/>
                          </a:solidFill>
                        </a:rPr>
                        <a:t>UF1 </a:t>
                      </a:r>
                    </a:p>
                  </a:txBody>
                  <a:tcPr marL="119327" marR="119327" marT="59665" marB="59665">
                    <a:lnT w="12700" cap="flat" cmpd="sng" algn="ctr">
                      <a:solidFill>
                        <a:schemeClr val="tx1"/>
                      </a:solidFill>
                      <a:prstDash val="solid"/>
                      <a:round/>
                      <a:headEnd type="none" w="med" len="med"/>
                      <a:tailEnd type="none" w="med" len="med"/>
                    </a:lnT>
                    <a:noFill/>
                  </a:tcPr>
                </a:tc>
                <a:extLst>
                  <a:ext uri="{0D108BD9-81ED-4DB2-BD59-A6C34878D82A}">
                    <a16:rowId xmlns="" xmlns:a16="http://schemas.microsoft.com/office/drawing/2014/main" val="3085897691"/>
                  </a:ext>
                </a:extLst>
              </a:tr>
              <a:tr h="455797">
                <a:tc>
                  <a:txBody>
                    <a:bodyPr/>
                    <a:lstStyle/>
                    <a:p>
                      <a:r>
                        <a:rPr lang="es-CO" sz="2200" b="0" dirty="0">
                          <a:solidFill>
                            <a:srgbClr val="C00000"/>
                          </a:solidFill>
                        </a:rPr>
                        <a:t>Suba Centro II</a:t>
                      </a:r>
                    </a:p>
                  </a:txBody>
                  <a:tcPr marL="119327" marR="119327" marT="59665" marB="59665">
                    <a:noFill/>
                  </a:tcPr>
                </a:tc>
                <a:tc>
                  <a:txBody>
                    <a:bodyPr/>
                    <a:lstStyle/>
                    <a:p>
                      <a:r>
                        <a:rPr lang="es-CO" sz="2200" b="0" dirty="0">
                          <a:solidFill>
                            <a:srgbClr val="C00000"/>
                          </a:solidFill>
                        </a:rPr>
                        <a:t>UF9  </a:t>
                      </a:r>
                    </a:p>
                  </a:txBody>
                  <a:tcPr marL="119327" marR="119327" marT="59665" marB="59665">
                    <a:noFill/>
                  </a:tcPr>
                </a:tc>
                <a:extLst>
                  <a:ext uri="{0D108BD9-81ED-4DB2-BD59-A6C34878D82A}">
                    <a16:rowId xmlns="" xmlns:a16="http://schemas.microsoft.com/office/drawing/2014/main" val="926427981"/>
                  </a:ext>
                </a:extLst>
              </a:tr>
              <a:tr h="455797">
                <a:tc>
                  <a:txBody>
                    <a:bodyPr/>
                    <a:lstStyle/>
                    <a:p>
                      <a:r>
                        <a:rPr lang="es-CO" sz="2200" b="0" dirty="0">
                          <a:solidFill>
                            <a:srgbClr val="00B050"/>
                          </a:solidFill>
                        </a:rPr>
                        <a:t>Suba Centro III</a:t>
                      </a:r>
                    </a:p>
                  </a:txBody>
                  <a:tcPr marL="119327" marR="119327" marT="59665" marB="59665">
                    <a:noFill/>
                  </a:tcPr>
                </a:tc>
                <a:tc>
                  <a:txBody>
                    <a:bodyPr/>
                    <a:lstStyle/>
                    <a:p>
                      <a:r>
                        <a:rPr lang="es-CO" sz="2200" b="0" dirty="0">
                          <a:solidFill>
                            <a:srgbClr val="00B050"/>
                          </a:solidFill>
                        </a:rPr>
                        <a:t>UF10</a:t>
                      </a:r>
                    </a:p>
                  </a:txBody>
                  <a:tcPr marL="119327" marR="119327" marT="59665" marB="59665">
                    <a:noFill/>
                  </a:tcPr>
                </a:tc>
                <a:extLst>
                  <a:ext uri="{0D108BD9-81ED-4DB2-BD59-A6C34878D82A}">
                    <a16:rowId xmlns="" xmlns:a16="http://schemas.microsoft.com/office/drawing/2014/main" val="1670128096"/>
                  </a:ext>
                </a:extLst>
              </a:tr>
              <a:tr h="455797">
                <a:tc>
                  <a:txBody>
                    <a:bodyPr/>
                    <a:lstStyle/>
                    <a:p>
                      <a:r>
                        <a:rPr lang="es-CO" sz="2200" b="0" dirty="0">
                          <a:solidFill>
                            <a:srgbClr val="C00000"/>
                          </a:solidFill>
                        </a:rPr>
                        <a:t>Suba Centro IV</a:t>
                      </a:r>
                    </a:p>
                  </a:txBody>
                  <a:tcPr marL="119327" marR="119327" marT="59665" marB="59665">
                    <a:noFill/>
                  </a:tcPr>
                </a:tc>
                <a:tc>
                  <a:txBody>
                    <a:bodyPr/>
                    <a:lstStyle/>
                    <a:p>
                      <a:pPr marL="0" marR="0" lvl="0" indent="0" algn="l" defTabSz="1535972" rtl="0" eaLnBrk="1" fontAlgn="auto" latinLnBrk="0" hangingPunct="1">
                        <a:lnSpc>
                          <a:spcPct val="100000"/>
                        </a:lnSpc>
                        <a:spcBef>
                          <a:spcPts val="0"/>
                        </a:spcBef>
                        <a:spcAft>
                          <a:spcPts val="0"/>
                        </a:spcAft>
                        <a:buClrTx/>
                        <a:buSzTx/>
                        <a:buFontTx/>
                        <a:buNone/>
                        <a:tabLst/>
                        <a:defRPr/>
                      </a:pPr>
                      <a:r>
                        <a:rPr lang="es-CO" sz="2200" b="0" dirty="0">
                          <a:solidFill>
                            <a:srgbClr val="C00000"/>
                          </a:solidFill>
                        </a:rPr>
                        <a:t>UF11</a:t>
                      </a:r>
                    </a:p>
                  </a:txBody>
                  <a:tcPr marL="119327" marR="119327" marT="59665" marB="59665">
                    <a:noFill/>
                  </a:tcPr>
                </a:tc>
                <a:extLst>
                  <a:ext uri="{0D108BD9-81ED-4DB2-BD59-A6C34878D82A}">
                    <a16:rowId xmlns="" xmlns:a16="http://schemas.microsoft.com/office/drawing/2014/main" val="2485129104"/>
                  </a:ext>
                </a:extLst>
              </a:tr>
              <a:tr h="455797">
                <a:tc>
                  <a:txBody>
                    <a:bodyPr/>
                    <a:lstStyle/>
                    <a:p>
                      <a:r>
                        <a:rPr lang="es-CO" sz="2200" b="0" dirty="0">
                          <a:solidFill>
                            <a:srgbClr val="C00000"/>
                          </a:solidFill>
                        </a:rPr>
                        <a:t>Suba Centro V</a:t>
                      </a:r>
                    </a:p>
                  </a:txBody>
                  <a:tcPr marL="119327" marR="119327" marT="59665" marB="59665">
                    <a:noFill/>
                  </a:tcPr>
                </a:tc>
                <a:tc>
                  <a:txBody>
                    <a:bodyPr/>
                    <a:lstStyle/>
                    <a:p>
                      <a:pPr marL="0" marR="0" lvl="0" indent="0" algn="l" defTabSz="1535972" rtl="0" eaLnBrk="1" fontAlgn="auto" latinLnBrk="0" hangingPunct="1">
                        <a:lnSpc>
                          <a:spcPct val="100000"/>
                        </a:lnSpc>
                        <a:spcBef>
                          <a:spcPts val="0"/>
                        </a:spcBef>
                        <a:spcAft>
                          <a:spcPts val="0"/>
                        </a:spcAft>
                        <a:buClrTx/>
                        <a:buSzTx/>
                        <a:buFontTx/>
                        <a:buNone/>
                        <a:tabLst/>
                        <a:defRPr/>
                      </a:pPr>
                      <a:r>
                        <a:rPr lang="es-CO" sz="2200" b="0" dirty="0">
                          <a:solidFill>
                            <a:srgbClr val="C00000"/>
                          </a:solidFill>
                        </a:rPr>
                        <a:t>UF12</a:t>
                      </a:r>
                    </a:p>
                  </a:txBody>
                  <a:tcPr marL="119327" marR="119327" marT="59665" marB="59665">
                    <a:noFill/>
                  </a:tcPr>
                </a:tc>
                <a:extLst>
                  <a:ext uri="{0D108BD9-81ED-4DB2-BD59-A6C34878D82A}">
                    <a16:rowId xmlns="" xmlns:a16="http://schemas.microsoft.com/office/drawing/2014/main" val="43740399"/>
                  </a:ext>
                </a:extLst>
              </a:tr>
              <a:tr h="455797">
                <a:tc>
                  <a:txBody>
                    <a:bodyPr/>
                    <a:lstStyle/>
                    <a:p>
                      <a:r>
                        <a:rPr lang="es-CO" sz="2200" b="0" dirty="0">
                          <a:solidFill>
                            <a:srgbClr val="00B050"/>
                          </a:solidFill>
                        </a:rPr>
                        <a:t>Suba Centro VI</a:t>
                      </a:r>
                    </a:p>
                  </a:txBody>
                  <a:tcPr marL="119327" marR="119327" marT="59665" marB="59665">
                    <a:lnB w="12700" cap="flat" cmpd="sng" algn="ctr">
                      <a:solidFill>
                        <a:schemeClr val="tx1"/>
                      </a:solidFill>
                      <a:prstDash val="solid"/>
                      <a:round/>
                      <a:headEnd type="none" w="med" len="med"/>
                      <a:tailEnd type="none" w="med" len="med"/>
                    </a:lnB>
                    <a:noFill/>
                  </a:tcPr>
                </a:tc>
                <a:tc>
                  <a:txBody>
                    <a:bodyPr/>
                    <a:lstStyle/>
                    <a:p>
                      <a:pPr marL="0" marR="0" lvl="0" indent="0" algn="l" defTabSz="1535972" rtl="0" eaLnBrk="1" fontAlgn="auto" latinLnBrk="0" hangingPunct="1">
                        <a:lnSpc>
                          <a:spcPct val="100000"/>
                        </a:lnSpc>
                        <a:spcBef>
                          <a:spcPts val="0"/>
                        </a:spcBef>
                        <a:spcAft>
                          <a:spcPts val="0"/>
                        </a:spcAft>
                        <a:buClrTx/>
                        <a:buSzTx/>
                        <a:buFontTx/>
                        <a:buNone/>
                        <a:tabLst/>
                        <a:defRPr/>
                      </a:pPr>
                      <a:r>
                        <a:rPr lang="es-CO" sz="2200" b="0" dirty="0">
                          <a:solidFill>
                            <a:srgbClr val="00B050"/>
                          </a:solidFill>
                        </a:rPr>
                        <a:t>UF16</a:t>
                      </a:r>
                    </a:p>
                  </a:txBody>
                  <a:tcPr marL="119327" marR="119327" marT="59665" marB="59665">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860001097"/>
                  </a:ext>
                </a:extLst>
              </a:tr>
            </a:tbl>
          </a:graphicData>
        </a:graphic>
      </p:graphicFrame>
      <p:graphicFrame>
        <p:nvGraphicFramePr>
          <p:cNvPr id="30" name="Tabla 27">
            <a:extLst>
              <a:ext uri="{FF2B5EF4-FFF2-40B4-BE49-F238E27FC236}">
                <a16:creationId xmlns="" xmlns:a16="http://schemas.microsoft.com/office/drawing/2014/main" id="{8B92214D-D924-4A4C-8197-00F53CBD23F8}"/>
              </a:ext>
            </a:extLst>
          </p:cNvPr>
          <p:cNvGraphicFramePr>
            <a:graphicFrameLocks noGrp="1"/>
          </p:cNvGraphicFramePr>
          <p:nvPr>
            <p:extLst>
              <p:ext uri="{D42A27DB-BD31-4B8C-83A1-F6EECF244321}">
                <p14:modId xmlns:p14="http://schemas.microsoft.com/office/powerpoint/2010/main" val="2601604283"/>
              </p:ext>
            </p:extLst>
          </p:nvPr>
        </p:nvGraphicFramePr>
        <p:xfrm>
          <a:off x="5080089" y="7262876"/>
          <a:ext cx="3145101" cy="2315365"/>
        </p:xfrm>
        <a:graphic>
          <a:graphicData uri="http://schemas.openxmlformats.org/drawingml/2006/table">
            <a:tbl>
              <a:tblPr firstRow="1" bandRow="1">
                <a:tableStyleId>{2D5ABB26-0587-4C30-8999-92F81FD0307C}</a:tableStyleId>
              </a:tblPr>
              <a:tblGrid>
                <a:gridCol w="1975519">
                  <a:extLst>
                    <a:ext uri="{9D8B030D-6E8A-4147-A177-3AD203B41FA5}">
                      <a16:colId xmlns="" xmlns:a16="http://schemas.microsoft.com/office/drawing/2014/main" val="847254334"/>
                    </a:ext>
                  </a:extLst>
                </a:gridCol>
                <a:gridCol w="1169582">
                  <a:extLst>
                    <a:ext uri="{9D8B030D-6E8A-4147-A177-3AD203B41FA5}">
                      <a16:colId xmlns="" xmlns:a16="http://schemas.microsoft.com/office/drawing/2014/main" val="868092920"/>
                    </a:ext>
                  </a:extLst>
                </a:gridCol>
              </a:tblGrid>
              <a:tr h="463073">
                <a:tc>
                  <a:txBody>
                    <a:bodyPr/>
                    <a:lstStyle/>
                    <a:p>
                      <a:r>
                        <a:rPr lang="es-CO" sz="2200" b="0" dirty="0">
                          <a:solidFill>
                            <a:srgbClr val="00B050"/>
                          </a:solidFill>
                        </a:rPr>
                        <a:t>Fontibón I</a:t>
                      </a:r>
                    </a:p>
                  </a:txBody>
                  <a:tcPr marL="119327" marR="119327" marT="59663" marB="59663">
                    <a:lnT w="12700" cap="flat" cmpd="sng" algn="ctr">
                      <a:solidFill>
                        <a:schemeClr val="tx1"/>
                      </a:solidFill>
                      <a:prstDash val="solid"/>
                      <a:round/>
                      <a:headEnd type="none" w="med" len="med"/>
                      <a:tailEnd type="none" w="med" len="med"/>
                    </a:lnT>
                    <a:solidFill>
                      <a:schemeClr val="bg1"/>
                    </a:solidFill>
                  </a:tcPr>
                </a:tc>
                <a:tc>
                  <a:txBody>
                    <a:bodyPr/>
                    <a:lstStyle/>
                    <a:p>
                      <a:r>
                        <a:rPr lang="es-CO" sz="2200" b="0" dirty="0">
                          <a:solidFill>
                            <a:srgbClr val="00B050"/>
                          </a:solidFill>
                        </a:rPr>
                        <a:t>UF2  </a:t>
                      </a:r>
                    </a:p>
                  </a:txBody>
                  <a:tcPr marL="119327" marR="119327" marT="59663" marB="59663">
                    <a:lnT w="12700" cap="flat" cmpd="sng" algn="ctr">
                      <a:solidFill>
                        <a:schemeClr val="tx1"/>
                      </a:solidFill>
                      <a:prstDash val="solid"/>
                      <a:round/>
                      <a:headEnd type="none" w="med" len="med"/>
                      <a:tailEnd type="none" w="med" len="med"/>
                    </a:lnT>
                    <a:solidFill>
                      <a:schemeClr val="bg1"/>
                    </a:solidFill>
                  </a:tcPr>
                </a:tc>
                <a:extLst>
                  <a:ext uri="{0D108BD9-81ED-4DB2-BD59-A6C34878D82A}">
                    <a16:rowId xmlns="" xmlns:a16="http://schemas.microsoft.com/office/drawing/2014/main" val="3085897691"/>
                  </a:ext>
                </a:extLst>
              </a:tr>
              <a:tr h="463073">
                <a:tc>
                  <a:txBody>
                    <a:bodyPr/>
                    <a:lstStyle/>
                    <a:p>
                      <a:r>
                        <a:rPr lang="es-CO" sz="2200" b="0" dirty="0">
                          <a:solidFill>
                            <a:srgbClr val="00B050"/>
                          </a:solidFill>
                        </a:rPr>
                        <a:t>Fontibón II</a:t>
                      </a:r>
                    </a:p>
                  </a:txBody>
                  <a:tcPr marL="119327" marR="119327" marT="59663" marB="59663">
                    <a:solidFill>
                      <a:schemeClr val="bg1"/>
                    </a:solidFill>
                  </a:tcPr>
                </a:tc>
                <a:tc>
                  <a:txBody>
                    <a:bodyPr/>
                    <a:lstStyle/>
                    <a:p>
                      <a:r>
                        <a:rPr lang="es-CO" sz="2200" b="0" dirty="0">
                          <a:solidFill>
                            <a:srgbClr val="00B050"/>
                          </a:solidFill>
                        </a:rPr>
                        <a:t>UF4  </a:t>
                      </a:r>
                    </a:p>
                  </a:txBody>
                  <a:tcPr marL="119327" marR="119327" marT="59663" marB="59663">
                    <a:solidFill>
                      <a:schemeClr val="bg1"/>
                    </a:solidFill>
                  </a:tcPr>
                </a:tc>
                <a:extLst>
                  <a:ext uri="{0D108BD9-81ED-4DB2-BD59-A6C34878D82A}">
                    <a16:rowId xmlns="" xmlns:a16="http://schemas.microsoft.com/office/drawing/2014/main" val="926427981"/>
                  </a:ext>
                </a:extLst>
              </a:tr>
              <a:tr h="463073">
                <a:tc>
                  <a:txBody>
                    <a:bodyPr/>
                    <a:lstStyle/>
                    <a:p>
                      <a:r>
                        <a:rPr lang="es-CO" sz="2200" dirty="0">
                          <a:solidFill>
                            <a:srgbClr val="C00000"/>
                          </a:solidFill>
                        </a:rPr>
                        <a:t>Fontibón II</a:t>
                      </a:r>
                    </a:p>
                  </a:txBody>
                  <a:tcPr marL="119327" marR="119327" marT="59663" marB="59663">
                    <a:solidFill>
                      <a:schemeClr val="bg1"/>
                    </a:solidFill>
                  </a:tcPr>
                </a:tc>
                <a:tc>
                  <a:txBody>
                    <a:bodyPr/>
                    <a:lstStyle/>
                    <a:p>
                      <a:r>
                        <a:rPr lang="es-CO" sz="2200" dirty="0">
                          <a:solidFill>
                            <a:srgbClr val="C00000"/>
                          </a:solidFill>
                        </a:rPr>
                        <a:t>UF6</a:t>
                      </a:r>
                    </a:p>
                  </a:txBody>
                  <a:tcPr marL="119327" marR="119327" marT="59663" marB="59663">
                    <a:solidFill>
                      <a:schemeClr val="bg1"/>
                    </a:solidFill>
                  </a:tcPr>
                </a:tc>
                <a:extLst>
                  <a:ext uri="{0D108BD9-81ED-4DB2-BD59-A6C34878D82A}">
                    <a16:rowId xmlns="" xmlns:a16="http://schemas.microsoft.com/office/drawing/2014/main" val="1670128096"/>
                  </a:ext>
                </a:extLst>
              </a:tr>
              <a:tr h="463073">
                <a:tc>
                  <a:txBody>
                    <a:bodyPr/>
                    <a:lstStyle/>
                    <a:p>
                      <a:r>
                        <a:rPr lang="es-CO" sz="2200" dirty="0">
                          <a:solidFill>
                            <a:srgbClr val="C00000"/>
                          </a:solidFill>
                        </a:rPr>
                        <a:t>Fontibón IV</a:t>
                      </a:r>
                    </a:p>
                  </a:txBody>
                  <a:tcPr marL="119327" marR="119327" marT="59663" marB="59663">
                    <a:solidFill>
                      <a:schemeClr val="bg1"/>
                    </a:solidFill>
                  </a:tcPr>
                </a:tc>
                <a:tc>
                  <a:txBody>
                    <a:bodyPr/>
                    <a:lstStyle/>
                    <a:p>
                      <a:pPr marL="0" marR="0" lvl="0" indent="0" algn="l" defTabSz="1535972" rtl="0" eaLnBrk="1" fontAlgn="auto" latinLnBrk="0" hangingPunct="1">
                        <a:lnSpc>
                          <a:spcPct val="100000"/>
                        </a:lnSpc>
                        <a:spcBef>
                          <a:spcPts val="0"/>
                        </a:spcBef>
                        <a:spcAft>
                          <a:spcPts val="0"/>
                        </a:spcAft>
                        <a:buClrTx/>
                        <a:buSzTx/>
                        <a:buFontTx/>
                        <a:buNone/>
                        <a:tabLst/>
                        <a:defRPr/>
                      </a:pPr>
                      <a:r>
                        <a:rPr lang="es-CO" sz="2200" dirty="0">
                          <a:solidFill>
                            <a:srgbClr val="C00000"/>
                          </a:solidFill>
                        </a:rPr>
                        <a:t>UF7</a:t>
                      </a:r>
                    </a:p>
                  </a:txBody>
                  <a:tcPr marL="119327" marR="119327" marT="59663" marB="59663">
                    <a:solidFill>
                      <a:schemeClr val="bg1"/>
                    </a:solidFill>
                  </a:tcPr>
                </a:tc>
                <a:extLst>
                  <a:ext uri="{0D108BD9-81ED-4DB2-BD59-A6C34878D82A}">
                    <a16:rowId xmlns="" xmlns:a16="http://schemas.microsoft.com/office/drawing/2014/main" val="2485129104"/>
                  </a:ext>
                </a:extLst>
              </a:tr>
              <a:tr h="463073">
                <a:tc>
                  <a:txBody>
                    <a:bodyPr/>
                    <a:lstStyle/>
                    <a:p>
                      <a:r>
                        <a:rPr lang="es-CO" sz="2200" dirty="0">
                          <a:solidFill>
                            <a:srgbClr val="C00000"/>
                          </a:solidFill>
                        </a:rPr>
                        <a:t>Fontibón V</a:t>
                      </a:r>
                    </a:p>
                  </a:txBody>
                  <a:tcPr marL="119327" marR="119327" marT="59663" marB="59663">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1535972" rtl="0" eaLnBrk="1" fontAlgn="auto" latinLnBrk="0" hangingPunct="1">
                        <a:lnSpc>
                          <a:spcPct val="100000"/>
                        </a:lnSpc>
                        <a:spcBef>
                          <a:spcPts val="0"/>
                        </a:spcBef>
                        <a:spcAft>
                          <a:spcPts val="0"/>
                        </a:spcAft>
                        <a:buClrTx/>
                        <a:buSzTx/>
                        <a:buFontTx/>
                        <a:buNone/>
                        <a:tabLst/>
                        <a:defRPr/>
                      </a:pPr>
                      <a:r>
                        <a:rPr lang="es-CO" sz="2200" dirty="0">
                          <a:solidFill>
                            <a:srgbClr val="C00000"/>
                          </a:solidFill>
                        </a:rPr>
                        <a:t>UF17</a:t>
                      </a:r>
                    </a:p>
                  </a:txBody>
                  <a:tcPr marL="119327" marR="119327" marT="59663" marB="59663">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43740399"/>
                  </a:ext>
                </a:extLst>
              </a:tr>
            </a:tbl>
          </a:graphicData>
        </a:graphic>
      </p:graphicFrame>
      <p:graphicFrame>
        <p:nvGraphicFramePr>
          <p:cNvPr id="31" name="Tabla 30">
            <a:extLst>
              <a:ext uri="{FF2B5EF4-FFF2-40B4-BE49-F238E27FC236}">
                <a16:creationId xmlns="" xmlns:a16="http://schemas.microsoft.com/office/drawing/2014/main" id="{D3336F63-CB02-4CB1-AEA2-AA1D20974080}"/>
              </a:ext>
            </a:extLst>
          </p:cNvPr>
          <p:cNvGraphicFramePr>
            <a:graphicFrameLocks noGrp="1"/>
          </p:cNvGraphicFramePr>
          <p:nvPr>
            <p:extLst>
              <p:ext uri="{D42A27DB-BD31-4B8C-83A1-F6EECF244321}">
                <p14:modId xmlns:p14="http://schemas.microsoft.com/office/powerpoint/2010/main" val="1207258240"/>
              </p:ext>
            </p:extLst>
          </p:nvPr>
        </p:nvGraphicFramePr>
        <p:xfrm>
          <a:off x="8877302" y="7780528"/>
          <a:ext cx="2853372" cy="909212"/>
        </p:xfrm>
        <a:graphic>
          <a:graphicData uri="http://schemas.openxmlformats.org/drawingml/2006/table">
            <a:tbl>
              <a:tblPr firstRow="1" bandRow="1">
                <a:tableStyleId>{2D5ABB26-0587-4C30-8999-92F81FD0307C}</a:tableStyleId>
              </a:tblPr>
              <a:tblGrid>
                <a:gridCol w="1852655">
                  <a:extLst>
                    <a:ext uri="{9D8B030D-6E8A-4147-A177-3AD203B41FA5}">
                      <a16:colId xmlns="" xmlns:a16="http://schemas.microsoft.com/office/drawing/2014/main" val="2803310945"/>
                    </a:ext>
                  </a:extLst>
                </a:gridCol>
                <a:gridCol w="1000717">
                  <a:extLst>
                    <a:ext uri="{9D8B030D-6E8A-4147-A177-3AD203B41FA5}">
                      <a16:colId xmlns="" xmlns:a16="http://schemas.microsoft.com/office/drawing/2014/main" val="2265828221"/>
                    </a:ext>
                  </a:extLst>
                </a:gridCol>
              </a:tblGrid>
              <a:tr h="441681">
                <a:tc>
                  <a:txBody>
                    <a:bodyPr/>
                    <a:lstStyle/>
                    <a:p>
                      <a:r>
                        <a:rPr lang="es-CO" sz="2200" b="0" dirty="0">
                          <a:solidFill>
                            <a:srgbClr val="00B050"/>
                          </a:solidFill>
                        </a:rPr>
                        <a:t>Perdomo I</a:t>
                      </a:r>
                    </a:p>
                  </a:txBody>
                  <a:tcPr marL="119327" marR="119327" marT="59663" marB="59663">
                    <a:lnT w="12700" cap="flat" cmpd="sng" algn="ctr">
                      <a:solidFill>
                        <a:schemeClr val="tx1"/>
                      </a:solidFill>
                      <a:prstDash val="solid"/>
                      <a:round/>
                      <a:headEnd type="none" w="med" len="med"/>
                      <a:tailEnd type="none" w="med" len="med"/>
                    </a:lnT>
                    <a:solidFill>
                      <a:schemeClr val="bg1"/>
                    </a:solidFill>
                  </a:tcPr>
                </a:tc>
                <a:tc>
                  <a:txBody>
                    <a:bodyPr/>
                    <a:lstStyle/>
                    <a:p>
                      <a:r>
                        <a:rPr lang="es-CO" sz="2200" b="0" dirty="0">
                          <a:solidFill>
                            <a:srgbClr val="00B050"/>
                          </a:solidFill>
                        </a:rPr>
                        <a:t>UF3 </a:t>
                      </a:r>
                    </a:p>
                  </a:txBody>
                  <a:tcPr marL="119327" marR="119327" marT="59663" marB="59663">
                    <a:lnT w="12700" cap="flat" cmpd="sng" algn="ctr">
                      <a:solidFill>
                        <a:schemeClr val="tx1"/>
                      </a:solidFill>
                      <a:prstDash val="solid"/>
                      <a:round/>
                      <a:headEnd type="none" w="med" len="med"/>
                      <a:tailEnd type="none" w="med" len="med"/>
                    </a:lnT>
                    <a:solidFill>
                      <a:schemeClr val="bg1"/>
                    </a:solidFill>
                  </a:tcPr>
                </a:tc>
                <a:extLst>
                  <a:ext uri="{0D108BD9-81ED-4DB2-BD59-A6C34878D82A}">
                    <a16:rowId xmlns="" xmlns:a16="http://schemas.microsoft.com/office/drawing/2014/main" val="4083525583"/>
                  </a:ext>
                </a:extLst>
              </a:tr>
              <a:tr h="441681">
                <a:tc>
                  <a:txBody>
                    <a:bodyPr/>
                    <a:lstStyle/>
                    <a:p>
                      <a:r>
                        <a:rPr lang="es-CO" sz="2200" dirty="0">
                          <a:solidFill>
                            <a:srgbClr val="C00000"/>
                          </a:solidFill>
                        </a:rPr>
                        <a:t>Perdomo II</a:t>
                      </a:r>
                    </a:p>
                  </a:txBody>
                  <a:tcPr marL="119327" marR="119327" marT="59663" marB="59663">
                    <a:lnB w="12700" cap="flat" cmpd="sng" algn="ctr">
                      <a:solidFill>
                        <a:schemeClr val="tx1"/>
                      </a:solidFill>
                      <a:prstDash val="solid"/>
                      <a:round/>
                      <a:headEnd type="none" w="med" len="med"/>
                      <a:tailEnd type="none" w="med" len="med"/>
                    </a:lnB>
                    <a:solidFill>
                      <a:schemeClr val="bg1"/>
                    </a:solidFill>
                  </a:tcPr>
                </a:tc>
                <a:tc>
                  <a:txBody>
                    <a:bodyPr/>
                    <a:lstStyle/>
                    <a:p>
                      <a:r>
                        <a:rPr lang="es-CO" sz="2200" dirty="0">
                          <a:solidFill>
                            <a:srgbClr val="C00000"/>
                          </a:solidFill>
                        </a:rPr>
                        <a:t>UF8</a:t>
                      </a:r>
                    </a:p>
                  </a:txBody>
                  <a:tcPr marL="119327" marR="119327" marT="59663" marB="59663">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295098301"/>
                  </a:ext>
                </a:extLst>
              </a:tr>
            </a:tbl>
          </a:graphicData>
        </a:graphic>
      </p:graphicFrame>
      <p:graphicFrame>
        <p:nvGraphicFramePr>
          <p:cNvPr id="32" name="Tabla 31">
            <a:extLst>
              <a:ext uri="{FF2B5EF4-FFF2-40B4-BE49-F238E27FC236}">
                <a16:creationId xmlns="" xmlns:a16="http://schemas.microsoft.com/office/drawing/2014/main" id="{E0D93D09-8B6E-4544-9232-79A5D35EF5D1}"/>
              </a:ext>
            </a:extLst>
          </p:cNvPr>
          <p:cNvGraphicFramePr>
            <a:graphicFrameLocks noGrp="1"/>
          </p:cNvGraphicFramePr>
          <p:nvPr>
            <p:extLst>
              <p:ext uri="{D42A27DB-BD31-4B8C-83A1-F6EECF244321}">
                <p14:modId xmlns:p14="http://schemas.microsoft.com/office/powerpoint/2010/main" val="1427051549"/>
              </p:ext>
            </p:extLst>
          </p:nvPr>
        </p:nvGraphicFramePr>
        <p:xfrm>
          <a:off x="12130936" y="6122299"/>
          <a:ext cx="3019629" cy="1818424"/>
        </p:xfrm>
        <a:graphic>
          <a:graphicData uri="http://schemas.openxmlformats.org/drawingml/2006/table">
            <a:tbl>
              <a:tblPr firstRow="1" bandRow="1">
                <a:tableStyleId>{2D5ABB26-0587-4C30-8999-92F81FD0307C}</a:tableStyleId>
              </a:tblPr>
              <a:tblGrid>
                <a:gridCol w="1558566">
                  <a:extLst>
                    <a:ext uri="{9D8B030D-6E8A-4147-A177-3AD203B41FA5}">
                      <a16:colId xmlns="" xmlns:a16="http://schemas.microsoft.com/office/drawing/2014/main" val="3836592759"/>
                    </a:ext>
                  </a:extLst>
                </a:gridCol>
                <a:gridCol w="1461063">
                  <a:extLst>
                    <a:ext uri="{9D8B030D-6E8A-4147-A177-3AD203B41FA5}">
                      <a16:colId xmlns="" xmlns:a16="http://schemas.microsoft.com/office/drawing/2014/main" val="1325990938"/>
                    </a:ext>
                  </a:extLst>
                </a:gridCol>
              </a:tblGrid>
              <a:tr h="423317">
                <a:tc>
                  <a:txBody>
                    <a:bodyPr/>
                    <a:lstStyle/>
                    <a:p>
                      <a:r>
                        <a:rPr lang="es-CO" sz="2200" b="0" dirty="0">
                          <a:solidFill>
                            <a:srgbClr val="00B050"/>
                          </a:solidFill>
                        </a:rPr>
                        <a:t>Usme I</a:t>
                      </a:r>
                    </a:p>
                  </a:txBody>
                  <a:tcPr marL="119327" marR="119327" marT="59663" marB="59663">
                    <a:lnT w="12700" cap="flat" cmpd="sng" algn="ctr">
                      <a:solidFill>
                        <a:schemeClr val="tx1"/>
                      </a:solidFill>
                      <a:prstDash val="solid"/>
                      <a:round/>
                      <a:headEnd type="none" w="med" len="med"/>
                      <a:tailEnd type="none" w="med" len="med"/>
                    </a:lnT>
                    <a:solidFill>
                      <a:schemeClr val="bg1"/>
                    </a:solidFill>
                  </a:tcPr>
                </a:tc>
                <a:tc>
                  <a:txBody>
                    <a:bodyPr/>
                    <a:lstStyle/>
                    <a:p>
                      <a:r>
                        <a:rPr lang="es-CO" sz="2200" b="0" dirty="0">
                          <a:solidFill>
                            <a:srgbClr val="00B050"/>
                          </a:solidFill>
                        </a:rPr>
                        <a:t>UF5  </a:t>
                      </a:r>
                    </a:p>
                  </a:txBody>
                  <a:tcPr marL="119327" marR="119327" marT="59663" marB="59663">
                    <a:lnT w="12700" cap="flat" cmpd="sng" algn="ctr">
                      <a:solidFill>
                        <a:schemeClr val="tx1"/>
                      </a:solidFill>
                      <a:prstDash val="solid"/>
                      <a:round/>
                      <a:headEnd type="none" w="med" len="med"/>
                      <a:tailEnd type="none" w="med" len="med"/>
                    </a:lnT>
                    <a:solidFill>
                      <a:schemeClr val="bg1"/>
                    </a:solidFill>
                  </a:tcPr>
                </a:tc>
                <a:extLst>
                  <a:ext uri="{0D108BD9-81ED-4DB2-BD59-A6C34878D82A}">
                    <a16:rowId xmlns="" xmlns:a16="http://schemas.microsoft.com/office/drawing/2014/main" val="2547396059"/>
                  </a:ext>
                </a:extLst>
              </a:tr>
              <a:tr h="423317">
                <a:tc>
                  <a:txBody>
                    <a:bodyPr/>
                    <a:lstStyle/>
                    <a:p>
                      <a:r>
                        <a:rPr lang="es-CO" sz="2200" b="0" dirty="0">
                          <a:solidFill>
                            <a:srgbClr val="C00000"/>
                          </a:solidFill>
                        </a:rPr>
                        <a:t>Usme II</a:t>
                      </a:r>
                    </a:p>
                  </a:txBody>
                  <a:tcPr marL="119327" marR="119327" marT="59663" marB="59663">
                    <a:solidFill>
                      <a:schemeClr val="bg1"/>
                    </a:solidFill>
                  </a:tcPr>
                </a:tc>
                <a:tc>
                  <a:txBody>
                    <a:bodyPr/>
                    <a:lstStyle/>
                    <a:p>
                      <a:r>
                        <a:rPr lang="es-CO" sz="2200" b="0" dirty="0">
                          <a:solidFill>
                            <a:srgbClr val="C00000"/>
                          </a:solidFill>
                        </a:rPr>
                        <a:t>UF13</a:t>
                      </a:r>
                    </a:p>
                  </a:txBody>
                  <a:tcPr marL="119327" marR="119327" marT="59663" marB="59663">
                    <a:solidFill>
                      <a:schemeClr val="bg1"/>
                    </a:solidFill>
                  </a:tcPr>
                </a:tc>
                <a:extLst>
                  <a:ext uri="{0D108BD9-81ED-4DB2-BD59-A6C34878D82A}">
                    <a16:rowId xmlns="" xmlns:a16="http://schemas.microsoft.com/office/drawing/2014/main" val="3445997076"/>
                  </a:ext>
                </a:extLst>
              </a:tr>
              <a:tr h="423317">
                <a:tc>
                  <a:txBody>
                    <a:bodyPr/>
                    <a:lstStyle/>
                    <a:p>
                      <a:r>
                        <a:rPr lang="es-CO" sz="2200" b="0" dirty="0">
                          <a:solidFill>
                            <a:srgbClr val="00B050"/>
                          </a:solidFill>
                        </a:rPr>
                        <a:t>Usme II</a:t>
                      </a:r>
                    </a:p>
                  </a:txBody>
                  <a:tcPr marL="119327" marR="119327" marT="59663" marB="59663">
                    <a:solidFill>
                      <a:schemeClr val="bg1"/>
                    </a:solidFill>
                  </a:tcPr>
                </a:tc>
                <a:tc>
                  <a:txBody>
                    <a:bodyPr/>
                    <a:lstStyle/>
                    <a:p>
                      <a:r>
                        <a:rPr lang="es-CO" sz="2200" b="0" dirty="0">
                          <a:solidFill>
                            <a:srgbClr val="00B050"/>
                          </a:solidFill>
                        </a:rPr>
                        <a:t>UF14 </a:t>
                      </a:r>
                    </a:p>
                  </a:txBody>
                  <a:tcPr marL="119327" marR="119327" marT="59663" marB="59663">
                    <a:solidFill>
                      <a:schemeClr val="bg1"/>
                    </a:solidFill>
                  </a:tcPr>
                </a:tc>
                <a:extLst>
                  <a:ext uri="{0D108BD9-81ED-4DB2-BD59-A6C34878D82A}">
                    <a16:rowId xmlns="" xmlns:a16="http://schemas.microsoft.com/office/drawing/2014/main" val="3647709524"/>
                  </a:ext>
                </a:extLst>
              </a:tr>
              <a:tr h="423317">
                <a:tc>
                  <a:txBody>
                    <a:bodyPr/>
                    <a:lstStyle/>
                    <a:p>
                      <a:r>
                        <a:rPr lang="es-CO" sz="2200" b="0" dirty="0">
                          <a:solidFill>
                            <a:srgbClr val="C00000"/>
                          </a:solidFill>
                        </a:rPr>
                        <a:t>Usme IV</a:t>
                      </a:r>
                    </a:p>
                  </a:txBody>
                  <a:tcPr marL="119327" marR="119327" marT="59663" marB="59663">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1535972" rtl="0" eaLnBrk="1" fontAlgn="auto" latinLnBrk="0" hangingPunct="1">
                        <a:lnSpc>
                          <a:spcPct val="100000"/>
                        </a:lnSpc>
                        <a:spcBef>
                          <a:spcPts val="0"/>
                        </a:spcBef>
                        <a:spcAft>
                          <a:spcPts val="0"/>
                        </a:spcAft>
                        <a:buClrTx/>
                        <a:buSzTx/>
                        <a:buFontTx/>
                        <a:buNone/>
                        <a:tabLst/>
                        <a:defRPr/>
                      </a:pPr>
                      <a:r>
                        <a:rPr lang="es-CO" sz="2200" b="0" dirty="0">
                          <a:solidFill>
                            <a:srgbClr val="C00000"/>
                          </a:solidFill>
                        </a:rPr>
                        <a:t>UF15</a:t>
                      </a:r>
                    </a:p>
                  </a:txBody>
                  <a:tcPr marL="119327" marR="119327" marT="59663" marB="59663">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326632632"/>
                  </a:ext>
                </a:extLst>
              </a:tr>
            </a:tbl>
          </a:graphicData>
        </a:graphic>
      </p:graphicFrame>
      <p:graphicFrame>
        <p:nvGraphicFramePr>
          <p:cNvPr id="33" name="Tabla 32">
            <a:extLst>
              <a:ext uri="{FF2B5EF4-FFF2-40B4-BE49-F238E27FC236}">
                <a16:creationId xmlns="" xmlns:a16="http://schemas.microsoft.com/office/drawing/2014/main" id="{6AAE4673-03EF-4A52-B38F-37D19B5DDC91}"/>
              </a:ext>
            </a:extLst>
          </p:cNvPr>
          <p:cNvGraphicFramePr>
            <a:graphicFrameLocks noGrp="1"/>
          </p:cNvGraphicFramePr>
          <p:nvPr>
            <p:extLst>
              <p:ext uri="{D42A27DB-BD31-4B8C-83A1-F6EECF244321}">
                <p14:modId xmlns:p14="http://schemas.microsoft.com/office/powerpoint/2010/main" val="1046491890"/>
              </p:ext>
            </p:extLst>
          </p:nvPr>
        </p:nvGraphicFramePr>
        <p:xfrm>
          <a:off x="11349972" y="3447808"/>
          <a:ext cx="3582789" cy="479070"/>
        </p:xfrm>
        <a:graphic>
          <a:graphicData uri="http://schemas.openxmlformats.org/drawingml/2006/table">
            <a:tbl>
              <a:tblPr firstRow="1" bandRow="1">
                <a:tableStyleId>{2D5ABB26-0587-4C30-8999-92F81FD0307C}</a:tableStyleId>
              </a:tblPr>
              <a:tblGrid>
                <a:gridCol w="2427758">
                  <a:extLst>
                    <a:ext uri="{9D8B030D-6E8A-4147-A177-3AD203B41FA5}">
                      <a16:colId xmlns="" xmlns:a16="http://schemas.microsoft.com/office/drawing/2014/main" val="1928447118"/>
                    </a:ext>
                  </a:extLst>
                </a:gridCol>
                <a:gridCol w="1155031">
                  <a:extLst>
                    <a:ext uri="{9D8B030D-6E8A-4147-A177-3AD203B41FA5}">
                      <a16:colId xmlns="" xmlns:a16="http://schemas.microsoft.com/office/drawing/2014/main" val="2084432126"/>
                    </a:ext>
                  </a:extLst>
                </a:gridCol>
              </a:tblGrid>
              <a:tr h="479070">
                <a:tc>
                  <a:txBody>
                    <a:bodyPr/>
                    <a:lstStyle/>
                    <a:p>
                      <a:r>
                        <a:rPr lang="es-CO" sz="2200" dirty="0">
                          <a:solidFill>
                            <a:srgbClr val="C00000"/>
                          </a:solidFill>
                        </a:rPr>
                        <a:t>San Cristóbal I</a:t>
                      </a:r>
                    </a:p>
                  </a:txBody>
                  <a:tcPr marL="119327" marR="119327" marT="59665" marB="59665">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CO" sz="2200" dirty="0">
                          <a:solidFill>
                            <a:srgbClr val="C00000"/>
                          </a:solidFill>
                        </a:rPr>
                        <a:t>UF18</a:t>
                      </a:r>
                    </a:p>
                  </a:txBody>
                  <a:tcPr marL="119327" marR="119327" marT="59665" marB="59665">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2414372605"/>
                  </a:ext>
                </a:extLst>
              </a:tr>
            </a:tbl>
          </a:graphicData>
        </a:graphic>
      </p:graphicFrame>
      <p:sp>
        <p:nvSpPr>
          <p:cNvPr id="34" name="Rectángulo 33">
            <a:extLst>
              <a:ext uri="{FF2B5EF4-FFF2-40B4-BE49-F238E27FC236}">
                <a16:creationId xmlns="" xmlns:a16="http://schemas.microsoft.com/office/drawing/2014/main" id="{3FC16C77-0D37-4CC0-B454-1D994A7D481B}"/>
              </a:ext>
            </a:extLst>
          </p:cNvPr>
          <p:cNvSpPr/>
          <p:nvPr/>
        </p:nvSpPr>
        <p:spPr>
          <a:xfrm>
            <a:off x="6357583" y="929477"/>
            <a:ext cx="1882631" cy="984885"/>
          </a:xfrm>
          <a:prstGeom prst="rect">
            <a:avLst/>
          </a:prstGeom>
        </p:spPr>
        <p:txBody>
          <a:bodyPr wrap="none">
            <a:spAutoFit/>
          </a:bodyPr>
          <a:lstStyle/>
          <a:p>
            <a:r>
              <a:rPr lang="es-CO" sz="3600" dirty="0"/>
              <a:t>ETAPA 1</a:t>
            </a:r>
          </a:p>
          <a:p>
            <a:pPr algn="ctr"/>
            <a:r>
              <a:rPr lang="es-CO" sz="2200" dirty="0"/>
              <a:t>UF1 – UF5</a:t>
            </a:r>
          </a:p>
        </p:txBody>
      </p:sp>
      <p:sp>
        <p:nvSpPr>
          <p:cNvPr id="35" name="Rectángulo 34">
            <a:extLst>
              <a:ext uri="{FF2B5EF4-FFF2-40B4-BE49-F238E27FC236}">
                <a16:creationId xmlns="" xmlns:a16="http://schemas.microsoft.com/office/drawing/2014/main" id="{E5831DAB-D0E8-4C48-A9CF-62A381AF0FD9}"/>
              </a:ext>
            </a:extLst>
          </p:cNvPr>
          <p:cNvSpPr/>
          <p:nvPr/>
        </p:nvSpPr>
        <p:spPr>
          <a:xfrm>
            <a:off x="131844" y="122113"/>
            <a:ext cx="12491675" cy="584775"/>
          </a:xfrm>
          <a:prstGeom prst="rect">
            <a:avLst/>
          </a:prstGeom>
          <a:noFill/>
        </p:spPr>
        <p:txBody>
          <a:bodyPr wrap="square" rtlCol="0">
            <a:spAutoFit/>
          </a:bodyPr>
          <a:lstStyle/>
          <a:p>
            <a:r>
              <a:rPr lang="es-CO" sz="3200" b="1" dirty="0">
                <a:solidFill>
                  <a:schemeClr val="bg1"/>
                </a:solidFill>
              </a:rPr>
              <a:t>Estructuración técnica Unidades Funcionales</a:t>
            </a:r>
          </a:p>
        </p:txBody>
      </p:sp>
      <p:sp>
        <p:nvSpPr>
          <p:cNvPr id="36" name="Rectángulo 35">
            <a:extLst>
              <a:ext uri="{FF2B5EF4-FFF2-40B4-BE49-F238E27FC236}">
                <a16:creationId xmlns="" xmlns:a16="http://schemas.microsoft.com/office/drawing/2014/main" id="{CBDE2C5E-6140-43CF-AE3A-571044783CD1}"/>
              </a:ext>
            </a:extLst>
          </p:cNvPr>
          <p:cNvSpPr/>
          <p:nvPr/>
        </p:nvSpPr>
        <p:spPr>
          <a:xfrm>
            <a:off x="732270" y="916814"/>
            <a:ext cx="1265090" cy="1015663"/>
          </a:xfrm>
          <a:prstGeom prst="rect">
            <a:avLst/>
          </a:prstGeom>
        </p:spPr>
        <p:txBody>
          <a:bodyPr wrap="square">
            <a:spAutoFit/>
          </a:bodyPr>
          <a:lstStyle/>
          <a:p>
            <a:r>
              <a:rPr lang="es-CO" sz="6000" dirty="0"/>
              <a:t>18 </a:t>
            </a:r>
            <a:endParaRPr lang="es-CO" sz="4800" dirty="0"/>
          </a:p>
        </p:txBody>
      </p:sp>
      <p:sp>
        <p:nvSpPr>
          <p:cNvPr id="38" name="Rectángulo 37">
            <a:extLst>
              <a:ext uri="{FF2B5EF4-FFF2-40B4-BE49-F238E27FC236}">
                <a16:creationId xmlns="" xmlns:a16="http://schemas.microsoft.com/office/drawing/2014/main" id="{831A1F2A-48AD-4719-B7FF-ECF73AACFA5B}"/>
              </a:ext>
            </a:extLst>
          </p:cNvPr>
          <p:cNvSpPr/>
          <p:nvPr/>
        </p:nvSpPr>
        <p:spPr>
          <a:xfrm>
            <a:off x="1717166" y="1039924"/>
            <a:ext cx="2273379" cy="769441"/>
          </a:xfrm>
          <a:prstGeom prst="rect">
            <a:avLst/>
          </a:prstGeom>
        </p:spPr>
        <p:txBody>
          <a:bodyPr wrap="none">
            <a:spAutoFit/>
          </a:bodyPr>
          <a:lstStyle/>
          <a:p>
            <a:r>
              <a:rPr lang="es-CO" sz="2200" dirty="0"/>
              <a:t>Unidades </a:t>
            </a:r>
          </a:p>
          <a:p>
            <a:r>
              <a:rPr lang="es-CO" sz="2200" dirty="0"/>
              <a:t>Funcionales (UF)</a:t>
            </a:r>
          </a:p>
        </p:txBody>
      </p:sp>
      <p:sp>
        <p:nvSpPr>
          <p:cNvPr id="41" name="Rectángulo 40">
            <a:extLst>
              <a:ext uri="{FF2B5EF4-FFF2-40B4-BE49-F238E27FC236}">
                <a16:creationId xmlns="" xmlns:a16="http://schemas.microsoft.com/office/drawing/2014/main" id="{96571845-84F5-44B3-8B8D-5F08DB98909A}"/>
              </a:ext>
            </a:extLst>
          </p:cNvPr>
          <p:cNvSpPr/>
          <p:nvPr/>
        </p:nvSpPr>
        <p:spPr>
          <a:xfrm>
            <a:off x="9604669" y="924672"/>
            <a:ext cx="1882631" cy="984885"/>
          </a:xfrm>
          <a:prstGeom prst="rect">
            <a:avLst/>
          </a:prstGeom>
        </p:spPr>
        <p:txBody>
          <a:bodyPr wrap="none">
            <a:spAutoFit/>
          </a:bodyPr>
          <a:lstStyle/>
          <a:p>
            <a:pPr algn="ctr"/>
            <a:r>
              <a:rPr lang="es-CO" sz="3600" dirty="0"/>
              <a:t>ETAPA 2</a:t>
            </a:r>
          </a:p>
          <a:p>
            <a:pPr algn="ctr"/>
            <a:r>
              <a:rPr lang="es-CO" sz="2200" dirty="0"/>
              <a:t>UF6 – UF18</a:t>
            </a:r>
          </a:p>
        </p:txBody>
      </p:sp>
      <p:sp>
        <p:nvSpPr>
          <p:cNvPr id="46" name="Rectángulo 45">
            <a:extLst>
              <a:ext uri="{FF2B5EF4-FFF2-40B4-BE49-F238E27FC236}">
                <a16:creationId xmlns="" xmlns:a16="http://schemas.microsoft.com/office/drawing/2014/main" id="{4CD8DDDB-A449-481B-8DDA-43AA641509A1}"/>
              </a:ext>
            </a:extLst>
          </p:cNvPr>
          <p:cNvSpPr/>
          <p:nvPr/>
        </p:nvSpPr>
        <p:spPr>
          <a:xfrm>
            <a:off x="488875" y="7818255"/>
            <a:ext cx="1713074" cy="461665"/>
          </a:xfrm>
          <a:prstGeom prst="rect">
            <a:avLst/>
          </a:prstGeom>
        </p:spPr>
        <p:txBody>
          <a:bodyPr wrap="square">
            <a:spAutoFit/>
          </a:bodyPr>
          <a:lstStyle/>
          <a:p>
            <a:r>
              <a:rPr lang="es-CO" sz="2400" dirty="0"/>
              <a:t>Estado:</a:t>
            </a:r>
            <a:endParaRPr lang="es-CO" sz="2400" dirty="0">
              <a:solidFill>
                <a:srgbClr val="C00000"/>
              </a:solidFill>
            </a:endParaRPr>
          </a:p>
        </p:txBody>
      </p:sp>
      <p:sp>
        <p:nvSpPr>
          <p:cNvPr id="47" name="Rectángulo 46">
            <a:extLst>
              <a:ext uri="{FF2B5EF4-FFF2-40B4-BE49-F238E27FC236}">
                <a16:creationId xmlns="" xmlns:a16="http://schemas.microsoft.com/office/drawing/2014/main" id="{E17A07D4-59B0-456A-A725-9A4ADFB74195}"/>
              </a:ext>
            </a:extLst>
          </p:cNvPr>
          <p:cNvSpPr/>
          <p:nvPr/>
        </p:nvSpPr>
        <p:spPr>
          <a:xfrm>
            <a:off x="488875" y="8279920"/>
            <a:ext cx="2261071" cy="830997"/>
          </a:xfrm>
          <a:prstGeom prst="rect">
            <a:avLst/>
          </a:prstGeom>
        </p:spPr>
        <p:txBody>
          <a:bodyPr wrap="square">
            <a:spAutoFit/>
          </a:bodyPr>
          <a:lstStyle/>
          <a:p>
            <a:r>
              <a:rPr lang="es-CO" sz="2400" dirty="0">
                <a:solidFill>
                  <a:srgbClr val="00B050"/>
                </a:solidFill>
              </a:rPr>
              <a:t>Licitadas (8) </a:t>
            </a:r>
          </a:p>
          <a:p>
            <a:r>
              <a:rPr lang="es-CO" sz="2400" dirty="0">
                <a:solidFill>
                  <a:srgbClr val="C00000"/>
                </a:solidFill>
              </a:rPr>
              <a:t>Por licitar (10)</a:t>
            </a:r>
            <a:endParaRPr lang="es-CO" sz="2400" dirty="0"/>
          </a:p>
        </p:txBody>
      </p:sp>
      <p:cxnSp>
        <p:nvCxnSpPr>
          <p:cNvPr id="49" name="Conector recto 48">
            <a:extLst>
              <a:ext uri="{FF2B5EF4-FFF2-40B4-BE49-F238E27FC236}">
                <a16:creationId xmlns="" xmlns:a16="http://schemas.microsoft.com/office/drawing/2014/main" id="{6C3D0519-6C8D-4AD2-826B-67F93D3157B0}"/>
              </a:ext>
            </a:extLst>
          </p:cNvPr>
          <p:cNvCxnSpPr>
            <a:cxnSpLocks/>
          </p:cNvCxnSpPr>
          <p:nvPr/>
        </p:nvCxnSpPr>
        <p:spPr>
          <a:xfrm flipV="1">
            <a:off x="1146696" y="1984860"/>
            <a:ext cx="14128561" cy="1"/>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52" name="Rectángulo 51">
            <a:extLst>
              <a:ext uri="{FF2B5EF4-FFF2-40B4-BE49-F238E27FC236}">
                <a16:creationId xmlns="" xmlns:a16="http://schemas.microsoft.com/office/drawing/2014/main" id="{013307DF-E4AE-43BE-A360-44DBA6D4D167}"/>
              </a:ext>
            </a:extLst>
          </p:cNvPr>
          <p:cNvSpPr/>
          <p:nvPr/>
        </p:nvSpPr>
        <p:spPr>
          <a:xfrm>
            <a:off x="14112934" y="872122"/>
            <a:ext cx="1130970" cy="1015663"/>
          </a:xfrm>
          <a:prstGeom prst="rect">
            <a:avLst/>
          </a:prstGeom>
        </p:spPr>
        <p:txBody>
          <a:bodyPr wrap="square">
            <a:spAutoFit/>
          </a:bodyPr>
          <a:lstStyle/>
          <a:p>
            <a:r>
              <a:rPr lang="es-CO" sz="6000" dirty="0"/>
              <a:t>5 </a:t>
            </a:r>
            <a:endParaRPr lang="es-CO" sz="4800" dirty="0"/>
          </a:p>
        </p:txBody>
      </p:sp>
      <p:sp>
        <p:nvSpPr>
          <p:cNvPr id="53" name="Rectángulo 52">
            <a:extLst>
              <a:ext uri="{FF2B5EF4-FFF2-40B4-BE49-F238E27FC236}">
                <a16:creationId xmlns="" xmlns:a16="http://schemas.microsoft.com/office/drawing/2014/main" id="{54EC8993-07F1-4101-9C3D-E1CEDAB2F25B}"/>
              </a:ext>
            </a:extLst>
          </p:cNvPr>
          <p:cNvSpPr/>
          <p:nvPr/>
        </p:nvSpPr>
        <p:spPr>
          <a:xfrm>
            <a:off x="14610420" y="995232"/>
            <a:ext cx="919291" cy="769441"/>
          </a:xfrm>
          <a:prstGeom prst="rect">
            <a:avLst/>
          </a:prstGeom>
        </p:spPr>
        <p:txBody>
          <a:bodyPr wrap="none">
            <a:spAutoFit/>
          </a:bodyPr>
          <a:lstStyle/>
          <a:p>
            <a:pPr algn="ctr"/>
            <a:r>
              <a:rPr lang="es-CO" sz="2200" dirty="0"/>
              <a:t>Zonas</a:t>
            </a:r>
          </a:p>
          <a:p>
            <a:pPr algn="ctr"/>
            <a:r>
              <a:rPr lang="es-CO" sz="2200" dirty="0"/>
              <a:t>SITP</a:t>
            </a:r>
          </a:p>
        </p:txBody>
      </p:sp>
    </p:spTree>
    <p:extLst>
      <p:ext uri="{BB962C8B-B14F-4D97-AF65-F5344CB8AC3E}">
        <p14:creationId xmlns:p14="http://schemas.microsoft.com/office/powerpoint/2010/main" val="37254932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4" name="Conector recto de flecha 123">
            <a:extLst>
              <a:ext uri="{FF2B5EF4-FFF2-40B4-BE49-F238E27FC236}">
                <a16:creationId xmlns="" xmlns:a16="http://schemas.microsoft.com/office/drawing/2014/main" id="{4C908A25-0958-493A-A5D4-DAB459C97132}"/>
              </a:ext>
            </a:extLst>
          </p:cNvPr>
          <p:cNvCxnSpPr>
            <a:cxnSpLocks/>
          </p:cNvCxnSpPr>
          <p:nvPr/>
        </p:nvCxnSpPr>
        <p:spPr>
          <a:xfrm flipV="1">
            <a:off x="15910273" y="5026868"/>
            <a:ext cx="11755" cy="502541"/>
          </a:xfrm>
          <a:prstGeom prst="straightConnector1">
            <a:avLst/>
          </a:prstGeom>
          <a:ln w="19050">
            <a:solidFill>
              <a:schemeClr val="bg1">
                <a:lumMod val="50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1" name="CuadroTexto 22">
            <a:extLst>
              <a:ext uri="{FF2B5EF4-FFF2-40B4-BE49-F238E27FC236}">
                <a16:creationId xmlns="" xmlns:a16="http://schemas.microsoft.com/office/drawing/2014/main" id="{2B9AA74C-5C31-4D45-8548-B0360C06063C}"/>
              </a:ext>
            </a:extLst>
          </p:cNvPr>
          <p:cNvSpPr txBox="1"/>
          <p:nvPr/>
        </p:nvSpPr>
        <p:spPr>
          <a:xfrm>
            <a:off x="279278" y="3915330"/>
            <a:ext cx="1737726" cy="830997"/>
          </a:xfrm>
          <a:prstGeom prst="rect">
            <a:avLst/>
          </a:prstGeom>
          <a:solidFill>
            <a:schemeClr val="bg1"/>
          </a:solidFill>
          <a:ln>
            <a:noFill/>
            <a:prstDash val="sysDash"/>
          </a:ln>
        </p:spPr>
        <p:txBody>
          <a:bodyPr wrap="square" rtlCol="0">
            <a:spAutoFit/>
          </a:bodyPr>
          <a:lstStyle>
            <a:defPPr>
              <a:defRPr lang="es-CO"/>
            </a:defPPr>
            <a:lvl1pPr marL="0" algn="l" defTabSz="1535972" rtl="0" eaLnBrk="1" latinLnBrk="0" hangingPunct="1">
              <a:defRPr sz="3000" kern="1200">
                <a:solidFill>
                  <a:schemeClr val="tx1"/>
                </a:solidFill>
                <a:latin typeface="+mn-lt"/>
                <a:ea typeface="+mn-ea"/>
                <a:cs typeface="+mn-cs"/>
              </a:defRPr>
            </a:lvl1pPr>
            <a:lvl2pPr marL="767987" algn="l" defTabSz="1535972" rtl="0" eaLnBrk="1" latinLnBrk="0" hangingPunct="1">
              <a:defRPr sz="3000" kern="1200">
                <a:solidFill>
                  <a:schemeClr val="tx1"/>
                </a:solidFill>
                <a:latin typeface="+mn-lt"/>
                <a:ea typeface="+mn-ea"/>
                <a:cs typeface="+mn-cs"/>
              </a:defRPr>
            </a:lvl2pPr>
            <a:lvl3pPr marL="1535972" algn="l" defTabSz="1535972" rtl="0" eaLnBrk="1" latinLnBrk="0" hangingPunct="1">
              <a:defRPr sz="3000" kern="1200">
                <a:solidFill>
                  <a:schemeClr val="tx1"/>
                </a:solidFill>
                <a:latin typeface="+mn-lt"/>
                <a:ea typeface="+mn-ea"/>
                <a:cs typeface="+mn-cs"/>
              </a:defRPr>
            </a:lvl3pPr>
            <a:lvl4pPr marL="2303959" algn="l" defTabSz="1535972" rtl="0" eaLnBrk="1" latinLnBrk="0" hangingPunct="1">
              <a:defRPr sz="3000" kern="1200">
                <a:solidFill>
                  <a:schemeClr val="tx1"/>
                </a:solidFill>
                <a:latin typeface="+mn-lt"/>
                <a:ea typeface="+mn-ea"/>
                <a:cs typeface="+mn-cs"/>
              </a:defRPr>
            </a:lvl4pPr>
            <a:lvl5pPr marL="3071946" algn="l" defTabSz="1535972" rtl="0" eaLnBrk="1" latinLnBrk="0" hangingPunct="1">
              <a:defRPr sz="3000" kern="1200">
                <a:solidFill>
                  <a:schemeClr val="tx1"/>
                </a:solidFill>
                <a:latin typeface="+mn-lt"/>
                <a:ea typeface="+mn-ea"/>
                <a:cs typeface="+mn-cs"/>
              </a:defRPr>
            </a:lvl5pPr>
            <a:lvl6pPr marL="3839932" algn="l" defTabSz="1535972" rtl="0" eaLnBrk="1" latinLnBrk="0" hangingPunct="1">
              <a:defRPr sz="3000" kern="1200">
                <a:solidFill>
                  <a:schemeClr val="tx1"/>
                </a:solidFill>
                <a:latin typeface="+mn-lt"/>
                <a:ea typeface="+mn-ea"/>
                <a:cs typeface="+mn-cs"/>
              </a:defRPr>
            </a:lvl6pPr>
            <a:lvl7pPr marL="4607919" algn="l" defTabSz="1535972" rtl="0" eaLnBrk="1" latinLnBrk="0" hangingPunct="1">
              <a:defRPr sz="3000" kern="1200">
                <a:solidFill>
                  <a:schemeClr val="tx1"/>
                </a:solidFill>
                <a:latin typeface="+mn-lt"/>
                <a:ea typeface="+mn-ea"/>
                <a:cs typeface="+mn-cs"/>
              </a:defRPr>
            </a:lvl7pPr>
            <a:lvl8pPr marL="5375906" algn="l" defTabSz="1535972" rtl="0" eaLnBrk="1" latinLnBrk="0" hangingPunct="1">
              <a:defRPr sz="3000" kern="1200">
                <a:solidFill>
                  <a:schemeClr val="tx1"/>
                </a:solidFill>
                <a:latin typeface="+mn-lt"/>
                <a:ea typeface="+mn-ea"/>
                <a:cs typeface="+mn-cs"/>
              </a:defRPr>
            </a:lvl8pPr>
            <a:lvl9pPr marL="6143891" algn="l" defTabSz="1535972" rtl="0" eaLnBrk="1" latinLnBrk="0" hangingPunct="1">
              <a:defRPr sz="3000" kern="1200">
                <a:solidFill>
                  <a:schemeClr val="tx1"/>
                </a:solidFill>
                <a:latin typeface="+mn-lt"/>
                <a:ea typeface="+mn-ea"/>
                <a:cs typeface="+mn-cs"/>
              </a:defRPr>
            </a:lvl9pPr>
          </a:lstStyle>
          <a:p>
            <a:pPr algn="ctr"/>
            <a:r>
              <a:rPr lang="es-CO" sz="1600" b="1" dirty="0">
                <a:solidFill>
                  <a:schemeClr val="tx1">
                    <a:lumMod val="65000"/>
                    <a:lumOff val="35000"/>
                  </a:schemeClr>
                </a:solidFill>
              </a:rPr>
              <a:t>UF5 - Usme I</a:t>
            </a:r>
          </a:p>
          <a:p>
            <a:pPr algn="ctr"/>
            <a:r>
              <a:rPr lang="es-CO" sz="1600" dirty="0">
                <a:solidFill>
                  <a:schemeClr val="tx1">
                    <a:lumMod val="65000"/>
                    <a:lumOff val="35000"/>
                  </a:schemeClr>
                </a:solidFill>
              </a:rPr>
              <a:t>133 Buses Eléctricos</a:t>
            </a:r>
          </a:p>
        </p:txBody>
      </p:sp>
      <p:cxnSp>
        <p:nvCxnSpPr>
          <p:cNvPr id="2" name="Conector recto de flecha 1">
            <a:extLst>
              <a:ext uri="{FF2B5EF4-FFF2-40B4-BE49-F238E27FC236}">
                <a16:creationId xmlns="" xmlns:a16="http://schemas.microsoft.com/office/drawing/2014/main" id="{262C173D-208D-294D-A137-D2C79F87946A}"/>
              </a:ext>
            </a:extLst>
          </p:cNvPr>
          <p:cNvCxnSpPr>
            <a:cxnSpLocks/>
          </p:cNvCxnSpPr>
          <p:nvPr/>
        </p:nvCxnSpPr>
        <p:spPr>
          <a:xfrm flipV="1">
            <a:off x="443339" y="5588574"/>
            <a:ext cx="16452000" cy="33216"/>
          </a:xfrm>
          <a:prstGeom prst="straightConnector1">
            <a:avLst/>
          </a:prstGeom>
          <a:ln w="152400">
            <a:solidFill>
              <a:schemeClr val="tx1">
                <a:alpha val="8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 name="CuadroTexto 13">
            <a:extLst>
              <a:ext uri="{FF2B5EF4-FFF2-40B4-BE49-F238E27FC236}">
                <a16:creationId xmlns="" xmlns:a16="http://schemas.microsoft.com/office/drawing/2014/main" id="{44CA2822-D678-1A42-B598-A1FC5846DCEF}"/>
              </a:ext>
            </a:extLst>
          </p:cNvPr>
          <p:cNvSpPr txBox="1"/>
          <p:nvPr/>
        </p:nvSpPr>
        <p:spPr>
          <a:xfrm rot="16200000">
            <a:off x="123081" y="6526392"/>
            <a:ext cx="1981933" cy="400110"/>
          </a:xfrm>
          <a:prstGeom prst="rect">
            <a:avLst/>
          </a:prstGeom>
          <a:noFill/>
        </p:spPr>
        <p:txBody>
          <a:bodyPr wrap="square" rtlCol="0">
            <a:spAutoFit/>
          </a:bodyPr>
          <a:lstStyle>
            <a:defPPr>
              <a:defRPr lang="es-CO"/>
            </a:defPPr>
            <a:lvl1pPr marL="0" algn="l" defTabSz="1535972" rtl="0" eaLnBrk="1" latinLnBrk="0" hangingPunct="1">
              <a:defRPr sz="3000" kern="1200">
                <a:solidFill>
                  <a:schemeClr val="tx1"/>
                </a:solidFill>
                <a:latin typeface="+mn-lt"/>
                <a:ea typeface="+mn-ea"/>
                <a:cs typeface="+mn-cs"/>
              </a:defRPr>
            </a:lvl1pPr>
            <a:lvl2pPr marL="767987" algn="l" defTabSz="1535972" rtl="0" eaLnBrk="1" latinLnBrk="0" hangingPunct="1">
              <a:defRPr sz="3000" kern="1200">
                <a:solidFill>
                  <a:schemeClr val="tx1"/>
                </a:solidFill>
                <a:latin typeface="+mn-lt"/>
                <a:ea typeface="+mn-ea"/>
                <a:cs typeface="+mn-cs"/>
              </a:defRPr>
            </a:lvl2pPr>
            <a:lvl3pPr marL="1535972" algn="l" defTabSz="1535972" rtl="0" eaLnBrk="1" latinLnBrk="0" hangingPunct="1">
              <a:defRPr sz="3000" kern="1200">
                <a:solidFill>
                  <a:schemeClr val="tx1"/>
                </a:solidFill>
                <a:latin typeface="+mn-lt"/>
                <a:ea typeface="+mn-ea"/>
                <a:cs typeface="+mn-cs"/>
              </a:defRPr>
            </a:lvl3pPr>
            <a:lvl4pPr marL="2303959" algn="l" defTabSz="1535972" rtl="0" eaLnBrk="1" latinLnBrk="0" hangingPunct="1">
              <a:defRPr sz="3000" kern="1200">
                <a:solidFill>
                  <a:schemeClr val="tx1"/>
                </a:solidFill>
                <a:latin typeface="+mn-lt"/>
                <a:ea typeface="+mn-ea"/>
                <a:cs typeface="+mn-cs"/>
              </a:defRPr>
            </a:lvl4pPr>
            <a:lvl5pPr marL="3071946" algn="l" defTabSz="1535972" rtl="0" eaLnBrk="1" latinLnBrk="0" hangingPunct="1">
              <a:defRPr sz="3000" kern="1200">
                <a:solidFill>
                  <a:schemeClr val="tx1"/>
                </a:solidFill>
                <a:latin typeface="+mn-lt"/>
                <a:ea typeface="+mn-ea"/>
                <a:cs typeface="+mn-cs"/>
              </a:defRPr>
            </a:lvl5pPr>
            <a:lvl6pPr marL="3839932" algn="l" defTabSz="1535972" rtl="0" eaLnBrk="1" latinLnBrk="0" hangingPunct="1">
              <a:defRPr sz="3000" kern="1200">
                <a:solidFill>
                  <a:schemeClr val="tx1"/>
                </a:solidFill>
                <a:latin typeface="+mn-lt"/>
                <a:ea typeface="+mn-ea"/>
                <a:cs typeface="+mn-cs"/>
              </a:defRPr>
            </a:lvl6pPr>
            <a:lvl7pPr marL="4607919" algn="l" defTabSz="1535972" rtl="0" eaLnBrk="1" latinLnBrk="0" hangingPunct="1">
              <a:defRPr sz="3000" kern="1200">
                <a:solidFill>
                  <a:schemeClr val="tx1"/>
                </a:solidFill>
                <a:latin typeface="+mn-lt"/>
                <a:ea typeface="+mn-ea"/>
                <a:cs typeface="+mn-cs"/>
              </a:defRPr>
            </a:lvl7pPr>
            <a:lvl8pPr marL="5375906" algn="l" defTabSz="1535972" rtl="0" eaLnBrk="1" latinLnBrk="0" hangingPunct="1">
              <a:defRPr sz="3000" kern="1200">
                <a:solidFill>
                  <a:schemeClr val="tx1"/>
                </a:solidFill>
                <a:latin typeface="+mn-lt"/>
                <a:ea typeface="+mn-ea"/>
                <a:cs typeface="+mn-cs"/>
              </a:defRPr>
            </a:lvl8pPr>
            <a:lvl9pPr marL="6143891" algn="l" defTabSz="1535972" rtl="0" eaLnBrk="1" latinLnBrk="0" hangingPunct="1">
              <a:defRPr sz="3000" kern="1200">
                <a:solidFill>
                  <a:schemeClr val="tx1"/>
                </a:solidFill>
                <a:latin typeface="+mn-lt"/>
                <a:ea typeface="+mn-ea"/>
                <a:cs typeface="+mn-cs"/>
              </a:defRPr>
            </a:lvl9pPr>
          </a:lstStyle>
          <a:p>
            <a:pPr algn="ctr"/>
            <a:r>
              <a:rPr lang="es-CO" sz="2000" b="1" dirty="0">
                <a:solidFill>
                  <a:schemeClr val="tx1">
                    <a:lumMod val="65000"/>
                    <a:lumOff val="35000"/>
                  </a:schemeClr>
                </a:solidFill>
              </a:rPr>
              <a:t>05/09/2020</a:t>
            </a:r>
          </a:p>
        </p:txBody>
      </p:sp>
      <p:sp>
        <p:nvSpPr>
          <p:cNvPr id="5" name="CuadroTexto 16">
            <a:extLst>
              <a:ext uri="{FF2B5EF4-FFF2-40B4-BE49-F238E27FC236}">
                <a16:creationId xmlns="" xmlns:a16="http://schemas.microsoft.com/office/drawing/2014/main" id="{F21C7EDD-81BD-A942-B89B-55859C253032}"/>
              </a:ext>
            </a:extLst>
          </p:cNvPr>
          <p:cNvSpPr txBox="1"/>
          <p:nvPr/>
        </p:nvSpPr>
        <p:spPr>
          <a:xfrm>
            <a:off x="1862242" y="2389916"/>
            <a:ext cx="1998354" cy="830997"/>
          </a:xfrm>
          <a:prstGeom prst="rect">
            <a:avLst/>
          </a:prstGeom>
          <a:noFill/>
          <a:ln>
            <a:noFill/>
          </a:ln>
        </p:spPr>
        <p:txBody>
          <a:bodyPr wrap="square" rtlCol="0">
            <a:spAutoFit/>
          </a:bodyPr>
          <a:lstStyle>
            <a:defPPr>
              <a:defRPr lang="es-CO"/>
            </a:defPPr>
            <a:lvl1pPr marL="0" algn="l" defTabSz="1535972" rtl="0" eaLnBrk="1" latinLnBrk="0" hangingPunct="1">
              <a:defRPr sz="3000" kern="1200">
                <a:solidFill>
                  <a:schemeClr val="tx1"/>
                </a:solidFill>
                <a:latin typeface="+mn-lt"/>
                <a:ea typeface="+mn-ea"/>
                <a:cs typeface="+mn-cs"/>
              </a:defRPr>
            </a:lvl1pPr>
            <a:lvl2pPr marL="767987" algn="l" defTabSz="1535972" rtl="0" eaLnBrk="1" latinLnBrk="0" hangingPunct="1">
              <a:defRPr sz="3000" kern="1200">
                <a:solidFill>
                  <a:schemeClr val="tx1"/>
                </a:solidFill>
                <a:latin typeface="+mn-lt"/>
                <a:ea typeface="+mn-ea"/>
                <a:cs typeface="+mn-cs"/>
              </a:defRPr>
            </a:lvl2pPr>
            <a:lvl3pPr marL="1535972" algn="l" defTabSz="1535972" rtl="0" eaLnBrk="1" latinLnBrk="0" hangingPunct="1">
              <a:defRPr sz="3000" kern="1200">
                <a:solidFill>
                  <a:schemeClr val="tx1"/>
                </a:solidFill>
                <a:latin typeface="+mn-lt"/>
                <a:ea typeface="+mn-ea"/>
                <a:cs typeface="+mn-cs"/>
              </a:defRPr>
            </a:lvl3pPr>
            <a:lvl4pPr marL="2303959" algn="l" defTabSz="1535972" rtl="0" eaLnBrk="1" latinLnBrk="0" hangingPunct="1">
              <a:defRPr sz="3000" kern="1200">
                <a:solidFill>
                  <a:schemeClr val="tx1"/>
                </a:solidFill>
                <a:latin typeface="+mn-lt"/>
                <a:ea typeface="+mn-ea"/>
                <a:cs typeface="+mn-cs"/>
              </a:defRPr>
            </a:lvl4pPr>
            <a:lvl5pPr marL="3071946" algn="l" defTabSz="1535972" rtl="0" eaLnBrk="1" latinLnBrk="0" hangingPunct="1">
              <a:defRPr sz="3000" kern="1200">
                <a:solidFill>
                  <a:schemeClr val="tx1"/>
                </a:solidFill>
                <a:latin typeface="+mn-lt"/>
                <a:ea typeface="+mn-ea"/>
                <a:cs typeface="+mn-cs"/>
              </a:defRPr>
            </a:lvl5pPr>
            <a:lvl6pPr marL="3839932" algn="l" defTabSz="1535972" rtl="0" eaLnBrk="1" latinLnBrk="0" hangingPunct="1">
              <a:defRPr sz="3000" kern="1200">
                <a:solidFill>
                  <a:schemeClr val="tx1"/>
                </a:solidFill>
                <a:latin typeface="+mn-lt"/>
                <a:ea typeface="+mn-ea"/>
                <a:cs typeface="+mn-cs"/>
              </a:defRPr>
            </a:lvl6pPr>
            <a:lvl7pPr marL="4607919" algn="l" defTabSz="1535972" rtl="0" eaLnBrk="1" latinLnBrk="0" hangingPunct="1">
              <a:defRPr sz="3000" kern="1200">
                <a:solidFill>
                  <a:schemeClr val="tx1"/>
                </a:solidFill>
                <a:latin typeface="+mn-lt"/>
                <a:ea typeface="+mn-ea"/>
                <a:cs typeface="+mn-cs"/>
              </a:defRPr>
            </a:lvl7pPr>
            <a:lvl8pPr marL="5375906" algn="l" defTabSz="1535972" rtl="0" eaLnBrk="1" latinLnBrk="0" hangingPunct="1">
              <a:defRPr sz="3000" kern="1200">
                <a:solidFill>
                  <a:schemeClr val="tx1"/>
                </a:solidFill>
                <a:latin typeface="+mn-lt"/>
                <a:ea typeface="+mn-ea"/>
                <a:cs typeface="+mn-cs"/>
              </a:defRPr>
            </a:lvl8pPr>
            <a:lvl9pPr marL="6143891" algn="l" defTabSz="1535972" rtl="0" eaLnBrk="1" latinLnBrk="0" hangingPunct="1">
              <a:defRPr sz="3000" kern="1200">
                <a:solidFill>
                  <a:schemeClr val="tx1"/>
                </a:solidFill>
                <a:latin typeface="+mn-lt"/>
                <a:ea typeface="+mn-ea"/>
                <a:cs typeface="+mn-cs"/>
              </a:defRPr>
            </a:lvl9pPr>
          </a:lstStyle>
          <a:p>
            <a:pPr algn="ctr"/>
            <a:r>
              <a:rPr lang="es-CO" sz="1600" b="1" dirty="0">
                <a:solidFill>
                  <a:schemeClr val="tx1">
                    <a:lumMod val="65000"/>
                    <a:lumOff val="35000"/>
                  </a:schemeClr>
                </a:solidFill>
              </a:rPr>
              <a:t>UF2 -  Fontibón I</a:t>
            </a:r>
          </a:p>
          <a:p>
            <a:pPr algn="ctr"/>
            <a:r>
              <a:rPr lang="es-CO" sz="1600" dirty="0">
                <a:solidFill>
                  <a:schemeClr val="tx1">
                    <a:lumMod val="65000"/>
                    <a:lumOff val="35000"/>
                  </a:schemeClr>
                </a:solidFill>
              </a:rPr>
              <a:t>120 Buses Eléctricos</a:t>
            </a:r>
          </a:p>
        </p:txBody>
      </p:sp>
      <p:sp>
        <p:nvSpPr>
          <p:cNvPr id="7" name="CuadroTexto 18">
            <a:extLst>
              <a:ext uri="{FF2B5EF4-FFF2-40B4-BE49-F238E27FC236}">
                <a16:creationId xmlns="" xmlns:a16="http://schemas.microsoft.com/office/drawing/2014/main" id="{42589196-6A37-0A4B-98DA-0EC4F43FEF3B}"/>
              </a:ext>
            </a:extLst>
          </p:cNvPr>
          <p:cNvSpPr txBox="1"/>
          <p:nvPr/>
        </p:nvSpPr>
        <p:spPr>
          <a:xfrm>
            <a:off x="344289" y="1139220"/>
            <a:ext cx="2723578" cy="707886"/>
          </a:xfrm>
          <a:prstGeom prst="rect">
            <a:avLst/>
          </a:prstGeom>
          <a:ln>
            <a:noFill/>
          </a:ln>
        </p:spPr>
        <p:style>
          <a:lnRef idx="2">
            <a:schemeClr val="accent2"/>
          </a:lnRef>
          <a:fillRef idx="1">
            <a:schemeClr val="lt1"/>
          </a:fillRef>
          <a:effectRef idx="0">
            <a:schemeClr val="accent2"/>
          </a:effectRef>
          <a:fontRef idx="minor">
            <a:schemeClr val="dk1"/>
          </a:fontRef>
        </p:style>
        <p:txBody>
          <a:bodyPr wrap="square" rtlCol="0">
            <a:spAutoFit/>
          </a:bodyPr>
          <a:lstStyle>
            <a:defPPr>
              <a:defRPr lang="es-CO"/>
            </a:defPPr>
            <a:lvl1pPr marL="0" algn="l" defTabSz="1535972" rtl="0" eaLnBrk="1" latinLnBrk="0" hangingPunct="1">
              <a:defRPr sz="3000" kern="1200">
                <a:solidFill>
                  <a:schemeClr val="dk1"/>
                </a:solidFill>
                <a:latin typeface="+mn-lt"/>
                <a:ea typeface="+mn-ea"/>
                <a:cs typeface="+mn-cs"/>
              </a:defRPr>
            </a:lvl1pPr>
            <a:lvl2pPr marL="767987" algn="l" defTabSz="1535972" rtl="0" eaLnBrk="1" latinLnBrk="0" hangingPunct="1">
              <a:defRPr sz="3000" kern="1200">
                <a:solidFill>
                  <a:schemeClr val="dk1"/>
                </a:solidFill>
                <a:latin typeface="+mn-lt"/>
                <a:ea typeface="+mn-ea"/>
                <a:cs typeface="+mn-cs"/>
              </a:defRPr>
            </a:lvl2pPr>
            <a:lvl3pPr marL="1535972" algn="l" defTabSz="1535972" rtl="0" eaLnBrk="1" latinLnBrk="0" hangingPunct="1">
              <a:defRPr sz="3000" kern="1200">
                <a:solidFill>
                  <a:schemeClr val="dk1"/>
                </a:solidFill>
                <a:latin typeface="+mn-lt"/>
                <a:ea typeface="+mn-ea"/>
                <a:cs typeface="+mn-cs"/>
              </a:defRPr>
            </a:lvl3pPr>
            <a:lvl4pPr marL="2303959" algn="l" defTabSz="1535972" rtl="0" eaLnBrk="1" latinLnBrk="0" hangingPunct="1">
              <a:defRPr sz="3000" kern="1200">
                <a:solidFill>
                  <a:schemeClr val="dk1"/>
                </a:solidFill>
                <a:latin typeface="+mn-lt"/>
                <a:ea typeface="+mn-ea"/>
                <a:cs typeface="+mn-cs"/>
              </a:defRPr>
            </a:lvl4pPr>
            <a:lvl5pPr marL="3071946" algn="l" defTabSz="1535972" rtl="0" eaLnBrk="1" latinLnBrk="0" hangingPunct="1">
              <a:defRPr sz="3000" kern="1200">
                <a:solidFill>
                  <a:schemeClr val="dk1"/>
                </a:solidFill>
                <a:latin typeface="+mn-lt"/>
                <a:ea typeface="+mn-ea"/>
                <a:cs typeface="+mn-cs"/>
              </a:defRPr>
            </a:lvl5pPr>
            <a:lvl6pPr marL="3839932" algn="l" defTabSz="1535972" rtl="0" eaLnBrk="1" latinLnBrk="0" hangingPunct="1">
              <a:defRPr sz="3000" kern="1200">
                <a:solidFill>
                  <a:schemeClr val="dk1"/>
                </a:solidFill>
                <a:latin typeface="+mn-lt"/>
                <a:ea typeface="+mn-ea"/>
                <a:cs typeface="+mn-cs"/>
              </a:defRPr>
            </a:lvl6pPr>
            <a:lvl7pPr marL="4607919" algn="l" defTabSz="1535972" rtl="0" eaLnBrk="1" latinLnBrk="0" hangingPunct="1">
              <a:defRPr sz="3000" kern="1200">
                <a:solidFill>
                  <a:schemeClr val="dk1"/>
                </a:solidFill>
                <a:latin typeface="+mn-lt"/>
                <a:ea typeface="+mn-ea"/>
                <a:cs typeface="+mn-cs"/>
              </a:defRPr>
            </a:lvl7pPr>
            <a:lvl8pPr marL="5375906" algn="l" defTabSz="1535972" rtl="0" eaLnBrk="1" latinLnBrk="0" hangingPunct="1">
              <a:defRPr sz="3000" kern="1200">
                <a:solidFill>
                  <a:schemeClr val="dk1"/>
                </a:solidFill>
                <a:latin typeface="+mn-lt"/>
                <a:ea typeface="+mn-ea"/>
                <a:cs typeface="+mn-cs"/>
              </a:defRPr>
            </a:lvl8pPr>
            <a:lvl9pPr marL="6143891" algn="l" defTabSz="1535972" rtl="0" eaLnBrk="1" latinLnBrk="0" hangingPunct="1">
              <a:defRPr sz="3000" kern="1200">
                <a:solidFill>
                  <a:schemeClr val="dk1"/>
                </a:solidFill>
                <a:latin typeface="+mn-lt"/>
                <a:ea typeface="+mn-ea"/>
                <a:cs typeface="+mn-cs"/>
              </a:defRPr>
            </a:lvl9pPr>
          </a:lstStyle>
          <a:p>
            <a:pPr algn="just"/>
            <a:r>
              <a:rPr lang="es-CO" sz="2000" dirty="0">
                <a:solidFill>
                  <a:schemeClr val="tx1">
                    <a:lumMod val="65000"/>
                    <a:lumOff val="35000"/>
                  </a:schemeClr>
                </a:solidFill>
              </a:rPr>
              <a:t>UFO Etapa 1</a:t>
            </a:r>
          </a:p>
          <a:p>
            <a:pPr algn="just"/>
            <a:r>
              <a:rPr lang="es-CO" sz="2000" dirty="0">
                <a:solidFill>
                  <a:srgbClr val="FFB71B"/>
                </a:solidFill>
              </a:rPr>
              <a:t>UFO Etapa 2</a:t>
            </a:r>
          </a:p>
        </p:txBody>
      </p:sp>
      <p:sp>
        <p:nvSpPr>
          <p:cNvPr id="8" name="CuadroTexto 19">
            <a:extLst>
              <a:ext uri="{FF2B5EF4-FFF2-40B4-BE49-F238E27FC236}">
                <a16:creationId xmlns="" xmlns:a16="http://schemas.microsoft.com/office/drawing/2014/main" id="{3DD4992F-60A6-E04F-8ADC-564E2E0E2910}"/>
              </a:ext>
            </a:extLst>
          </p:cNvPr>
          <p:cNvSpPr txBox="1"/>
          <p:nvPr/>
        </p:nvSpPr>
        <p:spPr>
          <a:xfrm>
            <a:off x="4912098" y="3342292"/>
            <a:ext cx="2418607" cy="584775"/>
          </a:xfrm>
          <a:prstGeom prst="rect">
            <a:avLst/>
          </a:prstGeom>
          <a:noFill/>
          <a:ln>
            <a:noFill/>
          </a:ln>
        </p:spPr>
        <p:txBody>
          <a:bodyPr wrap="square" rtlCol="0">
            <a:spAutoFit/>
          </a:bodyPr>
          <a:lstStyle>
            <a:defPPr>
              <a:defRPr lang="es-CO"/>
            </a:defPPr>
            <a:lvl1pPr marL="0" algn="l" defTabSz="1535972" rtl="0" eaLnBrk="1" latinLnBrk="0" hangingPunct="1">
              <a:defRPr sz="3000" kern="1200">
                <a:solidFill>
                  <a:schemeClr val="tx1"/>
                </a:solidFill>
                <a:latin typeface="+mn-lt"/>
                <a:ea typeface="+mn-ea"/>
                <a:cs typeface="+mn-cs"/>
              </a:defRPr>
            </a:lvl1pPr>
            <a:lvl2pPr marL="767987" algn="l" defTabSz="1535972" rtl="0" eaLnBrk="1" latinLnBrk="0" hangingPunct="1">
              <a:defRPr sz="3000" kern="1200">
                <a:solidFill>
                  <a:schemeClr val="tx1"/>
                </a:solidFill>
                <a:latin typeface="+mn-lt"/>
                <a:ea typeface="+mn-ea"/>
                <a:cs typeface="+mn-cs"/>
              </a:defRPr>
            </a:lvl2pPr>
            <a:lvl3pPr marL="1535972" algn="l" defTabSz="1535972" rtl="0" eaLnBrk="1" latinLnBrk="0" hangingPunct="1">
              <a:defRPr sz="3000" kern="1200">
                <a:solidFill>
                  <a:schemeClr val="tx1"/>
                </a:solidFill>
                <a:latin typeface="+mn-lt"/>
                <a:ea typeface="+mn-ea"/>
                <a:cs typeface="+mn-cs"/>
              </a:defRPr>
            </a:lvl3pPr>
            <a:lvl4pPr marL="2303959" algn="l" defTabSz="1535972" rtl="0" eaLnBrk="1" latinLnBrk="0" hangingPunct="1">
              <a:defRPr sz="3000" kern="1200">
                <a:solidFill>
                  <a:schemeClr val="tx1"/>
                </a:solidFill>
                <a:latin typeface="+mn-lt"/>
                <a:ea typeface="+mn-ea"/>
                <a:cs typeface="+mn-cs"/>
              </a:defRPr>
            </a:lvl4pPr>
            <a:lvl5pPr marL="3071946" algn="l" defTabSz="1535972" rtl="0" eaLnBrk="1" latinLnBrk="0" hangingPunct="1">
              <a:defRPr sz="3000" kern="1200">
                <a:solidFill>
                  <a:schemeClr val="tx1"/>
                </a:solidFill>
                <a:latin typeface="+mn-lt"/>
                <a:ea typeface="+mn-ea"/>
                <a:cs typeface="+mn-cs"/>
              </a:defRPr>
            </a:lvl5pPr>
            <a:lvl6pPr marL="3839932" algn="l" defTabSz="1535972" rtl="0" eaLnBrk="1" latinLnBrk="0" hangingPunct="1">
              <a:defRPr sz="3000" kern="1200">
                <a:solidFill>
                  <a:schemeClr val="tx1"/>
                </a:solidFill>
                <a:latin typeface="+mn-lt"/>
                <a:ea typeface="+mn-ea"/>
                <a:cs typeface="+mn-cs"/>
              </a:defRPr>
            </a:lvl6pPr>
            <a:lvl7pPr marL="4607919" algn="l" defTabSz="1535972" rtl="0" eaLnBrk="1" latinLnBrk="0" hangingPunct="1">
              <a:defRPr sz="3000" kern="1200">
                <a:solidFill>
                  <a:schemeClr val="tx1"/>
                </a:solidFill>
                <a:latin typeface="+mn-lt"/>
                <a:ea typeface="+mn-ea"/>
                <a:cs typeface="+mn-cs"/>
              </a:defRPr>
            </a:lvl7pPr>
            <a:lvl8pPr marL="5375906" algn="l" defTabSz="1535972" rtl="0" eaLnBrk="1" latinLnBrk="0" hangingPunct="1">
              <a:defRPr sz="3000" kern="1200">
                <a:solidFill>
                  <a:schemeClr val="tx1"/>
                </a:solidFill>
                <a:latin typeface="+mn-lt"/>
                <a:ea typeface="+mn-ea"/>
                <a:cs typeface="+mn-cs"/>
              </a:defRPr>
            </a:lvl8pPr>
            <a:lvl9pPr marL="6143891" algn="l" defTabSz="1535972" rtl="0" eaLnBrk="1" latinLnBrk="0" hangingPunct="1">
              <a:defRPr sz="3000" kern="1200">
                <a:solidFill>
                  <a:schemeClr val="tx1"/>
                </a:solidFill>
                <a:latin typeface="+mn-lt"/>
                <a:ea typeface="+mn-ea"/>
                <a:cs typeface="+mn-cs"/>
              </a:defRPr>
            </a:lvl9pPr>
          </a:lstStyle>
          <a:p>
            <a:pPr algn="ctr"/>
            <a:r>
              <a:rPr lang="es-CO" sz="1600" b="1" dirty="0">
                <a:solidFill>
                  <a:schemeClr val="tx1">
                    <a:lumMod val="65000"/>
                    <a:lumOff val="35000"/>
                  </a:schemeClr>
                </a:solidFill>
              </a:rPr>
              <a:t>UF4 - Fontibón II</a:t>
            </a:r>
          </a:p>
          <a:p>
            <a:pPr algn="ctr"/>
            <a:r>
              <a:rPr lang="es-CO" sz="1600" dirty="0">
                <a:solidFill>
                  <a:schemeClr val="tx1">
                    <a:lumMod val="65000"/>
                    <a:lumOff val="35000"/>
                  </a:schemeClr>
                </a:solidFill>
              </a:rPr>
              <a:t>126 Buses Eléctricos</a:t>
            </a:r>
          </a:p>
        </p:txBody>
      </p:sp>
      <p:sp>
        <p:nvSpPr>
          <p:cNvPr id="9" name="CuadroTexto 20">
            <a:extLst>
              <a:ext uri="{FF2B5EF4-FFF2-40B4-BE49-F238E27FC236}">
                <a16:creationId xmlns="" xmlns:a16="http://schemas.microsoft.com/office/drawing/2014/main" id="{BF75A5A7-8797-5C4A-A523-8CFDEB6DAD07}"/>
              </a:ext>
            </a:extLst>
          </p:cNvPr>
          <p:cNvSpPr txBox="1"/>
          <p:nvPr/>
        </p:nvSpPr>
        <p:spPr>
          <a:xfrm rot="16200000">
            <a:off x="5231256" y="6530767"/>
            <a:ext cx="1780293" cy="400110"/>
          </a:xfrm>
          <a:prstGeom prst="rect">
            <a:avLst/>
          </a:prstGeom>
          <a:noFill/>
        </p:spPr>
        <p:txBody>
          <a:bodyPr wrap="square" rtlCol="0">
            <a:spAutoFit/>
          </a:bodyPr>
          <a:lstStyle>
            <a:defPPr>
              <a:defRPr lang="es-CO"/>
            </a:defPPr>
            <a:lvl1pPr marL="0" algn="l" defTabSz="1535972" rtl="0" eaLnBrk="1" latinLnBrk="0" hangingPunct="1">
              <a:defRPr sz="3000" kern="1200">
                <a:solidFill>
                  <a:schemeClr val="tx1"/>
                </a:solidFill>
                <a:latin typeface="+mn-lt"/>
                <a:ea typeface="+mn-ea"/>
                <a:cs typeface="+mn-cs"/>
              </a:defRPr>
            </a:lvl1pPr>
            <a:lvl2pPr marL="767987" algn="l" defTabSz="1535972" rtl="0" eaLnBrk="1" latinLnBrk="0" hangingPunct="1">
              <a:defRPr sz="3000" kern="1200">
                <a:solidFill>
                  <a:schemeClr val="tx1"/>
                </a:solidFill>
                <a:latin typeface="+mn-lt"/>
                <a:ea typeface="+mn-ea"/>
                <a:cs typeface="+mn-cs"/>
              </a:defRPr>
            </a:lvl2pPr>
            <a:lvl3pPr marL="1535972" algn="l" defTabSz="1535972" rtl="0" eaLnBrk="1" latinLnBrk="0" hangingPunct="1">
              <a:defRPr sz="3000" kern="1200">
                <a:solidFill>
                  <a:schemeClr val="tx1"/>
                </a:solidFill>
                <a:latin typeface="+mn-lt"/>
                <a:ea typeface="+mn-ea"/>
                <a:cs typeface="+mn-cs"/>
              </a:defRPr>
            </a:lvl3pPr>
            <a:lvl4pPr marL="2303959" algn="l" defTabSz="1535972" rtl="0" eaLnBrk="1" latinLnBrk="0" hangingPunct="1">
              <a:defRPr sz="3000" kern="1200">
                <a:solidFill>
                  <a:schemeClr val="tx1"/>
                </a:solidFill>
                <a:latin typeface="+mn-lt"/>
                <a:ea typeface="+mn-ea"/>
                <a:cs typeface="+mn-cs"/>
              </a:defRPr>
            </a:lvl4pPr>
            <a:lvl5pPr marL="3071946" algn="l" defTabSz="1535972" rtl="0" eaLnBrk="1" latinLnBrk="0" hangingPunct="1">
              <a:defRPr sz="3000" kern="1200">
                <a:solidFill>
                  <a:schemeClr val="tx1"/>
                </a:solidFill>
                <a:latin typeface="+mn-lt"/>
                <a:ea typeface="+mn-ea"/>
                <a:cs typeface="+mn-cs"/>
              </a:defRPr>
            </a:lvl5pPr>
            <a:lvl6pPr marL="3839932" algn="l" defTabSz="1535972" rtl="0" eaLnBrk="1" latinLnBrk="0" hangingPunct="1">
              <a:defRPr sz="3000" kern="1200">
                <a:solidFill>
                  <a:schemeClr val="tx1"/>
                </a:solidFill>
                <a:latin typeface="+mn-lt"/>
                <a:ea typeface="+mn-ea"/>
                <a:cs typeface="+mn-cs"/>
              </a:defRPr>
            </a:lvl6pPr>
            <a:lvl7pPr marL="4607919" algn="l" defTabSz="1535972" rtl="0" eaLnBrk="1" latinLnBrk="0" hangingPunct="1">
              <a:defRPr sz="3000" kern="1200">
                <a:solidFill>
                  <a:schemeClr val="tx1"/>
                </a:solidFill>
                <a:latin typeface="+mn-lt"/>
                <a:ea typeface="+mn-ea"/>
                <a:cs typeface="+mn-cs"/>
              </a:defRPr>
            </a:lvl7pPr>
            <a:lvl8pPr marL="5375906" algn="l" defTabSz="1535972" rtl="0" eaLnBrk="1" latinLnBrk="0" hangingPunct="1">
              <a:defRPr sz="3000" kern="1200">
                <a:solidFill>
                  <a:schemeClr val="tx1"/>
                </a:solidFill>
                <a:latin typeface="+mn-lt"/>
                <a:ea typeface="+mn-ea"/>
                <a:cs typeface="+mn-cs"/>
              </a:defRPr>
            </a:lvl8pPr>
            <a:lvl9pPr marL="6143891" algn="l" defTabSz="1535972" rtl="0" eaLnBrk="1" latinLnBrk="0" hangingPunct="1">
              <a:defRPr sz="3000" kern="1200">
                <a:solidFill>
                  <a:schemeClr val="tx1"/>
                </a:solidFill>
                <a:latin typeface="+mn-lt"/>
                <a:ea typeface="+mn-ea"/>
                <a:cs typeface="+mn-cs"/>
              </a:defRPr>
            </a:lvl9pPr>
          </a:lstStyle>
          <a:p>
            <a:pPr algn="ctr"/>
            <a:r>
              <a:rPr lang="es-CO" sz="2000" b="1" dirty="0">
                <a:solidFill>
                  <a:schemeClr val="tx1">
                    <a:lumMod val="65000"/>
                    <a:lumOff val="35000"/>
                  </a:schemeClr>
                </a:solidFill>
              </a:rPr>
              <a:t>03/10/2020</a:t>
            </a:r>
          </a:p>
        </p:txBody>
      </p:sp>
      <p:sp>
        <p:nvSpPr>
          <p:cNvPr id="10" name="Elipse 9">
            <a:extLst>
              <a:ext uri="{FF2B5EF4-FFF2-40B4-BE49-F238E27FC236}">
                <a16:creationId xmlns="" xmlns:a16="http://schemas.microsoft.com/office/drawing/2014/main" id="{EE8ABABE-91C2-104B-9AC9-819534675787}"/>
              </a:ext>
            </a:extLst>
          </p:cNvPr>
          <p:cNvSpPr/>
          <p:nvPr/>
        </p:nvSpPr>
        <p:spPr>
          <a:xfrm>
            <a:off x="1026330" y="5526076"/>
            <a:ext cx="194726" cy="191819"/>
          </a:xfrm>
          <a:prstGeom prst="ellipse">
            <a:avLst/>
          </a:prstGeom>
          <a:solidFill>
            <a:schemeClr val="bg1"/>
          </a:solidFill>
          <a:ln w="571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CO"/>
            </a:defPPr>
            <a:lvl1pPr marL="0" algn="l" defTabSz="1535972" rtl="0" eaLnBrk="1" latinLnBrk="0" hangingPunct="1">
              <a:defRPr sz="3000" kern="1200">
                <a:solidFill>
                  <a:schemeClr val="lt1"/>
                </a:solidFill>
                <a:latin typeface="+mn-lt"/>
                <a:ea typeface="+mn-ea"/>
                <a:cs typeface="+mn-cs"/>
              </a:defRPr>
            </a:lvl1pPr>
            <a:lvl2pPr marL="767987" algn="l" defTabSz="1535972" rtl="0" eaLnBrk="1" latinLnBrk="0" hangingPunct="1">
              <a:defRPr sz="3000" kern="1200">
                <a:solidFill>
                  <a:schemeClr val="lt1"/>
                </a:solidFill>
                <a:latin typeface="+mn-lt"/>
                <a:ea typeface="+mn-ea"/>
                <a:cs typeface="+mn-cs"/>
              </a:defRPr>
            </a:lvl2pPr>
            <a:lvl3pPr marL="1535972" algn="l" defTabSz="1535972" rtl="0" eaLnBrk="1" latinLnBrk="0" hangingPunct="1">
              <a:defRPr sz="3000" kern="1200">
                <a:solidFill>
                  <a:schemeClr val="lt1"/>
                </a:solidFill>
                <a:latin typeface="+mn-lt"/>
                <a:ea typeface="+mn-ea"/>
                <a:cs typeface="+mn-cs"/>
              </a:defRPr>
            </a:lvl3pPr>
            <a:lvl4pPr marL="2303959" algn="l" defTabSz="1535972" rtl="0" eaLnBrk="1" latinLnBrk="0" hangingPunct="1">
              <a:defRPr sz="3000" kern="1200">
                <a:solidFill>
                  <a:schemeClr val="lt1"/>
                </a:solidFill>
                <a:latin typeface="+mn-lt"/>
                <a:ea typeface="+mn-ea"/>
                <a:cs typeface="+mn-cs"/>
              </a:defRPr>
            </a:lvl4pPr>
            <a:lvl5pPr marL="3071946" algn="l" defTabSz="1535972" rtl="0" eaLnBrk="1" latinLnBrk="0" hangingPunct="1">
              <a:defRPr sz="3000" kern="1200">
                <a:solidFill>
                  <a:schemeClr val="lt1"/>
                </a:solidFill>
                <a:latin typeface="+mn-lt"/>
                <a:ea typeface="+mn-ea"/>
                <a:cs typeface="+mn-cs"/>
              </a:defRPr>
            </a:lvl5pPr>
            <a:lvl6pPr marL="3839932" algn="l" defTabSz="1535972" rtl="0" eaLnBrk="1" latinLnBrk="0" hangingPunct="1">
              <a:defRPr sz="3000" kern="1200">
                <a:solidFill>
                  <a:schemeClr val="lt1"/>
                </a:solidFill>
                <a:latin typeface="+mn-lt"/>
                <a:ea typeface="+mn-ea"/>
                <a:cs typeface="+mn-cs"/>
              </a:defRPr>
            </a:lvl6pPr>
            <a:lvl7pPr marL="4607919" algn="l" defTabSz="1535972" rtl="0" eaLnBrk="1" latinLnBrk="0" hangingPunct="1">
              <a:defRPr sz="3000" kern="1200">
                <a:solidFill>
                  <a:schemeClr val="lt1"/>
                </a:solidFill>
                <a:latin typeface="+mn-lt"/>
                <a:ea typeface="+mn-ea"/>
                <a:cs typeface="+mn-cs"/>
              </a:defRPr>
            </a:lvl7pPr>
            <a:lvl8pPr marL="5375906" algn="l" defTabSz="1535972" rtl="0" eaLnBrk="1" latinLnBrk="0" hangingPunct="1">
              <a:defRPr sz="3000" kern="1200">
                <a:solidFill>
                  <a:schemeClr val="lt1"/>
                </a:solidFill>
                <a:latin typeface="+mn-lt"/>
                <a:ea typeface="+mn-ea"/>
                <a:cs typeface="+mn-cs"/>
              </a:defRPr>
            </a:lvl8pPr>
            <a:lvl9pPr marL="6143891" algn="l" defTabSz="1535972" rtl="0" eaLnBrk="1" latinLnBrk="0" hangingPunct="1">
              <a:defRPr sz="3000" kern="1200">
                <a:solidFill>
                  <a:schemeClr val="lt1"/>
                </a:solidFill>
                <a:latin typeface="+mn-lt"/>
                <a:ea typeface="+mn-ea"/>
                <a:cs typeface="+mn-cs"/>
              </a:defRPr>
            </a:lvl9pPr>
          </a:lstStyle>
          <a:p>
            <a:pPr algn="ctr"/>
            <a:endParaRPr lang="es-CO">
              <a:solidFill>
                <a:schemeClr val="tx1">
                  <a:lumMod val="65000"/>
                  <a:lumOff val="35000"/>
                </a:schemeClr>
              </a:solidFill>
            </a:endParaRPr>
          </a:p>
        </p:txBody>
      </p:sp>
      <p:sp>
        <p:nvSpPr>
          <p:cNvPr id="12" name="CuadroTexto 31">
            <a:extLst>
              <a:ext uri="{FF2B5EF4-FFF2-40B4-BE49-F238E27FC236}">
                <a16:creationId xmlns="" xmlns:a16="http://schemas.microsoft.com/office/drawing/2014/main" id="{DDADF5B2-E2FE-3F4D-BA94-15F22E759468}"/>
              </a:ext>
            </a:extLst>
          </p:cNvPr>
          <p:cNvSpPr txBox="1"/>
          <p:nvPr/>
        </p:nvSpPr>
        <p:spPr>
          <a:xfrm rot="16200000">
            <a:off x="1893452" y="6548979"/>
            <a:ext cx="1948718" cy="400110"/>
          </a:xfrm>
          <a:prstGeom prst="rect">
            <a:avLst/>
          </a:prstGeom>
          <a:noFill/>
        </p:spPr>
        <p:txBody>
          <a:bodyPr wrap="square" rtlCol="0">
            <a:spAutoFit/>
          </a:bodyPr>
          <a:lstStyle>
            <a:defPPr>
              <a:defRPr lang="es-CO"/>
            </a:defPPr>
            <a:lvl1pPr marL="0" algn="l" defTabSz="1535972" rtl="0" eaLnBrk="1" latinLnBrk="0" hangingPunct="1">
              <a:defRPr sz="3000" kern="1200">
                <a:solidFill>
                  <a:schemeClr val="tx1"/>
                </a:solidFill>
                <a:latin typeface="+mn-lt"/>
                <a:ea typeface="+mn-ea"/>
                <a:cs typeface="+mn-cs"/>
              </a:defRPr>
            </a:lvl1pPr>
            <a:lvl2pPr marL="767987" algn="l" defTabSz="1535972" rtl="0" eaLnBrk="1" latinLnBrk="0" hangingPunct="1">
              <a:defRPr sz="3000" kern="1200">
                <a:solidFill>
                  <a:schemeClr val="tx1"/>
                </a:solidFill>
                <a:latin typeface="+mn-lt"/>
                <a:ea typeface="+mn-ea"/>
                <a:cs typeface="+mn-cs"/>
              </a:defRPr>
            </a:lvl2pPr>
            <a:lvl3pPr marL="1535972" algn="l" defTabSz="1535972" rtl="0" eaLnBrk="1" latinLnBrk="0" hangingPunct="1">
              <a:defRPr sz="3000" kern="1200">
                <a:solidFill>
                  <a:schemeClr val="tx1"/>
                </a:solidFill>
                <a:latin typeface="+mn-lt"/>
                <a:ea typeface="+mn-ea"/>
                <a:cs typeface="+mn-cs"/>
              </a:defRPr>
            </a:lvl3pPr>
            <a:lvl4pPr marL="2303959" algn="l" defTabSz="1535972" rtl="0" eaLnBrk="1" latinLnBrk="0" hangingPunct="1">
              <a:defRPr sz="3000" kern="1200">
                <a:solidFill>
                  <a:schemeClr val="tx1"/>
                </a:solidFill>
                <a:latin typeface="+mn-lt"/>
                <a:ea typeface="+mn-ea"/>
                <a:cs typeface="+mn-cs"/>
              </a:defRPr>
            </a:lvl4pPr>
            <a:lvl5pPr marL="3071946" algn="l" defTabSz="1535972" rtl="0" eaLnBrk="1" latinLnBrk="0" hangingPunct="1">
              <a:defRPr sz="3000" kern="1200">
                <a:solidFill>
                  <a:schemeClr val="tx1"/>
                </a:solidFill>
                <a:latin typeface="+mn-lt"/>
                <a:ea typeface="+mn-ea"/>
                <a:cs typeface="+mn-cs"/>
              </a:defRPr>
            </a:lvl5pPr>
            <a:lvl6pPr marL="3839932" algn="l" defTabSz="1535972" rtl="0" eaLnBrk="1" latinLnBrk="0" hangingPunct="1">
              <a:defRPr sz="3000" kern="1200">
                <a:solidFill>
                  <a:schemeClr val="tx1"/>
                </a:solidFill>
                <a:latin typeface="+mn-lt"/>
                <a:ea typeface="+mn-ea"/>
                <a:cs typeface="+mn-cs"/>
              </a:defRPr>
            </a:lvl6pPr>
            <a:lvl7pPr marL="4607919" algn="l" defTabSz="1535972" rtl="0" eaLnBrk="1" latinLnBrk="0" hangingPunct="1">
              <a:defRPr sz="3000" kern="1200">
                <a:solidFill>
                  <a:schemeClr val="tx1"/>
                </a:solidFill>
                <a:latin typeface="+mn-lt"/>
                <a:ea typeface="+mn-ea"/>
                <a:cs typeface="+mn-cs"/>
              </a:defRPr>
            </a:lvl7pPr>
            <a:lvl8pPr marL="5375906" algn="l" defTabSz="1535972" rtl="0" eaLnBrk="1" latinLnBrk="0" hangingPunct="1">
              <a:defRPr sz="3000" kern="1200">
                <a:solidFill>
                  <a:schemeClr val="tx1"/>
                </a:solidFill>
                <a:latin typeface="+mn-lt"/>
                <a:ea typeface="+mn-ea"/>
                <a:cs typeface="+mn-cs"/>
              </a:defRPr>
            </a:lvl8pPr>
            <a:lvl9pPr marL="6143891" algn="l" defTabSz="1535972" rtl="0" eaLnBrk="1" latinLnBrk="0" hangingPunct="1">
              <a:defRPr sz="3000" kern="1200">
                <a:solidFill>
                  <a:schemeClr val="tx1"/>
                </a:solidFill>
                <a:latin typeface="+mn-lt"/>
                <a:ea typeface="+mn-ea"/>
                <a:cs typeface="+mn-cs"/>
              </a:defRPr>
            </a:lvl9pPr>
          </a:lstStyle>
          <a:p>
            <a:pPr algn="ctr"/>
            <a:r>
              <a:rPr lang="es-CO" sz="2000" b="1" dirty="0">
                <a:solidFill>
                  <a:schemeClr val="tx1">
                    <a:lumMod val="65000"/>
                    <a:lumOff val="35000"/>
                  </a:schemeClr>
                </a:solidFill>
              </a:rPr>
              <a:t>19/09/2020</a:t>
            </a:r>
          </a:p>
        </p:txBody>
      </p:sp>
      <p:sp>
        <p:nvSpPr>
          <p:cNvPr id="14" name="CuadroTexto 34">
            <a:extLst>
              <a:ext uri="{FF2B5EF4-FFF2-40B4-BE49-F238E27FC236}">
                <a16:creationId xmlns="" xmlns:a16="http://schemas.microsoft.com/office/drawing/2014/main" id="{490EEF96-02DE-7542-B9AB-0D72472ABE5A}"/>
              </a:ext>
            </a:extLst>
          </p:cNvPr>
          <p:cNvSpPr txBox="1"/>
          <p:nvPr/>
        </p:nvSpPr>
        <p:spPr>
          <a:xfrm>
            <a:off x="1780258" y="3389268"/>
            <a:ext cx="2162322" cy="584775"/>
          </a:xfrm>
          <a:prstGeom prst="rect">
            <a:avLst/>
          </a:prstGeom>
          <a:noFill/>
          <a:ln>
            <a:noFill/>
          </a:ln>
        </p:spPr>
        <p:txBody>
          <a:bodyPr wrap="square" rtlCol="0">
            <a:spAutoFit/>
          </a:bodyPr>
          <a:lstStyle>
            <a:defPPr>
              <a:defRPr lang="es-CO"/>
            </a:defPPr>
            <a:lvl1pPr marL="0" algn="l" defTabSz="1535972" rtl="0" eaLnBrk="1" latinLnBrk="0" hangingPunct="1">
              <a:defRPr sz="3000" kern="1200">
                <a:solidFill>
                  <a:schemeClr val="tx1"/>
                </a:solidFill>
                <a:latin typeface="+mn-lt"/>
                <a:ea typeface="+mn-ea"/>
                <a:cs typeface="+mn-cs"/>
              </a:defRPr>
            </a:lvl1pPr>
            <a:lvl2pPr marL="767987" algn="l" defTabSz="1535972" rtl="0" eaLnBrk="1" latinLnBrk="0" hangingPunct="1">
              <a:defRPr sz="3000" kern="1200">
                <a:solidFill>
                  <a:schemeClr val="tx1"/>
                </a:solidFill>
                <a:latin typeface="+mn-lt"/>
                <a:ea typeface="+mn-ea"/>
                <a:cs typeface="+mn-cs"/>
              </a:defRPr>
            </a:lvl2pPr>
            <a:lvl3pPr marL="1535972" algn="l" defTabSz="1535972" rtl="0" eaLnBrk="1" latinLnBrk="0" hangingPunct="1">
              <a:defRPr sz="3000" kern="1200">
                <a:solidFill>
                  <a:schemeClr val="tx1"/>
                </a:solidFill>
                <a:latin typeface="+mn-lt"/>
                <a:ea typeface="+mn-ea"/>
                <a:cs typeface="+mn-cs"/>
              </a:defRPr>
            </a:lvl3pPr>
            <a:lvl4pPr marL="2303959" algn="l" defTabSz="1535972" rtl="0" eaLnBrk="1" latinLnBrk="0" hangingPunct="1">
              <a:defRPr sz="3000" kern="1200">
                <a:solidFill>
                  <a:schemeClr val="tx1"/>
                </a:solidFill>
                <a:latin typeface="+mn-lt"/>
                <a:ea typeface="+mn-ea"/>
                <a:cs typeface="+mn-cs"/>
              </a:defRPr>
            </a:lvl4pPr>
            <a:lvl5pPr marL="3071946" algn="l" defTabSz="1535972" rtl="0" eaLnBrk="1" latinLnBrk="0" hangingPunct="1">
              <a:defRPr sz="3000" kern="1200">
                <a:solidFill>
                  <a:schemeClr val="tx1"/>
                </a:solidFill>
                <a:latin typeface="+mn-lt"/>
                <a:ea typeface="+mn-ea"/>
                <a:cs typeface="+mn-cs"/>
              </a:defRPr>
            </a:lvl5pPr>
            <a:lvl6pPr marL="3839932" algn="l" defTabSz="1535972" rtl="0" eaLnBrk="1" latinLnBrk="0" hangingPunct="1">
              <a:defRPr sz="3000" kern="1200">
                <a:solidFill>
                  <a:schemeClr val="tx1"/>
                </a:solidFill>
                <a:latin typeface="+mn-lt"/>
                <a:ea typeface="+mn-ea"/>
                <a:cs typeface="+mn-cs"/>
              </a:defRPr>
            </a:lvl6pPr>
            <a:lvl7pPr marL="4607919" algn="l" defTabSz="1535972" rtl="0" eaLnBrk="1" latinLnBrk="0" hangingPunct="1">
              <a:defRPr sz="3000" kern="1200">
                <a:solidFill>
                  <a:schemeClr val="tx1"/>
                </a:solidFill>
                <a:latin typeface="+mn-lt"/>
                <a:ea typeface="+mn-ea"/>
                <a:cs typeface="+mn-cs"/>
              </a:defRPr>
            </a:lvl7pPr>
            <a:lvl8pPr marL="5375906" algn="l" defTabSz="1535972" rtl="0" eaLnBrk="1" latinLnBrk="0" hangingPunct="1">
              <a:defRPr sz="3000" kern="1200">
                <a:solidFill>
                  <a:schemeClr val="tx1"/>
                </a:solidFill>
                <a:latin typeface="+mn-lt"/>
                <a:ea typeface="+mn-ea"/>
                <a:cs typeface="+mn-cs"/>
              </a:defRPr>
            </a:lvl8pPr>
            <a:lvl9pPr marL="6143891" algn="l" defTabSz="1535972" rtl="0" eaLnBrk="1" latinLnBrk="0" hangingPunct="1">
              <a:defRPr sz="3000" kern="1200">
                <a:solidFill>
                  <a:schemeClr val="tx1"/>
                </a:solidFill>
                <a:latin typeface="+mn-lt"/>
                <a:ea typeface="+mn-ea"/>
                <a:cs typeface="+mn-cs"/>
              </a:defRPr>
            </a:lvl9pPr>
          </a:lstStyle>
          <a:p>
            <a:pPr algn="ctr"/>
            <a:r>
              <a:rPr lang="es-CO" sz="1600" b="1" dirty="0">
                <a:solidFill>
                  <a:schemeClr val="tx1">
                    <a:lumMod val="65000"/>
                    <a:lumOff val="35000"/>
                  </a:schemeClr>
                </a:solidFill>
              </a:rPr>
              <a:t>UF1 - Suba Centro</a:t>
            </a:r>
          </a:p>
          <a:p>
            <a:pPr algn="ctr"/>
            <a:r>
              <a:rPr lang="es-CO" sz="1600" dirty="0">
                <a:solidFill>
                  <a:schemeClr val="tx1">
                    <a:lumMod val="65000"/>
                    <a:lumOff val="35000"/>
                  </a:schemeClr>
                </a:solidFill>
              </a:rPr>
              <a:t>91 Buses Eléctricos</a:t>
            </a:r>
          </a:p>
        </p:txBody>
      </p:sp>
      <p:sp>
        <p:nvSpPr>
          <p:cNvPr id="16" name="CuadroTexto 39">
            <a:extLst>
              <a:ext uri="{FF2B5EF4-FFF2-40B4-BE49-F238E27FC236}">
                <a16:creationId xmlns="" xmlns:a16="http://schemas.microsoft.com/office/drawing/2014/main" id="{C2CAC8F7-0A1C-6046-9590-3C1A656B79C8}"/>
              </a:ext>
            </a:extLst>
          </p:cNvPr>
          <p:cNvSpPr txBox="1"/>
          <p:nvPr/>
        </p:nvSpPr>
        <p:spPr>
          <a:xfrm rot="16200000">
            <a:off x="3491709" y="6580101"/>
            <a:ext cx="1915504" cy="400110"/>
          </a:xfrm>
          <a:prstGeom prst="rect">
            <a:avLst/>
          </a:prstGeom>
          <a:noFill/>
        </p:spPr>
        <p:txBody>
          <a:bodyPr wrap="square" rtlCol="0">
            <a:spAutoFit/>
          </a:bodyPr>
          <a:lstStyle>
            <a:defPPr>
              <a:defRPr lang="es-CO"/>
            </a:defPPr>
            <a:lvl1pPr marL="0" algn="l" defTabSz="1535972" rtl="0" eaLnBrk="1" latinLnBrk="0" hangingPunct="1">
              <a:defRPr sz="3000" kern="1200">
                <a:solidFill>
                  <a:schemeClr val="tx1"/>
                </a:solidFill>
                <a:latin typeface="+mn-lt"/>
                <a:ea typeface="+mn-ea"/>
                <a:cs typeface="+mn-cs"/>
              </a:defRPr>
            </a:lvl1pPr>
            <a:lvl2pPr marL="767987" algn="l" defTabSz="1535972" rtl="0" eaLnBrk="1" latinLnBrk="0" hangingPunct="1">
              <a:defRPr sz="3000" kern="1200">
                <a:solidFill>
                  <a:schemeClr val="tx1"/>
                </a:solidFill>
                <a:latin typeface="+mn-lt"/>
                <a:ea typeface="+mn-ea"/>
                <a:cs typeface="+mn-cs"/>
              </a:defRPr>
            </a:lvl2pPr>
            <a:lvl3pPr marL="1535972" algn="l" defTabSz="1535972" rtl="0" eaLnBrk="1" latinLnBrk="0" hangingPunct="1">
              <a:defRPr sz="3000" kern="1200">
                <a:solidFill>
                  <a:schemeClr val="tx1"/>
                </a:solidFill>
                <a:latin typeface="+mn-lt"/>
                <a:ea typeface="+mn-ea"/>
                <a:cs typeface="+mn-cs"/>
              </a:defRPr>
            </a:lvl3pPr>
            <a:lvl4pPr marL="2303959" algn="l" defTabSz="1535972" rtl="0" eaLnBrk="1" latinLnBrk="0" hangingPunct="1">
              <a:defRPr sz="3000" kern="1200">
                <a:solidFill>
                  <a:schemeClr val="tx1"/>
                </a:solidFill>
                <a:latin typeface="+mn-lt"/>
                <a:ea typeface="+mn-ea"/>
                <a:cs typeface="+mn-cs"/>
              </a:defRPr>
            </a:lvl4pPr>
            <a:lvl5pPr marL="3071946" algn="l" defTabSz="1535972" rtl="0" eaLnBrk="1" latinLnBrk="0" hangingPunct="1">
              <a:defRPr sz="3000" kern="1200">
                <a:solidFill>
                  <a:schemeClr val="tx1"/>
                </a:solidFill>
                <a:latin typeface="+mn-lt"/>
                <a:ea typeface="+mn-ea"/>
                <a:cs typeface="+mn-cs"/>
              </a:defRPr>
            </a:lvl5pPr>
            <a:lvl6pPr marL="3839932" algn="l" defTabSz="1535972" rtl="0" eaLnBrk="1" latinLnBrk="0" hangingPunct="1">
              <a:defRPr sz="3000" kern="1200">
                <a:solidFill>
                  <a:schemeClr val="tx1"/>
                </a:solidFill>
                <a:latin typeface="+mn-lt"/>
                <a:ea typeface="+mn-ea"/>
                <a:cs typeface="+mn-cs"/>
              </a:defRPr>
            </a:lvl6pPr>
            <a:lvl7pPr marL="4607919" algn="l" defTabSz="1535972" rtl="0" eaLnBrk="1" latinLnBrk="0" hangingPunct="1">
              <a:defRPr sz="3000" kern="1200">
                <a:solidFill>
                  <a:schemeClr val="tx1"/>
                </a:solidFill>
                <a:latin typeface="+mn-lt"/>
                <a:ea typeface="+mn-ea"/>
                <a:cs typeface="+mn-cs"/>
              </a:defRPr>
            </a:lvl7pPr>
            <a:lvl8pPr marL="5375906" algn="l" defTabSz="1535972" rtl="0" eaLnBrk="1" latinLnBrk="0" hangingPunct="1">
              <a:defRPr sz="3000" kern="1200">
                <a:solidFill>
                  <a:schemeClr val="tx1"/>
                </a:solidFill>
                <a:latin typeface="+mn-lt"/>
                <a:ea typeface="+mn-ea"/>
                <a:cs typeface="+mn-cs"/>
              </a:defRPr>
            </a:lvl8pPr>
            <a:lvl9pPr marL="6143891" algn="l" defTabSz="1535972" rtl="0" eaLnBrk="1" latinLnBrk="0" hangingPunct="1">
              <a:defRPr sz="3000" kern="1200">
                <a:solidFill>
                  <a:schemeClr val="tx1"/>
                </a:solidFill>
                <a:latin typeface="+mn-lt"/>
                <a:ea typeface="+mn-ea"/>
                <a:cs typeface="+mn-cs"/>
              </a:defRPr>
            </a:lvl9pPr>
          </a:lstStyle>
          <a:p>
            <a:pPr algn="ctr"/>
            <a:r>
              <a:rPr lang="es-CO" sz="2000" b="1" dirty="0">
                <a:solidFill>
                  <a:schemeClr val="tx1">
                    <a:lumMod val="65000"/>
                    <a:lumOff val="35000"/>
                  </a:schemeClr>
                </a:solidFill>
              </a:rPr>
              <a:t>26/09/2020</a:t>
            </a:r>
          </a:p>
        </p:txBody>
      </p:sp>
      <p:sp>
        <p:nvSpPr>
          <p:cNvPr id="19" name="CuadroTexto 48">
            <a:extLst>
              <a:ext uri="{FF2B5EF4-FFF2-40B4-BE49-F238E27FC236}">
                <a16:creationId xmlns="" xmlns:a16="http://schemas.microsoft.com/office/drawing/2014/main" id="{44CA2822-D678-1A42-B598-A1FC5846DCEF}"/>
              </a:ext>
            </a:extLst>
          </p:cNvPr>
          <p:cNvSpPr txBox="1"/>
          <p:nvPr/>
        </p:nvSpPr>
        <p:spPr>
          <a:xfrm rot="16200000">
            <a:off x="8637100" y="6463712"/>
            <a:ext cx="1789532" cy="400110"/>
          </a:xfrm>
          <a:prstGeom prst="rect">
            <a:avLst/>
          </a:prstGeom>
          <a:noFill/>
        </p:spPr>
        <p:txBody>
          <a:bodyPr wrap="square" rtlCol="0">
            <a:spAutoFit/>
          </a:bodyPr>
          <a:lstStyle>
            <a:defPPr>
              <a:defRPr lang="es-CO"/>
            </a:defPPr>
            <a:lvl1pPr marL="0" algn="l" defTabSz="1535972" rtl="0" eaLnBrk="1" latinLnBrk="0" hangingPunct="1">
              <a:defRPr sz="3000" kern="1200">
                <a:solidFill>
                  <a:schemeClr val="tx1"/>
                </a:solidFill>
                <a:latin typeface="+mn-lt"/>
                <a:ea typeface="+mn-ea"/>
                <a:cs typeface="+mn-cs"/>
              </a:defRPr>
            </a:lvl1pPr>
            <a:lvl2pPr marL="767987" algn="l" defTabSz="1535972" rtl="0" eaLnBrk="1" latinLnBrk="0" hangingPunct="1">
              <a:defRPr sz="3000" kern="1200">
                <a:solidFill>
                  <a:schemeClr val="tx1"/>
                </a:solidFill>
                <a:latin typeface="+mn-lt"/>
                <a:ea typeface="+mn-ea"/>
                <a:cs typeface="+mn-cs"/>
              </a:defRPr>
            </a:lvl2pPr>
            <a:lvl3pPr marL="1535972" algn="l" defTabSz="1535972" rtl="0" eaLnBrk="1" latinLnBrk="0" hangingPunct="1">
              <a:defRPr sz="3000" kern="1200">
                <a:solidFill>
                  <a:schemeClr val="tx1"/>
                </a:solidFill>
                <a:latin typeface="+mn-lt"/>
                <a:ea typeface="+mn-ea"/>
                <a:cs typeface="+mn-cs"/>
              </a:defRPr>
            </a:lvl3pPr>
            <a:lvl4pPr marL="2303959" algn="l" defTabSz="1535972" rtl="0" eaLnBrk="1" latinLnBrk="0" hangingPunct="1">
              <a:defRPr sz="3000" kern="1200">
                <a:solidFill>
                  <a:schemeClr val="tx1"/>
                </a:solidFill>
                <a:latin typeface="+mn-lt"/>
                <a:ea typeface="+mn-ea"/>
                <a:cs typeface="+mn-cs"/>
              </a:defRPr>
            </a:lvl4pPr>
            <a:lvl5pPr marL="3071946" algn="l" defTabSz="1535972" rtl="0" eaLnBrk="1" latinLnBrk="0" hangingPunct="1">
              <a:defRPr sz="3000" kern="1200">
                <a:solidFill>
                  <a:schemeClr val="tx1"/>
                </a:solidFill>
                <a:latin typeface="+mn-lt"/>
                <a:ea typeface="+mn-ea"/>
                <a:cs typeface="+mn-cs"/>
              </a:defRPr>
            </a:lvl5pPr>
            <a:lvl6pPr marL="3839932" algn="l" defTabSz="1535972" rtl="0" eaLnBrk="1" latinLnBrk="0" hangingPunct="1">
              <a:defRPr sz="3000" kern="1200">
                <a:solidFill>
                  <a:schemeClr val="tx1"/>
                </a:solidFill>
                <a:latin typeface="+mn-lt"/>
                <a:ea typeface="+mn-ea"/>
                <a:cs typeface="+mn-cs"/>
              </a:defRPr>
            </a:lvl6pPr>
            <a:lvl7pPr marL="4607919" algn="l" defTabSz="1535972" rtl="0" eaLnBrk="1" latinLnBrk="0" hangingPunct="1">
              <a:defRPr sz="3000" kern="1200">
                <a:solidFill>
                  <a:schemeClr val="tx1"/>
                </a:solidFill>
                <a:latin typeface="+mn-lt"/>
                <a:ea typeface="+mn-ea"/>
                <a:cs typeface="+mn-cs"/>
              </a:defRPr>
            </a:lvl7pPr>
            <a:lvl8pPr marL="5375906" algn="l" defTabSz="1535972" rtl="0" eaLnBrk="1" latinLnBrk="0" hangingPunct="1">
              <a:defRPr sz="3000" kern="1200">
                <a:solidFill>
                  <a:schemeClr val="tx1"/>
                </a:solidFill>
                <a:latin typeface="+mn-lt"/>
                <a:ea typeface="+mn-ea"/>
                <a:cs typeface="+mn-cs"/>
              </a:defRPr>
            </a:lvl8pPr>
            <a:lvl9pPr marL="6143891" algn="l" defTabSz="1535972" rtl="0" eaLnBrk="1" latinLnBrk="0" hangingPunct="1">
              <a:defRPr sz="3000" kern="1200">
                <a:solidFill>
                  <a:schemeClr val="tx1"/>
                </a:solidFill>
                <a:latin typeface="+mn-lt"/>
                <a:ea typeface="+mn-ea"/>
                <a:cs typeface="+mn-cs"/>
              </a:defRPr>
            </a:lvl9pPr>
          </a:lstStyle>
          <a:p>
            <a:pPr algn="ctr"/>
            <a:r>
              <a:rPr lang="es-CO" sz="2000" b="1" dirty="0">
                <a:solidFill>
                  <a:srgbClr val="FFB71B"/>
                </a:solidFill>
              </a:rPr>
              <a:t>13/02/2021</a:t>
            </a:r>
          </a:p>
        </p:txBody>
      </p:sp>
      <p:sp>
        <p:nvSpPr>
          <p:cNvPr id="20" name="CuadroTexto 49">
            <a:extLst>
              <a:ext uri="{FF2B5EF4-FFF2-40B4-BE49-F238E27FC236}">
                <a16:creationId xmlns="" xmlns:a16="http://schemas.microsoft.com/office/drawing/2014/main" id="{2B9AA74C-5C31-4D45-8548-B0360C06063C}"/>
              </a:ext>
            </a:extLst>
          </p:cNvPr>
          <p:cNvSpPr txBox="1"/>
          <p:nvPr/>
        </p:nvSpPr>
        <p:spPr>
          <a:xfrm>
            <a:off x="8208382" y="3433974"/>
            <a:ext cx="2646968" cy="584775"/>
          </a:xfrm>
          <a:prstGeom prst="rect">
            <a:avLst/>
          </a:prstGeom>
          <a:noFill/>
          <a:ln>
            <a:noFill/>
            <a:prstDash val="sysDash"/>
          </a:ln>
        </p:spPr>
        <p:txBody>
          <a:bodyPr wrap="square" rtlCol="0">
            <a:spAutoFit/>
          </a:bodyPr>
          <a:lstStyle>
            <a:defPPr>
              <a:defRPr lang="es-CO"/>
            </a:defPPr>
            <a:lvl1pPr marL="0" algn="l" defTabSz="1535972" rtl="0" eaLnBrk="1" latinLnBrk="0" hangingPunct="1">
              <a:defRPr sz="3000" kern="1200">
                <a:solidFill>
                  <a:schemeClr val="tx1"/>
                </a:solidFill>
                <a:latin typeface="+mn-lt"/>
                <a:ea typeface="+mn-ea"/>
                <a:cs typeface="+mn-cs"/>
              </a:defRPr>
            </a:lvl1pPr>
            <a:lvl2pPr marL="767987" algn="l" defTabSz="1535972" rtl="0" eaLnBrk="1" latinLnBrk="0" hangingPunct="1">
              <a:defRPr sz="3000" kern="1200">
                <a:solidFill>
                  <a:schemeClr val="tx1"/>
                </a:solidFill>
                <a:latin typeface="+mn-lt"/>
                <a:ea typeface="+mn-ea"/>
                <a:cs typeface="+mn-cs"/>
              </a:defRPr>
            </a:lvl2pPr>
            <a:lvl3pPr marL="1535972" algn="l" defTabSz="1535972" rtl="0" eaLnBrk="1" latinLnBrk="0" hangingPunct="1">
              <a:defRPr sz="3000" kern="1200">
                <a:solidFill>
                  <a:schemeClr val="tx1"/>
                </a:solidFill>
                <a:latin typeface="+mn-lt"/>
                <a:ea typeface="+mn-ea"/>
                <a:cs typeface="+mn-cs"/>
              </a:defRPr>
            </a:lvl3pPr>
            <a:lvl4pPr marL="2303959" algn="l" defTabSz="1535972" rtl="0" eaLnBrk="1" latinLnBrk="0" hangingPunct="1">
              <a:defRPr sz="3000" kern="1200">
                <a:solidFill>
                  <a:schemeClr val="tx1"/>
                </a:solidFill>
                <a:latin typeface="+mn-lt"/>
                <a:ea typeface="+mn-ea"/>
                <a:cs typeface="+mn-cs"/>
              </a:defRPr>
            </a:lvl4pPr>
            <a:lvl5pPr marL="3071946" algn="l" defTabSz="1535972" rtl="0" eaLnBrk="1" latinLnBrk="0" hangingPunct="1">
              <a:defRPr sz="3000" kern="1200">
                <a:solidFill>
                  <a:schemeClr val="tx1"/>
                </a:solidFill>
                <a:latin typeface="+mn-lt"/>
                <a:ea typeface="+mn-ea"/>
                <a:cs typeface="+mn-cs"/>
              </a:defRPr>
            </a:lvl5pPr>
            <a:lvl6pPr marL="3839932" algn="l" defTabSz="1535972" rtl="0" eaLnBrk="1" latinLnBrk="0" hangingPunct="1">
              <a:defRPr sz="3000" kern="1200">
                <a:solidFill>
                  <a:schemeClr val="tx1"/>
                </a:solidFill>
                <a:latin typeface="+mn-lt"/>
                <a:ea typeface="+mn-ea"/>
                <a:cs typeface="+mn-cs"/>
              </a:defRPr>
            </a:lvl6pPr>
            <a:lvl7pPr marL="4607919" algn="l" defTabSz="1535972" rtl="0" eaLnBrk="1" latinLnBrk="0" hangingPunct="1">
              <a:defRPr sz="3000" kern="1200">
                <a:solidFill>
                  <a:schemeClr val="tx1"/>
                </a:solidFill>
                <a:latin typeface="+mn-lt"/>
                <a:ea typeface="+mn-ea"/>
                <a:cs typeface="+mn-cs"/>
              </a:defRPr>
            </a:lvl7pPr>
            <a:lvl8pPr marL="5375906" algn="l" defTabSz="1535972" rtl="0" eaLnBrk="1" latinLnBrk="0" hangingPunct="1">
              <a:defRPr sz="3000" kern="1200">
                <a:solidFill>
                  <a:schemeClr val="tx1"/>
                </a:solidFill>
                <a:latin typeface="+mn-lt"/>
                <a:ea typeface="+mn-ea"/>
                <a:cs typeface="+mn-cs"/>
              </a:defRPr>
            </a:lvl8pPr>
            <a:lvl9pPr marL="6143891" algn="l" defTabSz="1535972" rtl="0" eaLnBrk="1" latinLnBrk="0" hangingPunct="1">
              <a:defRPr sz="3000" kern="1200">
                <a:solidFill>
                  <a:schemeClr val="tx1"/>
                </a:solidFill>
                <a:latin typeface="+mn-lt"/>
                <a:ea typeface="+mn-ea"/>
                <a:cs typeface="+mn-cs"/>
              </a:defRPr>
            </a:lvl9pPr>
          </a:lstStyle>
          <a:p>
            <a:pPr algn="ctr"/>
            <a:r>
              <a:rPr lang="es-CO" sz="1600" b="1" dirty="0">
                <a:solidFill>
                  <a:schemeClr val="tx1">
                    <a:lumMod val="65000"/>
                    <a:lumOff val="35000"/>
                  </a:schemeClr>
                </a:solidFill>
              </a:rPr>
              <a:t>UF10 - Suba Centro</a:t>
            </a:r>
          </a:p>
          <a:p>
            <a:pPr algn="ctr"/>
            <a:r>
              <a:rPr lang="es-CO" sz="1600" dirty="0">
                <a:solidFill>
                  <a:schemeClr val="tx1">
                    <a:lumMod val="65000"/>
                    <a:lumOff val="35000"/>
                  </a:schemeClr>
                </a:solidFill>
              </a:rPr>
              <a:t>134 Buses</a:t>
            </a:r>
          </a:p>
        </p:txBody>
      </p:sp>
      <p:sp>
        <p:nvSpPr>
          <p:cNvPr id="22" name="CuadroTexto 63">
            <a:extLst>
              <a:ext uri="{FF2B5EF4-FFF2-40B4-BE49-F238E27FC236}">
                <a16:creationId xmlns="" xmlns:a16="http://schemas.microsoft.com/office/drawing/2014/main" id="{44CA2822-D678-1A42-B598-A1FC5846DCEF}"/>
              </a:ext>
            </a:extLst>
          </p:cNvPr>
          <p:cNvSpPr txBox="1"/>
          <p:nvPr/>
        </p:nvSpPr>
        <p:spPr>
          <a:xfrm rot="16200000">
            <a:off x="13222925" y="6440896"/>
            <a:ext cx="1832372" cy="400110"/>
          </a:xfrm>
          <a:prstGeom prst="rect">
            <a:avLst/>
          </a:prstGeom>
          <a:noFill/>
        </p:spPr>
        <p:txBody>
          <a:bodyPr wrap="square" rtlCol="0">
            <a:spAutoFit/>
          </a:bodyPr>
          <a:lstStyle>
            <a:defPPr>
              <a:defRPr lang="es-CO"/>
            </a:defPPr>
            <a:lvl1pPr marL="0" algn="l" defTabSz="1535972" rtl="0" eaLnBrk="1" latinLnBrk="0" hangingPunct="1">
              <a:defRPr sz="3000" kern="1200">
                <a:solidFill>
                  <a:schemeClr val="tx1"/>
                </a:solidFill>
                <a:latin typeface="+mn-lt"/>
                <a:ea typeface="+mn-ea"/>
                <a:cs typeface="+mn-cs"/>
              </a:defRPr>
            </a:lvl1pPr>
            <a:lvl2pPr marL="767987" algn="l" defTabSz="1535972" rtl="0" eaLnBrk="1" latinLnBrk="0" hangingPunct="1">
              <a:defRPr sz="3000" kern="1200">
                <a:solidFill>
                  <a:schemeClr val="tx1"/>
                </a:solidFill>
                <a:latin typeface="+mn-lt"/>
                <a:ea typeface="+mn-ea"/>
                <a:cs typeface="+mn-cs"/>
              </a:defRPr>
            </a:lvl2pPr>
            <a:lvl3pPr marL="1535972" algn="l" defTabSz="1535972" rtl="0" eaLnBrk="1" latinLnBrk="0" hangingPunct="1">
              <a:defRPr sz="3000" kern="1200">
                <a:solidFill>
                  <a:schemeClr val="tx1"/>
                </a:solidFill>
                <a:latin typeface="+mn-lt"/>
                <a:ea typeface="+mn-ea"/>
                <a:cs typeface="+mn-cs"/>
              </a:defRPr>
            </a:lvl3pPr>
            <a:lvl4pPr marL="2303959" algn="l" defTabSz="1535972" rtl="0" eaLnBrk="1" latinLnBrk="0" hangingPunct="1">
              <a:defRPr sz="3000" kern="1200">
                <a:solidFill>
                  <a:schemeClr val="tx1"/>
                </a:solidFill>
                <a:latin typeface="+mn-lt"/>
                <a:ea typeface="+mn-ea"/>
                <a:cs typeface="+mn-cs"/>
              </a:defRPr>
            </a:lvl4pPr>
            <a:lvl5pPr marL="3071946" algn="l" defTabSz="1535972" rtl="0" eaLnBrk="1" latinLnBrk="0" hangingPunct="1">
              <a:defRPr sz="3000" kern="1200">
                <a:solidFill>
                  <a:schemeClr val="tx1"/>
                </a:solidFill>
                <a:latin typeface="+mn-lt"/>
                <a:ea typeface="+mn-ea"/>
                <a:cs typeface="+mn-cs"/>
              </a:defRPr>
            </a:lvl5pPr>
            <a:lvl6pPr marL="3839932" algn="l" defTabSz="1535972" rtl="0" eaLnBrk="1" latinLnBrk="0" hangingPunct="1">
              <a:defRPr sz="3000" kern="1200">
                <a:solidFill>
                  <a:schemeClr val="tx1"/>
                </a:solidFill>
                <a:latin typeface="+mn-lt"/>
                <a:ea typeface="+mn-ea"/>
                <a:cs typeface="+mn-cs"/>
              </a:defRPr>
            </a:lvl6pPr>
            <a:lvl7pPr marL="4607919" algn="l" defTabSz="1535972" rtl="0" eaLnBrk="1" latinLnBrk="0" hangingPunct="1">
              <a:defRPr sz="3000" kern="1200">
                <a:solidFill>
                  <a:schemeClr val="tx1"/>
                </a:solidFill>
                <a:latin typeface="+mn-lt"/>
                <a:ea typeface="+mn-ea"/>
                <a:cs typeface="+mn-cs"/>
              </a:defRPr>
            </a:lvl7pPr>
            <a:lvl8pPr marL="5375906" algn="l" defTabSz="1535972" rtl="0" eaLnBrk="1" latinLnBrk="0" hangingPunct="1">
              <a:defRPr sz="3000" kern="1200">
                <a:solidFill>
                  <a:schemeClr val="tx1"/>
                </a:solidFill>
                <a:latin typeface="+mn-lt"/>
                <a:ea typeface="+mn-ea"/>
                <a:cs typeface="+mn-cs"/>
              </a:defRPr>
            </a:lvl8pPr>
            <a:lvl9pPr marL="6143891" algn="l" defTabSz="1535972" rtl="0" eaLnBrk="1" latinLnBrk="0" hangingPunct="1">
              <a:defRPr sz="3000" kern="1200">
                <a:solidFill>
                  <a:schemeClr val="tx1"/>
                </a:solidFill>
                <a:latin typeface="+mn-lt"/>
                <a:ea typeface="+mn-ea"/>
                <a:cs typeface="+mn-cs"/>
              </a:defRPr>
            </a:lvl9pPr>
          </a:lstStyle>
          <a:p>
            <a:pPr algn="ctr"/>
            <a:r>
              <a:rPr lang="es-CO" sz="2000" b="1" dirty="0">
                <a:solidFill>
                  <a:srgbClr val="FFB71B"/>
                </a:solidFill>
              </a:rPr>
              <a:t>19/06/2021</a:t>
            </a:r>
          </a:p>
        </p:txBody>
      </p:sp>
      <p:sp>
        <p:nvSpPr>
          <p:cNvPr id="23" name="CuadroTexto 64">
            <a:extLst>
              <a:ext uri="{FF2B5EF4-FFF2-40B4-BE49-F238E27FC236}">
                <a16:creationId xmlns="" xmlns:a16="http://schemas.microsoft.com/office/drawing/2014/main" id="{2B9AA74C-5C31-4D45-8548-B0360C06063C}"/>
              </a:ext>
            </a:extLst>
          </p:cNvPr>
          <p:cNvSpPr txBox="1"/>
          <p:nvPr/>
        </p:nvSpPr>
        <p:spPr>
          <a:xfrm>
            <a:off x="13181697" y="2940452"/>
            <a:ext cx="1939455" cy="830997"/>
          </a:xfrm>
          <a:prstGeom prst="rect">
            <a:avLst/>
          </a:prstGeom>
          <a:noFill/>
          <a:ln>
            <a:noFill/>
            <a:prstDash val="sysDash"/>
          </a:ln>
        </p:spPr>
        <p:txBody>
          <a:bodyPr wrap="square" rtlCol="0">
            <a:spAutoFit/>
          </a:bodyPr>
          <a:lstStyle>
            <a:defPPr>
              <a:defRPr lang="es-CO"/>
            </a:defPPr>
            <a:lvl1pPr marL="0" algn="l" defTabSz="1535972" rtl="0" eaLnBrk="1" latinLnBrk="0" hangingPunct="1">
              <a:defRPr sz="3000" kern="1200">
                <a:solidFill>
                  <a:schemeClr val="tx1"/>
                </a:solidFill>
                <a:latin typeface="+mn-lt"/>
                <a:ea typeface="+mn-ea"/>
                <a:cs typeface="+mn-cs"/>
              </a:defRPr>
            </a:lvl1pPr>
            <a:lvl2pPr marL="767987" algn="l" defTabSz="1535972" rtl="0" eaLnBrk="1" latinLnBrk="0" hangingPunct="1">
              <a:defRPr sz="3000" kern="1200">
                <a:solidFill>
                  <a:schemeClr val="tx1"/>
                </a:solidFill>
                <a:latin typeface="+mn-lt"/>
                <a:ea typeface="+mn-ea"/>
                <a:cs typeface="+mn-cs"/>
              </a:defRPr>
            </a:lvl2pPr>
            <a:lvl3pPr marL="1535972" algn="l" defTabSz="1535972" rtl="0" eaLnBrk="1" latinLnBrk="0" hangingPunct="1">
              <a:defRPr sz="3000" kern="1200">
                <a:solidFill>
                  <a:schemeClr val="tx1"/>
                </a:solidFill>
                <a:latin typeface="+mn-lt"/>
                <a:ea typeface="+mn-ea"/>
                <a:cs typeface="+mn-cs"/>
              </a:defRPr>
            </a:lvl3pPr>
            <a:lvl4pPr marL="2303959" algn="l" defTabSz="1535972" rtl="0" eaLnBrk="1" latinLnBrk="0" hangingPunct="1">
              <a:defRPr sz="3000" kern="1200">
                <a:solidFill>
                  <a:schemeClr val="tx1"/>
                </a:solidFill>
                <a:latin typeface="+mn-lt"/>
                <a:ea typeface="+mn-ea"/>
                <a:cs typeface="+mn-cs"/>
              </a:defRPr>
            </a:lvl4pPr>
            <a:lvl5pPr marL="3071946" algn="l" defTabSz="1535972" rtl="0" eaLnBrk="1" latinLnBrk="0" hangingPunct="1">
              <a:defRPr sz="3000" kern="1200">
                <a:solidFill>
                  <a:schemeClr val="tx1"/>
                </a:solidFill>
                <a:latin typeface="+mn-lt"/>
                <a:ea typeface="+mn-ea"/>
                <a:cs typeface="+mn-cs"/>
              </a:defRPr>
            </a:lvl5pPr>
            <a:lvl6pPr marL="3839932" algn="l" defTabSz="1535972" rtl="0" eaLnBrk="1" latinLnBrk="0" hangingPunct="1">
              <a:defRPr sz="3000" kern="1200">
                <a:solidFill>
                  <a:schemeClr val="tx1"/>
                </a:solidFill>
                <a:latin typeface="+mn-lt"/>
                <a:ea typeface="+mn-ea"/>
                <a:cs typeface="+mn-cs"/>
              </a:defRPr>
            </a:lvl6pPr>
            <a:lvl7pPr marL="4607919" algn="l" defTabSz="1535972" rtl="0" eaLnBrk="1" latinLnBrk="0" hangingPunct="1">
              <a:defRPr sz="3000" kern="1200">
                <a:solidFill>
                  <a:schemeClr val="tx1"/>
                </a:solidFill>
                <a:latin typeface="+mn-lt"/>
                <a:ea typeface="+mn-ea"/>
                <a:cs typeface="+mn-cs"/>
              </a:defRPr>
            </a:lvl7pPr>
            <a:lvl8pPr marL="5375906" algn="l" defTabSz="1535972" rtl="0" eaLnBrk="1" latinLnBrk="0" hangingPunct="1">
              <a:defRPr sz="3000" kern="1200">
                <a:solidFill>
                  <a:schemeClr val="tx1"/>
                </a:solidFill>
                <a:latin typeface="+mn-lt"/>
                <a:ea typeface="+mn-ea"/>
                <a:cs typeface="+mn-cs"/>
              </a:defRPr>
            </a:lvl8pPr>
            <a:lvl9pPr marL="6143891" algn="l" defTabSz="1535972" rtl="0" eaLnBrk="1" latinLnBrk="0" hangingPunct="1">
              <a:defRPr sz="3000" kern="1200">
                <a:solidFill>
                  <a:schemeClr val="tx1"/>
                </a:solidFill>
                <a:latin typeface="+mn-lt"/>
                <a:ea typeface="+mn-ea"/>
                <a:cs typeface="+mn-cs"/>
              </a:defRPr>
            </a:lvl9pPr>
          </a:lstStyle>
          <a:p>
            <a:pPr algn="ctr"/>
            <a:r>
              <a:rPr lang="es-CO" sz="1600" b="1" dirty="0">
                <a:solidFill>
                  <a:schemeClr val="tx1">
                    <a:lumMod val="65000"/>
                    <a:lumOff val="35000"/>
                  </a:schemeClr>
                </a:solidFill>
              </a:rPr>
              <a:t>UF10</a:t>
            </a:r>
          </a:p>
          <a:p>
            <a:pPr algn="ctr"/>
            <a:r>
              <a:rPr lang="es-CO" sz="1600" b="1" dirty="0">
                <a:solidFill>
                  <a:schemeClr val="tx1">
                    <a:lumMod val="65000"/>
                    <a:lumOff val="35000"/>
                  </a:schemeClr>
                </a:solidFill>
              </a:rPr>
              <a:t>Suba Centro</a:t>
            </a:r>
          </a:p>
          <a:p>
            <a:pPr algn="ctr"/>
            <a:r>
              <a:rPr lang="es-CO" sz="1600" dirty="0">
                <a:solidFill>
                  <a:schemeClr val="tx1">
                    <a:lumMod val="65000"/>
                    <a:lumOff val="35000"/>
                  </a:schemeClr>
                </a:solidFill>
              </a:rPr>
              <a:t>86 Buses</a:t>
            </a:r>
          </a:p>
        </p:txBody>
      </p:sp>
      <p:cxnSp>
        <p:nvCxnSpPr>
          <p:cNvPr id="24" name="Conector angular 89">
            <a:extLst>
              <a:ext uri="{FF2B5EF4-FFF2-40B4-BE49-F238E27FC236}">
                <a16:creationId xmlns="" xmlns:a16="http://schemas.microsoft.com/office/drawing/2014/main" id="{CF327DA9-5CD2-4F78-9864-ECB7E5CB7A5C}"/>
              </a:ext>
            </a:extLst>
          </p:cNvPr>
          <p:cNvCxnSpPr>
            <a:cxnSpLocks/>
            <a:endCxn id="5" idx="3"/>
          </p:cNvCxnSpPr>
          <p:nvPr/>
        </p:nvCxnSpPr>
        <p:spPr>
          <a:xfrm rot="5400000" flipH="1" flipV="1">
            <a:off x="1932177" y="3734658"/>
            <a:ext cx="2857662" cy="999176"/>
          </a:xfrm>
          <a:prstGeom prst="bentConnector4">
            <a:avLst>
              <a:gd name="adj1" fmla="val 42730"/>
              <a:gd name="adj2" fmla="val 122879"/>
            </a:avLst>
          </a:prstGeom>
          <a:ln w="19050">
            <a:solidFill>
              <a:schemeClr val="bg1">
                <a:lumMod val="50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25" name="Conector recto de flecha 24">
            <a:extLst>
              <a:ext uri="{FF2B5EF4-FFF2-40B4-BE49-F238E27FC236}">
                <a16:creationId xmlns="" xmlns:a16="http://schemas.microsoft.com/office/drawing/2014/main" id="{9C89C3EC-11AF-4A68-A083-7FBD4CA375DF}"/>
              </a:ext>
            </a:extLst>
          </p:cNvPr>
          <p:cNvCxnSpPr>
            <a:cxnSpLocks/>
            <a:stCxn id="62" idx="0"/>
            <a:endCxn id="14" idx="2"/>
          </p:cNvCxnSpPr>
          <p:nvPr/>
        </p:nvCxnSpPr>
        <p:spPr>
          <a:xfrm flipH="1" flipV="1">
            <a:off x="2861419" y="3974043"/>
            <a:ext cx="6392" cy="1552033"/>
          </a:xfrm>
          <a:prstGeom prst="straightConnector1">
            <a:avLst/>
          </a:prstGeom>
          <a:ln w="19050">
            <a:solidFill>
              <a:schemeClr val="bg1">
                <a:lumMod val="50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28" name="Conector recto de flecha 27">
            <a:extLst>
              <a:ext uri="{FF2B5EF4-FFF2-40B4-BE49-F238E27FC236}">
                <a16:creationId xmlns="" xmlns:a16="http://schemas.microsoft.com/office/drawing/2014/main" id="{83DC75A7-B301-4263-BB87-87A454DB2442}"/>
              </a:ext>
            </a:extLst>
          </p:cNvPr>
          <p:cNvCxnSpPr>
            <a:cxnSpLocks/>
            <a:endCxn id="20" idx="2"/>
          </p:cNvCxnSpPr>
          <p:nvPr/>
        </p:nvCxnSpPr>
        <p:spPr>
          <a:xfrm flipV="1">
            <a:off x="9531866" y="4018749"/>
            <a:ext cx="0" cy="1603041"/>
          </a:xfrm>
          <a:prstGeom prst="straightConnector1">
            <a:avLst/>
          </a:prstGeom>
          <a:ln w="19050">
            <a:solidFill>
              <a:schemeClr val="bg1">
                <a:lumMod val="50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29" name="Conector recto de flecha 28">
            <a:extLst>
              <a:ext uri="{FF2B5EF4-FFF2-40B4-BE49-F238E27FC236}">
                <a16:creationId xmlns="" xmlns:a16="http://schemas.microsoft.com/office/drawing/2014/main" id="{9865325B-4473-4195-A2F5-F67C8DEAAD23}"/>
              </a:ext>
            </a:extLst>
          </p:cNvPr>
          <p:cNvCxnSpPr>
            <a:cxnSpLocks/>
            <a:stCxn id="120" idx="4"/>
            <a:endCxn id="23" idx="2"/>
          </p:cNvCxnSpPr>
          <p:nvPr/>
        </p:nvCxnSpPr>
        <p:spPr>
          <a:xfrm flipV="1">
            <a:off x="14146020" y="3771449"/>
            <a:ext cx="5405" cy="1911019"/>
          </a:xfrm>
          <a:prstGeom prst="straightConnector1">
            <a:avLst/>
          </a:prstGeom>
          <a:ln w="19050">
            <a:solidFill>
              <a:schemeClr val="bg1">
                <a:lumMod val="50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31" name="CuadroTexto 126">
            <a:extLst>
              <a:ext uri="{FF2B5EF4-FFF2-40B4-BE49-F238E27FC236}">
                <a16:creationId xmlns="" xmlns:a16="http://schemas.microsoft.com/office/drawing/2014/main" id="{44CA2822-D678-1A42-B598-A1FC5846DCEF}"/>
              </a:ext>
            </a:extLst>
          </p:cNvPr>
          <p:cNvSpPr txBox="1"/>
          <p:nvPr/>
        </p:nvSpPr>
        <p:spPr>
          <a:xfrm rot="16200000">
            <a:off x="14995677" y="6494562"/>
            <a:ext cx="1852703" cy="400110"/>
          </a:xfrm>
          <a:prstGeom prst="rect">
            <a:avLst/>
          </a:prstGeom>
          <a:noFill/>
        </p:spPr>
        <p:txBody>
          <a:bodyPr wrap="square" rtlCol="0">
            <a:spAutoFit/>
          </a:bodyPr>
          <a:lstStyle>
            <a:defPPr>
              <a:defRPr lang="es-CO"/>
            </a:defPPr>
            <a:lvl1pPr marL="0" algn="l" defTabSz="1535972" rtl="0" eaLnBrk="1" latinLnBrk="0" hangingPunct="1">
              <a:defRPr sz="3000" kern="1200">
                <a:solidFill>
                  <a:schemeClr val="tx1"/>
                </a:solidFill>
                <a:latin typeface="+mn-lt"/>
                <a:ea typeface="+mn-ea"/>
                <a:cs typeface="+mn-cs"/>
              </a:defRPr>
            </a:lvl1pPr>
            <a:lvl2pPr marL="767987" algn="l" defTabSz="1535972" rtl="0" eaLnBrk="1" latinLnBrk="0" hangingPunct="1">
              <a:defRPr sz="3000" kern="1200">
                <a:solidFill>
                  <a:schemeClr val="tx1"/>
                </a:solidFill>
                <a:latin typeface="+mn-lt"/>
                <a:ea typeface="+mn-ea"/>
                <a:cs typeface="+mn-cs"/>
              </a:defRPr>
            </a:lvl2pPr>
            <a:lvl3pPr marL="1535972" algn="l" defTabSz="1535972" rtl="0" eaLnBrk="1" latinLnBrk="0" hangingPunct="1">
              <a:defRPr sz="3000" kern="1200">
                <a:solidFill>
                  <a:schemeClr val="tx1"/>
                </a:solidFill>
                <a:latin typeface="+mn-lt"/>
                <a:ea typeface="+mn-ea"/>
                <a:cs typeface="+mn-cs"/>
              </a:defRPr>
            </a:lvl3pPr>
            <a:lvl4pPr marL="2303959" algn="l" defTabSz="1535972" rtl="0" eaLnBrk="1" latinLnBrk="0" hangingPunct="1">
              <a:defRPr sz="3000" kern="1200">
                <a:solidFill>
                  <a:schemeClr val="tx1"/>
                </a:solidFill>
                <a:latin typeface="+mn-lt"/>
                <a:ea typeface="+mn-ea"/>
                <a:cs typeface="+mn-cs"/>
              </a:defRPr>
            </a:lvl4pPr>
            <a:lvl5pPr marL="3071946" algn="l" defTabSz="1535972" rtl="0" eaLnBrk="1" latinLnBrk="0" hangingPunct="1">
              <a:defRPr sz="3000" kern="1200">
                <a:solidFill>
                  <a:schemeClr val="tx1"/>
                </a:solidFill>
                <a:latin typeface="+mn-lt"/>
                <a:ea typeface="+mn-ea"/>
                <a:cs typeface="+mn-cs"/>
              </a:defRPr>
            </a:lvl5pPr>
            <a:lvl6pPr marL="3839932" algn="l" defTabSz="1535972" rtl="0" eaLnBrk="1" latinLnBrk="0" hangingPunct="1">
              <a:defRPr sz="3000" kern="1200">
                <a:solidFill>
                  <a:schemeClr val="tx1"/>
                </a:solidFill>
                <a:latin typeface="+mn-lt"/>
                <a:ea typeface="+mn-ea"/>
                <a:cs typeface="+mn-cs"/>
              </a:defRPr>
            </a:lvl6pPr>
            <a:lvl7pPr marL="4607919" algn="l" defTabSz="1535972" rtl="0" eaLnBrk="1" latinLnBrk="0" hangingPunct="1">
              <a:defRPr sz="3000" kern="1200">
                <a:solidFill>
                  <a:schemeClr val="tx1"/>
                </a:solidFill>
                <a:latin typeface="+mn-lt"/>
                <a:ea typeface="+mn-ea"/>
                <a:cs typeface="+mn-cs"/>
              </a:defRPr>
            </a:lvl7pPr>
            <a:lvl8pPr marL="5375906" algn="l" defTabSz="1535972" rtl="0" eaLnBrk="1" latinLnBrk="0" hangingPunct="1">
              <a:defRPr sz="3000" kern="1200">
                <a:solidFill>
                  <a:schemeClr val="tx1"/>
                </a:solidFill>
                <a:latin typeface="+mn-lt"/>
                <a:ea typeface="+mn-ea"/>
                <a:cs typeface="+mn-cs"/>
              </a:defRPr>
            </a:lvl8pPr>
            <a:lvl9pPr marL="6143891" algn="l" defTabSz="1535972" rtl="0" eaLnBrk="1" latinLnBrk="0" hangingPunct="1">
              <a:defRPr sz="3000" kern="1200">
                <a:solidFill>
                  <a:schemeClr val="tx1"/>
                </a:solidFill>
                <a:latin typeface="+mn-lt"/>
                <a:ea typeface="+mn-ea"/>
                <a:cs typeface="+mn-cs"/>
              </a:defRPr>
            </a:lvl9pPr>
          </a:lstStyle>
          <a:p>
            <a:pPr algn="ctr"/>
            <a:r>
              <a:rPr lang="es-CO" sz="2000" b="1" dirty="0">
                <a:solidFill>
                  <a:srgbClr val="FFB71B"/>
                </a:solidFill>
              </a:rPr>
              <a:t>26/06/2021</a:t>
            </a:r>
          </a:p>
        </p:txBody>
      </p:sp>
      <p:sp>
        <p:nvSpPr>
          <p:cNvPr id="32" name="CuadroTexto 127">
            <a:extLst>
              <a:ext uri="{FF2B5EF4-FFF2-40B4-BE49-F238E27FC236}">
                <a16:creationId xmlns="" xmlns:a16="http://schemas.microsoft.com/office/drawing/2014/main" id="{2B9AA74C-5C31-4D45-8548-B0360C06063C}"/>
              </a:ext>
            </a:extLst>
          </p:cNvPr>
          <p:cNvSpPr txBox="1"/>
          <p:nvPr/>
        </p:nvSpPr>
        <p:spPr>
          <a:xfrm>
            <a:off x="14931022" y="4159473"/>
            <a:ext cx="1939455" cy="830997"/>
          </a:xfrm>
          <a:prstGeom prst="rect">
            <a:avLst/>
          </a:prstGeom>
          <a:noFill/>
          <a:ln>
            <a:noFill/>
            <a:prstDash val="sysDash"/>
          </a:ln>
        </p:spPr>
        <p:txBody>
          <a:bodyPr wrap="square" rtlCol="0">
            <a:spAutoFit/>
          </a:bodyPr>
          <a:lstStyle>
            <a:defPPr>
              <a:defRPr lang="es-CO"/>
            </a:defPPr>
            <a:lvl1pPr marL="0" algn="l" defTabSz="1535972" rtl="0" eaLnBrk="1" latinLnBrk="0" hangingPunct="1">
              <a:defRPr sz="3000" kern="1200">
                <a:solidFill>
                  <a:schemeClr val="tx1"/>
                </a:solidFill>
                <a:latin typeface="+mn-lt"/>
                <a:ea typeface="+mn-ea"/>
                <a:cs typeface="+mn-cs"/>
              </a:defRPr>
            </a:lvl1pPr>
            <a:lvl2pPr marL="767987" algn="l" defTabSz="1535972" rtl="0" eaLnBrk="1" latinLnBrk="0" hangingPunct="1">
              <a:defRPr sz="3000" kern="1200">
                <a:solidFill>
                  <a:schemeClr val="tx1"/>
                </a:solidFill>
                <a:latin typeface="+mn-lt"/>
                <a:ea typeface="+mn-ea"/>
                <a:cs typeface="+mn-cs"/>
              </a:defRPr>
            </a:lvl2pPr>
            <a:lvl3pPr marL="1535972" algn="l" defTabSz="1535972" rtl="0" eaLnBrk="1" latinLnBrk="0" hangingPunct="1">
              <a:defRPr sz="3000" kern="1200">
                <a:solidFill>
                  <a:schemeClr val="tx1"/>
                </a:solidFill>
                <a:latin typeface="+mn-lt"/>
                <a:ea typeface="+mn-ea"/>
                <a:cs typeface="+mn-cs"/>
              </a:defRPr>
            </a:lvl3pPr>
            <a:lvl4pPr marL="2303959" algn="l" defTabSz="1535972" rtl="0" eaLnBrk="1" latinLnBrk="0" hangingPunct="1">
              <a:defRPr sz="3000" kern="1200">
                <a:solidFill>
                  <a:schemeClr val="tx1"/>
                </a:solidFill>
                <a:latin typeface="+mn-lt"/>
                <a:ea typeface="+mn-ea"/>
                <a:cs typeface="+mn-cs"/>
              </a:defRPr>
            </a:lvl4pPr>
            <a:lvl5pPr marL="3071946" algn="l" defTabSz="1535972" rtl="0" eaLnBrk="1" latinLnBrk="0" hangingPunct="1">
              <a:defRPr sz="3000" kern="1200">
                <a:solidFill>
                  <a:schemeClr val="tx1"/>
                </a:solidFill>
                <a:latin typeface="+mn-lt"/>
                <a:ea typeface="+mn-ea"/>
                <a:cs typeface="+mn-cs"/>
              </a:defRPr>
            </a:lvl5pPr>
            <a:lvl6pPr marL="3839932" algn="l" defTabSz="1535972" rtl="0" eaLnBrk="1" latinLnBrk="0" hangingPunct="1">
              <a:defRPr sz="3000" kern="1200">
                <a:solidFill>
                  <a:schemeClr val="tx1"/>
                </a:solidFill>
                <a:latin typeface="+mn-lt"/>
                <a:ea typeface="+mn-ea"/>
                <a:cs typeface="+mn-cs"/>
              </a:defRPr>
            </a:lvl6pPr>
            <a:lvl7pPr marL="4607919" algn="l" defTabSz="1535972" rtl="0" eaLnBrk="1" latinLnBrk="0" hangingPunct="1">
              <a:defRPr sz="3000" kern="1200">
                <a:solidFill>
                  <a:schemeClr val="tx1"/>
                </a:solidFill>
                <a:latin typeface="+mn-lt"/>
                <a:ea typeface="+mn-ea"/>
                <a:cs typeface="+mn-cs"/>
              </a:defRPr>
            </a:lvl7pPr>
            <a:lvl8pPr marL="5375906" algn="l" defTabSz="1535972" rtl="0" eaLnBrk="1" latinLnBrk="0" hangingPunct="1">
              <a:defRPr sz="3000" kern="1200">
                <a:solidFill>
                  <a:schemeClr val="tx1"/>
                </a:solidFill>
                <a:latin typeface="+mn-lt"/>
                <a:ea typeface="+mn-ea"/>
                <a:cs typeface="+mn-cs"/>
              </a:defRPr>
            </a:lvl8pPr>
            <a:lvl9pPr marL="6143891" algn="l" defTabSz="1535972" rtl="0" eaLnBrk="1" latinLnBrk="0" hangingPunct="1">
              <a:defRPr sz="3000" kern="1200">
                <a:solidFill>
                  <a:schemeClr val="tx1"/>
                </a:solidFill>
                <a:latin typeface="+mn-lt"/>
                <a:ea typeface="+mn-ea"/>
                <a:cs typeface="+mn-cs"/>
              </a:defRPr>
            </a:lvl9pPr>
          </a:lstStyle>
          <a:p>
            <a:pPr algn="ctr"/>
            <a:r>
              <a:rPr lang="es-CO" sz="1600" b="1" dirty="0">
                <a:solidFill>
                  <a:schemeClr val="tx1">
                    <a:lumMod val="65000"/>
                    <a:lumOff val="35000"/>
                  </a:schemeClr>
                </a:solidFill>
              </a:rPr>
              <a:t>UF14</a:t>
            </a:r>
          </a:p>
          <a:p>
            <a:pPr algn="ctr"/>
            <a:r>
              <a:rPr lang="es-CO" sz="1600" b="1" dirty="0">
                <a:solidFill>
                  <a:schemeClr val="tx1">
                    <a:lumMod val="65000"/>
                    <a:lumOff val="35000"/>
                  </a:schemeClr>
                </a:solidFill>
              </a:rPr>
              <a:t>Usme III</a:t>
            </a:r>
          </a:p>
          <a:p>
            <a:pPr algn="ctr"/>
            <a:r>
              <a:rPr lang="es-CO" sz="1600" dirty="0">
                <a:solidFill>
                  <a:schemeClr val="tx1">
                    <a:lumMod val="65000"/>
                    <a:lumOff val="35000"/>
                  </a:schemeClr>
                </a:solidFill>
              </a:rPr>
              <a:t>28 Buses</a:t>
            </a:r>
          </a:p>
        </p:txBody>
      </p:sp>
      <p:sp>
        <p:nvSpPr>
          <p:cNvPr id="36" name="CuadroTexto 132">
            <a:extLst>
              <a:ext uri="{FF2B5EF4-FFF2-40B4-BE49-F238E27FC236}">
                <a16:creationId xmlns="" xmlns:a16="http://schemas.microsoft.com/office/drawing/2014/main" id="{44CA2822-D678-1A42-B598-A1FC5846DCEF}"/>
              </a:ext>
            </a:extLst>
          </p:cNvPr>
          <p:cNvSpPr txBox="1"/>
          <p:nvPr/>
        </p:nvSpPr>
        <p:spPr>
          <a:xfrm rot="16200000">
            <a:off x="7209658" y="6455621"/>
            <a:ext cx="1915506" cy="400110"/>
          </a:xfrm>
          <a:prstGeom prst="rect">
            <a:avLst/>
          </a:prstGeom>
          <a:noFill/>
        </p:spPr>
        <p:txBody>
          <a:bodyPr wrap="square" rtlCol="0">
            <a:spAutoFit/>
          </a:bodyPr>
          <a:lstStyle>
            <a:defPPr>
              <a:defRPr lang="es-CO"/>
            </a:defPPr>
            <a:lvl1pPr marL="0" algn="l" defTabSz="1535972" rtl="0" eaLnBrk="1" latinLnBrk="0" hangingPunct="1">
              <a:defRPr sz="3000" kern="1200">
                <a:solidFill>
                  <a:schemeClr val="tx1"/>
                </a:solidFill>
                <a:latin typeface="+mn-lt"/>
                <a:ea typeface="+mn-ea"/>
                <a:cs typeface="+mn-cs"/>
              </a:defRPr>
            </a:lvl1pPr>
            <a:lvl2pPr marL="767987" algn="l" defTabSz="1535972" rtl="0" eaLnBrk="1" latinLnBrk="0" hangingPunct="1">
              <a:defRPr sz="3000" kern="1200">
                <a:solidFill>
                  <a:schemeClr val="tx1"/>
                </a:solidFill>
                <a:latin typeface="+mn-lt"/>
                <a:ea typeface="+mn-ea"/>
                <a:cs typeface="+mn-cs"/>
              </a:defRPr>
            </a:lvl2pPr>
            <a:lvl3pPr marL="1535972" algn="l" defTabSz="1535972" rtl="0" eaLnBrk="1" latinLnBrk="0" hangingPunct="1">
              <a:defRPr sz="3000" kern="1200">
                <a:solidFill>
                  <a:schemeClr val="tx1"/>
                </a:solidFill>
                <a:latin typeface="+mn-lt"/>
                <a:ea typeface="+mn-ea"/>
                <a:cs typeface="+mn-cs"/>
              </a:defRPr>
            </a:lvl3pPr>
            <a:lvl4pPr marL="2303959" algn="l" defTabSz="1535972" rtl="0" eaLnBrk="1" latinLnBrk="0" hangingPunct="1">
              <a:defRPr sz="3000" kern="1200">
                <a:solidFill>
                  <a:schemeClr val="tx1"/>
                </a:solidFill>
                <a:latin typeface="+mn-lt"/>
                <a:ea typeface="+mn-ea"/>
                <a:cs typeface="+mn-cs"/>
              </a:defRPr>
            </a:lvl4pPr>
            <a:lvl5pPr marL="3071946" algn="l" defTabSz="1535972" rtl="0" eaLnBrk="1" latinLnBrk="0" hangingPunct="1">
              <a:defRPr sz="3000" kern="1200">
                <a:solidFill>
                  <a:schemeClr val="tx1"/>
                </a:solidFill>
                <a:latin typeface="+mn-lt"/>
                <a:ea typeface="+mn-ea"/>
                <a:cs typeface="+mn-cs"/>
              </a:defRPr>
            </a:lvl5pPr>
            <a:lvl6pPr marL="3839932" algn="l" defTabSz="1535972" rtl="0" eaLnBrk="1" latinLnBrk="0" hangingPunct="1">
              <a:defRPr sz="3000" kern="1200">
                <a:solidFill>
                  <a:schemeClr val="tx1"/>
                </a:solidFill>
                <a:latin typeface="+mn-lt"/>
                <a:ea typeface="+mn-ea"/>
                <a:cs typeface="+mn-cs"/>
              </a:defRPr>
            </a:lvl6pPr>
            <a:lvl7pPr marL="4607919" algn="l" defTabSz="1535972" rtl="0" eaLnBrk="1" latinLnBrk="0" hangingPunct="1">
              <a:defRPr sz="3000" kern="1200">
                <a:solidFill>
                  <a:schemeClr val="tx1"/>
                </a:solidFill>
                <a:latin typeface="+mn-lt"/>
                <a:ea typeface="+mn-ea"/>
                <a:cs typeface="+mn-cs"/>
              </a:defRPr>
            </a:lvl7pPr>
            <a:lvl8pPr marL="5375906" algn="l" defTabSz="1535972" rtl="0" eaLnBrk="1" latinLnBrk="0" hangingPunct="1">
              <a:defRPr sz="3000" kern="1200">
                <a:solidFill>
                  <a:schemeClr val="tx1"/>
                </a:solidFill>
                <a:latin typeface="+mn-lt"/>
                <a:ea typeface="+mn-ea"/>
                <a:cs typeface="+mn-cs"/>
              </a:defRPr>
            </a:lvl8pPr>
            <a:lvl9pPr marL="6143891" algn="l" defTabSz="1535972" rtl="0" eaLnBrk="1" latinLnBrk="0" hangingPunct="1">
              <a:defRPr sz="3000" kern="1200">
                <a:solidFill>
                  <a:schemeClr val="tx1"/>
                </a:solidFill>
                <a:latin typeface="+mn-lt"/>
                <a:ea typeface="+mn-ea"/>
                <a:cs typeface="+mn-cs"/>
              </a:defRPr>
            </a:lvl9pPr>
          </a:lstStyle>
          <a:p>
            <a:pPr algn="ctr"/>
            <a:r>
              <a:rPr lang="es-CO" sz="2000" b="1" dirty="0">
                <a:solidFill>
                  <a:srgbClr val="FFB71B"/>
                </a:solidFill>
              </a:rPr>
              <a:t>17/10/2020</a:t>
            </a:r>
          </a:p>
        </p:txBody>
      </p:sp>
      <p:sp>
        <p:nvSpPr>
          <p:cNvPr id="37" name="CuadroTexto 133">
            <a:extLst>
              <a:ext uri="{FF2B5EF4-FFF2-40B4-BE49-F238E27FC236}">
                <a16:creationId xmlns="" xmlns:a16="http://schemas.microsoft.com/office/drawing/2014/main" id="{2B9AA74C-5C31-4D45-8548-B0360C06063C}"/>
              </a:ext>
            </a:extLst>
          </p:cNvPr>
          <p:cNvSpPr txBox="1"/>
          <p:nvPr/>
        </p:nvSpPr>
        <p:spPr>
          <a:xfrm>
            <a:off x="7195723" y="4499243"/>
            <a:ext cx="1939455" cy="584775"/>
          </a:xfrm>
          <a:prstGeom prst="rect">
            <a:avLst/>
          </a:prstGeom>
          <a:noFill/>
          <a:ln>
            <a:noFill/>
            <a:prstDash val="sysDash"/>
          </a:ln>
        </p:spPr>
        <p:txBody>
          <a:bodyPr wrap="square" rtlCol="0">
            <a:spAutoFit/>
          </a:bodyPr>
          <a:lstStyle>
            <a:defPPr>
              <a:defRPr lang="es-CO"/>
            </a:defPPr>
            <a:lvl1pPr marL="0" algn="l" defTabSz="1535972" rtl="0" eaLnBrk="1" latinLnBrk="0" hangingPunct="1">
              <a:defRPr sz="3000" kern="1200">
                <a:solidFill>
                  <a:schemeClr val="tx1"/>
                </a:solidFill>
                <a:latin typeface="+mn-lt"/>
                <a:ea typeface="+mn-ea"/>
                <a:cs typeface="+mn-cs"/>
              </a:defRPr>
            </a:lvl1pPr>
            <a:lvl2pPr marL="767987" algn="l" defTabSz="1535972" rtl="0" eaLnBrk="1" latinLnBrk="0" hangingPunct="1">
              <a:defRPr sz="3000" kern="1200">
                <a:solidFill>
                  <a:schemeClr val="tx1"/>
                </a:solidFill>
                <a:latin typeface="+mn-lt"/>
                <a:ea typeface="+mn-ea"/>
                <a:cs typeface="+mn-cs"/>
              </a:defRPr>
            </a:lvl2pPr>
            <a:lvl3pPr marL="1535972" algn="l" defTabSz="1535972" rtl="0" eaLnBrk="1" latinLnBrk="0" hangingPunct="1">
              <a:defRPr sz="3000" kern="1200">
                <a:solidFill>
                  <a:schemeClr val="tx1"/>
                </a:solidFill>
                <a:latin typeface="+mn-lt"/>
                <a:ea typeface="+mn-ea"/>
                <a:cs typeface="+mn-cs"/>
              </a:defRPr>
            </a:lvl3pPr>
            <a:lvl4pPr marL="2303959" algn="l" defTabSz="1535972" rtl="0" eaLnBrk="1" latinLnBrk="0" hangingPunct="1">
              <a:defRPr sz="3000" kern="1200">
                <a:solidFill>
                  <a:schemeClr val="tx1"/>
                </a:solidFill>
                <a:latin typeface="+mn-lt"/>
                <a:ea typeface="+mn-ea"/>
                <a:cs typeface="+mn-cs"/>
              </a:defRPr>
            </a:lvl4pPr>
            <a:lvl5pPr marL="3071946" algn="l" defTabSz="1535972" rtl="0" eaLnBrk="1" latinLnBrk="0" hangingPunct="1">
              <a:defRPr sz="3000" kern="1200">
                <a:solidFill>
                  <a:schemeClr val="tx1"/>
                </a:solidFill>
                <a:latin typeface="+mn-lt"/>
                <a:ea typeface="+mn-ea"/>
                <a:cs typeface="+mn-cs"/>
              </a:defRPr>
            </a:lvl5pPr>
            <a:lvl6pPr marL="3839932" algn="l" defTabSz="1535972" rtl="0" eaLnBrk="1" latinLnBrk="0" hangingPunct="1">
              <a:defRPr sz="3000" kern="1200">
                <a:solidFill>
                  <a:schemeClr val="tx1"/>
                </a:solidFill>
                <a:latin typeface="+mn-lt"/>
                <a:ea typeface="+mn-ea"/>
                <a:cs typeface="+mn-cs"/>
              </a:defRPr>
            </a:lvl6pPr>
            <a:lvl7pPr marL="4607919" algn="l" defTabSz="1535972" rtl="0" eaLnBrk="1" latinLnBrk="0" hangingPunct="1">
              <a:defRPr sz="3000" kern="1200">
                <a:solidFill>
                  <a:schemeClr val="tx1"/>
                </a:solidFill>
                <a:latin typeface="+mn-lt"/>
                <a:ea typeface="+mn-ea"/>
                <a:cs typeface="+mn-cs"/>
              </a:defRPr>
            </a:lvl7pPr>
            <a:lvl8pPr marL="5375906" algn="l" defTabSz="1535972" rtl="0" eaLnBrk="1" latinLnBrk="0" hangingPunct="1">
              <a:defRPr sz="3000" kern="1200">
                <a:solidFill>
                  <a:schemeClr val="tx1"/>
                </a:solidFill>
                <a:latin typeface="+mn-lt"/>
                <a:ea typeface="+mn-ea"/>
                <a:cs typeface="+mn-cs"/>
              </a:defRPr>
            </a:lvl8pPr>
            <a:lvl9pPr marL="6143891" algn="l" defTabSz="1535972" rtl="0" eaLnBrk="1" latinLnBrk="0" hangingPunct="1">
              <a:defRPr sz="3000" kern="1200">
                <a:solidFill>
                  <a:schemeClr val="tx1"/>
                </a:solidFill>
                <a:latin typeface="+mn-lt"/>
                <a:ea typeface="+mn-ea"/>
                <a:cs typeface="+mn-cs"/>
              </a:defRPr>
            </a:lvl9pPr>
          </a:lstStyle>
          <a:p>
            <a:pPr algn="ctr"/>
            <a:r>
              <a:rPr lang="es-CO" sz="1600" b="1" dirty="0">
                <a:solidFill>
                  <a:schemeClr val="tx1">
                    <a:lumMod val="65000"/>
                    <a:lumOff val="35000"/>
                  </a:schemeClr>
                </a:solidFill>
              </a:rPr>
              <a:t>UF14 - Usme III</a:t>
            </a:r>
          </a:p>
          <a:p>
            <a:pPr algn="ctr"/>
            <a:r>
              <a:rPr lang="es-CO" sz="1600" dirty="0">
                <a:solidFill>
                  <a:schemeClr val="tx1">
                    <a:lumMod val="65000"/>
                    <a:lumOff val="35000"/>
                  </a:schemeClr>
                </a:solidFill>
              </a:rPr>
              <a:t>211 Buses</a:t>
            </a:r>
          </a:p>
        </p:txBody>
      </p:sp>
      <p:sp>
        <p:nvSpPr>
          <p:cNvPr id="39" name="CuadroTexto 137">
            <a:extLst>
              <a:ext uri="{FF2B5EF4-FFF2-40B4-BE49-F238E27FC236}">
                <a16:creationId xmlns="" xmlns:a16="http://schemas.microsoft.com/office/drawing/2014/main" id="{44CA2822-D678-1A42-B598-A1FC5846DCEF}"/>
              </a:ext>
            </a:extLst>
          </p:cNvPr>
          <p:cNvSpPr txBox="1"/>
          <p:nvPr/>
        </p:nvSpPr>
        <p:spPr>
          <a:xfrm rot="16200000">
            <a:off x="10256998" y="6416824"/>
            <a:ext cx="1826851" cy="400110"/>
          </a:xfrm>
          <a:prstGeom prst="rect">
            <a:avLst/>
          </a:prstGeom>
          <a:noFill/>
        </p:spPr>
        <p:txBody>
          <a:bodyPr wrap="square" rtlCol="0">
            <a:spAutoFit/>
          </a:bodyPr>
          <a:lstStyle>
            <a:defPPr>
              <a:defRPr lang="es-CO"/>
            </a:defPPr>
            <a:lvl1pPr marL="0" algn="l" defTabSz="1535972" rtl="0" eaLnBrk="1" latinLnBrk="0" hangingPunct="1">
              <a:defRPr sz="3000" kern="1200">
                <a:solidFill>
                  <a:schemeClr val="tx1"/>
                </a:solidFill>
                <a:latin typeface="+mn-lt"/>
                <a:ea typeface="+mn-ea"/>
                <a:cs typeface="+mn-cs"/>
              </a:defRPr>
            </a:lvl1pPr>
            <a:lvl2pPr marL="767987" algn="l" defTabSz="1535972" rtl="0" eaLnBrk="1" latinLnBrk="0" hangingPunct="1">
              <a:defRPr sz="3000" kern="1200">
                <a:solidFill>
                  <a:schemeClr val="tx1"/>
                </a:solidFill>
                <a:latin typeface="+mn-lt"/>
                <a:ea typeface="+mn-ea"/>
                <a:cs typeface="+mn-cs"/>
              </a:defRPr>
            </a:lvl2pPr>
            <a:lvl3pPr marL="1535972" algn="l" defTabSz="1535972" rtl="0" eaLnBrk="1" latinLnBrk="0" hangingPunct="1">
              <a:defRPr sz="3000" kern="1200">
                <a:solidFill>
                  <a:schemeClr val="tx1"/>
                </a:solidFill>
                <a:latin typeface="+mn-lt"/>
                <a:ea typeface="+mn-ea"/>
                <a:cs typeface="+mn-cs"/>
              </a:defRPr>
            </a:lvl3pPr>
            <a:lvl4pPr marL="2303959" algn="l" defTabSz="1535972" rtl="0" eaLnBrk="1" latinLnBrk="0" hangingPunct="1">
              <a:defRPr sz="3000" kern="1200">
                <a:solidFill>
                  <a:schemeClr val="tx1"/>
                </a:solidFill>
                <a:latin typeface="+mn-lt"/>
                <a:ea typeface="+mn-ea"/>
                <a:cs typeface="+mn-cs"/>
              </a:defRPr>
            </a:lvl4pPr>
            <a:lvl5pPr marL="3071946" algn="l" defTabSz="1535972" rtl="0" eaLnBrk="1" latinLnBrk="0" hangingPunct="1">
              <a:defRPr sz="3000" kern="1200">
                <a:solidFill>
                  <a:schemeClr val="tx1"/>
                </a:solidFill>
                <a:latin typeface="+mn-lt"/>
                <a:ea typeface="+mn-ea"/>
                <a:cs typeface="+mn-cs"/>
              </a:defRPr>
            </a:lvl5pPr>
            <a:lvl6pPr marL="3839932" algn="l" defTabSz="1535972" rtl="0" eaLnBrk="1" latinLnBrk="0" hangingPunct="1">
              <a:defRPr sz="3000" kern="1200">
                <a:solidFill>
                  <a:schemeClr val="tx1"/>
                </a:solidFill>
                <a:latin typeface="+mn-lt"/>
                <a:ea typeface="+mn-ea"/>
                <a:cs typeface="+mn-cs"/>
              </a:defRPr>
            </a:lvl6pPr>
            <a:lvl7pPr marL="4607919" algn="l" defTabSz="1535972" rtl="0" eaLnBrk="1" latinLnBrk="0" hangingPunct="1">
              <a:defRPr sz="3000" kern="1200">
                <a:solidFill>
                  <a:schemeClr val="tx1"/>
                </a:solidFill>
                <a:latin typeface="+mn-lt"/>
                <a:ea typeface="+mn-ea"/>
                <a:cs typeface="+mn-cs"/>
              </a:defRPr>
            </a:lvl7pPr>
            <a:lvl8pPr marL="5375906" algn="l" defTabSz="1535972" rtl="0" eaLnBrk="1" latinLnBrk="0" hangingPunct="1">
              <a:defRPr sz="3000" kern="1200">
                <a:solidFill>
                  <a:schemeClr val="tx1"/>
                </a:solidFill>
                <a:latin typeface="+mn-lt"/>
                <a:ea typeface="+mn-ea"/>
                <a:cs typeface="+mn-cs"/>
              </a:defRPr>
            </a:lvl8pPr>
            <a:lvl9pPr marL="6143891" algn="l" defTabSz="1535972" rtl="0" eaLnBrk="1" latinLnBrk="0" hangingPunct="1">
              <a:defRPr sz="3000" kern="1200">
                <a:solidFill>
                  <a:schemeClr val="tx1"/>
                </a:solidFill>
                <a:latin typeface="+mn-lt"/>
                <a:ea typeface="+mn-ea"/>
                <a:cs typeface="+mn-cs"/>
              </a:defRPr>
            </a:lvl9pPr>
          </a:lstStyle>
          <a:p>
            <a:pPr algn="ctr"/>
            <a:r>
              <a:rPr lang="es-CO" sz="2000" b="1" dirty="0">
                <a:solidFill>
                  <a:srgbClr val="FFB71B"/>
                </a:solidFill>
              </a:rPr>
              <a:t>10/04/2021</a:t>
            </a:r>
          </a:p>
        </p:txBody>
      </p:sp>
      <p:sp>
        <p:nvSpPr>
          <p:cNvPr id="40" name="CuadroTexto 147">
            <a:extLst>
              <a:ext uri="{FF2B5EF4-FFF2-40B4-BE49-F238E27FC236}">
                <a16:creationId xmlns="" xmlns:a16="http://schemas.microsoft.com/office/drawing/2014/main" id="{2B9AA74C-5C31-4D45-8548-B0360C06063C}"/>
              </a:ext>
            </a:extLst>
          </p:cNvPr>
          <p:cNvSpPr txBox="1"/>
          <p:nvPr/>
        </p:nvSpPr>
        <p:spPr>
          <a:xfrm>
            <a:off x="9837143" y="2459394"/>
            <a:ext cx="2619847" cy="584775"/>
          </a:xfrm>
          <a:prstGeom prst="rect">
            <a:avLst/>
          </a:prstGeom>
          <a:noFill/>
          <a:ln>
            <a:noFill/>
            <a:prstDash val="sysDash"/>
          </a:ln>
        </p:spPr>
        <p:txBody>
          <a:bodyPr wrap="square" rtlCol="0">
            <a:spAutoFit/>
          </a:bodyPr>
          <a:lstStyle>
            <a:defPPr>
              <a:defRPr lang="es-CO"/>
            </a:defPPr>
            <a:lvl1pPr marL="0" algn="l" defTabSz="1535972" rtl="0" eaLnBrk="1" latinLnBrk="0" hangingPunct="1">
              <a:defRPr sz="3000" kern="1200">
                <a:solidFill>
                  <a:schemeClr val="tx1"/>
                </a:solidFill>
                <a:latin typeface="+mn-lt"/>
                <a:ea typeface="+mn-ea"/>
                <a:cs typeface="+mn-cs"/>
              </a:defRPr>
            </a:lvl1pPr>
            <a:lvl2pPr marL="767987" algn="l" defTabSz="1535972" rtl="0" eaLnBrk="1" latinLnBrk="0" hangingPunct="1">
              <a:defRPr sz="3000" kern="1200">
                <a:solidFill>
                  <a:schemeClr val="tx1"/>
                </a:solidFill>
                <a:latin typeface="+mn-lt"/>
                <a:ea typeface="+mn-ea"/>
                <a:cs typeface="+mn-cs"/>
              </a:defRPr>
            </a:lvl2pPr>
            <a:lvl3pPr marL="1535972" algn="l" defTabSz="1535972" rtl="0" eaLnBrk="1" latinLnBrk="0" hangingPunct="1">
              <a:defRPr sz="3000" kern="1200">
                <a:solidFill>
                  <a:schemeClr val="tx1"/>
                </a:solidFill>
                <a:latin typeface="+mn-lt"/>
                <a:ea typeface="+mn-ea"/>
                <a:cs typeface="+mn-cs"/>
              </a:defRPr>
            </a:lvl3pPr>
            <a:lvl4pPr marL="2303959" algn="l" defTabSz="1535972" rtl="0" eaLnBrk="1" latinLnBrk="0" hangingPunct="1">
              <a:defRPr sz="3000" kern="1200">
                <a:solidFill>
                  <a:schemeClr val="tx1"/>
                </a:solidFill>
                <a:latin typeface="+mn-lt"/>
                <a:ea typeface="+mn-ea"/>
                <a:cs typeface="+mn-cs"/>
              </a:defRPr>
            </a:lvl4pPr>
            <a:lvl5pPr marL="3071946" algn="l" defTabSz="1535972" rtl="0" eaLnBrk="1" latinLnBrk="0" hangingPunct="1">
              <a:defRPr sz="3000" kern="1200">
                <a:solidFill>
                  <a:schemeClr val="tx1"/>
                </a:solidFill>
                <a:latin typeface="+mn-lt"/>
                <a:ea typeface="+mn-ea"/>
                <a:cs typeface="+mn-cs"/>
              </a:defRPr>
            </a:lvl5pPr>
            <a:lvl6pPr marL="3839932" algn="l" defTabSz="1535972" rtl="0" eaLnBrk="1" latinLnBrk="0" hangingPunct="1">
              <a:defRPr sz="3000" kern="1200">
                <a:solidFill>
                  <a:schemeClr val="tx1"/>
                </a:solidFill>
                <a:latin typeface="+mn-lt"/>
                <a:ea typeface="+mn-ea"/>
                <a:cs typeface="+mn-cs"/>
              </a:defRPr>
            </a:lvl6pPr>
            <a:lvl7pPr marL="4607919" algn="l" defTabSz="1535972" rtl="0" eaLnBrk="1" latinLnBrk="0" hangingPunct="1">
              <a:defRPr sz="3000" kern="1200">
                <a:solidFill>
                  <a:schemeClr val="tx1"/>
                </a:solidFill>
                <a:latin typeface="+mn-lt"/>
                <a:ea typeface="+mn-ea"/>
                <a:cs typeface="+mn-cs"/>
              </a:defRPr>
            </a:lvl7pPr>
            <a:lvl8pPr marL="5375906" algn="l" defTabSz="1535972" rtl="0" eaLnBrk="1" latinLnBrk="0" hangingPunct="1">
              <a:defRPr sz="3000" kern="1200">
                <a:solidFill>
                  <a:schemeClr val="tx1"/>
                </a:solidFill>
                <a:latin typeface="+mn-lt"/>
                <a:ea typeface="+mn-ea"/>
                <a:cs typeface="+mn-cs"/>
              </a:defRPr>
            </a:lvl8pPr>
            <a:lvl9pPr marL="6143891" algn="l" defTabSz="1535972" rtl="0" eaLnBrk="1" latinLnBrk="0" hangingPunct="1">
              <a:defRPr sz="3000" kern="1200">
                <a:solidFill>
                  <a:schemeClr val="tx1"/>
                </a:solidFill>
                <a:latin typeface="+mn-lt"/>
                <a:ea typeface="+mn-ea"/>
                <a:cs typeface="+mn-cs"/>
              </a:defRPr>
            </a:lvl9pPr>
          </a:lstStyle>
          <a:p>
            <a:pPr algn="ctr"/>
            <a:r>
              <a:rPr lang="es-CO" sz="1600" b="1" dirty="0">
                <a:solidFill>
                  <a:schemeClr val="tx1">
                    <a:lumMod val="65000"/>
                    <a:lumOff val="35000"/>
                  </a:schemeClr>
                </a:solidFill>
              </a:rPr>
              <a:t>UF16 - Suba Centro VI</a:t>
            </a:r>
          </a:p>
          <a:p>
            <a:pPr algn="ctr"/>
            <a:r>
              <a:rPr lang="es-CO" sz="1600" dirty="0">
                <a:solidFill>
                  <a:schemeClr val="tx1">
                    <a:lumMod val="65000"/>
                    <a:lumOff val="35000"/>
                  </a:schemeClr>
                </a:solidFill>
              </a:rPr>
              <a:t>189 Buses</a:t>
            </a:r>
          </a:p>
        </p:txBody>
      </p:sp>
      <p:sp>
        <p:nvSpPr>
          <p:cNvPr id="42" name="CuadroTexto 155">
            <a:extLst>
              <a:ext uri="{FF2B5EF4-FFF2-40B4-BE49-F238E27FC236}">
                <a16:creationId xmlns="" xmlns:a16="http://schemas.microsoft.com/office/drawing/2014/main" id="{44CA2822-D678-1A42-B598-A1FC5846DCEF}"/>
              </a:ext>
            </a:extLst>
          </p:cNvPr>
          <p:cNvSpPr txBox="1"/>
          <p:nvPr/>
        </p:nvSpPr>
        <p:spPr>
          <a:xfrm rot="16200000">
            <a:off x="11752469" y="6472533"/>
            <a:ext cx="1857740" cy="400110"/>
          </a:xfrm>
          <a:prstGeom prst="rect">
            <a:avLst/>
          </a:prstGeom>
          <a:noFill/>
        </p:spPr>
        <p:txBody>
          <a:bodyPr wrap="square" rtlCol="0">
            <a:spAutoFit/>
          </a:bodyPr>
          <a:lstStyle>
            <a:defPPr>
              <a:defRPr lang="es-CO"/>
            </a:defPPr>
            <a:lvl1pPr marL="0" algn="l" defTabSz="1535972" rtl="0" eaLnBrk="1" latinLnBrk="0" hangingPunct="1">
              <a:defRPr sz="3000" kern="1200">
                <a:solidFill>
                  <a:schemeClr val="tx1"/>
                </a:solidFill>
                <a:latin typeface="+mn-lt"/>
                <a:ea typeface="+mn-ea"/>
                <a:cs typeface="+mn-cs"/>
              </a:defRPr>
            </a:lvl1pPr>
            <a:lvl2pPr marL="767987" algn="l" defTabSz="1535972" rtl="0" eaLnBrk="1" latinLnBrk="0" hangingPunct="1">
              <a:defRPr sz="3000" kern="1200">
                <a:solidFill>
                  <a:schemeClr val="tx1"/>
                </a:solidFill>
                <a:latin typeface="+mn-lt"/>
                <a:ea typeface="+mn-ea"/>
                <a:cs typeface="+mn-cs"/>
              </a:defRPr>
            </a:lvl2pPr>
            <a:lvl3pPr marL="1535972" algn="l" defTabSz="1535972" rtl="0" eaLnBrk="1" latinLnBrk="0" hangingPunct="1">
              <a:defRPr sz="3000" kern="1200">
                <a:solidFill>
                  <a:schemeClr val="tx1"/>
                </a:solidFill>
                <a:latin typeface="+mn-lt"/>
                <a:ea typeface="+mn-ea"/>
                <a:cs typeface="+mn-cs"/>
              </a:defRPr>
            </a:lvl3pPr>
            <a:lvl4pPr marL="2303959" algn="l" defTabSz="1535972" rtl="0" eaLnBrk="1" latinLnBrk="0" hangingPunct="1">
              <a:defRPr sz="3000" kern="1200">
                <a:solidFill>
                  <a:schemeClr val="tx1"/>
                </a:solidFill>
                <a:latin typeface="+mn-lt"/>
                <a:ea typeface="+mn-ea"/>
                <a:cs typeface="+mn-cs"/>
              </a:defRPr>
            </a:lvl4pPr>
            <a:lvl5pPr marL="3071946" algn="l" defTabSz="1535972" rtl="0" eaLnBrk="1" latinLnBrk="0" hangingPunct="1">
              <a:defRPr sz="3000" kern="1200">
                <a:solidFill>
                  <a:schemeClr val="tx1"/>
                </a:solidFill>
                <a:latin typeface="+mn-lt"/>
                <a:ea typeface="+mn-ea"/>
                <a:cs typeface="+mn-cs"/>
              </a:defRPr>
            </a:lvl5pPr>
            <a:lvl6pPr marL="3839932" algn="l" defTabSz="1535972" rtl="0" eaLnBrk="1" latinLnBrk="0" hangingPunct="1">
              <a:defRPr sz="3000" kern="1200">
                <a:solidFill>
                  <a:schemeClr val="tx1"/>
                </a:solidFill>
                <a:latin typeface="+mn-lt"/>
                <a:ea typeface="+mn-ea"/>
                <a:cs typeface="+mn-cs"/>
              </a:defRPr>
            </a:lvl6pPr>
            <a:lvl7pPr marL="4607919" algn="l" defTabSz="1535972" rtl="0" eaLnBrk="1" latinLnBrk="0" hangingPunct="1">
              <a:defRPr sz="3000" kern="1200">
                <a:solidFill>
                  <a:schemeClr val="tx1"/>
                </a:solidFill>
                <a:latin typeface="+mn-lt"/>
                <a:ea typeface="+mn-ea"/>
                <a:cs typeface="+mn-cs"/>
              </a:defRPr>
            </a:lvl7pPr>
            <a:lvl8pPr marL="5375906" algn="l" defTabSz="1535972" rtl="0" eaLnBrk="1" latinLnBrk="0" hangingPunct="1">
              <a:defRPr sz="3000" kern="1200">
                <a:solidFill>
                  <a:schemeClr val="tx1"/>
                </a:solidFill>
                <a:latin typeface="+mn-lt"/>
                <a:ea typeface="+mn-ea"/>
                <a:cs typeface="+mn-cs"/>
              </a:defRPr>
            </a:lvl8pPr>
            <a:lvl9pPr marL="6143891" algn="l" defTabSz="1535972" rtl="0" eaLnBrk="1" latinLnBrk="0" hangingPunct="1">
              <a:defRPr sz="3000" kern="1200">
                <a:solidFill>
                  <a:schemeClr val="tx1"/>
                </a:solidFill>
                <a:latin typeface="+mn-lt"/>
                <a:ea typeface="+mn-ea"/>
                <a:cs typeface="+mn-cs"/>
              </a:defRPr>
            </a:lvl9pPr>
          </a:lstStyle>
          <a:p>
            <a:pPr algn="ctr"/>
            <a:r>
              <a:rPr lang="es-CO" sz="2000" b="1" dirty="0">
                <a:solidFill>
                  <a:srgbClr val="FFB71B"/>
                </a:solidFill>
              </a:rPr>
              <a:t>05/06/2021</a:t>
            </a:r>
          </a:p>
        </p:txBody>
      </p:sp>
      <p:sp>
        <p:nvSpPr>
          <p:cNvPr id="43" name="CuadroTexto 156">
            <a:extLst>
              <a:ext uri="{FF2B5EF4-FFF2-40B4-BE49-F238E27FC236}">
                <a16:creationId xmlns="" xmlns:a16="http://schemas.microsoft.com/office/drawing/2014/main" id="{2B9AA74C-5C31-4D45-8548-B0360C06063C}"/>
              </a:ext>
            </a:extLst>
          </p:cNvPr>
          <p:cNvSpPr txBox="1"/>
          <p:nvPr/>
        </p:nvSpPr>
        <p:spPr>
          <a:xfrm>
            <a:off x="11320841" y="3670183"/>
            <a:ext cx="2646968" cy="830997"/>
          </a:xfrm>
          <a:prstGeom prst="rect">
            <a:avLst/>
          </a:prstGeom>
          <a:noFill/>
          <a:ln>
            <a:noFill/>
            <a:prstDash val="sysDash"/>
          </a:ln>
        </p:spPr>
        <p:txBody>
          <a:bodyPr wrap="square" rtlCol="0">
            <a:spAutoFit/>
          </a:bodyPr>
          <a:lstStyle>
            <a:defPPr>
              <a:defRPr lang="es-CO"/>
            </a:defPPr>
            <a:lvl1pPr marL="0" algn="l" defTabSz="1535972" rtl="0" eaLnBrk="1" latinLnBrk="0" hangingPunct="1">
              <a:defRPr sz="3000" kern="1200">
                <a:solidFill>
                  <a:schemeClr val="tx1"/>
                </a:solidFill>
                <a:latin typeface="+mn-lt"/>
                <a:ea typeface="+mn-ea"/>
                <a:cs typeface="+mn-cs"/>
              </a:defRPr>
            </a:lvl1pPr>
            <a:lvl2pPr marL="767987" algn="l" defTabSz="1535972" rtl="0" eaLnBrk="1" latinLnBrk="0" hangingPunct="1">
              <a:defRPr sz="3000" kern="1200">
                <a:solidFill>
                  <a:schemeClr val="tx1"/>
                </a:solidFill>
                <a:latin typeface="+mn-lt"/>
                <a:ea typeface="+mn-ea"/>
                <a:cs typeface="+mn-cs"/>
              </a:defRPr>
            </a:lvl2pPr>
            <a:lvl3pPr marL="1535972" algn="l" defTabSz="1535972" rtl="0" eaLnBrk="1" latinLnBrk="0" hangingPunct="1">
              <a:defRPr sz="3000" kern="1200">
                <a:solidFill>
                  <a:schemeClr val="tx1"/>
                </a:solidFill>
                <a:latin typeface="+mn-lt"/>
                <a:ea typeface="+mn-ea"/>
                <a:cs typeface="+mn-cs"/>
              </a:defRPr>
            </a:lvl3pPr>
            <a:lvl4pPr marL="2303959" algn="l" defTabSz="1535972" rtl="0" eaLnBrk="1" latinLnBrk="0" hangingPunct="1">
              <a:defRPr sz="3000" kern="1200">
                <a:solidFill>
                  <a:schemeClr val="tx1"/>
                </a:solidFill>
                <a:latin typeface="+mn-lt"/>
                <a:ea typeface="+mn-ea"/>
                <a:cs typeface="+mn-cs"/>
              </a:defRPr>
            </a:lvl4pPr>
            <a:lvl5pPr marL="3071946" algn="l" defTabSz="1535972" rtl="0" eaLnBrk="1" latinLnBrk="0" hangingPunct="1">
              <a:defRPr sz="3000" kern="1200">
                <a:solidFill>
                  <a:schemeClr val="tx1"/>
                </a:solidFill>
                <a:latin typeface="+mn-lt"/>
                <a:ea typeface="+mn-ea"/>
                <a:cs typeface="+mn-cs"/>
              </a:defRPr>
            </a:lvl5pPr>
            <a:lvl6pPr marL="3839932" algn="l" defTabSz="1535972" rtl="0" eaLnBrk="1" latinLnBrk="0" hangingPunct="1">
              <a:defRPr sz="3000" kern="1200">
                <a:solidFill>
                  <a:schemeClr val="tx1"/>
                </a:solidFill>
                <a:latin typeface="+mn-lt"/>
                <a:ea typeface="+mn-ea"/>
                <a:cs typeface="+mn-cs"/>
              </a:defRPr>
            </a:lvl6pPr>
            <a:lvl7pPr marL="4607919" algn="l" defTabSz="1535972" rtl="0" eaLnBrk="1" latinLnBrk="0" hangingPunct="1">
              <a:defRPr sz="3000" kern="1200">
                <a:solidFill>
                  <a:schemeClr val="tx1"/>
                </a:solidFill>
                <a:latin typeface="+mn-lt"/>
                <a:ea typeface="+mn-ea"/>
                <a:cs typeface="+mn-cs"/>
              </a:defRPr>
            </a:lvl7pPr>
            <a:lvl8pPr marL="5375906" algn="l" defTabSz="1535972" rtl="0" eaLnBrk="1" latinLnBrk="0" hangingPunct="1">
              <a:defRPr sz="3000" kern="1200">
                <a:solidFill>
                  <a:schemeClr val="tx1"/>
                </a:solidFill>
                <a:latin typeface="+mn-lt"/>
                <a:ea typeface="+mn-ea"/>
                <a:cs typeface="+mn-cs"/>
              </a:defRPr>
            </a:lvl8pPr>
            <a:lvl9pPr marL="6143891" algn="l" defTabSz="1535972" rtl="0" eaLnBrk="1" latinLnBrk="0" hangingPunct="1">
              <a:defRPr sz="3000" kern="1200">
                <a:solidFill>
                  <a:schemeClr val="tx1"/>
                </a:solidFill>
                <a:latin typeface="+mn-lt"/>
                <a:ea typeface="+mn-ea"/>
                <a:cs typeface="+mn-cs"/>
              </a:defRPr>
            </a:lvl9pPr>
          </a:lstStyle>
          <a:p>
            <a:pPr algn="ctr"/>
            <a:r>
              <a:rPr lang="es-CO" sz="1600" b="1" dirty="0">
                <a:solidFill>
                  <a:schemeClr val="tx1">
                    <a:lumMod val="65000"/>
                    <a:lumOff val="35000"/>
                  </a:schemeClr>
                </a:solidFill>
              </a:rPr>
              <a:t>UF16</a:t>
            </a:r>
          </a:p>
          <a:p>
            <a:pPr algn="ctr"/>
            <a:r>
              <a:rPr lang="es-CO" sz="1600" b="1" dirty="0">
                <a:solidFill>
                  <a:schemeClr val="tx1">
                    <a:lumMod val="65000"/>
                    <a:lumOff val="35000"/>
                  </a:schemeClr>
                </a:solidFill>
              </a:rPr>
              <a:t>Suba Centro VI</a:t>
            </a:r>
          </a:p>
          <a:p>
            <a:pPr algn="ctr"/>
            <a:r>
              <a:rPr lang="es-CO" sz="1600" dirty="0">
                <a:solidFill>
                  <a:schemeClr val="tx1">
                    <a:lumMod val="65000"/>
                    <a:lumOff val="35000"/>
                  </a:schemeClr>
                </a:solidFill>
              </a:rPr>
              <a:t>189 Buses</a:t>
            </a:r>
          </a:p>
        </p:txBody>
      </p:sp>
      <p:cxnSp>
        <p:nvCxnSpPr>
          <p:cNvPr id="45" name="Conector recto de flecha 44">
            <a:extLst>
              <a:ext uri="{FF2B5EF4-FFF2-40B4-BE49-F238E27FC236}">
                <a16:creationId xmlns="" xmlns:a16="http://schemas.microsoft.com/office/drawing/2014/main" id="{1200675F-C971-4339-9F10-685DDCEC0EB7}"/>
              </a:ext>
            </a:extLst>
          </p:cNvPr>
          <p:cNvCxnSpPr>
            <a:cxnSpLocks/>
          </p:cNvCxnSpPr>
          <p:nvPr/>
        </p:nvCxnSpPr>
        <p:spPr>
          <a:xfrm flipV="1">
            <a:off x="12675796" y="4510016"/>
            <a:ext cx="0" cy="1169869"/>
          </a:xfrm>
          <a:prstGeom prst="straightConnector1">
            <a:avLst/>
          </a:prstGeom>
          <a:ln w="19050">
            <a:solidFill>
              <a:schemeClr val="bg1">
                <a:lumMod val="50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46" name="Rectángulo 45">
            <a:extLst>
              <a:ext uri="{FF2B5EF4-FFF2-40B4-BE49-F238E27FC236}">
                <a16:creationId xmlns="" xmlns:a16="http://schemas.microsoft.com/office/drawing/2014/main" id="{1A51E632-B0C9-4EE6-96B8-0C0415356422}"/>
              </a:ext>
            </a:extLst>
          </p:cNvPr>
          <p:cNvSpPr/>
          <p:nvPr/>
        </p:nvSpPr>
        <p:spPr>
          <a:xfrm>
            <a:off x="5823693" y="1131936"/>
            <a:ext cx="4201791" cy="584775"/>
          </a:xfrm>
          <a:prstGeom prst="rect">
            <a:avLst/>
          </a:prstGeom>
        </p:spPr>
        <p:txBody>
          <a:bodyPr wrap="none">
            <a:spAutoFit/>
          </a:bodyPr>
          <a:lstStyle>
            <a:defPPr>
              <a:defRPr lang="es-CO"/>
            </a:defPPr>
            <a:lvl1pPr marL="0" algn="l" defTabSz="1535972" rtl="0" eaLnBrk="1" latinLnBrk="0" hangingPunct="1">
              <a:defRPr sz="3000" kern="1200">
                <a:solidFill>
                  <a:schemeClr val="tx1"/>
                </a:solidFill>
                <a:latin typeface="+mn-lt"/>
                <a:ea typeface="+mn-ea"/>
                <a:cs typeface="+mn-cs"/>
              </a:defRPr>
            </a:lvl1pPr>
            <a:lvl2pPr marL="767987" algn="l" defTabSz="1535972" rtl="0" eaLnBrk="1" latinLnBrk="0" hangingPunct="1">
              <a:defRPr sz="3000" kern="1200">
                <a:solidFill>
                  <a:schemeClr val="tx1"/>
                </a:solidFill>
                <a:latin typeface="+mn-lt"/>
                <a:ea typeface="+mn-ea"/>
                <a:cs typeface="+mn-cs"/>
              </a:defRPr>
            </a:lvl2pPr>
            <a:lvl3pPr marL="1535972" algn="l" defTabSz="1535972" rtl="0" eaLnBrk="1" latinLnBrk="0" hangingPunct="1">
              <a:defRPr sz="3000" kern="1200">
                <a:solidFill>
                  <a:schemeClr val="tx1"/>
                </a:solidFill>
                <a:latin typeface="+mn-lt"/>
                <a:ea typeface="+mn-ea"/>
                <a:cs typeface="+mn-cs"/>
              </a:defRPr>
            </a:lvl3pPr>
            <a:lvl4pPr marL="2303959" algn="l" defTabSz="1535972" rtl="0" eaLnBrk="1" latinLnBrk="0" hangingPunct="1">
              <a:defRPr sz="3000" kern="1200">
                <a:solidFill>
                  <a:schemeClr val="tx1"/>
                </a:solidFill>
                <a:latin typeface="+mn-lt"/>
                <a:ea typeface="+mn-ea"/>
                <a:cs typeface="+mn-cs"/>
              </a:defRPr>
            </a:lvl4pPr>
            <a:lvl5pPr marL="3071946" algn="l" defTabSz="1535972" rtl="0" eaLnBrk="1" latinLnBrk="0" hangingPunct="1">
              <a:defRPr sz="3000" kern="1200">
                <a:solidFill>
                  <a:schemeClr val="tx1"/>
                </a:solidFill>
                <a:latin typeface="+mn-lt"/>
                <a:ea typeface="+mn-ea"/>
                <a:cs typeface="+mn-cs"/>
              </a:defRPr>
            </a:lvl5pPr>
            <a:lvl6pPr marL="3839932" algn="l" defTabSz="1535972" rtl="0" eaLnBrk="1" latinLnBrk="0" hangingPunct="1">
              <a:defRPr sz="3000" kern="1200">
                <a:solidFill>
                  <a:schemeClr val="tx1"/>
                </a:solidFill>
                <a:latin typeface="+mn-lt"/>
                <a:ea typeface="+mn-ea"/>
                <a:cs typeface="+mn-cs"/>
              </a:defRPr>
            </a:lvl6pPr>
            <a:lvl7pPr marL="4607919" algn="l" defTabSz="1535972" rtl="0" eaLnBrk="1" latinLnBrk="0" hangingPunct="1">
              <a:defRPr sz="3000" kern="1200">
                <a:solidFill>
                  <a:schemeClr val="tx1"/>
                </a:solidFill>
                <a:latin typeface="+mn-lt"/>
                <a:ea typeface="+mn-ea"/>
                <a:cs typeface="+mn-cs"/>
              </a:defRPr>
            </a:lvl7pPr>
            <a:lvl8pPr marL="5375906" algn="l" defTabSz="1535972" rtl="0" eaLnBrk="1" latinLnBrk="0" hangingPunct="1">
              <a:defRPr sz="3000" kern="1200">
                <a:solidFill>
                  <a:schemeClr val="tx1"/>
                </a:solidFill>
                <a:latin typeface="+mn-lt"/>
                <a:ea typeface="+mn-ea"/>
                <a:cs typeface="+mn-cs"/>
              </a:defRPr>
            </a:lvl8pPr>
            <a:lvl9pPr marL="6143891" algn="l" defTabSz="1535972" rtl="0" eaLnBrk="1" latinLnBrk="0" hangingPunct="1">
              <a:defRPr sz="3000" kern="1200">
                <a:solidFill>
                  <a:schemeClr val="tx1"/>
                </a:solidFill>
                <a:latin typeface="+mn-lt"/>
                <a:ea typeface="+mn-ea"/>
                <a:cs typeface="+mn-cs"/>
              </a:defRPr>
            </a:lvl9pPr>
          </a:lstStyle>
          <a:p>
            <a:pPr algn="ctr"/>
            <a:r>
              <a:rPr lang="es-CO" sz="3200" b="1" dirty="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Inicio de Operación</a:t>
            </a:r>
          </a:p>
        </p:txBody>
      </p:sp>
      <p:sp>
        <p:nvSpPr>
          <p:cNvPr id="47" name="CuadroTexto 51">
            <a:extLst>
              <a:ext uri="{FF2B5EF4-FFF2-40B4-BE49-F238E27FC236}">
                <a16:creationId xmlns="" xmlns:a16="http://schemas.microsoft.com/office/drawing/2014/main" id="{6227FC3B-8953-414A-BC41-73E0B631DDDD}"/>
              </a:ext>
            </a:extLst>
          </p:cNvPr>
          <p:cNvSpPr txBox="1"/>
          <p:nvPr/>
        </p:nvSpPr>
        <p:spPr>
          <a:xfrm>
            <a:off x="589541" y="8543483"/>
            <a:ext cx="6220520" cy="707886"/>
          </a:xfrm>
          <a:prstGeom prst="rect">
            <a:avLst/>
          </a:prstGeom>
          <a:noFill/>
          <a:ln w="50800">
            <a:noFill/>
          </a:ln>
        </p:spPr>
        <p:txBody>
          <a:bodyPr wrap="square" rtlCol="0">
            <a:spAutoFit/>
          </a:bodyPr>
          <a:lstStyle>
            <a:defPPr>
              <a:defRPr lang="es-CO"/>
            </a:defPPr>
            <a:lvl1pPr marL="0" algn="l" defTabSz="1535972" rtl="0" eaLnBrk="1" latinLnBrk="0" hangingPunct="1">
              <a:defRPr sz="3000" kern="1200">
                <a:solidFill>
                  <a:schemeClr val="tx1"/>
                </a:solidFill>
                <a:latin typeface="+mn-lt"/>
                <a:ea typeface="+mn-ea"/>
                <a:cs typeface="+mn-cs"/>
              </a:defRPr>
            </a:lvl1pPr>
            <a:lvl2pPr marL="767987" algn="l" defTabSz="1535972" rtl="0" eaLnBrk="1" latinLnBrk="0" hangingPunct="1">
              <a:defRPr sz="3000" kern="1200">
                <a:solidFill>
                  <a:schemeClr val="tx1"/>
                </a:solidFill>
                <a:latin typeface="+mn-lt"/>
                <a:ea typeface="+mn-ea"/>
                <a:cs typeface="+mn-cs"/>
              </a:defRPr>
            </a:lvl2pPr>
            <a:lvl3pPr marL="1535972" algn="l" defTabSz="1535972" rtl="0" eaLnBrk="1" latinLnBrk="0" hangingPunct="1">
              <a:defRPr sz="3000" kern="1200">
                <a:solidFill>
                  <a:schemeClr val="tx1"/>
                </a:solidFill>
                <a:latin typeface="+mn-lt"/>
                <a:ea typeface="+mn-ea"/>
                <a:cs typeface="+mn-cs"/>
              </a:defRPr>
            </a:lvl3pPr>
            <a:lvl4pPr marL="2303959" algn="l" defTabSz="1535972" rtl="0" eaLnBrk="1" latinLnBrk="0" hangingPunct="1">
              <a:defRPr sz="3000" kern="1200">
                <a:solidFill>
                  <a:schemeClr val="tx1"/>
                </a:solidFill>
                <a:latin typeface="+mn-lt"/>
                <a:ea typeface="+mn-ea"/>
                <a:cs typeface="+mn-cs"/>
              </a:defRPr>
            </a:lvl4pPr>
            <a:lvl5pPr marL="3071946" algn="l" defTabSz="1535972" rtl="0" eaLnBrk="1" latinLnBrk="0" hangingPunct="1">
              <a:defRPr sz="3000" kern="1200">
                <a:solidFill>
                  <a:schemeClr val="tx1"/>
                </a:solidFill>
                <a:latin typeface="+mn-lt"/>
                <a:ea typeface="+mn-ea"/>
                <a:cs typeface="+mn-cs"/>
              </a:defRPr>
            </a:lvl5pPr>
            <a:lvl6pPr marL="3839932" algn="l" defTabSz="1535972" rtl="0" eaLnBrk="1" latinLnBrk="0" hangingPunct="1">
              <a:defRPr sz="3000" kern="1200">
                <a:solidFill>
                  <a:schemeClr val="tx1"/>
                </a:solidFill>
                <a:latin typeface="+mn-lt"/>
                <a:ea typeface="+mn-ea"/>
                <a:cs typeface="+mn-cs"/>
              </a:defRPr>
            </a:lvl6pPr>
            <a:lvl7pPr marL="4607919" algn="l" defTabSz="1535972" rtl="0" eaLnBrk="1" latinLnBrk="0" hangingPunct="1">
              <a:defRPr sz="3000" kern="1200">
                <a:solidFill>
                  <a:schemeClr val="tx1"/>
                </a:solidFill>
                <a:latin typeface="+mn-lt"/>
                <a:ea typeface="+mn-ea"/>
                <a:cs typeface="+mn-cs"/>
              </a:defRPr>
            </a:lvl7pPr>
            <a:lvl8pPr marL="5375906" algn="l" defTabSz="1535972" rtl="0" eaLnBrk="1" latinLnBrk="0" hangingPunct="1">
              <a:defRPr sz="3000" kern="1200">
                <a:solidFill>
                  <a:schemeClr val="tx1"/>
                </a:solidFill>
                <a:latin typeface="+mn-lt"/>
                <a:ea typeface="+mn-ea"/>
                <a:cs typeface="+mn-cs"/>
              </a:defRPr>
            </a:lvl8pPr>
            <a:lvl9pPr marL="6143891" algn="l" defTabSz="1535972" rtl="0" eaLnBrk="1" latinLnBrk="0" hangingPunct="1">
              <a:defRPr sz="3000" kern="1200">
                <a:solidFill>
                  <a:schemeClr val="tx1"/>
                </a:solidFill>
                <a:latin typeface="+mn-lt"/>
                <a:ea typeface="+mn-ea"/>
                <a:cs typeface="+mn-cs"/>
              </a:defRPr>
            </a:lvl9pPr>
          </a:lstStyle>
          <a:p>
            <a:pPr marL="0" marR="0" lvl="0" indent="0" algn="ctr" defTabSz="1535972" rtl="0" eaLnBrk="1" fontAlgn="auto" latinLnBrk="0" hangingPunct="1">
              <a:lnSpc>
                <a:spcPct val="100000"/>
              </a:lnSpc>
              <a:spcBef>
                <a:spcPts val="0"/>
              </a:spcBef>
              <a:spcAft>
                <a:spcPts val="0"/>
              </a:spcAft>
              <a:buClrTx/>
              <a:buSzTx/>
              <a:buFontTx/>
              <a:buNone/>
              <a:tabLst/>
              <a:defRPr/>
            </a:pPr>
            <a:r>
              <a:rPr kumimoji="0" lang="es-CO" sz="3000" b="1" i="0" u="none" strike="noStrike" kern="1200" cap="none" spc="0" normalizeH="0" baseline="0" noProof="0" dirty="0">
                <a:ln>
                  <a:noFill/>
                </a:ln>
                <a:effectLst/>
                <a:uLnTx/>
                <a:uFillTx/>
                <a:latin typeface="Tahoma"/>
                <a:ea typeface="+mn-ea"/>
                <a:cs typeface="+mn-cs"/>
              </a:rPr>
              <a:t>Etapa</a:t>
            </a:r>
            <a:r>
              <a:rPr kumimoji="0" lang="es-CO" sz="3000" b="1" i="0" u="none" strike="noStrike" kern="1200" cap="none" spc="0" normalizeH="0" noProof="0" dirty="0">
                <a:ln>
                  <a:noFill/>
                </a:ln>
                <a:effectLst/>
                <a:uLnTx/>
                <a:uFillTx/>
                <a:latin typeface="Tahoma"/>
                <a:ea typeface="+mn-ea"/>
                <a:cs typeface="+mn-cs"/>
              </a:rPr>
              <a:t> 1: </a:t>
            </a:r>
            <a:r>
              <a:rPr kumimoji="0" lang="es-CO" sz="4000" b="1" i="0" u="none" strike="noStrike" kern="1200" cap="none" spc="0" normalizeH="0" noProof="0" dirty="0">
                <a:ln>
                  <a:noFill/>
                </a:ln>
                <a:effectLst/>
                <a:uLnTx/>
                <a:uFillTx/>
                <a:latin typeface="Tahoma"/>
                <a:ea typeface="+mn-ea"/>
                <a:cs typeface="+mn-cs"/>
              </a:rPr>
              <a:t>576</a:t>
            </a:r>
            <a:r>
              <a:rPr kumimoji="0" lang="es-CO" sz="3000" b="1" i="0" u="none" strike="noStrike" kern="1200" cap="none" spc="0" normalizeH="0" noProof="0" dirty="0">
                <a:ln>
                  <a:noFill/>
                </a:ln>
                <a:effectLst/>
                <a:uLnTx/>
                <a:uFillTx/>
                <a:latin typeface="Tahoma"/>
                <a:ea typeface="+mn-ea"/>
                <a:cs typeface="+mn-cs"/>
              </a:rPr>
              <a:t> vehículos </a:t>
            </a:r>
            <a:endParaRPr kumimoji="0" lang="es-CO" sz="3000" b="1" i="0" u="none" strike="noStrike" kern="1200" cap="none" spc="0" normalizeH="0" baseline="0" noProof="0" dirty="0">
              <a:ln>
                <a:noFill/>
              </a:ln>
              <a:effectLst/>
              <a:uLnTx/>
              <a:uFillTx/>
              <a:latin typeface="Tahoma"/>
              <a:ea typeface="+mn-ea"/>
              <a:cs typeface="+mn-cs"/>
            </a:endParaRPr>
          </a:p>
        </p:txBody>
      </p:sp>
      <p:sp>
        <p:nvSpPr>
          <p:cNvPr id="48" name="Cerrar llave 47">
            <a:extLst>
              <a:ext uri="{FF2B5EF4-FFF2-40B4-BE49-F238E27FC236}">
                <a16:creationId xmlns="" xmlns:a16="http://schemas.microsoft.com/office/drawing/2014/main" id="{CC2943BF-833C-4503-8A53-D470A68B6EBC}"/>
              </a:ext>
            </a:extLst>
          </p:cNvPr>
          <p:cNvSpPr/>
          <p:nvPr/>
        </p:nvSpPr>
        <p:spPr>
          <a:xfrm rot="5400000">
            <a:off x="3409565" y="5039066"/>
            <a:ext cx="578707" cy="5875568"/>
          </a:xfrm>
          <a:prstGeom prst="rightBrace">
            <a:avLst/>
          </a:prstGeom>
          <a:ln w="60325">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s-CO"/>
            </a:defPPr>
            <a:lvl1pPr marL="0" algn="l" defTabSz="1535972" rtl="0" eaLnBrk="1" latinLnBrk="0" hangingPunct="1">
              <a:defRPr sz="3000" kern="1200">
                <a:solidFill>
                  <a:schemeClr val="tx1"/>
                </a:solidFill>
                <a:latin typeface="+mn-lt"/>
                <a:ea typeface="+mn-ea"/>
                <a:cs typeface="+mn-cs"/>
              </a:defRPr>
            </a:lvl1pPr>
            <a:lvl2pPr marL="767987" algn="l" defTabSz="1535972" rtl="0" eaLnBrk="1" latinLnBrk="0" hangingPunct="1">
              <a:defRPr sz="3000" kern="1200">
                <a:solidFill>
                  <a:schemeClr val="tx1"/>
                </a:solidFill>
                <a:latin typeface="+mn-lt"/>
                <a:ea typeface="+mn-ea"/>
                <a:cs typeface="+mn-cs"/>
              </a:defRPr>
            </a:lvl2pPr>
            <a:lvl3pPr marL="1535972" algn="l" defTabSz="1535972" rtl="0" eaLnBrk="1" latinLnBrk="0" hangingPunct="1">
              <a:defRPr sz="3000" kern="1200">
                <a:solidFill>
                  <a:schemeClr val="tx1"/>
                </a:solidFill>
                <a:latin typeface="+mn-lt"/>
                <a:ea typeface="+mn-ea"/>
                <a:cs typeface="+mn-cs"/>
              </a:defRPr>
            </a:lvl3pPr>
            <a:lvl4pPr marL="2303959" algn="l" defTabSz="1535972" rtl="0" eaLnBrk="1" latinLnBrk="0" hangingPunct="1">
              <a:defRPr sz="3000" kern="1200">
                <a:solidFill>
                  <a:schemeClr val="tx1"/>
                </a:solidFill>
                <a:latin typeface="+mn-lt"/>
                <a:ea typeface="+mn-ea"/>
                <a:cs typeface="+mn-cs"/>
              </a:defRPr>
            </a:lvl4pPr>
            <a:lvl5pPr marL="3071946" algn="l" defTabSz="1535972" rtl="0" eaLnBrk="1" latinLnBrk="0" hangingPunct="1">
              <a:defRPr sz="3000" kern="1200">
                <a:solidFill>
                  <a:schemeClr val="tx1"/>
                </a:solidFill>
                <a:latin typeface="+mn-lt"/>
                <a:ea typeface="+mn-ea"/>
                <a:cs typeface="+mn-cs"/>
              </a:defRPr>
            </a:lvl5pPr>
            <a:lvl6pPr marL="3839932" algn="l" defTabSz="1535972" rtl="0" eaLnBrk="1" latinLnBrk="0" hangingPunct="1">
              <a:defRPr sz="3000" kern="1200">
                <a:solidFill>
                  <a:schemeClr val="tx1"/>
                </a:solidFill>
                <a:latin typeface="+mn-lt"/>
                <a:ea typeface="+mn-ea"/>
                <a:cs typeface="+mn-cs"/>
              </a:defRPr>
            </a:lvl6pPr>
            <a:lvl7pPr marL="4607919" algn="l" defTabSz="1535972" rtl="0" eaLnBrk="1" latinLnBrk="0" hangingPunct="1">
              <a:defRPr sz="3000" kern="1200">
                <a:solidFill>
                  <a:schemeClr val="tx1"/>
                </a:solidFill>
                <a:latin typeface="+mn-lt"/>
                <a:ea typeface="+mn-ea"/>
                <a:cs typeface="+mn-cs"/>
              </a:defRPr>
            </a:lvl7pPr>
            <a:lvl8pPr marL="5375906" algn="l" defTabSz="1535972" rtl="0" eaLnBrk="1" latinLnBrk="0" hangingPunct="1">
              <a:defRPr sz="3000" kern="1200">
                <a:solidFill>
                  <a:schemeClr val="tx1"/>
                </a:solidFill>
                <a:latin typeface="+mn-lt"/>
                <a:ea typeface="+mn-ea"/>
                <a:cs typeface="+mn-cs"/>
              </a:defRPr>
            </a:lvl8pPr>
            <a:lvl9pPr marL="6143891" algn="l" defTabSz="1535972" rtl="0" eaLnBrk="1" latinLnBrk="0" hangingPunct="1">
              <a:defRPr sz="3000" kern="1200">
                <a:solidFill>
                  <a:schemeClr val="tx1"/>
                </a:solidFill>
                <a:latin typeface="+mn-lt"/>
                <a:ea typeface="+mn-ea"/>
                <a:cs typeface="+mn-cs"/>
              </a:defRPr>
            </a:lvl9pPr>
          </a:lstStyle>
          <a:p>
            <a:pPr marL="0" marR="0" lvl="0" indent="0" algn="ctr" defTabSz="1535972" rtl="0" eaLnBrk="1" fontAlgn="auto" latinLnBrk="0" hangingPunct="1">
              <a:lnSpc>
                <a:spcPct val="100000"/>
              </a:lnSpc>
              <a:spcBef>
                <a:spcPts val="0"/>
              </a:spcBef>
              <a:spcAft>
                <a:spcPts val="0"/>
              </a:spcAft>
              <a:buClrTx/>
              <a:buSzTx/>
              <a:buFontTx/>
              <a:buNone/>
              <a:tabLst/>
              <a:defRPr/>
            </a:pPr>
            <a:endParaRPr kumimoji="0" lang="es-CO" sz="3000" b="0" i="0" u="none" strike="noStrike" kern="1200" cap="none" spc="0" normalizeH="0" baseline="0" noProof="0">
              <a:ln>
                <a:noFill/>
              </a:ln>
              <a:solidFill>
                <a:prstClr val="black"/>
              </a:solidFill>
              <a:effectLst/>
              <a:uLnTx/>
              <a:uFillTx/>
              <a:latin typeface="Tahoma"/>
              <a:ea typeface="+mn-ea"/>
              <a:cs typeface="+mn-cs"/>
            </a:endParaRPr>
          </a:p>
        </p:txBody>
      </p:sp>
      <p:sp>
        <p:nvSpPr>
          <p:cNvPr id="49" name="Cerrar llave 48">
            <a:extLst>
              <a:ext uri="{FF2B5EF4-FFF2-40B4-BE49-F238E27FC236}">
                <a16:creationId xmlns="" xmlns:a16="http://schemas.microsoft.com/office/drawing/2014/main" id="{679C94D6-4141-457A-AF47-63DD7E099E0F}"/>
              </a:ext>
            </a:extLst>
          </p:cNvPr>
          <p:cNvSpPr/>
          <p:nvPr/>
        </p:nvSpPr>
        <p:spPr>
          <a:xfrm rot="5400000">
            <a:off x="11865804" y="3660895"/>
            <a:ext cx="638381" cy="8520811"/>
          </a:xfrm>
          <a:prstGeom prst="rightBrace">
            <a:avLst/>
          </a:prstGeom>
          <a:ln w="60325">
            <a:solidFill>
              <a:srgbClr val="FFB71B"/>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s-CO"/>
            </a:defPPr>
            <a:lvl1pPr marL="0" algn="l" defTabSz="1535972" rtl="0" eaLnBrk="1" latinLnBrk="0" hangingPunct="1">
              <a:defRPr sz="3000" kern="1200">
                <a:solidFill>
                  <a:schemeClr val="tx1"/>
                </a:solidFill>
                <a:latin typeface="+mn-lt"/>
                <a:ea typeface="+mn-ea"/>
                <a:cs typeface="+mn-cs"/>
              </a:defRPr>
            </a:lvl1pPr>
            <a:lvl2pPr marL="767987" algn="l" defTabSz="1535972" rtl="0" eaLnBrk="1" latinLnBrk="0" hangingPunct="1">
              <a:defRPr sz="3000" kern="1200">
                <a:solidFill>
                  <a:schemeClr val="tx1"/>
                </a:solidFill>
                <a:latin typeface="+mn-lt"/>
                <a:ea typeface="+mn-ea"/>
                <a:cs typeface="+mn-cs"/>
              </a:defRPr>
            </a:lvl2pPr>
            <a:lvl3pPr marL="1535972" algn="l" defTabSz="1535972" rtl="0" eaLnBrk="1" latinLnBrk="0" hangingPunct="1">
              <a:defRPr sz="3000" kern="1200">
                <a:solidFill>
                  <a:schemeClr val="tx1"/>
                </a:solidFill>
                <a:latin typeface="+mn-lt"/>
                <a:ea typeface="+mn-ea"/>
                <a:cs typeface="+mn-cs"/>
              </a:defRPr>
            </a:lvl3pPr>
            <a:lvl4pPr marL="2303959" algn="l" defTabSz="1535972" rtl="0" eaLnBrk="1" latinLnBrk="0" hangingPunct="1">
              <a:defRPr sz="3000" kern="1200">
                <a:solidFill>
                  <a:schemeClr val="tx1"/>
                </a:solidFill>
                <a:latin typeface="+mn-lt"/>
                <a:ea typeface="+mn-ea"/>
                <a:cs typeface="+mn-cs"/>
              </a:defRPr>
            </a:lvl4pPr>
            <a:lvl5pPr marL="3071946" algn="l" defTabSz="1535972" rtl="0" eaLnBrk="1" latinLnBrk="0" hangingPunct="1">
              <a:defRPr sz="3000" kern="1200">
                <a:solidFill>
                  <a:schemeClr val="tx1"/>
                </a:solidFill>
                <a:latin typeface="+mn-lt"/>
                <a:ea typeface="+mn-ea"/>
                <a:cs typeface="+mn-cs"/>
              </a:defRPr>
            </a:lvl5pPr>
            <a:lvl6pPr marL="3839932" algn="l" defTabSz="1535972" rtl="0" eaLnBrk="1" latinLnBrk="0" hangingPunct="1">
              <a:defRPr sz="3000" kern="1200">
                <a:solidFill>
                  <a:schemeClr val="tx1"/>
                </a:solidFill>
                <a:latin typeface="+mn-lt"/>
                <a:ea typeface="+mn-ea"/>
                <a:cs typeface="+mn-cs"/>
              </a:defRPr>
            </a:lvl6pPr>
            <a:lvl7pPr marL="4607919" algn="l" defTabSz="1535972" rtl="0" eaLnBrk="1" latinLnBrk="0" hangingPunct="1">
              <a:defRPr sz="3000" kern="1200">
                <a:solidFill>
                  <a:schemeClr val="tx1"/>
                </a:solidFill>
                <a:latin typeface="+mn-lt"/>
                <a:ea typeface="+mn-ea"/>
                <a:cs typeface="+mn-cs"/>
              </a:defRPr>
            </a:lvl7pPr>
            <a:lvl8pPr marL="5375906" algn="l" defTabSz="1535972" rtl="0" eaLnBrk="1" latinLnBrk="0" hangingPunct="1">
              <a:defRPr sz="3000" kern="1200">
                <a:solidFill>
                  <a:schemeClr val="tx1"/>
                </a:solidFill>
                <a:latin typeface="+mn-lt"/>
                <a:ea typeface="+mn-ea"/>
                <a:cs typeface="+mn-cs"/>
              </a:defRPr>
            </a:lvl8pPr>
            <a:lvl9pPr marL="6143891" algn="l" defTabSz="1535972" rtl="0" eaLnBrk="1" latinLnBrk="0" hangingPunct="1">
              <a:defRPr sz="3000" kern="1200">
                <a:solidFill>
                  <a:schemeClr val="tx1"/>
                </a:solidFill>
                <a:latin typeface="+mn-lt"/>
                <a:ea typeface="+mn-ea"/>
                <a:cs typeface="+mn-cs"/>
              </a:defRPr>
            </a:lvl9pPr>
          </a:lstStyle>
          <a:p>
            <a:pPr marL="0" marR="0" lvl="0" indent="0" algn="ctr" defTabSz="1535972" rtl="0" eaLnBrk="1" fontAlgn="auto" latinLnBrk="0" hangingPunct="1">
              <a:lnSpc>
                <a:spcPct val="100000"/>
              </a:lnSpc>
              <a:spcBef>
                <a:spcPts val="0"/>
              </a:spcBef>
              <a:spcAft>
                <a:spcPts val="0"/>
              </a:spcAft>
              <a:buClrTx/>
              <a:buSzTx/>
              <a:buFontTx/>
              <a:buNone/>
              <a:tabLst/>
              <a:defRPr/>
            </a:pPr>
            <a:endParaRPr kumimoji="0" lang="es-CO" sz="3000" b="0" i="0" u="none" strike="noStrike" kern="1200" cap="none" spc="0" normalizeH="0" baseline="0" noProof="0">
              <a:ln>
                <a:noFill/>
              </a:ln>
              <a:solidFill>
                <a:prstClr val="black"/>
              </a:solidFill>
              <a:effectLst/>
              <a:uLnTx/>
              <a:uFillTx/>
              <a:latin typeface="Tahoma"/>
              <a:ea typeface="+mn-ea"/>
              <a:cs typeface="+mn-cs"/>
            </a:endParaRPr>
          </a:p>
        </p:txBody>
      </p:sp>
      <p:sp>
        <p:nvSpPr>
          <p:cNvPr id="50" name="CuadroTexto 54">
            <a:extLst>
              <a:ext uri="{FF2B5EF4-FFF2-40B4-BE49-F238E27FC236}">
                <a16:creationId xmlns="" xmlns:a16="http://schemas.microsoft.com/office/drawing/2014/main" id="{180FF5AD-2162-49A8-9B25-A27408CBA074}"/>
              </a:ext>
            </a:extLst>
          </p:cNvPr>
          <p:cNvSpPr txBox="1"/>
          <p:nvPr/>
        </p:nvSpPr>
        <p:spPr>
          <a:xfrm>
            <a:off x="9322986" y="8502990"/>
            <a:ext cx="6220520" cy="707886"/>
          </a:xfrm>
          <a:prstGeom prst="rect">
            <a:avLst/>
          </a:prstGeom>
          <a:noFill/>
          <a:ln w="50800">
            <a:noFill/>
          </a:ln>
        </p:spPr>
        <p:txBody>
          <a:bodyPr wrap="square" rtlCol="0">
            <a:spAutoFit/>
          </a:bodyPr>
          <a:lstStyle>
            <a:defPPr>
              <a:defRPr lang="es-CO"/>
            </a:defPPr>
            <a:lvl1pPr marL="0" algn="l" defTabSz="1535972" rtl="0" eaLnBrk="1" latinLnBrk="0" hangingPunct="1">
              <a:defRPr sz="3000" kern="1200">
                <a:solidFill>
                  <a:schemeClr val="tx1"/>
                </a:solidFill>
                <a:latin typeface="+mn-lt"/>
                <a:ea typeface="+mn-ea"/>
                <a:cs typeface="+mn-cs"/>
              </a:defRPr>
            </a:lvl1pPr>
            <a:lvl2pPr marL="767987" algn="l" defTabSz="1535972" rtl="0" eaLnBrk="1" latinLnBrk="0" hangingPunct="1">
              <a:defRPr sz="3000" kern="1200">
                <a:solidFill>
                  <a:schemeClr val="tx1"/>
                </a:solidFill>
                <a:latin typeface="+mn-lt"/>
                <a:ea typeface="+mn-ea"/>
                <a:cs typeface="+mn-cs"/>
              </a:defRPr>
            </a:lvl2pPr>
            <a:lvl3pPr marL="1535972" algn="l" defTabSz="1535972" rtl="0" eaLnBrk="1" latinLnBrk="0" hangingPunct="1">
              <a:defRPr sz="3000" kern="1200">
                <a:solidFill>
                  <a:schemeClr val="tx1"/>
                </a:solidFill>
                <a:latin typeface="+mn-lt"/>
                <a:ea typeface="+mn-ea"/>
                <a:cs typeface="+mn-cs"/>
              </a:defRPr>
            </a:lvl3pPr>
            <a:lvl4pPr marL="2303959" algn="l" defTabSz="1535972" rtl="0" eaLnBrk="1" latinLnBrk="0" hangingPunct="1">
              <a:defRPr sz="3000" kern="1200">
                <a:solidFill>
                  <a:schemeClr val="tx1"/>
                </a:solidFill>
                <a:latin typeface="+mn-lt"/>
                <a:ea typeface="+mn-ea"/>
                <a:cs typeface="+mn-cs"/>
              </a:defRPr>
            </a:lvl4pPr>
            <a:lvl5pPr marL="3071946" algn="l" defTabSz="1535972" rtl="0" eaLnBrk="1" latinLnBrk="0" hangingPunct="1">
              <a:defRPr sz="3000" kern="1200">
                <a:solidFill>
                  <a:schemeClr val="tx1"/>
                </a:solidFill>
                <a:latin typeface="+mn-lt"/>
                <a:ea typeface="+mn-ea"/>
                <a:cs typeface="+mn-cs"/>
              </a:defRPr>
            </a:lvl5pPr>
            <a:lvl6pPr marL="3839932" algn="l" defTabSz="1535972" rtl="0" eaLnBrk="1" latinLnBrk="0" hangingPunct="1">
              <a:defRPr sz="3000" kern="1200">
                <a:solidFill>
                  <a:schemeClr val="tx1"/>
                </a:solidFill>
                <a:latin typeface="+mn-lt"/>
                <a:ea typeface="+mn-ea"/>
                <a:cs typeface="+mn-cs"/>
              </a:defRPr>
            </a:lvl6pPr>
            <a:lvl7pPr marL="4607919" algn="l" defTabSz="1535972" rtl="0" eaLnBrk="1" latinLnBrk="0" hangingPunct="1">
              <a:defRPr sz="3000" kern="1200">
                <a:solidFill>
                  <a:schemeClr val="tx1"/>
                </a:solidFill>
                <a:latin typeface="+mn-lt"/>
                <a:ea typeface="+mn-ea"/>
                <a:cs typeface="+mn-cs"/>
              </a:defRPr>
            </a:lvl7pPr>
            <a:lvl8pPr marL="5375906" algn="l" defTabSz="1535972" rtl="0" eaLnBrk="1" latinLnBrk="0" hangingPunct="1">
              <a:defRPr sz="3000" kern="1200">
                <a:solidFill>
                  <a:schemeClr val="tx1"/>
                </a:solidFill>
                <a:latin typeface="+mn-lt"/>
                <a:ea typeface="+mn-ea"/>
                <a:cs typeface="+mn-cs"/>
              </a:defRPr>
            </a:lvl8pPr>
            <a:lvl9pPr marL="6143891" algn="l" defTabSz="1535972" rtl="0" eaLnBrk="1" latinLnBrk="0" hangingPunct="1">
              <a:defRPr sz="3000" kern="1200">
                <a:solidFill>
                  <a:schemeClr val="tx1"/>
                </a:solidFill>
                <a:latin typeface="+mn-lt"/>
                <a:ea typeface="+mn-ea"/>
                <a:cs typeface="+mn-cs"/>
              </a:defRPr>
            </a:lvl9pPr>
          </a:lstStyle>
          <a:p>
            <a:pPr marL="0" marR="0" lvl="0" indent="0" algn="ctr" defTabSz="1535972" rtl="0" eaLnBrk="1" fontAlgn="auto" latinLnBrk="0" hangingPunct="1">
              <a:lnSpc>
                <a:spcPct val="100000"/>
              </a:lnSpc>
              <a:spcBef>
                <a:spcPts val="0"/>
              </a:spcBef>
              <a:spcAft>
                <a:spcPts val="0"/>
              </a:spcAft>
              <a:buClrTx/>
              <a:buSzTx/>
              <a:buFontTx/>
              <a:buNone/>
              <a:tabLst/>
              <a:defRPr/>
            </a:pPr>
            <a:r>
              <a:rPr kumimoji="0" lang="es-CO" sz="3000" b="1" i="0" u="none" strike="noStrike" kern="1200" cap="none" spc="0" normalizeH="0" baseline="0" noProof="0" dirty="0">
                <a:ln>
                  <a:noFill/>
                </a:ln>
                <a:solidFill>
                  <a:srgbClr val="FFB71B"/>
                </a:solidFill>
                <a:effectLst/>
                <a:uLnTx/>
                <a:uFillTx/>
                <a:latin typeface="Tahoma"/>
                <a:ea typeface="+mn-ea"/>
                <a:cs typeface="+mn-cs"/>
              </a:rPr>
              <a:t>Etapa 2: </a:t>
            </a:r>
            <a:r>
              <a:rPr kumimoji="0" lang="es-CO" sz="4000" b="1" i="0" u="none" strike="noStrike" kern="1200" cap="none" spc="0" normalizeH="0" baseline="0" noProof="0" dirty="0">
                <a:ln>
                  <a:noFill/>
                </a:ln>
                <a:solidFill>
                  <a:srgbClr val="FFB71B"/>
                </a:solidFill>
                <a:effectLst/>
                <a:uLnTx/>
                <a:uFillTx/>
                <a:latin typeface="Tahoma"/>
                <a:ea typeface="+mn-ea"/>
                <a:cs typeface="+mn-cs"/>
              </a:rPr>
              <a:t>701</a:t>
            </a:r>
            <a:r>
              <a:rPr kumimoji="0" lang="es-CO" sz="3000" b="1" i="0" u="none" strike="noStrike" kern="1200" cap="none" spc="0" normalizeH="0" baseline="0" noProof="0" dirty="0">
                <a:ln>
                  <a:noFill/>
                </a:ln>
                <a:solidFill>
                  <a:srgbClr val="FFB71B"/>
                </a:solidFill>
                <a:effectLst/>
                <a:uLnTx/>
                <a:uFillTx/>
                <a:latin typeface="Tahoma"/>
                <a:ea typeface="+mn-ea"/>
                <a:cs typeface="+mn-cs"/>
              </a:rPr>
              <a:t> vehículos </a:t>
            </a:r>
          </a:p>
        </p:txBody>
      </p:sp>
      <p:sp>
        <p:nvSpPr>
          <p:cNvPr id="51" name="Rectángulo 50">
            <a:extLst>
              <a:ext uri="{FF2B5EF4-FFF2-40B4-BE49-F238E27FC236}">
                <a16:creationId xmlns="" xmlns:a16="http://schemas.microsoft.com/office/drawing/2014/main" id="{0E5909DB-DEC1-4ABB-B3B3-9CEE7FCDD342}"/>
              </a:ext>
            </a:extLst>
          </p:cNvPr>
          <p:cNvSpPr/>
          <p:nvPr/>
        </p:nvSpPr>
        <p:spPr>
          <a:xfrm>
            <a:off x="131844" y="122113"/>
            <a:ext cx="12491675" cy="584775"/>
          </a:xfrm>
          <a:prstGeom prst="rect">
            <a:avLst/>
          </a:prstGeom>
          <a:noFill/>
        </p:spPr>
        <p:txBody>
          <a:bodyPr wrap="square" rtlCol="0">
            <a:spAutoFit/>
          </a:bodyPr>
          <a:lstStyle/>
          <a:p>
            <a:r>
              <a:rPr lang="es-CO" sz="3200" b="1" dirty="0">
                <a:solidFill>
                  <a:schemeClr val="bg1"/>
                </a:solidFill>
              </a:rPr>
              <a:t>Estructuración técnica Unidades Funcionales – ETAPA 2</a:t>
            </a:r>
          </a:p>
        </p:txBody>
      </p:sp>
      <p:sp>
        <p:nvSpPr>
          <p:cNvPr id="62" name="Elipse 61">
            <a:extLst>
              <a:ext uri="{FF2B5EF4-FFF2-40B4-BE49-F238E27FC236}">
                <a16:creationId xmlns="" xmlns:a16="http://schemas.microsoft.com/office/drawing/2014/main" id="{D2E574C3-C520-4B1E-B2B4-7214C648F1F2}"/>
              </a:ext>
            </a:extLst>
          </p:cNvPr>
          <p:cNvSpPr/>
          <p:nvPr/>
        </p:nvSpPr>
        <p:spPr>
          <a:xfrm>
            <a:off x="2770448" y="5526076"/>
            <a:ext cx="194726" cy="191819"/>
          </a:xfrm>
          <a:prstGeom prst="ellipse">
            <a:avLst/>
          </a:prstGeom>
          <a:solidFill>
            <a:schemeClr val="bg1"/>
          </a:solidFill>
          <a:ln w="571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CO"/>
            </a:defPPr>
            <a:lvl1pPr marL="0" algn="l" defTabSz="1535972" rtl="0" eaLnBrk="1" latinLnBrk="0" hangingPunct="1">
              <a:defRPr sz="3000" kern="1200">
                <a:solidFill>
                  <a:schemeClr val="lt1"/>
                </a:solidFill>
                <a:latin typeface="+mn-lt"/>
                <a:ea typeface="+mn-ea"/>
                <a:cs typeface="+mn-cs"/>
              </a:defRPr>
            </a:lvl1pPr>
            <a:lvl2pPr marL="767987" algn="l" defTabSz="1535972" rtl="0" eaLnBrk="1" latinLnBrk="0" hangingPunct="1">
              <a:defRPr sz="3000" kern="1200">
                <a:solidFill>
                  <a:schemeClr val="lt1"/>
                </a:solidFill>
                <a:latin typeface="+mn-lt"/>
                <a:ea typeface="+mn-ea"/>
                <a:cs typeface="+mn-cs"/>
              </a:defRPr>
            </a:lvl2pPr>
            <a:lvl3pPr marL="1535972" algn="l" defTabSz="1535972" rtl="0" eaLnBrk="1" latinLnBrk="0" hangingPunct="1">
              <a:defRPr sz="3000" kern="1200">
                <a:solidFill>
                  <a:schemeClr val="lt1"/>
                </a:solidFill>
                <a:latin typeface="+mn-lt"/>
                <a:ea typeface="+mn-ea"/>
                <a:cs typeface="+mn-cs"/>
              </a:defRPr>
            </a:lvl3pPr>
            <a:lvl4pPr marL="2303959" algn="l" defTabSz="1535972" rtl="0" eaLnBrk="1" latinLnBrk="0" hangingPunct="1">
              <a:defRPr sz="3000" kern="1200">
                <a:solidFill>
                  <a:schemeClr val="lt1"/>
                </a:solidFill>
                <a:latin typeface="+mn-lt"/>
                <a:ea typeface="+mn-ea"/>
                <a:cs typeface="+mn-cs"/>
              </a:defRPr>
            </a:lvl4pPr>
            <a:lvl5pPr marL="3071946" algn="l" defTabSz="1535972" rtl="0" eaLnBrk="1" latinLnBrk="0" hangingPunct="1">
              <a:defRPr sz="3000" kern="1200">
                <a:solidFill>
                  <a:schemeClr val="lt1"/>
                </a:solidFill>
                <a:latin typeface="+mn-lt"/>
                <a:ea typeface="+mn-ea"/>
                <a:cs typeface="+mn-cs"/>
              </a:defRPr>
            </a:lvl5pPr>
            <a:lvl6pPr marL="3839932" algn="l" defTabSz="1535972" rtl="0" eaLnBrk="1" latinLnBrk="0" hangingPunct="1">
              <a:defRPr sz="3000" kern="1200">
                <a:solidFill>
                  <a:schemeClr val="lt1"/>
                </a:solidFill>
                <a:latin typeface="+mn-lt"/>
                <a:ea typeface="+mn-ea"/>
                <a:cs typeface="+mn-cs"/>
              </a:defRPr>
            </a:lvl6pPr>
            <a:lvl7pPr marL="4607919" algn="l" defTabSz="1535972" rtl="0" eaLnBrk="1" latinLnBrk="0" hangingPunct="1">
              <a:defRPr sz="3000" kern="1200">
                <a:solidFill>
                  <a:schemeClr val="lt1"/>
                </a:solidFill>
                <a:latin typeface="+mn-lt"/>
                <a:ea typeface="+mn-ea"/>
                <a:cs typeface="+mn-cs"/>
              </a:defRPr>
            </a:lvl7pPr>
            <a:lvl8pPr marL="5375906" algn="l" defTabSz="1535972" rtl="0" eaLnBrk="1" latinLnBrk="0" hangingPunct="1">
              <a:defRPr sz="3000" kern="1200">
                <a:solidFill>
                  <a:schemeClr val="lt1"/>
                </a:solidFill>
                <a:latin typeface="+mn-lt"/>
                <a:ea typeface="+mn-ea"/>
                <a:cs typeface="+mn-cs"/>
              </a:defRPr>
            </a:lvl8pPr>
            <a:lvl9pPr marL="6143891" algn="l" defTabSz="1535972" rtl="0" eaLnBrk="1" latinLnBrk="0" hangingPunct="1">
              <a:defRPr sz="3000" kern="1200">
                <a:solidFill>
                  <a:schemeClr val="lt1"/>
                </a:solidFill>
                <a:latin typeface="+mn-lt"/>
                <a:ea typeface="+mn-ea"/>
                <a:cs typeface="+mn-cs"/>
              </a:defRPr>
            </a:lvl9pPr>
          </a:lstStyle>
          <a:p>
            <a:pPr algn="ctr"/>
            <a:endParaRPr lang="es-CO">
              <a:solidFill>
                <a:schemeClr val="tx1">
                  <a:lumMod val="65000"/>
                  <a:lumOff val="35000"/>
                </a:schemeClr>
              </a:solidFill>
            </a:endParaRPr>
          </a:p>
        </p:txBody>
      </p:sp>
      <p:sp>
        <p:nvSpPr>
          <p:cNvPr id="63" name="Elipse 62">
            <a:extLst>
              <a:ext uri="{FF2B5EF4-FFF2-40B4-BE49-F238E27FC236}">
                <a16:creationId xmlns="" xmlns:a16="http://schemas.microsoft.com/office/drawing/2014/main" id="{50533901-1AAF-49B9-9899-D82334882545}"/>
              </a:ext>
            </a:extLst>
          </p:cNvPr>
          <p:cNvSpPr/>
          <p:nvPr/>
        </p:nvSpPr>
        <p:spPr>
          <a:xfrm>
            <a:off x="4352098" y="5526076"/>
            <a:ext cx="194726" cy="191819"/>
          </a:xfrm>
          <a:prstGeom prst="ellipse">
            <a:avLst/>
          </a:prstGeom>
          <a:solidFill>
            <a:schemeClr val="bg1"/>
          </a:solidFill>
          <a:ln w="571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CO"/>
            </a:defPPr>
            <a:lvl1pPr marL="0" algn="l" defTabSz="1535972" rtl="0" eaLnBrk="1" latinLnBrk="0" hangingPunct="1">
              <a:defRPr sz="3000" kern="1200">
                <a:solidFill>
                  <a:schemeClr val="lt1"/>
                </a:solidFill>
                <a:latin typeface="+mn-lt"/>
                <a:ea typeface="+mn-ea"/>
                <a:cs typeface="+mn-cs"/>
              </a:defRPr>
            </a:lvl1pPr>
            <a:lvl2pPr marL="767987" algn="l" defTabSz="1535972" rtl="0" eaLnBrk="1" latinLnBrk="0" hangingPunct="1">
              <a:defRPr sz="3000" kern="1200">
                <a:solidFill>
                  <a:schemeClr val="lt1"/>
                </a:solidFill>
                <a:latin typeface="+mn-lt"/>
                <a:ea typeface="+mn-ea"/>
                <a:cs typeface="+mn-cs"/>
              </a:defRPr>
            </a:lvl2pPr>
            <a:lvl3pPr marL="1535972" algn="l" defTabSz="1535972" rtl="0" eaLnBrk="1" latinLnBrk="0" hangingPunct="1">
              <a:defRPr sz="3000" kern="1200">
                <a:solidFill>
                  <a:schemeClr val="lt1"/>
                </a:solidFill>
                <a:latin typeface="+mn-lt"/>
                <a:ea typeface="+mn-ea"/>
                <a:cs typeface="+mn-cs"/>
              </a:defRPr>
            </a:lvl3pPr>
            <a:lvl4pPr marL="2303959" algn="l" defTabSz="1535972" rtl="0" eaLnBrk="1" latinLnBrk="0" hangingPunct="1">
              <a:defRPr sz="3000" kern="1200">
                <a:solidFill>
                  <a:schemeClr val="lt1"/>
                </a:solidFill>
                <a:latin typeface="+mn-lt"/>
                <a:ea typeface="+mn-ea"/>
                <a:cs typeface="+mn-cs"/>
              </a:defRPr>
            </a:lvl4pPr>
            <a:lvl5pPr marL="3071946" algn="l" defTabSz="1535972" rtl="0" eaLnBrk="1" latinLnBrk="0" hangingPunct="1">
              <a:defRPr sz="3000" kern="1200">
                <a:solidFill>
                  <a:schemeClr val="lt1"/>
                </a:solidFill>
                <a:latin typeface="+mn-lt"/>
                <a:ea typeface="+mn-ea"/>
                <a:cs typeface="+mn-cs"/>
              </a:defRPr>
            </a:lvl5pPr>
            <a:lvl6pPr marL="3839932" algn="l" defTabSz="1535972" rtl="0" eaLnBrk="1" latinLnBrk="0" hangingPunct="1">
              <a:defRPr sz="3000" kern="1200">
                <a:solidFill>
                  <a:schemeClr val="lt1"/>
                </a:solidFill>
                <a:latin typeface="+mn-lt"/>
                <a:ea typeface="+mn-ea"/>
                <a:cs typeface="+mn-cs"/>
              </a:defRPr>
            </a:lvl6pPr>
            <a:lvl7pPr marL="4607919" algn="l" defTabSz="1535972" rtl="0" eaLnBrk="1" latinLnBrk="0" hangingPunct="1">
              <a:defRPr sz="3000" kern="1200">
                <a:solidFill>
                  <a:schemeClr val="lt1"/>
                </a:solidFill>
                <a:latin typeface="+mn-lt"/>
                <a:ea typeface="+mn-ea"/>
                <a:cs typeface="+mn-cs"/>
              </a:defRPr>
            </a:lvl7pPr>
            <a:lvl8pPr marL="5375906" algn="l" defTabSz="1535972" rtl="0" eaLnBrk="1" latinLnBrk="0" hangingPunct="1">
              <a:defRPr sz="3000" kern="1200">
                <a:solidFill>
                  <a:schemeClr val="lt1"/>
                </a:solidFill>
                <a:latin typeface="+mn-lt"/>
                <a:ea typeface="+mn-ea"/>
                <a:cs typeface="+mn-cs"/>
              </a:defRPr>
            </a:lvl8pPr>
            <a:lvl9pPr marL="6143891" algn="l" defTabSz="1535972" rtl="0" eaLnBrk="1" latinLnBrk="0" hangingPunct="1">
              <a:defRPr sz="3000" kern="1200">
                <a:solidFill>
                  <a:schemeClr val="lt1"/>
                </a:solidFill>
                <a:latin typeface="+mn-lt"/>
                <a:ea typeface="+mn-ea"/>
                <a:cs typeface="+mn-cs"/>
              </a:defRPr>
            </a:lvl9pPr>
          </a:lstStyle>
          <a:p>
            <a:pPr algn="ctr"/>
            <a:endParaRPr lang="es-CO">
              <a:solidFill>
                <a:schemeClr val="tx1">
                  <a:lumMod val="65000"/>
                  <a:lumOff val="35000"/>
                </a:schemeClr>
              </a:solidFill>
            </a:endParaRPr>
          </a:p>
        </p:txBody>
      </p:sp>
      <p:sp>
        <p:nvSpPr>
          <p:cNvPr id="64" name="Elipse 63">
            <a:extLst>
              <a:ext uri="{FF2B5EF4-FFF2-40B4-BE49-F238E27FC236}">
                <a16:creationId xmlns="" xmlns:a16="http://schemas.microsoft.com/office/drawing/2014/main" id="{4C4B8A4A-402D-4190-BA3B-26EAFB05307D}"/>
              </a:ext>
            </a:extLst>
          </p:cNvPr>
          <p:cNvSpPr/>
          <p:nvPr/>
        </p:nvSpPr>
        <p:spPr>
          <a:xfrm>
            <a:off x="6024038" y="5509066"/>
            <a:ext cx="194726" cy="191819"/>
          </a:xfrm>
          <a:prstGeom prst="ellipse">
            <a:avLst/>
          </a:prstGeom>
          <a:solidFill>
            <a:schemeClr val="bg1"/>
          </a:solidFill>
          <a:ln w="571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CO"/>
            </a:defPPr>
            <a:lvl1pPr marL="0" algn="l" defTabSz="1535972" rtl="0" eaLnBrk="1" latinLnBrk="0" hangingPunct="1">
              <a:defRPr sz="3000" kern="1200">
                <a:solidFill>
                  <a:schemeClr val="lt1"/>
                </a:solidFill>
                <a:latin typeface="+mn-lt"/>
                <a:ea typeface="+mn-ea"/>
                <a:cs typeface="+mn-cs"/>
              </a:defRPr>
            </a:lvl1pPr>
            <a:lvl2pPr marL="767987" algn="l" defTabSz="1535972" rtl="0" eaLnBrk="1" latinLnBrk="0" hangingPunct="1">
              <a:defRPr sz="3000" kern="1200">
                <a:solidFill>
                  <a:schemeClr val="lt1"/>
                </a:solidFill>
                <a:latin typeface="+mn-lt"/>
                <a:ea typeface="+mn-ea"/>
                <a:cs typeface="+mn-cs"/>
              </a:defRPr>
            </a:lvl2pPr>
            <a:lvl3pPr marL="1535972" algn="l" defTabSz="1535972" rtl="0" eaLnBrk="1" latinLnBrk="0" hangingPunct="1">
              <a:defRPr sz="3000" kern="1200">
                <a:solidFill>
                  <a:schemeClr val="lt1"/>
                </a:solidFill>
                <a:latin typeface="+mn-lt"/>
                <a:ea typeface="+mn-ea"/>
                <a:cs typeface="+mn-cs"/>
              </a:defRPr>
            </a:lvl3pPr>
            <a:lvl4pPr marL="2303959" algn="l" defTabSz="1535972" rtl="0" eaLnBrk="1" latinLnBrk="0" hangingPunct="1">
              <a:defRPr sz="3000" kern="1200">
                <a:solidFill>
                  <a:schemeClr val="lt1"/>
                </a:solidFill>
                <a:latin typeface="+mn-lt"/>
                <a:ea typeface="+mn-ea"/>
                <a:cs typeface="+mn-cs"/>
              </a:defRPr>
            </a:lvl4pPr>
            <a:lvl5pPr marL="3071946" algn="l" defTabSz="1535972" rtl="0" eaLnBrk="1" latinLnBrk="0" hangingPunct="1">
              <a:defRPr sz="3000" kern="1200">
                <a:solidFill>
                  <a:schemeClr val="lt1"/>
                </a:solidFill>
                <a:latin typeface="+mn-lt"/>
                <a:ea typeface="+mn-ea"/>
                <a:cs typeface="+mn-cs"/>
              </a:defRPr>
            </a:lvl5pPr>
            <a:lvl6pPr marL="3839932" algn="l" defTabSz="1535972" rtl="0" eaLnBrk="1" latinLnBrk="0" hangingPunct="1">
              <a:defRPr sz="3000" kern="1200">
                <a:solidFill>
                  <a:schemeClr val="lt1"/>
                </a:solidFill>
                <a:latin typeface="+mn-lt"/>
                <a:ea typeface="+mn-ea"/>
                <a:cs typeface="+mn-cs"/>
              </a:defRPr>
            </a:lvl6pPr>
            <a:lvl7pPr marL="4607919" algn="l" defTabSz="1535972" rtl="0" eaLnBrk="1" latinLnBrk="0" hangingPunct="1">
              <a:defRPr sz="3000" kern="1200">
                <a:solidFill>
                  <a:schemeClr val="lt1"/>
                </a:solidFill>
                <a:latin typeface="+mn-lt"/>
                <a:ea typeface="+mn-ea"/>
                <a:cs typeface="+mn-cs"/>
              </a:defRPr>
            </a:lvl7pPr>
            <a:lvl8pPr marL="5375906" algn="l" defTabSz="1535972" rtl="0" eaLnBrk="1" latinLnBrk="0" hangingPunct="1">
              <a:defRPr sz="3000" kern="1200">
                <a:solidFill>
                  <a:schemeClr val="lt1"/>
                </a:solidFill>
                <a:latin typeface="+mn-lt"/>
                <a:ea typeface="+mn-ea"/>
                <a:cs typeface="+mn-cs"/>
              </a:defRPr>
            </a:lvl8pPr>
            <a:lvl9pPr marL="6143891" algn="l" defTabSz="1535972" rtl="0" eaLnBrk="1" latinLnBrk="0" hangingPunct="1">
              <a:defRPr sz="3000" kern="1200">
                <a:solidFill>
                  <a:schemeClr val="lt1"/>
                </a:solidFill>
                <a:latin typeface="+mn-lt"/>
                <a:ea typeface="+mn-ea"/>
                <a:cs typeface="+mn-cs"/>
              </a:defRPr>
            </a:lvl9pPr>
          </a:lstStyle>
          <a:p>
            <a:pPr algn="ctr"/>
            <a:endParaRPr lang="es-CO">
              <a:solidFill>
                <a:schemeClr val="tx1">
                  <a:lumMod val="65000"/>
                  <a:lumOff val="35000"/>
                </a:schemeClr>
              </a:solidFill>
            </a:endParaRPr>
          </a:p>
        </p:txBody>
      </p:sp>
      <p:cxnSp>
        <p:nvCxnSpPr>
          <p:cNvPr id="71" name="Conector recto de flecha 70">
            <a:extLst>
              <a:ext uri="{FF2B5EF4-FFF2-40B4-BE49-F238E27FC236}">
                <a16:creationId xmlns="" xmlns:a16="http://schemas.microsoft.com/office/drawing/2014/main" id="{E6025DB3-B1AD-4BB3-AC4D-EFE2A1D622DE}"/>
              </a:ext>
            </a:extLst>
          </p:cNvPr>
          <p:cNvCxnSpPr>
            <a:cxnSpLocks/>
          </p:cNvCxnSpPr>
          <p:nvPr/>
        </p:nvCxnSpPr>
        <p:spPr>
          <a:xfrm flipH="1" flipV="1">
            <a:off x="1123693" y="4750059"/>
            <a:ext cx="4146" cy="735592"/>
          </a:xfrm>
          <a:prstGeom prst="straightConnector1">
            <a:avLst/>
          </a:prstGeom>
          <a:ln w="19050">
            <a:solidFill>
              <a:schemeClr val="bg1">
                <a:lumMod val="50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5" name="CuadroTexto 38">
            <a:extLst>
              <a:ext uri="{FF2B5EF4-FFF2-40B4-BE49-F238E27FC236}">
                <a16:creationId xmlns="" xmlns:a16="http://schemas.microsoft.com/office/drawing/2014/main" id="{1773DD5F-EA1B-1644-9E82-0DD5989ABC3D}"/>
              </a:ext>
            </a:extLst>
          </p:cNvPr>
          <p:cNvSpPr txBox="1"/>
          <p:nvPr/>
        </p:nvSpPr>
        <p:spPr>
          <a:xfrm>
            <a:off x="3313324" y="4161193"/>
            <a:ext cx="2247009" cy="830997"/>
          </a:xfrm>
          <a:prstGeom prst="rect">
            <a:avLst/>
          </a:prstGeom>
          <a:solidFill>
            <a:schemeClr val="bg1"/>
          </a:solidFill>
          <a:ln>
            <a:noFill/>
          </a:ln>
        </p:spPr>
        <p:txBody>
          <a:bodyPr wrap="square" rtlCol="0">
            <a:spAutoFit/>
          </a:bodyPr>
          <a:lstStyle>
            <a:defPPr>
              <a:defRPr lang="es-CO"/>
            </a:defPPr>
            <a:lvl1pPr marL="0" algn="l" defTabSz="1535972" rtl="0" eaLnBrk="1" latinLnBrk="0" hangingPunct="1">
              <a:defRPr sz="3000" kern="1200">
                <a:solidFill>
                  <a:schemeClr val="tx1"/>
                </a:solidFill>
                <a:latin typeface="+mn-lt"/>
                <a:ea typeface="+mn-ea"/>
                <a:cs typeface="+mn-cs"/>
              </a:defRPr>
            </a:lvl1pPr>
            <a:lvl2pPr marL="767987" algn="l" defTabSz="1535972" rtl="0" eaLnBrk="1" latinLnBrk="0" hangingPunct="1">
              <a:defRPr sz="3000" kern="1200">
                <a:solidFill>
                  <a:schemeClr val="tx1"/>
                </a:solidFill>
                <a:latin typeface="+mn-lt"/>
                <a:ea typeface="+mn-ea"/>
                <a:cs typeface="+mn-cs"/>
              </a:defRPr>
            </a:lvl2pPr>
            <a:lvl3pPr marL="1535972" algn="l" defTabSz="1535972" rtl="0" eaLnBrk="1" latinLnBrk="0" hangingPunct="1">
              <a:defRPr sz="3000" kern="1200">
                <a:solidFill>
                  <a:schemeClr val="tx1"/>
                </a:solidFill>
                <a:latin typeface="+mn-lt"/>
                <a:ea typeface="+mn-ea"/>
                <a:cs typeface="+mn-cs"/>
              </a:defRPr>
            </a:lvl3pPr>
            <a:lvl4pPr marL="2303959" algn="l" defTabSz="1535972" rtl="0" eaLnBrk="1" latinLnBrk="0" hangingPunct="1">
              <a:defRPr sz="3000" kern="1200">
                <a:solidFill>
                  <a:schemeClr val="tx1"/>
                </a:solidFill>
                <a:latin typeface="+mn-lt"/>
                <a:ea typeface="+mn-ea"/>
                <a:cs typeface="+mn-cs"/>
              </a:defRPr>
            </a:lvl4pPr>
            <a:lvl5pPr marL="3071946" algn="l" defTabSz="1535972" rtl="0" eaLnBrk="1" latinLnBrk="0" hangingPunct="1">
              <a:defRPr sz="3000" kern="1200">
                <a:solidFill>
                  <a:schemeClr val="tx1"/>
                </a:solidFill>
                <a:latin typeface="+mn-lt"/>
                <a:ea typeface="+mn-ea"/>
                <a:cs typeface="+mn-cs"/>
              </a:defRPr>
            </a:lvl5pPr>
            <a:lvl6pPr marL="3839932" algn="l" defTabSz="1535972" rtl="0" eaLnBrk="1" latinLnBrk="0" hangingPunct="1">
              <a:defRPr sz="3000" kern="1200">
                <a:solidFill>
                  <a:schemeClr val="tx1"/>
                </a:solidFill>
                <a:latin typeface="+mn-lt"/>
                <a:ea typeface="+mn-ea"/>
                <a:cs typeface="+mn-cs"/>
              </a:defRPr>
            </a:lvl6pPr>
            <a:lvl7pPr marL="4607919" algn="l" defTabSz="1535972" rtl="0" eaLnBrk="1" latinLnBrk="0" hangingPunct="1">
              <a:defRPr sz="3000" kern="1200">
                <a:solidFill>
                  <a:schemeClr val="tx1"/>
                </a:solidFill>
                <a:latin typeface="+mn-lt"/>
                <a:ea typeface="+mn-ea"/>
                <a:cs typeface="+mn-cs"/>
              </a:defRPr>
            </a:lvl7pPr>
            <a:lvl8pPr marL="5375906" algn="l" defTabSz="1535972" rtl="0" eaLnBrk="1" latinLnBrk="0" hangingPunct="1">
              <a:defRPr sz="3000" kern="1200">
                <a:solidFill>
                  <a:schemeClr val="tx1"/>
                </a:solidFill>
                <a:latin typeface="+mn-lt"/>
                <a:ea typeface="+mn-ea"/>
                <a:cs typeface="+mn-cs"/>
              </a:defRPr>
            </a:lvl8pPr>
            <a:lvl9pPr marL="6143891" algn="l" defTabSz="1535972" rtl="0" eaLnBrk="1" latinLnBrk="0" hangingPunct="1">
              <a:defRPr sz="3000" kern="1200">
                <a:solidFill>
                  <a:schemeClr val="tx1"/>
                </a:solidFill>
                <a:latin typeface="+mn-lt"/>
                <a:ea typeface="+mn-ea"/>
                <a:cs typeface="+mn-cs"/>
              </a:defRPr>
            </a:lvl9pPr>
          </a:lstStyle>
          <a:p>
            <a:pPr algn="ctr"/>
            <a:r>
              <a:rPr lang="es-CO" sz="1600" b="1" dirty="0">
                <a:solidFill>
                  <a:schemeClr val="tx1">
                    <a:lumMod val="65000"/>
                    <a:lumOff val="35000"/>
                  </a:schemeClr>
                </a:solidFill>
              </a:rPr>
              <a:t>UF3 - Perdomo I</a:t>
            </a:r>
          </a:p>
          <a:p>
            <a:pPr algn="ctr"/>
            <a:r>
              <a:rPr lang="es-CO" sz="1600" dirty="0">
                <a:solidFill>
                  <a:schemeClr val="tx1">
                    <a:lumMod val="65000"/>
                    <a:lumOff val="35000"/>
                  </a:schemeClr>
                </a:solidFill>
              </a:rPr>
              <a:t>93 Buses Diésel EVI</a:t>
            </a:r>
          </a:p>
          <a:p>
            <a:pPr algn="ctr"/>
            <a:r>
              <a:rPr lang="es-CO" sz="1600" dirty="0">
                <a:solidFill>
                  <a:schemeClr val="tx1">
                    <a:lumMod val="65000"/>
                    <a:lumOff val="35000"/>
                  </a:schemeClr>
                </a:solidFill>
              </a:rPr>
              <a:t> 13 Buses Eléctricos</a:t>
            </a:r>
          </a:p>
        </p:txBody>
      </p:sp>
      <p:cxnSp>
        <p:nvCxnSpPr>
          <p:cNvPr id="76" name="Conector recto de flecha 75">
            <a:extLst>
              <a:ext uri="{FF2B5EF4-FFF2-40B4-BE49-F238E27FC236}">
                <a16:creationId xmlns="" xmlns:a16="http://schemas.microsoft.com/office/drawing/2014/main" id="{9CA66CF0-69BC-4963-BF1F-D99429AE521A}"/>
              </a:ext>
            </a:extLst>
          </p:cNvPr>
          <p:cNvCxnSpPr>
            <a:cxnSpLocks/>
            <a:stCxn id="63" idx="0"/>
          </p:cNvCxnSpPr>
          <p:nvPr/>
        </p:nvCxnSpPr>
        <p:spPr>
          <a:xfrm flipV="1">
            <a:off x="4449461" y="5007854"/>
            <a:ext cx="0" cy="518222"/>
          </a:xfrm>
          <a:prstGeom prst="straightConnector1">
            <a:avLst/>
          </a:prstGeom>
          <a:ln w="19050">
            <a:solidFill>
              <a:schemeClr val="bg1">
                <a:lumMod val="50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81" name="Conector recto de flecha 80">
            <a:extLst>
              <a:ext uri="{FF2B5EF4-FFF2-40B4-BE49-F238E27FC236}">
                <a16:creationId xmlns="" xmlns:a16="http://schemas.microsoft.com/office/drawing/2014/main" id="{CE7E9695-2ABA-482B-B7F7-70B247F14052}"/>
              </a:ext>
            </a:extLst>
          </p:cNvPr>
          <p:cNvCxnSpPr>
            <a:cxnSpLocks/>
          </p:cNvCxnSpPr>
          <p:nvPr/>
        </p:nvCxnSpPr>
        <p:spPr>
          <a:xfrm flipV="1">
            <a:off x="6138292" y="3974043"/>
            <a:ext cx="0" cy="1539418"/>
          </a:xfrm>
          <a:prstGeom prst="straightConnector1">
            <a:avLst/>
          </a:prstGeom>
          <a:ln w="19050">
            <a:solidFill>
              <a:schemeClr val="bg1">
                <a:lumMod val="50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87" name="Conector recto de flecha 86">
            <a:extLst>
              <a:ext uri="{FF2B5EF4-FFF2-40B4-BE49-F238E27FC236}">
                <a16:creationId xmlns="" xmlns:a16="http://schemas.microsoft.com/office/drawing/2014/main" id="{48019C8C-BF19-4162-AFF3-E4729F9BD621}"/>
              </a:ext>
            </a:extLst>
          </p:cNvPr>
          <p:cNvCxnSpPr>
            <a:cxnSpLocks/>
          </p:cNvCxnSpPr>
          <p:nvPr/>
        </p:nvCxnSpPr>
        <p:spPr>
          <a:xfrm flipV="1">
            <a:off x="7194550" y="5586737"/>
            <a:ext cx="9699333" cy="20344"/>
          </a:xfrm>
          <a:prstGeom prst="straightConnector1">
            <a:avLst/>
          </a:prstGeom>
          <a:ln w="152400">
            <a:solidFill>
              <a:srgbClr val="FFB71B"/>
            </a:solidFill>
            <a:tailEnd type="triangle"/>
          </a:ln>
        </p:spPr>
        <p:style>
          <a:lnRef idx="1">
            <a:schemeClr val="accent1"/>
          </a:lnRef>
          <a:fillRef idx="0">
            <a:schemeClr val="accent1"/>
          </a:fillRef>
          <a:effectRef idx="0">
            <a:schemeClr val="accent1"/>
          </a:effectRef>
          <a:fontRef idx="minor">
            <a:schemeClr val="tx1"/>
          </a:fontRef>
        </p:style>
      </p:cxnSp>
      <p:sp>
        <p:nvSpPr>
          <p:cNvPr id="95" name="Elipse 94">
            <a:extLst>
              <a:ext uri="{FF2B5EF4-FFF2-40B4-BE49-F238E27FC236}">
                <a16:creationId xmlns="" xmlns:a16="http://schemas.microsoft.com/office/drawing/2014/main" id="{59B94080-46E0-485E-94E3-850C62B2A5BB}"/>
              </a:ext>
            </a:extLst>
          </p:cNvPr>
          <p:cNvSpPr/>
          <p:nvPr/>
        </p:nvSpPr>
        <p:spPr>
          <a:xfrm>
            <a:off x="8050281" y="5509066"/>
            <a:ext cx="194726" cy="191819"/>
          </a:xfrm>
          <a:prstGeom prst="ellipse">
            <a:avLst/>
          </a:prstGeom>
          <a:solidFill>
            <a:schemeClr val="bg1"/>
          </a:solidFill>
          <a:ln w="57150">
            <a:solidFill>
              <a:srgbClr val="FFB7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CO"/>
            </a:defPPr>
            <a:lvl1pPr marL="0" algn="l" defTabSz="1535972" rtl="0" eaLnBrk="1" latinLnBrk="0" hangingPunct="1">
              <a:defRPr sz="3000" kern="1200">
                <a:solidFill>
                  <a:schemeClr val="lt1"/>
                </a:solidFill>
                <a:latin typeface="+mn-lt"/>
                <a:ea typeface="+mn-ea"/>
                <a:cs typeface="+mn-cs"/>
              </a:defRPr>
            </a:lvl1pPr>
            <a:lvl2pPr marL="767987" algn="l" defTabSz="1535972" rtl="0" eaLnBrk="1" latinLnBrk="0" hangingPunct="1">
              <a:defRPr sz="3000" kern="1200">
                <a:solidFill>
                  <a:schemeClr val="lt1"/>
                </a:solidFill>
                <a:latin typeface="+mn-lt"/>
                <a:ea typeface="+mn-ea"/>
                <a:cs typeface="+mn-cs"/>
              </a:defRPr>
            </a:lvl2pPr>
            <a:lvl3pPr marL="1535972" algn="l" defTabSz="1535972" rtl="0" eaLnBrk="1" latinLnBrk="0" hangingPunct="1">
              <a:defRPr sz="3000" kern="1200">
                <a:solidFill>
                  <a:schemeClr val="lt1"/>
                </a:solidFill>
                <a:latin typeface="+mn-lt"/>
                <a:ea typeface="+mn-ea"/>
                <a:cs typeface="+mn-cs"/>
              </a:defRPr>
            </a:lvl3pPr>
            <a:lvl4pPr marL="2303959" algn="l" defTabSz="1535972" rtl="0" eaLnBrk="1" latinLnBrk="0" hangingPunct="1">
              <a:defRPr sz="3000" kern="1200">
                <a:solidFill>
                  <a:schemeClr val="lt1"/>
                </a:solidFill>
                <a:latin typeface="+mn-lt"/>
                <a:ea typeface="+mn-ea"/>
                <a:cs typeface="+mn-cs"/>
              </a:defRPr>
            </a:lvl4pPr>
            <a:lvl5pPr marL="3071946" algn="l" defTabSz="1535972" rtl="0" eaLnBrk="1" latinLnBrk="0" hangingPunct="1">
              <a:defRPr sz="3000" kern="1200">
                <a:solidFill>
                  <a:schemeClr val="lt1"/>
                </a:solidFill>
                <a:latin typeface="+mn-lt"/>
                <a:ea typeface="+mn-ea"/>
                <a:cs typeface="+mn-cs"/>
              </a:defRPr>
            </a:lvl5pPr>
            <a:lvl6pPr marL="3839932" algn="l" defTabSz="1535972" rtl="0" eaLnBrk="1" latinLnBrk="0" hangingPunct="1">
              <a:defRPr sz="3000" kern="1200">
                <a:solidFill>
                  <a:schemeClr val="lt1"/>
                </a:solidFill>
                <a:latin typeface="+mn-lt"/>
                <a:ea typeface="+mn-ea"/>
                <a:cs typeface="+mn-cs"/>
              </a:defRPr>
            </a:lvl6pPr>
            <a:lvl7pPr marL="4607919" algn="l" defTabSz="1535972" rtl="0" eaLnBrk="1" latinLnBrk="0" hangingPunct="1">
              <a:defRPr sz="3000" kern="1200">
                <a:solidFill>
                  <a:schemeClr val="lt1"/>
                </a:solidFill>
                <a:latin typeface="+mn-lt"/>
                <a:ea typeface="+mn-ea"/>
                <a:cs typeface="+mn-cs"/>
              </a:defRPr>
            </a:lvl7pPr>
            <a:lvl8pPr marL="5375906" algn="l" defTabSz="1535972" rtl="0" eaLnBrk="1" latinLnBrk="0" hangingPunct="1">
              <a:defRPr sz="3000" kern="1200">
                <a:solidFill>
                  <a:schemeClr val="lt1"/>
                </a:solidFill>
                <a:latin typeface="+mn-lt"/>
                <a:ea typeface="+mn-ea"/>
                <a:cs typeface="+mn-cs"/>
              </a:defRPr>
            </a:lvl8pPr>
            <a:lvl9pPr marL="6143891" algn="l" defTabSz="1535972" rtl="0" eaLnBrk="1" latinLnBrk="0" hangingPunct="1">
              <a:defRPr sz="3000" kern="1200">
                <a:solidFill>
                  <a:schemeClr val="lt1"/>
                </a:solidFill>
                <a:latin typeface="+mn-lt"/>
                <a:ea typeface="+mn-ea"/>
                <a:cs typeface="+mn-cs"/>
              </a:defRPr>
            </a:lvl9pPr>
          </a:lstStyle>
          <a:p>
            <a:pPr algn="ctr"/>
            <a:endParaRPr lang="es-CO">
              <a:solidFill>
                <a:schemeClr val="tx1">
                  <a:lumMod val="65000"/>
                  <a:lumOff val="35000"/>
                </a:schemeClr>
              </a:solidFill>
            </a:endParaRPr>
          </a:p>
        </p:txBody>
      </p:sp>
      <p:sp>
        <p:nvSpPr>
          <p:cNvPr id="102" name="Elipse 101">
            <a:extLst>
              <a:ext uri="{FF2B5EF4-FFF2-40B4-BE49-F238E27FC236}">
                <a16:creationId xmlns="" xmlns:a16="http://schemas.microsoft.com/office/drawing/2014/main" id="{A44BFD5D-38A1-4DCB-93C6-A06A88E1FDB6}"/>
              </a:ext>
            </a:extLst>
          </p:cNvPr>
          <p:cNvSpPr/>
          <p:nvPr/>
        </p:nvSpPr>
        <p:spPr>
          <a:xfrm>
            <a:off x="9434503" y="5497128"/>
            <a:ext cx="194726" cy="191819"/>
          </a:xfrm>
          <a:prstGeom prst="ellipse">
            <a:avLst/>
          </a:prstGeom>
          <a:solidFill>
            <a:schemeClr val="bg1"/>
          </a:solidFill>
          <a:ln w="57150">
            <a:solidFill>
              <a:srgbClr val="FFB7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CO"/>
            </a:defPPr>
            <a:lvl1pPr marL="0" algn="l" defTabSz="1535972" rtl="0" eaLnBrk="1" latinLnBrk="0" hangingPunct="1">
              <a:defRPr sz="3000" kern="1200">
                <a:solidFill>
                  <a:schemeClr val="lt1"/>
                </a:solidFill>
                <a:latin typeface="+mn-lt"/>
                <a:ea typeface="+mn-ea"/>
                <a:cs typeface="+mn-cs"/>
              </a:defRPr>
            </a:lvl1pPr>
            <a:lvl2pPr marL="767987" algn="l" defTabSz="1535972" rtl="0" eaLnBrk="1" latinLnBrk="0" hangingPunct="1">
              <a:defRPr sz="3000" kern="1200">
                <a:solidFill>
                  <a:schemeClr val="lt1"/>
                </a:solidFill>
                <a:latin typeface="+mn-lt"/>
                <a:ea typeface="+mn-ea"/>
                <a:cs typeface="+mn-cs"/>
              </a:defRPr>
            </a:lvl2pPr>
            <a:lvl3pPr marL="1535972" algn="l" defTabSz="1535972" rtl="0" eaLnBrk="1" latinLnBrk="0" hangingPunct="1">
              <a:defRPr sz="3000" kern="1200">
                <a:solidFill>
                  <a:schemeClr val="lt1"/>
                </a:solidFill>
                <a:latin typeface="+mn-lt"/>
                <a:ea typeface="+mn-ea"/>
                <a:cs typeface="+mn-cs"/>
              </a:defRPr>
            </a:lvl3pPr>
            <a:lvl4pPr marL="2303959" algn="l" defTabSz="1535972" rtl="0" eaLnBrk="1" latinLnBrk="0" hangingPunct="1">
              <a:defRPr sz="3000" kern="1200">
                <a:solidFill>
                  <a:schemeClr val="lt1"/>
                </a:solidFill>
                <a:latin typeface="+mn-lt"/>
                <a:ea typeface="+mn-ea"/>
                <a:cs typeface="+mn-cs"/>
              </a:defRPr>
            </a:lvl4pPr>
            <a:lvl5pPr marL="3071946" algn="l" defTabSz="1535972" rtl="0" eaLnBrk="1" latinLnBrk="0" hangingPunct="1">
              <a:defRPr sz="3000" kern="1200">
                <a:solidFill>
                  <a:schemeClr val="lt1"/>
                </a:solidFill>
                <a:latin typeface="+mn-lt"/>
                <a:ea typeface="+mn-ea"/>
                <a:cs typeface="+mn-cs"/>
              </a:defRPr>
            </a:lvl5pPr>
            <a:lvl6pPr marL="3839932" algn="l" defTabSz="1535972" rtl="0" eaLnBrk="1" latinLnBrk="0" hangingPunct="1">
              <a:defRPr sz="3000" kern="1200">
                <a:solidFill>
                  <a:schemeClr val="lt1"/>
                </a:solidFill>
                <a:latin typeface="+mn-lt"/>
                <a:ea typeface="+mn-ea"/>
                <a:cs typeface="+mn-cs"/>
              </a:defRPr>
            </a:lvl6pPr>
            <a:lvl7pPr marL="4607919" algn="l" defTabSz="1535972" rtl="0" eaLnBrk="1" latinLnBrk="0" hangingPunct="1">
              <a:defRPr sz="3000" kern="1200">
                <a:solidFill>
                  <a:schemeClr val="lt1"/>
                </a:solidFill>
                <a:latin typeface="+mn-lt"/>
                <a:ea typeface="+mn-ea"/>
                <a:cs typeface="+mn-cs"/>
              </a:defRPr>
            </a:lvl7pPr>
            <a:lvl8pPr marL="5375906" algn="l" defTabSz="1535972" rtl="0" eaLnBrk="1" latinLnBrk="0" hangingPunct="1">
              <a:defRPr sz="3000" kern="1200">
                <a:solidFill>
                  <a:schemeClr val="lt1"/>
                </a:solidFill>
                <a:latin typeface="+mn-lt"/>
                <a:ea typeface="+mn-ea"/>
                <a:cs typeface="+mn-cs"/>
              </a:defRPr>
            </a:lvl8pPr>
            <a:lvl9pPr marL="6143891" algn="l" defTabSz="1535972" rtl="0" eaLnBrk="1" latinLnBrk="0" hangingPunct="1">
              <a:defRPr sz="3000" kern="1200">
                <a:solidFill>
                  <a:schemeClr val="lt1"/>
                </a:solidFill>
                <a:latin typeface="+mn-lt"/>
                <a:ea typeface="+mn-ea"/>
                <a:cs typeface="+mn-cs"/>
              </a:defRPr>
            </a:lvl9pPr>
          </a:lstStyle>
          <a:p>
            <a:pPr algn="ctr"/>
            <a:endParaRPr lang="es-CO">
              <a:solidFill>
                <a:schemeClr val="tx1">
                  <a:lumMod val="65000"/>
                  <a:lumOff val="35000"/>
                </a:schemeClr>
              </a:solidFill>
            </a:endParaRPr>
          </a:p>
        </p:txBody>
      </p:sp>
      <p:cxnSp>
        <p:nvCxnSpPr>
          <p:cNvPr id="109" name="Conector recto de flecha 108">
            <a:extLst>
              <a:ext uri="{FF2B5EF4-FFF2-40B4-BE49-F238E27FC236}">
                <a16:creationId xmlns="" xmlns:a16="http://schemas.microsoft.com/office/drawing/2014/main" id="{01DCEAAA-BE3B-461F-9FF4-098B5F9FF6AD}"/>
              </a:ext>
            </a:extLst>
          </p:cNvPr>
          <p:cNvCxnSpPr>
            <a:cxnSpLocks/>
          </p:cNvCxnSpPr>
          <p:nvPr/>
        </p:nvCxnSpPr>
        <p:spPr>
          <a:xfrm flipV="1">
            <a:off x="8147644" y="5096132"/>
            <a:ext cx="9670" cy="397694"/>
          </a:xfrm>
          <a:prstGeom prst="straightConnector1">
            <a:avLst/>
          </a:prstGeom>
          <a:ln w="19050">
            <a:solidFill>
              <a:schemeClr val="bg1">
                <a:lumMod val="50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13" name="Elipse 112">
            <a:extLst>
              <a:ext uri="{FF2B5EF4-FFF2-40B4-BE49-F238E27FC236}">
                <a16:creationId xmlns="" xmlns:a16="http://schemas.microsoft.com/office/drawing/2014/main" id="{637E8214-5A1C-4B91-B344-DEF7EF90B83D}"/>
              </a:ext>
            </a:extLst>
          </p:cNvPr>
          <p:cNvSpPr/>
          <p:nvPr/>
        </p:nvSpPr>
        <p:spPr>
          <a:xfrm>
            <a:off x="11060876" y="5509065"/>
            <a:ext cx="194726" cy="191819"/>
          </a:xfrm>
          <a:prstGeom prst="ellipse">
            <a:avLst/>
          </a:prstGeom>
          <a:solidFill>
            <a:schemeClr val="bg1"/>
          </a:solidFill>
          <a:ln w="57150">
            <a:solidFill>
              <a:srgbClr val="FFB7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CO"/>
            </a:defPPr>
            <a:lvl1pPr marL="0" algn="l" defTabSz="1535972" rtl="0" eaLnBrk="1" latinLnBrk="0" hangingPunct="1">
              <a:defRPr sz="3000" kern="1200">
                <a:solidFill>
                  <a:schemeClr val="lt1"/>
                </a:solidFill>
                <a:latin typeface="+mn-lt"/>
                <a:ea typeface="+mn-ea"/>
                <a:cs typeface="+mn-cs"/>
              </a:defRPr>
            </a:lvl1pPr>
            <a:lvl2pPr marL="767987" algn="l" defTabSz="1535972" rtl="0" eaLnBrk="1" latinLnBrk="0" hangingPunct="1">
              <a:defRPr sz="3000" kern="1200">
                <a:solidFill>
                  <a:schemeClr val="lt1"/>
                </a:solidFill>
                <a:latin typeface="+mn-lt"/>
                <a:ea typeface="+mn-ea"/>
                <a:cs typeface="+mn-cs"/>
              </a:defRPr>
            </a:lvl2pPr>
            <a:lvl3pPr marL="1535972" algn="l" defTabSz="1535972" rtl="0" eaLnBrk="1" latinLnBrk="0" hangingPunct="1">
              <a:defRPr sz="3000" kern="1200">
                <a:solidFill>
                  <a:schemeClr val="lt1"/>
                </a:solidFill>
                <a:latin typeface="+mn-lt"/>
                <a:ea typeface="+mn-ea"/>
                <a:cs typeface="+mn-cs"/>
              </a:defRPr>
            </a:lvl3pPr>
            <a:lvl4pPr marL="2303959" algn="l" defTabSz="1535972" rtl="0" eaLnBrk="1" latinLnBrk="0" hangingPunct="1">
              <a:defRPr sz="3000" kern="1200">
                <a:solidFill>
                  <a:schemeClr val="lt1"/>
                </a:solidFill>
                <a:latin typeface="+mn-lt"/>
                <a:ea typeface="+mn-ea"/>
                <a:cs typeface="+mn-cs"/>
              </a:defRPr>
            </a:lvl4pPr>
            <a:lvl5pPr marL="3071946" algn="l" defTabSz="1535972" rtl="0" eaLnBrk="1" latinLnBrk="0" hangingPunct="1">
              <a:defRPr sz="3000" kern="1200">
                <a:solidFill>
                  <a:schemeClr val="lt1"/>
                </a:solidFill>
                <a:latin typeface="+mn-lt"/>
                <a:ea typeface="+mn-ea"/>
                <a:cs typeface="+mn-cs"/>
              </a:defRPr>
            </a:lvl5pPr>
            <a:lvl6pPr marL="3839932" algn="l" defTabSz="1535972" rtl="0" eaLnBrk="1" latinLnBrk="0" hangingPunct="1">
              <a:defRPr sz="3000" kern="1200">
                <a:solidFill>
                  <a:schemeClr val="lt1"/>
                </a:solidFill>
                <a:latin typeface="+mn-lt"/>
                <a:ea typeface="+mn-ea"/>
                <a:cs typeface="+mn-cs"/>
              </a:defRPr>
            </a:lvl6pPr>
            <a:lvl7pPr marL="4607919" algn="l" defTabSz="1535972" rtl="0" eaLnBrk="1" latinLnBrk="0" hangingPunct="1">
              <a:defRPr sz="3000" kern="1200">
                <a:solidFill>
                  <a:schemeClr val="lt1"/>
                </a:solidFill>
                <a:latin typeface="+mn-lt"/>
                <a:ea typeface="+mn-ea"/>
                <a:cs typeface="+mn-cs"/>
              </a:defRPr>
            </a:lvl7pPr>
            <a:lvl8pPr marL="5375906" algn="l" defTabSz="1535972" rtl="0" eaLnBrk="1" latinLnBrk="0" hangingPunct="1">
              <a:defRPr sz="3000" kern="1200">
                <a:solidFill>
                  <a:schemeClr val="lt1"/>
                </a:solidFill>
                <a:latin typeface="+mn-lt"/>
                <a:ea typeface="+mn-ea"/>
                <a:cs typeface="+mn-cs"/>
              </a:defRPr>
            </a:lvl8pPr>
            <a:lvl9pPr marL="6143891" algn="l" defTabSz="1535972" rtl="0" eaLnBrk="1" latinLnBrk="0" hangingPunct="1">
              <a:defRPr sz="3000" kern="1200">
                <a:solidFill>
                  <a:schemeClr val="lt1"/>
                </a:solidFill>
                <a:latin typeface="+mn-lt"/>
                <a:ea typeface="+mn-ea"/>
                <a:cs typeface="+mn-cs"/>
              </a:defRPr>
            </a:lvl9pPr>
          </a:lstStyle>
          <a:p>
            <a:pPr algn="ctr"/>
            <a:endParaRPr lang="es-CO">
              <a:solidFill>
                <a:schemeClr val="tx1">
                  <a:lumMod val="65000"/>
                  <a:lumOff val="35000"/>
                </a:schemeClr>
              </a:solidFill>
            </a:endParaRPr>
          </a:p>
        </p:txBody>
      </p:sp>
      <p:cxnSp>
        <p:nvCxnSpPr>
          <p:cNvPr id="114" name="Conector recto de flecha 113">
            <a:extLst>
              <a:ext uri="{FF2B5EF4-FFF2-40B4-BE49-F238E27FC236}">
                <a16:creationId xmlns="" xmlns:a16="http://schemas.microsoft.com/office/drawing/2014/main" id="{1A633B22-5E39-4A82-97E7-C8A846883516}"/>
              </a:ext>
            </a:extLst>
          </p:cNvPr>
          <p:cNvCxnSpPr>
            <a:cxnSpLocks/>
          </p:cNvCxnSpPr>
          <p:nvPr/>
        </p:nvCxnSpPr>
        <p:spPr>
          <a:xfrm flipV="1">
            <a:off x="11158239" y="3086100"/>
            <a:ext cx="0" cy="2374321"/>
          </a:xfrm>
          <a:prstGeom prst="straightConnector1">
            <a:avLst/>
          </a:prstGeom>
          <a:ln w="19050">
            <a:solidFill>
              <a:schemeClr val="bg1">
                <a:lumMod val="50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18" name="Elipse 117">
            <a:extLst>
              <a:ext uri="{FF2B5EF4-FFF2-40B4-BE49-F238E27FC236}">
                <a16:creationId xmlns="" xmlns:a16="http://schemas.microsoft.com/office/drawing/2014/main" id="{522E6AB6-D012-4A66-902A-2592C92B1428}"/>
              </a:ext>
            </a:extLst>
          </p:cNvPr>
          <p:cNvSpPr/>
          <p:nvPr/>
        </p:nvSpPr>
        <p:spPr>
          <a:xfrm>
            <a:off x="12586839" y="5490650"/>
            <a:ext cx="194726" cy="191819"/>
          </a:xfrm>
          <a:prstGeom prst="ellipse">
            <a:avLst/>
          </a:prstGeom>
          <a:solidFill>
            <a:schemeClr val="bg1"/>
          </a:solidFill>
          <a:ln w="57150">
            <a:solidFill>
              <a:srgbClr val="FFB7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CO"/>
            </a:defPPr>
            <a:lvl1pPr marL="0" algn="l" defTabSz="1535972" rtl="0" eaLnBrk="1" latinLnBrk="0" hangingPunct="1">
              <a:defRPr sz="3000" kern="1200">
                <a:solidFill>
                  <a:schemeClr val="lt1"/>
                </a:solidFill>
                <a:latin typeface="+mn-lt"/>
                <a:ea typeface="+mn-ea"/>
                <a:cs typeface="+mn-cs"/>
              </a:defRPr>
            </a:lvl1pPr>
            <a:lvl2pPr marL="767987" algn="l" defTabSz="1535972" rtl="0" eaLnBrk="1" latinLnBrk="0" hangingPunct="1">
              <a:defRPr sz="3000" kern="1200">
                <a:solidFill>
                  <a:schemeClr val="lt1"/>
                </a:solidFill>
                <a:latin typeface="+mn-lt"/>
                <a:ea typeface="+mn-ea"/>
                <a:cs typeface="+mn-cs"/>
              </a:defRPr>
            </a:lvl2pPr>
            <a:lvl3pPr marL="1535972" algn="l" defTabSz="1535972" rtl="0" eaLnBrk="1" latinLnBrk="0" hangingPunct="1">
              <a:defRPr sz="3000" kern="1200">
                <a:solidFill>
                  <a:schemeClr val="lt1"/>
                </a:solidFill>
                <a:latin typeface="+mn-lt"/>
                <a:ea typeface="+mn-ea"/>
                <a:cs typeface="+mn-cs"/>
              </a:defRPr>
            </a:lvl3pPr>
            <a:lvl4pPr marL="2303959" algn="l" defTabSz="1535972" rtl="0" eaLnBrk="1" latinLnBrk="0" hangingPunct="1">
              <a:defRPr sz="3000" kern="1200">
                <a:solidFill>
                  <a:schemeClr val="lt1"/>
                </a:solidFill>
                <a:latin typeface="+mn-lt"/>
                <a:ea typeface="+mn-ea"/>
                <a:cs typeface="+mn-cs"/>
              </a:defRPr>
            </a:lvl4pPr>
            <a:lvl5pPr marL="3071946" algn="l" defTabSz="1535972" rtl="0" eaLnBrk="1" latinLnBrk="0" hangingPunct="1">
              <a:defRPr sz="3000" kern="1200">
                <a:solidFill>
                  <a:schemeClr val="lt1"/>
                </a:solidFill>
                <a:latin typeface="+mn-lt"/>
                <a:ea typeface="+mn-ea"/>
                <a:cs typeface="+mn-cs"/>
              </a:defRPr>
            </a:lvl5pPr>
            <a:lvl6pPr marL="3839932" algn="l" defTabSz="1535972" rtl="0" eaLnBrk="1" latinLnBrk="0" hangingPunct="1">
              <a:defRPr sz="3000" kern="1200">
                <a:solidFill>
                  <a:schemeClr val="lt1"/>
                </a:solidFill>
                <a:latin typeface="+mn-lt"/>
                <a:ea typeface="+mn-ea"/>
                <a:cs typeface="+mn-cs"/>
              </a:defRPr>
            </a:lvl6pPr>
            <a:lvl7pPr marL="4607919" algn="l" defTabSz="1535972" rtl="0" eaLnBrk="1" latinLnBrk="0" hangingPunct="1">
              <a:defRPr sz="3000" kern="1200">
                <a:solidFill>
                  <a:schemeClr val="lt1"/>
                </a:solidFill>
                <a:latin typeface="+mn-lt"/>
                <a:ea typeface="+mn-ea"/>
                <a:cs typeface="+mn-cs"/>
              </a:defRPr>
            </a:lvl7pPr>
            <a:lvl8pPr marL="5375906" algn="l" defTabSz="1535972" rtl="0" eaLnBrk="1" latinLnBrk="0" hangingPunct="1">
              <a:defRPr sz="3000" kern="1200">
                <a:solidFill>
                  <a:schemeClr val="lt1"/>
                </a:solidFill>
                <a:latin typeface="+mn-lt"/>
                <a:ea typeface="+mn-ea"/>
                <a:cs typeface="+mn-cs"/>
              </a:defRPr>
            </a:lvl8pPr>
            <a:lvl9pPr marL="6143891" algn="l" defTabSz="1535972" rtl="0" eaLnBrk="1" latinLnBrk="0" hangingPunct="1">
              <a:defRPr sz="3000" kern="1200">
                <a:solidFill>
                  <a:schemeClr val="lt1"/>
                </a:solidFill>
                <a:latin typeface="+mn-lt"/>
                <a:ea typeface="+mn-ea"/>
                <a:cs typeface="+mn-cs"/>
              </a:defRPr>
            </a:lvl9pPr>
          </a:lstStyle>
          <a:p>
            <a:pPr algn="ctr"/>
            <a:endParaRPr lang="es-CO">
              <a:solidFill>
                <a:schemeClr val="tx1">
                  <a:lumMod val="65000"/>
                  <a:lumOff val="35000"/>
                </a:schemeClr>
              </a:solidFill>
            </a:endParaRPr>
          </a:p>
        </p:txBody>
      </p:sp>
      <p:sp>
        <p:nvSpPr>
          <p:cNvPr id="120" name="Elipse 119">
            <a:extLst>
              <a:ext uri="{FF2B5EF4-FFF2-40B4-BE49-F238E27FC236}">
                <a16:creationId xmlns="" xmlns:a16="http://schemas.microsoft.com/office/drawing/2014/main" id="{511CC828-D011-448F-88CF-93AD7F4180FC}"/>
              </a:ext>
            </a:extLst>
          </p:cNvPr>
          <p:cNvSpPr/>
          <p:nvPr/>
        </p:nvSpPr>
        <p:spPr>
          <a:xfrm>
            <a:off x="14048657" y="5490649"/>
            <a:ext cx="194726" cy="191819"/>
          </a:xfrm>
          <a:prstGeom prst="ellipse">
            <a:avLst/>
          </a:prstGeom>
          <a:solidFill>
            <a:schemeClr val="bg1"/>
          </a:solidFill>
          <a:ln w="57150">
            <a:solidFill>
              <a:srgbClr val="FFB7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CO"/>
            </a:defPPr>
            <a:lvl1pPr marL="0" algn="l" defTabSz="1535972" rtl="0" eaLnBrk="1" latinLnBrk="0" hangingPunct="1">
              <a:defRPr sz="3000" kern="1200">
                <a:solidFill>
                  <a:schemeClr val="lt1"/>
                </a:solidFill>
                <a:latin typeface="+mn-lt"/>
                <a:ea typeface="+mn-ea"/>
                <a:cs typeface="+mn-cs"/>
              </a:defRPr>
            </a:lvl1pPr>
            <a:lvl2pPr marL="767987" algn="l" defTabSz="1535972" rtl="0" eaLnBrk="1" latinLnBrk="0" hangingPunct="1">
              <a:defRPr sz="3000" kern="1200">
                <a:solidFill>
                  <a:schemeClr val="lt1"/>
                </a:solidFill>
                <a:latin typeface="+mn-lt"/>
                <a:ea typeface="+mn-ea"/>
                <a:cs typeface="+mn-cs"/>
              </a:defRPr>
            </a:lvl2pPr>
            <a:lvl3pPr marL="1535972" algn="l" defTabSz="1535972" rtl="0" eaLnBrk="1" latinLnBrk="0" hangingPunct="1">
              <a:defRPr sz="3000" kern="1200">
                <a:solidFill>
                  <a:schemeClr val="lt1"/>
                </a:solidFill>
                <a:latin typeface="+mn-lt"/>
                <a:ea typeface="+mn-ea"/>
                <a:cs typeface="+mn-cs"/>
              </a:defRPr>
            </a:lvl3pPr>
            <a:lvl4pPr marL="2303959" algn="l" defTabSz="1535972" rtl="0" eaLnBrk="1" latinLnBrk="0" hangingPunct="1">
              <a:defRPr sz="3000" kern="1200">
                <a:solidFill>
                  <a:schemeClr val="lt1"/>
                </a:solidFill>
                <a:latin typeface="+mn-lt"/>
                <a:ea typeface="+mn-ea"/>
                <a:cs typeface="+mn-cs"/>
              </a:defRPr>
            </a:lvl4pPr>
            <a:lvl5pPr marL="3071946" algn="l" defTabSz="1535972" rtl="0" eaLnBrk="1" latinLnBrk="0" hangingPunct="1">
              <a:defRPr sz="3000" kern="1200">
                <a:solidFill>
                  <a:schemeClr val="lt1"/>
                </a:solidFill>
                <a:latin typeface="+mn-lt"/>
                <a:ea typeface="+mn-ea"/>
                <a:cs typeface="+mn-cs"/>
              </a:defRPr>
            </a:lvl5pPr>
            <a:lvl6pPr marL="3839932" algn="l" defTabSz="1535972" rtl="0" eaLnBrk="1" latinLnBrk="0" hangingPunct="1">
              <a:defRPr sz="3000" kern="1200">
                <a:solidFill>
                  <a:schemeClr val="lt1"/>
                </a:solidFill>
                <a:latin typeface="+mn-lt"/>
                <a:ea typeface="+mn-ea"/>
                <a:cs typeface="+mn-cs"/>
              </a:defRPr>
            </a:lvl6pPr>
            <a:lvl7pPr marL="4607919" algn="l" defTabSz="1535972" rtl="0" eaLnBrk="1" latinLnBrk="0" hangingPunct="1">
              <a:defRPr sz="3000" kern="1200">
                <a:solidFill>
                  <a:schemeClr val="lt1"/>
                </a:solidFill>
                <a:latin typeface="+mn-lt"/>
                <a:ea typeface="+mn-ea"/>
                <a:cs typeface="+mn-cs"/>
              </a:defRPr>
            </a:lvl7pPr>
            <a:lvl8pPr marL="5375906" algn="l" defTabSz="1535972" rtl="0" eaLnBrk="1" latinLnBrk="0" hangingPunct="1">
              <a:defRPr sz="3000" kern="1200">
                <a:solidFill>
                  <a:schemeClr val="lt1"/>
                </a:solidFill>
                <a:latin typeface="+mn-lt"/>
                <a:ea typeface="+mn-ea"/>
                <a:cs typeface="+mn-cs"/>
              </a:defRPr>
            </a:lvl8pPr>
            <a:lvl9pPr marL="6143891" algn="l" defTabSz="1535972" rtl="0" eaLnBrk="1" latinLnBrk="0" hangingPunct="1">
              <a:defRPr sz="3000" kern="1200">
                <a:solidFill>
                  <a:schemeClr val="lt1"/>
                </a:solidFill>
                <a:latin typeface="+mn-lt"/>
                <a:ea typeface="+mn-ea"/>
                <a:cs typeface="+mn-cs"/>
              </a:defRPr>
            </a:lvl9pPr>
          </a:lstStyle>
          <a:p>
            <a:pPr algn="ctr"/>
            <a:endParaRPr lang="es-CO">
              <a:solidFill>
                <a:schemeClr val="tx1">
                  <a:lumMod val="65000"/>
                  <a:lumOff val="35000"/>
                </a:schemeClr>
              </a:solidFill>
            </a:endParaRPr>
          </a:p>
        </p:txBody>
      </p:sp>
      <p:sp>
        <p:nvSpPr>
          <p:cNvPr id="123" name="Elipse 122">
            <a:extLst>
              <a:ext uri="{FF2B5EF4-FFF2-40B4-BE49-F238E27FC236}">
                <a16:creationId xmlns="" xmlns:a16="http://schemas.microsoft.com/office/drawing/2014/main" id="{D4C79B34-6E70-476A-BBF2-38DB9A0271D0}"/>
              </a:ext>
            </a:extLst>
          </p:cNvPr>
          <p:cNvSpPr/>
          <p:nvPr/>
        </p:nvSpPr>
        <p:spPr>
          <a:xfrm>
            <a:off x="15812910" y="5509983"/>
            <a:ext cx="194726" cy="191819"/>
          </a:xfrm>
          <a:prstGeom prst="ellipse">
            <a:avLst/>
          </a:prstGeom>
          <a:solidFill>
            <a:schemeClr val="bg1"/>
          </a:solidFill>
          <a:ln w="57150">
            <a:solidFill>
              <a:srgbClr val="FFB7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CO"/>
            </a:defPPr>
            <a:lvl1pPr marL="0" algn="l" defTabSz="1535972" rtl="0" eaLnBrk="1" latinLnBrk="0" hangingPunct="1">
              <a:defRPr sz="3000" kern="1200">
                <a:solidFill>
                  <a:schemeClr val="lt1"/>
                </a:solidFill>
                <a:latin typeface="+mn-lt"/>
                <a:ea typeface="+mn-ea"/>
                <a:cs typeface="+mn-cs"/>
              </a:defRPr>
            </a:lvl1pPr>
            <a:lvl2pPr marL="767987" algn="l" defTabSz="1535972" rtl="0" eaLnBrk="1" latinLnBrk="0" hangingPunct="1">
              <a:defRPr sz="3000" kern="1200">
                <a:solidFill>
                  <a:schemeClr val="lt1"/>
                </a:solidFill>
                <a:latin typeface="+mn-lt"/>
                <a:ea typeface="+mn-ea"/>
                <a:cs typeface="+mn-cs"/>
              </a:defRPr>
            </a:lvl2pPr>
            <a:lvl3pPr marL="1535972" algn="l" defTabSz="1535972" rtl="0" eaLnBrk="1" latinLnBrk="0" hangingPunct="1">
              <a:defRPr sz="3000" kern="1200">
                <a:solidFill>
                  <a:schemeClr val="lt1"/>
                </a:solidFill>
                <a:latin typeface="+mn-lt"/>
                <a:ea typeface="+mn-ea"/>
                <a:cs typeface="+mn-cs"/>
              </a:defRPr>
            </a:lvl3pPr>
            <a:lvl4pPr marL="2303959" algn="l" defTabSz="1535972" rtl="0" eaLnBrk="1" latinLnBrk="0" hangingPunct="1">
              <a:defRPr sz="3000" kern="1200">
                <a:solidFill>
                  <a:schemeClr val="lt1"/>
                </a:solidFill>
                <a:latin typeface="+mn-lt"/>
                <a:ea typeface="+mn-ea"/>
                <a:cs typeface="+mn-cs"/>
              </a:defRPr>
            </a:lvl4pPr>
            <a:lvl5pPr marL="3071946" algn="l" defTabSz="1535972" rtl="0" eaLnBrk="1" latinLnBrk="0" hangingPunct="1">
              <a:defRPr sz="3000" kern="1200">
                <a:solidFill>
                  <a:schemeClr val="lt1"/>
                </a:solidFill>
                <a:latin typeface="+mn-lt"/>
                <a:ea typeface="+mn-ea"/>
                <a:cs typeface="+mn-cs"/>
              </a:defRPr>
            </a:lvl5pPr>
            <a:lvl6pPr marL="3839932" algn="l" defTabSz="1535972" rtl="0" eaLnBrk="1" latinLnBrk="0" hangingPunct="1">
              <a:defRPr sz="3000" kern="1200">
                <a:solidFill>
                  <a:schemeClr val="lt1"/>
                </a:solidFill>
                <a:latin typeface="+mn-lt"/>
                <a:ea typeface="+mn-ea"/>
                <a:cs typeface="+mn-cs"/>
              </a:defRPr>
            </a:lvl6pPr>
            <a:lvl7pPr marL="4607919" algn="l" defTabSz="1535972" rtl="0" eaLnBrk="1" latinLnBrk="0" hangingPunct="1">
              <a:defRPr sz="3000" kern="1200">
                <a:solidFill>
                  <a:schemeClr val="lt1"/>
                </a:solidFill>
                <a:latin typeface="+mn-lt"/>
                <a:ea typeface="+mn-ea"/>
                <a:cs typeface="+mn-cs"/>
              </a:defRPr>
            </a:lvl7pPr>
            <a:lvl8pPr marL="5375906" algn="l" defTabSz="1535972" rtl="0" eaLnBrk="1" latinLnBrk="0" hangingPunct="1">
              <a:defRPr sz="3000" kern="1200">
                <a:solidFill>
                  <a:schemeClr val="lt1"/>
                </a:solidFill>
                <a:latin typeface="+mn-lt"/>
                <a:ea typeface="+mn-ea"/>
                <a:cs typeface="+mn-cs"/>
              </a:defRPr>
            </a:lvl8pPr>
            <a:lvl9pPr marL="6143891" algn="l" defTabSz="1535972" rtl="0" eaLnBrk="1" latinLnBrk="0" hangingPunct="1">
              <a:defRPr sz="3000" kern="1200">
                <a:solidFill>
                  <a:schemeClr val="lt1"/>
                </a:solidFill>
                <a:latin typeface="+mn-lt"/>
                <a:ea typeface="+mn-ea"/>
                <a:cs typeface="+mn-cs"/>
              </a:defRPr>
            </a:lvl9pPr>
          </a:lstStyle>
          <a:p>
            <a:pPr algn="ctr"/>
            <a:endParaRPr lang="es-CO">
              <a:solidFill>
                <a:schemeClr val="tx1">
                  <a:lumMod val="65000"/>
                  <a:lumOff val="35000"/>
                </a:schemeClr>
              </a:solidFill>
            </a:endParaRPr>
          </a:p>
        </p:txBody>
      </p:sp>
    </p:spTree>
    <p:extLst>
      <p:ext uri="{BB962C8B-B14F-4D97-AF65-F5344CB8AC3E}">
        <p14:creationId xmlns:p14="http://schemas.microsoft.com/office/powerpoint/2010/main" val="29208369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3" name="Grupo 132">
            <a:extLst>
              <a:ext uri="{FF2B5EF4-FFF2-40B4-BE49-F238E27FC236}">
                <a16:creationId xmlns="" xmlns:a16="http://schemas.microsoft.com/office/drawing/2014/main" id="{BEBCC881-C0B0-4424-810C-84A741625951}"/>
              </a:ext>
            </a:extLst>
          </p:cNvPr>
          <p:cNvGrpSpPr/>
          <p:nvPr/>
        </p:nvGrpSpPr>
        <p:grpSpPr>
          <a:xfrm>
            <a:off x="-83799" y="-38100"/>
            <a:ext cx="17181513" cy="9767088"/>
            <a:chOff x="-3752254" y="-10191091"/>
            <a:chExt cx="17181513" cy="9728988"/>
          </a:xfrm>
        </p:grpSpPr>
        <p:sp>
          <p:nvSpPr>
            <p:cNvPr id="15" name="Rectángulo 14">
              <a:extLst>
                <a:ext uri="{FF2B5EF4-FFF2-40B4-BE49-F238E27FC236}">
                  <a16:creationId xmlns="" xmlns:a16="http://schemas.microsoft.com/office/drawing/2014/main" id="{B1ABD735-F6CA-4FF7-8555-3DD6D01354AF}"/>
                </a:ext>
              </a:extLst>
            </p:cNvPr>
            <p:cNvSpPr/>
            <p:nvPr/>
          </p:nvSpPr>
          <p:spPr>
            <a:xfrm>
              <a:off x="-3739406" y="-10164903"/>
              <a:ext cx="17168665" cy="97028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0" name="Forma libre: forma 9">
              <a:extLst>
                <a:ext uri="{FF2B5EF4-FFF2-40B4-BE49-F238E27FC236}">
                  <a16:creationId xmlns="" xmlns:a16="http://schemas.microsoft.com/office/drawing/2014/main" id="{4BD96147-9C68-4B7F-BCE4-199CF30CC736}"/>
                </a:ext>
              </a:extLst>
            </p:cNvPr>
            <p:cNvSpPr/>
            <p:nvPr/>
          </p:nvSpPr>
          <p:spPr>
            <a:xfrm>
              <a:off x="4224623" y="-10129196"/>
              <a:ext cx="8354001" cy="5993042"/>
            </a:xfrm>
            <a:custGeom>
              <a:avLst/>
              <a:gdLst>
                <a:gd name="connsiteX0" fmla="*/ 797907 w 4709402"/>
                <a:gd name="connsiteY0" fmla="*/ 0 h 6054936"/>
                <a:gd name="connsiteX1" fmla="*/ 610204 w 4709402"/>
                <a:gd name="connsiteY1" fmla="*/ 0 h 6054936"/>
                <a:gd name="connsiteX2" fmla="*/ 0 w 4709402"/>
                <a:gd name="connsiteY2" fmla="*/ 0 h 6054936"/>
                <a:gd name="connsiteX3" fmla="*/ 610204 w 4709402"/>
                <a:gd name="connsiteY3" fmla="*/ 1569574 h 6054936"/>
                <a:gd name="connsiteX4" fmla="*/ 797907 w 4709402"/>
                <a:gd name="connsiteY4" fmla="*/ 2053296 h 6054936"/>
                <a:gd name="connsiteX5" fmla="*/ 2356047 w 4709402"/>
                <a:gd name="connsiteY5" fmla="*/ 6060319 h 6054936"/>
                <a:gd name="connsiteX6" fmla="*/ 4712094 w 4709402"/>
                <a:gd name="connsiteY6" fmla="*/ 0 h 6054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09402" h="6054936">
                  <a:moveTo>
                    <a:pt x="797907" y="0"/>
                  </a:moveTo>
                  <a:lnTo>
                    <a:pt x="610204" y="0"/>
                  </a:lnTo>
                  <a:lnTo>
                    <a:pt x="0" y="0"/>
                  </a:lnTo>
                  <a:lnTo>
                    <a:pt x="610204" y="1569574"/>
                  </a:lnTo>
                  <a:lnTo>
                    <a:pt x="797907" y="2053296"/>
                  </a:lnTo>
                  <a:lnTo>
                    <a:pt x="2356047" y="6060319"/>
                  </a:lnTo>
                  <a:lnTo>
                    <a:pt x="4712094" y="0"/>
                  </a:lnTo>
                  <a:close/>
                </a:path>
              </a:pathLst>
            </a:custGeom>
            <a:solidFill>
              <a:srgbClr val="A80000"/>
            </a:solidFill>
            <a:ln w="67266" cap="flat">
              <a:noFill/>
              <a:prstDash val="solid"/>
              <a:miter/>
            </a:ln>
          </p:spPr>
          <p:txBody>
            <a:bodyPr rtlCol="0" anchor="ctr"/>
            <a:lstStyle/>
            <a:p>
              <a:endParaRPr lang="es-CO" dirty="0"/>
            </a:p>
          </p:txBody>
        </p:sp>
        <p:sp>
          <p:nvSpPr>
            <p:cNvPr id="11" name="Forma libre: forma 10">
              <a:extLst>
                <a:ext uri="{FF2B5EF4-FFF2-40B4-BE49-F238E27FC236}">
                  <a16:creationId xmlns="" xmlns:a16="http://schemas.microsoft.com/office/drawing/2014/main" id="{646F1801-9C14-4EF9-9C46-ACE8C297CE56}"/>
                </a:ext>
              </a:extLst>
            </p:cNvPr>
            <p:cNvSpPr/>
            <p:nvPr/>
          </p:nvSpPr>
          <p:spPr>
            <a:xfrm>
              <a:off x="5870361" y="-4130772"/>
              <a:ext cx="5012400" cy="3632962"/>
            </a:xfrm>
            <a:custGeom>
              <a:avLst/>
              <a:gdLst>
                <a:gd name="connsiteX0" fmla="*/ 0 w 2825641"/>
                <a:gd name="connsiteY0" fmla="*/ 3674001 h 3632962"/>
                <a:gd name="connsiteX1" fmla="*/ 2855916 w 2825641"/>
                <a:gd name="connsiteY1" fmla="*/ 3674001 h 3632962"/>
                <a:gd name="connsiteX2" fmla="*/ 1428295 w 2825641"/>
                <a:gd name="connsiteY2" fmla="*/ 0 h 3632962"/>
              </a:gdLst>
              <a:ahLst/>
              <a:cxnLst>
                <a:cxn ang="0">
                  <a:pos x="connsiteX0" y="connsiteY0"/>
                </a:cxn>
                <a:cxn ang="0">
                  <a:pos x="connsiteX1" y="connsiteY1"/>
                </a:cxn>
                <a:cxn ang="0">
                  <a:pos x="connsiteX2" y="connsiteY2"/>
                </a:cxn>
              </a:cxnLst>
              <a:rect l="l" t="t" r="r" b="b"/>
              <a:pathLst>
                <a:path w="2825641" h="3632962">
                  <a:moveTo>
                    <a:pt x="0" y="3674001"/>
                  </a:moveTo>
                  <a:lnTo>
                    <a:pt x="2855916" y="3674001"/>
                  </a:lnTo>
                  <a:lnTo>
                    <a:pt x="1428295" y="0"/>
                  </a:lnTo>
                  <a:close/>
                </a:path>
              </a:pathLst>
            </a:custGeom>
            <a:solidFill>
              <a:srgbClr val="A80000"/>
            </a:solidFill>
            <a:ln w="67266" cap="flat">
              <a:noFill/>
              <a:prstDash val="solid"/>
              <a:miter/>
            </a:ln>
          </p:spPr>
          <p:txBody>
            <a:bodyPr rtlCol="0" anchor="ctr"/>
            <a:lstStyle/>
            <a:p>
              <a:endParaRPr lang="es-CO" dirty="0"/>
            </a:p>
          </p:txBody>
        </p:sp>
        <p:sp>
          <p:nvSpPr>
            <p:cNvPr id="12" name="Forma libre: forma 11">
              <a:extLst>
                <a:ext uri="{FF2B5EF4-FFF2-40B4-BE49-F238E27FC236}">
                  <a16:creationId xmlns="" xmlns:a16="http://schemas.microsoft.com/office/drawing/2014/main" id="{FED09FBA-E141-444B-83F5-6F2428287F7C}"/>
                </a:ext>
              </a:extLst>
            </p:cNvPr>
            <p:cNvSpPr/>
            <p:nvPr/>
          </p:nvSpPr>
          <p:spPr>
            <a:xfrm>
              <a:off x="8404011" y="-10164903"/>
              <a:ext cx="5012400" cy="9661711"/>
            </a:xfrm>
            <a:custGeom>
              <a:avLst/>
              <a:gdLst>
                <a:gd name="connsiteX0" fmla="*/ 0 w 2825641"/>
                <a:gd name="connsiteY0" fmla="*/ 6060319 h 9687898"/>
                <a:gd name="connsiteX1" fmla="*/ 1427622 w 2825641"/>
                <a:gd name="connsiteY1" fmla="*/ 9734320 h 9687898"/>
                <a:gd name="connsiteX2" fmla="*/ 2881482 w 2825641"/>
                <a:gd name="connsiteY2" fmla="*/ 9734320 h 9687898"/>
                <a:gd name="connsiteX3" fmla="*/ 2881482 w 2825641"/>
                <a:gd name="connsiteY3" fmla="*/ 0 h 9687898"/>
                <a:gd name="connsiteX4" fmla="*/ 2356047 w 2825641"/>
                <a:gd name="connsiteY4" fmla="*/ 0 h 9687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5641" h="9687898">
                  <a:moveTo>
                    <a:pt x="0" y="6060319"/>
                  </a:moveTo>
                  <a:lnTo>
                    <a:pt x="1427622" y="9734320"/>
                  </a:lnTo>
                  <a:lnTo>
                    <a:pt x="2881482" y="9734320"/>
                  </a:lnTo>
                  <a:lnTo>
                    <a:pt x="2881482" y="0"/>
                  </a:lnTo>
                  <a:lnTo>
                    <a:pt x="2356047" y="0"/>
                  </a:lnTo>
                  <a:close/>
                </a:path>
              </a:pathLst>
            </a:custGeom>
            <a:solidFill>
              <a:srgbClr val="9A0000"/>
            </a:solidFill>
            <a:ln w="67266" cap="flat">
              <a:noFill/>
              <a:prstDash val="solid"/>
              <a:miter/>
            </a:ln>
          </p:spPr>
          <p:txBody>
            <a:bodyPr rtlCol="0" anchor="ctr"/>
            <a:lstStyle/>
            <a:p>
              <a:endParaRPr lang="es-CO" dirty="0"/>
            </a:p>
          </p:txBody>
        </p:sp>
        <p:sp>
          <p:nvSpPr>
            <p:cNvPr id="13" name="Forma libre: forma 12">
              <a:extLst>
                <a:ext uri="{FF2B5EF4-FFF2-40B4-BE49-F238E27FC236}">
                  <a16:creationId xmlns="" xmlns:a16="http://schemas.microsoft.com/office/drawing/2014/main" id="{A3D239F8-3CE9-4A11-8D6B-424E251A293C}"/>
                </a:ext>
              </a:extLst>
            </p:cNvPr>
            <p:cNvSpPr/>
            <p:nvPr/>
          </p:nvSpPr>
          <p:spPr>
            <a:xfrm>
              <a:off x="-3752254" y="-10191091"/>
              <a:ext cx="6683201" cy="9687899"/>
            </a:xfrm>
            <a:custGeom>
              <a:avLst/>
              <a:gdLst>
                <a:gd name="connsiteX0" fmla="*/ 0 w 3767521"/>
                <a:gd name="connsiteY0" fmla="*/ 0 h 9687898"/>
                <a:gd name="connsiteX1" fmla="*/ 0 w 3767521"/>
                <a:gd name="connsiteY1" fmla="*/ 9734320 h 9687898"/>
                <a:gd name="connsiteX2" fmla="*/ 3793760 w 3767521"/>
                <a:gd name="connsiteY2" fmla="*/ 9734320 h 9687898"/>
                <a:gd name="connsiteX3" fmla="*/ 10092 w 3767521"/>
                <a:gd name="connsiteY3" fmla="*/ 0 h 9687898"/>
              </a:gdLst>
              <a:ahLst/>
              <a:cxnLst>
                <a:cxn ang="0">
                  <a:pos x="connsiteX0" y="connsiteY0"/>
                </a:cxn>
                <a:cxn ang="0">
                  <a:pos x="connsiteX1" y="connsiteY1"/>
                </a:cxn>
                <a:cxn ang="0">
                  <a:pos x="connsiteX2" y="connsiteY2"/>
                </a:cxn>
                <a:cxn ang="0">
                  <a:pos x="connsiteX3" y="connsiteY3"/>
                </a:cxn>
              </a:cxnLst>
              <a:rect l="l" t="t" r="r" b="b"/>
              <a:pathLst>
                <a:path w="3767521" h="9687898">
                  <a:moveTo>
                    <a:pt x="0" y="0"/>
                  </a:moveTo>
                  <a:lnTo>
                    <a:pt x="0" y="9734320"/>
                  </a:lnTo>
                  <a:lnTo>
                    <a:pt x="3793760" y="9734320"/>
                  </a:lnTo>
                  <a:lnTo>
                    <a:pt x="10092" y="0"/>
                  </a:lnTo>
                  <a:close/>
                </a:path>
              </a:pathLst>
            </a:custGeom>
            <a:solidFill>
              <a:srgbClr val="A80000"/>
            </a:solidFill>
            <a:ln w="67266" cap="flat">
              <a:noFill/>
              <a:prstDash val="solid"/>
              <a:miter/>
            </a:ln>
          </p:spPr>
          <p:txBody>
            <a:bodyPr rtlCol="0" anchor="ctr"/>
            <a:lstStyle/>
            <a:p>
              <a:endParaRPr lang="es-CO" dirty="0"/>
            </a:p>
          </p:txBody>
        </p:sp>
      </p:grpSp>
      <p:sp>
        <p:nvSpPr>
          <p:cNvPr id="136" name="CuadroTexto 135">
            <a:extLst>
              <a:ext uri="{FF2B5EF4-FFF2-40B4-BE49-F238E27FC236}">
                <a16:creationId xmlns="" xmlns:a16="http://schemas.microsoft.com/office/drawing/2014/main" id="{EBC4FF61-10CB-47A0-AD1D-3D340471B6EB}"/>
              </a:ext>
            </a:extLst>
          </p:cNvPr>
          <p:cNvSpPr txBox="1"/>
          <p:nvPr/>
        </p:nvSpPr>
        <p:spPr>
          <a:xfrm>
            <a:off x="3808638" y="3963100"/>
            <a:ext cx="9574440" cy="830997"/>
          </a:xfrm>
          <a:prstGeom prst="rect">
            <a:avLst/>
          </a:prstGeom>
          <a:noFill/>
        </p:spPr>
        <p:txBody>
          <a:bodyPr wrap="square" rtlCol="0" anchor="t">
            <a:spAutoFit/>
          </a:bodyPr>
          <a:lstStyle/>
          <a:p>
            <a:pPr algn="ctr"/>
            <a:r>
              <a:rPr lang="es-CO" sz="4800" b="1" dirty="0" smtClean="0">
                <a:solidFill>
                  <a:schemeClr val="bg1"/>
                </a:solidFill>
                <a:latin typeface="Tahoma"/>
                <a:ea typeface="Tahoma"/>
                <a:cs typeface="Tahoma"/>
              </a:rPr>
              <a:t>OPERADORES ACTUALES</a:t>
            </a:r>
            <a:endParaRPr lang="es-CO" sz="48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nvGrpSpPr>
          <p:cNvPr id="74" name="Grupo 73">
            <a:extLst>
              <a:ext uri="{FF2B5EF4-FFF2-40B4-BE49-F238E27FC236}">
                <a16:creationId xmlns="" xmlns:a16="http://schemas.microsoft.com/office/drawing/2014/main" id="{FA874389-68B4-4D2D-8571-E8E88DE0EF70}"/>
              </a:ext>
            </a:extLst>
          </p:cNvPr>
          <p:cNvGrpSpPr/>
          <p:nvPr/>
        </p:nvGrpSpPr>
        <p:grpSpPr>
          <a:xfrm>
            <a:off x="6096000" y="7763580"/>
            <a:ext cx="4989514" cy="1406620"/>
            <a:chOff x="6018212" y="7750788"/>
            <a:chExt cx="5133627" cy="1447246"/>
          </a:xfrm>
        </p:grpSpPr>
        <p:sp>
          <p:nvSpPr>
            <p:cNvPr id="75" name="Forma libre: forma 74">
              <a:extLst>
                <a:ext uri="{FF2B5EF4-FFF2-40B4-BE49-F238E27FC236}">
                  <a16:creationId xmlns="" xmlns:a16="http://schemas.microsoft.com/office/drawing/2014/main" id="{9C4CB359-14AF-4B3D-BAD1-2EEBB103CBDB}"/>
                </a:ext>
              </a:extLst>
            </p:cNvPr>
            <p:cNvSpPr/>
            <p:nvPr/>
          </p:nvSpPr>
          <p:spPr>
            <a:xfrm>
              <a:off x="8345982" y="8533248"/>
              <a:ext cx="305649" cy="433002"/>
            </a:xfrm>
            <a:custGeom>
              <a:avLst/>
              <a:gdLst>
                <a:gd name="connsiteX0" fmla="*/ 315328 w 305648"/>
                <a:gd name="connsiteY0" fmla="*/ 142127 h 433001"/>
                <a:gd name="connsiteX1" fmla="*/ 172182 w 305648"/>
                <a:gd name="connsiteY1" fmla="*/ 0 h 433001"/>
                <a:gd name="connsiteX2" fmla="*/ 0 w 305648"/>
                <a:gd name="connsiteY2" fmla="*/ 0 h 433001"/>
                <a:gd name="connsiteX3" fmla="*/ 0 w 305648"/>
                <a:gd name="connsiteY3" fmla="*/ 453633 h 433001"/>
                <a:gd name="connsiteX4" fmla="*/ 187210 w 305648"/>
                <a:gd name="connsiteY4" fmla="*/ 453633 h 433001"/>
                <a:gd name="connsiteX5" fmla="*/ 330355 w 305648"/>
                <a:gd name="connsiteY5" fmla="*/ 311507 h 433001"/>
                <a:gd name="connsiteX6" fmla="*/ 293678 w 305648"/>
                <a:gd name="connsiteY6" fmla="*/ 216756 h 433001"/>
                <a:gd name="connsiteX7" fmla="*/ 315328 w 305648"/>
                <a:gd name="connsiteY7" fmla="*/ 142127 h 433001"/>
                <a:gd name="connsiteX8" fmla="*/ 115382 w 305648"/>
                <a:gd name="connsiteY8" fmla="*/ 98826 h 433001"/>
                <a:gd name="connsiteX9" fmla="*/ 172182 w 305648"/>
                <a:gd name="connsiteY9" fmla="*/ 98826 h 433001"/>
                <a:gd name="connsiteX10" fmla="*/ 216501 w 305648"/>
                <a:gd name="connsiteY10" fmla="*/ 142127 h 433001"/>
                <a:gd name="connsiteX11" fmla="*/ 172182 w 305648"/>
                <a:gd name="connsiteY11" fmla="*/ 185427 h 433001"/>
                <a:gd name="connsiteX12" fmla="*/ 115382 w 305648"/>
                <a:gd name="connsiteY12" fmla="*/ 185427 h 433001"/>
                <a:gd name="connsiteX13" fmla="*/ 115382 w 305648"/>
                <a:gd name="connsiteY13" fmla="*/ 98826 h 433001"/>
                <a:gd name="connsiteX14" fmla="*/ 187210 w 305648"/>
                <a:gd name="connsiteY14" fmla="*/ 354807 h 433001"/>
                <a:gd name="connsiteX15" fmla="*/ 115128 w 305648"/>
                <a:gd name="connsiteY15" fmla="*/ 354807 h 433001"/>
                <a:gd name="connsiteX16" fmla="*/ 115128 w 305648"/>
                <a:gd name="connsiteY16" fmla="*/ 267952 h 433001"/>
                <a:gd name="connsiteX17" fmla="*/ 171927 w 305648"/>
                <a:gd name="connsiteY17" fmla="*/ 267952 h 433001"/>
                <a:gd name="connsiteX18" fmla="*/ 186955 w 305648"/>
                <a:gd name="connsiteY18" fmla="*/ 267952 h 433001"/>
                <a:gd name="connsiteX19" fmla="*/ 231274 w 305648"/>
                <a:gd name="connsiteY19" fmla="*/ 311507 h 433001"/>
                <a:gd name="connsiteX20" fmla="*/ 187210 w 305648"/>
                <a:gd name="connsiteY20" fmla="*/ 354807 h 433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05648" h="433001">
                  <a:moveTo>
                    <a:pt x="315328" y="142127"/>
                  </a:moveTo>
                  <a:cubicBezTo>
                    <a:pt x="315328" y="63931"/>
                    <a:pt x="251141" y="0"/>
                    <a:pt x="172182" y="0"/>
                  </a:cubicBezTo>
                  <a:lnTo>
                    <a:pt x="0" y="0"/>
                  </a:lnTo>
                  <a:lnTo>
                    <a:pt x="0" y="453633"/>
                  </a:lnTo>
                  <a:lnTo>
                    <a:pt x="187210" y="453633"/>
                  </a:lnTo>
                  <a:cubicBezTo>
                    <a:pt x="266169" y="453633"/>
                    <a:pt x="330355" y="389956"/>
                    <a:pt x="330355" y="311507"/>
                  </a:cubicBezTo>
                  <a:cubicBezTo>
                    <a:pt x="330355" y="276612"/>
                    <a:pt x="317111" y="242736"/>
                    <a:pt x="293678" y="216756"/>
                  </a:cubicBezTo>
                  <a:cubicBezTo>
                    <a:pt x="307941" y="194596"/>
                    <a:pt x="315328" y="168871"/>
                    <a:pt x="315328" y="142127"/>
                  </a:cubicBezTo>
                  <a:moveTo>
                    <a:pt x="115382" y="98826"/>
                  </a:moveTo>
                  <a:lnTo>
                    <a:pt x="172182" y="98826"/>
                  </a:lnTo>
                  <a:cubicBezTo>
                    <a:pt x="196634" y="98826"/>
                    <a:pt x="216501" y="118184"/>
                    <a:pt x="216501" y="142127"/>
                  </a:cubicBezTo>
                  <a:cubicBezTo>
                    <a:pt x="216501" y="166069"/>
                    <a:pt x="196634" y="185427"/>
                    <a:pt x="172182" y="185427"/>
                  </a:cubicBezTo>
                  <a:lnTo>
                    <a:pt x="115382" y="185427"/>
                  </a:lnTo>
                  <a:lnTo>
                    <a:pt x="115382" y="98826"/>
                  </a:lnTo>
                  <a:close/>
                  <a:moveTo>
                    <a:pt x="187210" y="354807"/>
                  </a:moveTo>
                  <a:lnTo>
                    <a:pt x="115128" y="354807"/>
                  </a:lnTo>
                  <a:lnTo>
                    <a:pt x="115128" y="267952"/>
                  </a:lnTo>
                  <a:lnTo>
                    <a:pt x="171927" y="267952"/>
                  </a:lnTo>
                  <a:lnTo>
                    <a:pt x="186955" y="267952"/>
                  </a:lnTo>
                  <a:cubicBezTo>
                    <a:pt x="211407" y="267952"/>
                    <a:pt x="231274" y="287564"/>
                    <a:pt x="231274" y="311507"/>
                  </a:cubicBezTo>
                  <a:cubicBezTo>
                    <a:pt x="231784" y="335449"/>
                    <a:pt x="211916" y="354807"/>
                    <a:pt x="187210" y="354807"/>
                  </a:cubicBezTo>
                </a:path>
              </a:pathLst>
            </a:custGeom>
            <a:solidFill>
              <a:srgbClr val="FFFFFF"/>
            </a:solidFill>
            <a:ln w="25463" cap="flat">
              <a:noFill/>
              <a:prstDash val="solid"/>
              <a:miter/>
            </a:ln>
          </p:spPr>
          <p:txBody>
            <a:bodyPr rtlCol="0" anchor="ctr"/>
            <a:lstStyle/>
            <a:p>
              <a:endParaRPr lang="es-CO" dirty="0"/>
            </a:p>
          </p:txBody>
        </p:sp>
        <p:sp>
          <p:nvSpPr>
            <p:cNvPr id="76" name="Forma libre: forma 75">
              <a:extLst>
                <a:ext uri="{FF2B5EF4-FFF2-40B4-BE49-F238E27FC236}">
                  <a16:creationId xmlns="" xmlns:a16="http://schemas.microsoft.com/office/drawing/2014/main" id="{4DD4E663-0C8E-464F-858C-7893A7B13F6D}"/>
                </a:ext>
              </a:extLst>
            </p:cNvPr>
            <p:cNvSpPr/>
            <p:nvPr/>
          </p:nvSpPr>
          <p:spPr>
            <a:xfrm>
              <a:off x="8694677" y="8525097"/>
              <a:ext cx="433002" cy="458473"/>
            </a:xfrm>
            <a:custGeom>
              <a:avLst/>
              <a:gdLst>
                <a:gd name="connsiteX0" fmla="*/ 228982 w 433002"/>
                <a:gd name="connsiteY0" fmla="*/ 0 h 458472"/>
                <a:gd name="connsiteX1" fmla="*/ 0 w 433002"/>
                <a:gd name="connsiteY1" fmla="*/ 237132 h 458472"/>
                <a:gd name="connsiteX2" fmla="*/ 228982 w 433002"/>
                <a:gd name="connsiteY2" fmla="*/ 474265 h 458472"/>
                <a:gd name="connsiteX3" fmla="*/ 457964 w 433002"/>
                <a:gd name="connsiteY3" fmla="*/ 237132 h 458472"/>
                <a:gd name="connsiteX4" fmla="*/ 228982 w 433002"/>
                <a:gd name="connsiteY4" fmla="*/ 0 h 458472"/>
                <a:gd name="connsiteX5" fmla="*/ 228982 w 433002"/>
                <a:gd name="connsiteY5" fmla="*/ 350986 h 458472"/>
                <a:gd name="connsiteX6" fmla="*/ 123278 w 433002"/>
                <a:gd name="connsiteY6" fmla="*/ 236878 h 458472"/>
                <a:gd name="connsiteX7" fmla="*/ 228982 w 433002"/>
                <a:gd name="connsiteY7" fmla="*/ 123023 h 458472"/>
                <a:gd name="connsiteX8" fmla="*/ 334685 w 433002"/>
                <a:gd name="connsiteY8" fmla="*/ 236878 h 458472"/>
                <a:gd name="connsiteX9" fmla="*/ 228982 w 433002"/>
                <a:gd name="connsiteY9" fmla="*/ 350986 h 458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3002" h="458472">
                  <a:moveTo>
                    <a:pt x="228982" y="0"/>
                  </a:moveTo>
                  <a:cubicBezTo>
                    <a:pt x="102647" y="0"/>
                    <a:pt x="0" y="106468"/>
                    <a:pt x="0" y="237132"/>
                  </a:cubicBezTo>
                  <a:cubicBezTo>
                    <a:pt x="0" y="368052"/>
                    <a:pt x="102647" y="474265"/>
                    <a:pt x="228982" y="474265"/>
                  </a:cubicBezTo>
                  <a:cubicBezTo>
                    <a:pt x="355317" y="474265"/>
                    <a:pt x="457964" y="368052"/>
                    <a:pt x="457964" y="237132"/>
                  </a:cubicBezTo>
                  <a:cubicBezTo>
                    <a:pt x="457964" y="106468"/>
                    <a:pt x="355317" y="0"/>
                    <a:pt x="228982" y="0"/>
                  </a:cubicBezTo>
                  <a:moveTo>
                    <a:pt x="228982" y="350986"/>
                  </a:moveTo>
                  <a:cubicBezTo>
                    <a:pt x="170654" y="350986"/>
                    <a:pt x="123278" y="300045"/>
                    <a:pt x="123278" y="236878"/>
                  </a:cubicBezTo>
                  <a:cubicBezTo>
                    <a:pt x="123278" y="174220"/>
                    <a:pt x="170654" y="123023"/>
                    <a:pt x="228982" y="123023"/>
                  </a:cubicBezTo>
                  <a:cubicBezTo>
                    <a:pt x="287310" y="123023"/>
                    <a:pt x="334685" y="174220"/>
                    <a:pt x="334685" y="236878"/>
                  </a:cubicBezTo>
                  <a:cubicBezTo>
                    <a:pt x="334685" y="300045"/>
                    <a:pt x="287310" y="350986"/>
                    <a:pt x="228982" y="350986"/>
                  </a:cubicBezTo>
                </a:path>
              </a:pathLst>
            </a:custGeom>
            <a:solidFill>
              <a:srgbClr val="FFFFFF"/>
            </a:solidFill>
            <a:ln w="25463" cap="flat">
              <a:noFill/>
              <a:prstDash val="solid"/>
              <a:miter/>
            </a:ln>
          </p:spPr>
          <p:txBody>
            <a:bodyPr rtlCol="0" anchor="ctr"/>
            <a:lstStyle/>
            <a:p>
              <a:endParaRPr lang="es-CO" dirty="0"/>
            </a:p>
          </p:txBody>
        </p:sp>
        <p:sp>
          <p:nvSpPr>
            <p:cNvPr id="77" name="Forma libre: forma 76">
              <a:extLst>
                <a:ext uri="{FF2B5EF4-FFF2-40B4-BE49-F238E27FC236}">
                  <a16:creationId xmlns="" xmlns:a16="http://schemas.microsoft.com/office/drawing/2014/main" id="{AA4E9EF8-701E-4571-A02D-8A78B1F9977D}"/>
                </a:ext>
              </a:extLst>
            </p:cNvPr>
            <p:cNvSpPr/>
            <p:nvPr/>
          </p:nvSpPr>
          <p:spPr>
            <a:xfrm>
              <a:off x="9176074" y="8525097"/>
              <a:ext cx="433002" cy="458473"/>
            </a:xfrm>
            <a:custGeom>
              <a:avLst/>
              <a:gdLst>
                <a:gd name="connsiteX0" fmla="*/ 258273 w 433002"/>
                <a:gd name="connsiteY0" fmla="*/ 306922 h 458472"/>
                <a:gd name="connsiteX1" fmla="*/ 312016 w 433002"/>
                <a:gd name="connsiteY1" fmla="*/ 306922 h 458472"/>
                <a:gd name="connsiteX2" fmla="*/ 312016 w 433002"/>
                <a:gd name="connsiteY2" fmla="*/ 331883 h 458472"/>
                <a:gd name="connsiteX3" fmla="*/ 244519 w 433002"/>
                <a:gd name="connsiteY3" fmla="*/ 351241 h 458472"/>
                <a:gd name="connsiteX4" fmla="*/ 123278 w 433002"/>
                <a:gd name="connsiteY4" fmla="*/ 237132 h 458472"/>
                <a:gd name="connsiteX5" fmla="*/ 244519 w 433002"/>
                <a:gd name="connsiteY5" fmla="*/ 123278 h 458472"/>
                <a:gd name="connsiteX6" fmla="*/ 329082 w 433002"/>
                <a:gd name="connsiteY6" fmla="*/ 155626 h 458472"/>
                <a:gd name="connsiteX7" fmla="*/ 341053 w 433002"/>
                <a:gd name="connsiteY7" fmla="*/ 166578 h 458472"/>
                <a:gd name="connsiteX8" fmla="*/ 424342 w 433002"/>
                <a:gd name="connsiteY8" fmla="*/ 75648 h 458472"/>
                <a:gd name="connsiteX9" fmla="*/ 412371 w 433002"/>
                <a:gd name="connsiteY9" fmla="*/ 64696 h 458472"/>
                <a:gd name="connsiteX10" fmla="*/ 244519 w 433002"/>
                <a:gd name="connsiteY10" fmla="*/ 0 h 458472"/>
                <a:gd name="connsiteX11" fmla="*/ 0 w 433002"/>
                <a:gd name="connsiteY11" fmla="*/ 237132 h 458472"/>
                <a:gd name="connsiteX12" fmla="*/ 244519 w 433002"/>
                <a:gd name="connsiteY12" fmla="*/ 474265 h 458472"/>
                <a:gd name="connsiteX13" fmla="*/ 312016 w 433002"/>
                <a:gd name="connsiteY13" fmla="*/ 465095 h 458472"/>
                <a:gd name="connsiteX14" fmla="*/ 312016 w 433002"/>
                <a:gd name="connsiteY14" fmla="*/ 466114 h 458472"/>
                <a:gd name="connsiteX15" fmla="*/ 435295 w 433002"/>
                <a:gd name="connsiteY15" fmla="*/ 466114 h 458472"/>
                <a:gd name="connsiteX16" fmla="*/ 435295 w 433002"/>
                <a:gd name="connsiteY16" fmla="*/ 183644 h 458472"/>
                <a:gd name="connsiteX17" fmla="*/ 258273 w 433002"/>
                <a:gd name="connsiteY17" fmla="*/ 183644 h 458472"/>
                <a:gd name="connsiteX18" fmla="*/ 258273 w 433002"/>
                <a:gd name="connsiteY18" fmla="*/ 306922 h 458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3002" h="458472">
                  <a:moveTo>
                    <a:pt x="258273" y="306922"/>
                  </a:moveTo>
                  <a:lnTo>
                    <a:pt x="312016" y="306922"/>
                  </a:lnTo>
                  <a:lnTo>
                    <a:pt x="312016" y="331883"/>
                  </a:lnTo>
                  <a:cubicBezTo>
                    <a:pt x="292149" y="344364"/>
                    <a:pt x="268462" y="351241"/>
                    <a:pt x="244519" y="351241"/>
                  </a:cubicBezTo>
                  <a:cubicBezTo>
                    <a:pt x="177531" y="351241"/>
                    <a:pt x="123278" y="300300"/>
                    <a:pt x="123278" y="237132"/>
                  </a:cubicBezTo>
                  <a:cubicBezTo>
                    <a:pt x="123278" y="174474"/>
                    <a:pt x="177786" y="123278"/>
                    <a:pt x="244519" y="123278"/>
                  </a:cubicBezTo>
                  <a:cubicBezTo>
                    <a:pt x="276103" y="123278"/>
                    <a:pt x="306158" y="134740"/>
                    <a:pt x="329082" y="155626"/>
                  </a:cubicBezTo>
                  <a:lnTo>
                    <a:pt x="341053" y="166578"/>
                  </a:lnTo>
                  <a:lnTo>
                    <a:pt x="424342" y="75648"/>
                  </a:lnTo>
                  <a:lnTo>
                    <a:pt x="412371" y="64696"/>
                  </a:lnTo>
                  <a:cubicBezTo>
                    <a:pt x="366779" y="22924"/>
                    <a:pt x="307177" y="0"/>
                    <a:pt x="244519" y="0"/>
                  </a:cubicBezTo>
                  <a:cubicBezTo>
                    <a:pt x="109779" y="0"/>
                    <a:pt x="0" y="106468"/>
                    <a:pt x="0" y="237132"/>
                  </a:cubicBezTo>
                  <a:cubicBezTo>
                    <a:pt x="0" y="368052"/>
                    <a:pt x="109779" y="474265"/>
                    <a:pt x="244519" y="474265"/>
                  </a:cubicBezTo>
                  <a:cubicBezTo>
                    <a:pt x="267443" y="474265"/>
                    <a:pt x="290111" y="471208"/>
                    <a:pt x="312016" y="465095"/>
                  </a:cubicBezTo>
                  <a:lnTo>
                    <a:pt x="312016" y="466114"/>
                  </a:lnTo>
                  <a:lnTo>
                    <a:pt x="435295" y="466114"/>
                  </a:lnTo>
                  <a:lnTo>
                    <a:pt x="435295" y="183644"/>
                  </a:lnTo>
                  <a:lnTo>
                    <a:pt x="258273" y="183644"/>
                  </a:lnTo>
                  <a:lnTo>
                    <a:pt x="258273" y="306922"/>
                  </a:lnTo>
                  <a:close/>
                </a:path>
              </a:pathLst>
            </a:custGeom>
            <a:solidFill>
              <a:srgbClr val="FFFFFF"/>
            </a:solidFill>
            <a:ln w="25463" cap="flat">
              <a:noFill/>
              <a:prstDash val="solid"/>
              <a:miter/>
            </a:ln>
          </p:spPr>
          <p:txBody>
            <a:bodyPr rtlCol="0" anchor="ctr"/>
            <a:lstStyle/>
            <a:p>
              <a:endParaRPr lang="es-CO" dirty="0"/>
            </a:p>
          </p:txBody>
        </p:sp>
        <p:sp>
          <p:nvSpPr>
            <p:cNvPr id="78" name="Forma libre: forma 77">
              <a:extLst>
                <a:ext uri="{FF2B5EF4-FFF2-40B4-BE49-F238E27FC236}">
                  <a16:creationId xmlns="" xmlns:a16="http://schemas.microsoft.com/office/drawing/2014/main" id="{D42F561B-9404-44A5-8B45-C16BE68F60EA}"/>
                </a:ext>
              </a:extLst>
            </p:cNvPr>
            <p:cNvSpPr/>
            <p:nvPr/>
          </p:nvSpPr>
          <p:spPr>
            <a:xfrm>
              <a:off x="10105246" y="8527135"/>
              <a:ext cx="407532" cy="458473"/>
            </a:xfrm>
            <a:custGeom>
              <a:avLst/>
              <a:gdLst>
                <a:gd name="connsiteX0" fmla="*/ 138306 w 407531"/>
                <a:gd name="connsiteY0" fmla="*/ 139579 h 458472"/>
                <a:gd name="connsiteX1" fmla="*/ 138306 w 407531"/>
                <a:gd name="connsiteY1" fmla="*/ 463821 h 458472"/>
                <a:gd name="connsiteX2" fmla="*/ 284508 w 407531"/>
                <a:gd name="connsiteY2" fmla="*/ 463821 h 458472"/>
                <a:gd name="connsiteX3" fmla="*/ 284508 w 407531"/>
                <a:gd name="connsiteY3" fmla="*/ 139579 h 458472"/>
                <a:gd name="connsiteX4" fmla="*/ 422559 w 407531"/>
                <a:gd name="connsiteY4" fmla="*/ 139579 h 458472"/>
                <a:gd name="connsiteX5" fmla="*/ 422559 w 407531"/>
                <a:gd name="connsiteY5" fmla="*/ 0 h 458472"/>
                <a:gd name="connsiteX6" fmla="*/ 0 w 407531"/>
                <a:gd name="connsiteY6" fmla="*/ 0 h 458472"/>
                <a:gd name="connsiteX7" fmla="*/ 0 w 407531"/>
                <a:gd name="connsiteY7" fmla="*/ 139579 h 458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7531" h="458472">
                  <a:moveTo>
                    <a:pt x="138306" y="139579"/>
                  </a:moveTo>
                  <a:lnTo>
                    <a:pt x="138306" y="463821"/>
                  </a:lnTo>
                  <a:lnTo>
                    <a:pt x="284508" y="463821"/>
                  </a:lnTo>
                  <a:lnTo>
                    <a:pt x="284508" y="139579"/>
                  </a:lnTo>
                  <a:lnTo>
                    <a:pt x="422559" y="139579"/>
                  </a:lnTo>
                  <a:lnTo>
                    <a:pt x="422559" y="0"/>
                  </a:lnTo>
                  <a:lnTo>
                    <a:pt x="0" y="0"/>
                  </a:lnTo>
                  <a:lnTo>
                    <a:pt x="0" y="139579"/>
                  </a:lnTo>
                  <a:close/>
                </a:path>
              </a:pathLst>
            </a:custGeom>
            <a:solidFill>
              <a:srgbClr val="FFFFFF"/>
            </a:solidFill>
            <a:ln w="25463" cap="flat">
              <a:noFill/>
              <a:prstDash val="solid"/>
              <a:miter/>
            </a:ln>
          </p:spPr>
          <p:txBody>
            <a:bodyPr rtlCol="0" anchor="ctr"/>
            <a:lstStyle/>
            <a:p>
              <a:endParaRPr lang="es-CO" dirty="0"/>
            </a:p>
          </p:txBody>
        </p:sp>
        <p:sp>
          <p:nvSpPr>
            <p:cNvPr id="79" name="Forma libre: forma 78">
              <a:extLst>
                <a:ext uri="{FF2B5EF4-FFF2-40B4-BE49-F238E27FC236}">
                  <a16:creationId xmlns="" xmlns:a16="http://schemas.microsoft.com/office/drawing/2014/main" id="{8C2C5AF2-0960-471D-A43C-DBF25A38D95A}"/>
                </a:ext>
              </a:extLst>
            </p:cNvPr>
            <p:cNvSpPr/>
            <p:nvPr/>
          </p:nvSpPr>
          <p:spPr>
            <a:xfrm>
              <a:off x="10438658" y="8441553"/>
              <a:ext cx="713181" cy="738650"/>
            </a:xfrm>
            <a:custGeom>
              <a:avLst/>
              <a:gdLst>
                <a:gd name="connsiteX0" fmla="*/ 736359 w 713180"/>
                <a:gd name="connsiteY0" fmla="*/ 743744 h 738650"/>
                <a:gd name="connsiteX1" fmla="*/ 456690 w 713180"/>
                <a:gd name="connsiteY1" fmla="*/ 0 h 738650"/>
                <a:gd name="connsiteX2" fmla="*/ 205549 w 713180"/>
                <a:gd name="connsiteY2" fmla="*/ 0 h 738650"/>
                <a:gd name="connsiteX3" fmla="*/ 0 w 713180"/>
                <a:gd name="connsiteY3" fmla="*/ 548639 h 738650"/>
                <a:gd name="connsiteX4" fmla="*/ 152315 w 713180"/>
                <a:gd name="connsiteY4" fmla="*/ 548639 h 738650"/>
                <a:gd name="connsiteX5" fmla="*/ 330610 w 713180"/>
                <a:gd name="connsiteY5" fmla="*/ 97298 h 738650"/>
                <a:gd name="connsiteX6" fmla="*/ 584044 w 713180"/>
                <a:gd name="connsiteY6" fmla="*/ 743744 h 738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3180" h="738650">
                  <a:moveTo>
                    <a:pt x="736359" y="743744"/>
                  </a:moveTo>
                  <a:lnTo>
                    <a:pt x="456690" y="0"/>
                  </a:lnTo>
                  <a:lnTo>
                    <a:pt x="205549" y="0"/>
                  </a:lnTo>
                  <a:lnTo>
                    <a:pt x="0" y="548639"/>
                  </a:lnTo>
                  <a:lnTo>
                    <a:pt x="152315" y="548639"/>
                  </a:lnTo>
                  <a:lnTo>
                    <a:pt x="330610" y="97298"/>
                  </a:lnTo>
                  <a:lnTo>
                    <a:pt x="584044" y="743744"/>
                  </a:lnTo>
                  <a:close/>
                </a:path>
              </a:pathLst>
            </a:custGeom>
            <a:solidFill>
              <a:srgbClr val="FFFFFF"/>
            </a:solidFill>
            <a:ln w="25463" cap="flat">
              <a:noFill/>
              <a:prstDash val="solid"/>
              <a:miter/>
            </a:ln>
          </p:spPr>
          <p:txBody>
            <a:bodyPr rtlCol="0" anchor="ctr"/>
            <a:lstStyle/>
            <a:p>
              <a:endParaRPr lang="es-CO" dirty="0"/>
            </a:p>
          </p:txBody>
        </p:sp>
        <p:sp>
          <p:nvSpPr>
            <p:cNvPr id="80" name="Forma libre: forma 79">
              <a:extLst>
                <a:ext uri="{FF2B5EF4-FFF2-40B4-BE49-F238E27FC236}">
                  <a16:creationId xmlns="" xmlns:a16="http://schemas.microsoft.com/office/drawing/2014/main" id="{6D333989-5175-467C-BCE0-DF0C81B7E727}"/>
                </a:ext>
              </a:extLst>
            </p:cNvPr>
            <p:cNvSpPr/>
            <p:nvPr/>
          </p:nvSpPr>
          <p:spPr>
            <a:xfrm>
              <a:off x="9638622" y="8524843"/>
              <a:ext cx="433002" cy="458473"/>
            </a:xfrm>
            <a:custGeom>
              <a:avLst/>
              <a:gdLst>
                <a:gd name="connsiteX0" fmla="*/ 430965 w 433002"/>
                <a:gd name="connsiteY0" fmla="*/ 125316 h 458472"/>
                <a:gd name="connsiteX1" fmla="*/ 430710 w 433002"/>
                <a:gd name="connsiteY1" fmla="*/ 124806 h 458472"/>
                <a:gd name="connsiteX2" fmla="*/ 228982 w 433002"/>
                <a:gd name="connsiteY2" fmla="*/ 0 h 458472"/>
                <a:gd name="connsiteX3" fmla="*/ 0 w 433002"/>
                <a:gd name="connsiteY3" fmla="*/ 237132 h 458472"/>
                <a:gd name="connsiteX4" fmla="*/ 228982 w 433002"/>
                <a:gd name="connsiteY4" fmla="*/ 474264 h 458472"/>
                <a:gd name="connsiteX5" fmla="*/ 457964 w 433002"/>
                <a:gd name="connsiteY5" fmla="*/ 237132 h 458472"/>
                <a:gd name="connsiteX6" fmla="*/ 430965 w 433002"/>
                <a:gd name="connsiteY6" fmla="*/ 125316 h 458472"/>
                <a:gd name="connsiteX7" fmla="*/ 229237 w 433002"/>
                <a:gd name="connsiteY7" fmla="*/ 351241 h 458472"/>
                <a:gd name="connsiteX8" fmla="*/ 123533 w 433002"/>
                <a:gd name="connsiteY8" fmla="*/ 237132 h 458472"/>
                <a:gd name="connsiteX9" fmla="*/ 229237 w 433002"/>
                <a:gd name="connsiteY9" fmla="*/ 123278 h 458472"/>
                <a:gd name="connsiteX10" fmla="*/ 334940 w 433002"/>
                <a:gd name="connsiteY10" fmla="*/ 237132 h 458472"/>
                <a:gd name="connsiteX11" fmla="*/ 229237 w 433002"/>
                <a:gd name="connsiteY11" fmla="*/ 351241 h 458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3002" h="458472">
                  <a:moveTo>
                    <a:pt x="430965" y="125316"/>
                  </a:moveTo>
                  <a:lnTo>
                    <a:pt x="430710" y="124806"/>
                  </a:lnTo>
                  <a:cubicBezTo>
                    <a:pt x="391995" y="50687"/>
                    <a:pt x="316092" y="0"/>
                    <a:pt x="228982" y="0"/>
                  </a:cubicBezTo>
                  <a:cubicBezTo>
                    <a:pt x="102647" y="0"/>
                    <a:pt x="0" y="106468"/>
                    <a:pt x="0" y="237132"/>
                  </a:cubicBezTo>
                  <a:cubicBezTo>
                    <a:pt x="0" y="368052"/>
                    <a:pt x="102647" y="474264"/>
                    <a:pt x="228982" y="474264"/>
                  </a:cubicBezTo>
                  <a:cubicBezTo>
                    <a:pt x="355317" y="474264"/>
                    <a:pt x="457964" y="368052"/>
                    <a:pt x="457964" y="237132"/>
                  </a:cubicBezTo>
                  <a:cubicBezTo>
                    <a:pt x="458219" y="196889"/>
                    <a:pt x="448285" y="158937"/>
                    <a:pt x="430965" y="125316"/>
                  </a:cubicBezTo>
                  <a:moveTo>
                    <a:pt x="229237" y="351241"/>
                  </a:moveTo>
                  <a:cubicBezTo>
                    <a:pt x="170909" y="351241"/>
                    <a:pt x="123533" y="300300"/>
                    <a:pt x="123533" y="237132"/>
                  </a:cubicBezTo>
                  <a:cubicBezTo>
                    <a:pt x="123533" y="174474"/>
                    <a:pt x="170909" y="123278"/>
                    <a:pt x="229237" y="123278"/>
                  </a:cubicBezTo>
                  <a:cubicBezTo>
                    <a:pt x="287564" y="123278"/>
                    <a:pt x="334940" y="174474"/>
                    <a:pt x="334940" y="237132"/>
                  </a:cubicBezTo>
                  <a:cubicBezTo>
                    <a:pt x="334940" y="300300"/>
                    <a:pt x="287310" y="351241"/>
                    <a:pt x="229237" y="351241"/>
                  </a:cubicBezTo>
                </a:path>
              </a:pathLst>
            </a:custGeom>
            <a:solidFill>
              <a:srgbClr val="FFFFFF"/>
            </a:solidFill>
            <a:ln w="25463" cap="flat">
              <a:noFill/>
              <a:prstDash val="solid"/>
              <a:miter/>
            </a:ln>
          </p:spPr>
          <p:txBody>
            <a:bodyPr rtlCol="0" anchor="ctr"/>
            <a:lstStyle/>
            <a:p>
              <a:endParaRPr lang="es-CO" dirty="0"/>
            </a:p>
          </p:txBody>
        </p:sp>
        <p:sp>
          <p:nvSpPr>
            <p:cNvPr id="81" name="Forma libre: forma 80">
              <a:extLst>
                <a:ext uri="{FF2B5EF4-FFF2-40B4-BE49-F238E27FC236}">
                  <a16:creationId xmlns="" xmlns:a16="http://schemas.microsoft.com/office/drawing/2014/main" id="{8B3BBA05-78BC-4C56-B66A-85C0A7259E4B}"/>
                </a:ext>
              </a:extLst>
            </p:cNvPr>
            <p:cNvSpPr/>
            <p:nvPr/>
          </p:nvSpPr>
          <p:spPr>
            <a:xfrm>
              <a:off x="10428469" y="7766580"/>
              <a:ext cx="662239" cy="662238"/>
            </a:xfrm>
            <a:custGeom>
              <a:avLst/>
              <a:gdLst>
                <a:gd name="connsiteX0" fmla="*/ 530810 w 662239"/>
                <a:gd name="connsiteY0" fmla="*/ 434021 h 662238"/>
                <a:gd name="connsiteX1" fmla="*/ 667843 w 662239"/>
                <a:gd name="connsiteY1" fmla="*/ 377985 h 662238"/>
                <a:gd name="connsiteX2" fmla="*/ 485473 w 662239"/>
                <a:gd name="connsiteY2" fmla="*/ 312780 h 662238"/>
                <a:gd name="connsiteX3" fmla="*/ 368562 w 662239"/>
                <a:gd name="connsiteY3" fmla="*/ 0 h 662238"/>
                <a:gd name="connsiteX4" fmla="*/ 247321 w 662239"/>
                <a:gd name="connsiteY4" fmla="*/ 230255 h 662238"/>
                <a:gd name="connsiteX5" fmla="*/ 0 w 662239"/>
                <a:gd name="connsiteY5" fmla="*/ 179568 h 662238"/>
                <a:gd name="connsiteX6" fmla="*/ 174475 w 662239"/>
                <a:gd name="connsiteY6" fmla="*/ 368561 h 662238"/>
                <a:gd name="connsiteX7" fmla="*/ 89403 w 662239"/>
                <a:gd name="connsiteY7" fmla="*/ 597288 h 662238"/>
                <a:gd name="connsiteX8" fmla="*/ 396580 w 662239"/>
                <a:gd name="connsiteY8" fmla="*/ 487000 h 662238"/>
                <a:gd name="connsiteX9" fmla="*/ 620722 w 662239"/>
                <a:gd name="connsiteY9" fmla="*/ 674974 h 662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2239" h="662238">
                  <a:moveTo>
                    <a:pt x="530810" y="434021"/>
                  </a:moveTo>
                  <a:lnTo>
                    <a:pt x="667843" y="377985"/>
                  </a:lnTo>
                  <a:lnTo>
                    <a:pt x="485473" y="312780"/>
                  </a:lnTo>
                  <a:lnTo>
                    <a:pt x="368562" y="0"/>
                  </a:lnTo>
                  <a:lnTo>
                    <a:pt x="247321" y="230255"/>
                  </a:lnTo>
                  <a:lnTo>
                    <a:pt x="0" y="179568"/>
                  </a:lnTo>
                  <a:lnTo>
                    <a:pt x="174475" y="368561"/>
                  </a:lnTo>
                  <a:lnTo>
                    <a:pt x="89403" y="597288"/>
                  </a:lnTo>
                  <a:lnTo>
                    <a:pt x="396580" y="487000"/>
                  </a:lnTo>
                  <a:lnTo>
                    <a:pt x="620722" y="674974"/>
                  </a:lnTo>
                  <a:close/>
                </a:path>
              </a:pathLst>
            </a:custGeom>
            <a:solidFill>
              <a:srgbClr val="F1B634"/>
            </a:solidFill>
            <a:ln w="25463" cap="flat">
              <a:noFill/>
              <a:prstDash val="solid"/>
              <a:miter/>
            </a:ln>
          </p:spPr>
          <p:txBody>
            <a:bodyPr rtlCol="0" anchor="ctr"/>
            <a:lstStyle/>
            <a:p>
              <a:endParaRPr lang="es-CO" dirty="0"/>
            </a:p>
          </p:txBody>
        </p:sp>
        <p:sp>
          <p:nvSpPr>
            <p:cNvPr id="82" name="Forma libre: forma 81">
              <a:extLst>
                <a:ext uri="{FF2B5EF4-FFF2-40B4-BE49-F238E27FC236}">
                  <a16:creationId xmlns="" xmlns:a16="http://schemas.microsoft.com/office/drawing/2014/main" id="{67A8AD55-4D37-4E4C-9B92-0F71CB286B23}"/>
                </a:ext>
              </a:extLst>
            </p:cNvPr>
            <p:cNvSpPr/>
            <p:nvPr/>
          </p:nvSpPr>
          <p:spPr>
            <a:xfrm>
              <a:off x="10289144" y="8095661"/>
              <a:ext cx="203766" cy="178295"/>
            </a:xfrm>
            <a:custGeom>
              <a:avLst/>
              <a:gdLst>
                <a:gd name="connsiteX0" fmla="*/ 158938 w 203765"/>
                <a:gd name="connsiteY0" fmla="*/ 117420 h 178294"/>
                <a:gd name="connsiteX1" fmla="*/ 214973 w 203765"/>
                <a:gd name="connsiteY1" fmla="*/ 81252 h 178294"/>
                <a:gd name="connsiteX2" fmla="*/ 147730 w 203765"/>
                <a:gd name="connsiteY2" fmla="*/ 66988 h 178294"/>
                <a:gd name="connsiteX3" fmla="*/ 128627 w 203765"/>
                <a:gd name="connsiteY3" fmla="*/ 0 h 178294"/>
                <a:gd name="connsiteX4" fmla="*/ 101883 w 203765"/>
                <a:gd name="connsiteY4" fmla="*/ 57054 h 178294"/>
                <a:gd name="connsiteX5" fmla="*/ 0 w 203765"/>
                <a:gd name="connsiteY5" fmla="*/ 35404 h 178294"/>
                <a:gd name="connsiteX6" fmla="*/ 79469 w 203765"/>
                <a:gd name="connsiteY6" fmla="*/ 117675 h 178294"/>
                <a:gd name="connsiteX7" fmla="*/ 55017 w 203765"/>
                <a:gd name="connsiteY7" fmla="*/ 183898 h 178294"/>
                <a:gd name="connsiteX8" fmla="*/ 126590 w 203765"/>
                <a:gd name="connsiteY8" fmla="*/ 138051 h 178294"/>
                <a:gd name="connsiteX9" fmla="*/ 182116 w 203765"/>
                <a:gd name="connsiteY9" fmla="*/ 182880 h 178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3765" h="178294">
                  <a:moveTo>
                    <a:pt x="158938" y="117420"/>
                  </a:moveTo>
                  <a:lnTo>
                    <a:pt x="214973" y="81252"/>
                  </a:lnTo>
                  <a:lnTo>
                    <a:pt x="147730" y="66988"/>
                  </a:lnTo>
                  <a:lnTo>
                    <a:pt x="128627" y="0"/>
                  </a:lnTo>
                  <a:lnTo>
                    <a:pt x="101883" y="57054"/>
                  </a:lnTo>
                  <a:lnTo>
                    <a:pt x="0" y="35404"/>
                  </a:lnTo>
                  <a:lnTo>
                    <a:pt x="79469" y="117675"/>
                  </a:lnTo>
                  <a:lnTo>
                    <a:pt x="55017" y="183898"/>
                  </a:lnTo>
                  <a:lnTo>
                    <a:pt x="126590" y="138051"/>
                  </a:lnTo>
                  <a:lnTo>
                    <a:pt x="182116" y="182880"/>
                  </a:lnTo>
                  <a:close/>
                </a:path>
              </a:pathLst>
            </a:custGeom>
            <a:solidFill>
              <a:srgbClr val="F1B634"/>
            </a:solidFill>
            <a:ln w="25463" cap="flat">
              <a:noFill/>
              <a:prstDash val="solid"/>
              <a:miter/>
            </a:ln>
          </p:spPr>
          <p:txBody>
            <a:bodyPr rtlCol="0" anchor="ctr"/>
            <a:lstStyle/>
            <a:p>
              <a:endParaRPr lang="es-CO" dirty="0"/>
            </a:p>
          </p:txBody>
        </p:sp>
        <p:sp>
          <p:nvSpPr>
            <p:cNvPr id="83" name="Forma libre: forma 82">
              <a:extLst>
                <a:ext uri="{FF2B5EF4-FFF2-40B4-BE49-F238E27FC236}">
                  <a16:creationId xmlns="" xmlns:a16="http://schemas.microsoft.com/office/drawing/2014/main" id="{814AED06-8E64-43F7-B01B-66F8F4549C67}"/>
                </a:ext>
              </a:extLst>
            </p:cNvPr>
            <p:cNvSpPr/>
            <p:nvPr/>
          </p:nvSpPr>
          <p:spPr>
            <a:xfrm>
              <a:off x="10888980" y="7750788"/>
              <a:ext cx="203766" cy="178295"/>
            </a:xfrm>
            <a:custGeom>
              <a:avLst/>
              <a:gdLst>
                <a:gd name="connsiteX0" fmla="*/ 165815 w 203765"/>
                <a:gd name="connsiteY0" fmla="*/ 122514 h 178294"/>
                <a:gd name="connsiteX1" fmla="*/ 224652 w 203765"/>
                <a:gd name="connsiteY1" fmla="*/ 84817 h 178294"/>
                <a:gd name="connsiteX2" fmla="*/ 154353 w 203765"/>
                <a:gd name="connsiteY2" fmla="*/ 70044 h 178294"/>
                <a:gd name="connsiteX3" fmla="*/ 134231 w 203765"/>
                <a:gd name="connsiteY3" fmla="*/ 0 h 178294"/>
                <a:gd name="connsiteX4" fmla="*/ 100100 w 203765"/>
                <a:gd name="connsiteY4" fmla="*/ 58328 h 178294"/>
                <a:gd name="connsiteX5" fmla="*/ 0 w 203765"/>
                <a:gd name="connsiteY5" fmla="*/ 37187 h 178294"/>
                <a:gd name="connsiteX6" fmla="*/ 83035 w 203765"/>
                <a:gd name="connsiteY6" fmla="*/ 122769 h 178294"/>
                <a:gd name="connsiteX7" fmla="*/ 57564 w 203765"/>
                <a:gd name="connsiteY7" fmla="*/ 192049 h 178294"/>
                <a:gd name="connsiteX8" fmla="*/ 132193 w 203765"/>
                <a:gd name="connsiteY8" fmla="*/ 144164 h 178294"/>
                <a:gd name="connsiteX9" fmla="*/ 190012 w 203765"/>
                <a:gd name="connsiteY9" fmla="*/ 190776 h 178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3765" h="178294">
                  <a:moveTo>
                    <a:pt x="165815" y="122514"/>
                  </a:moveTo>
                  <a:lnTo>
                    <a:pt x="224652" y="84817"/>
                  </a:lnTo>
                  <a:lnTo>
                    <a:pt x="154353" y="70044"/>
                  </a:lnTo>
                  <a:lnTo>
                    <a:pt x="134231" y="0"/>
                  </a:lnTo>
                  <a:lnTo>
                    <a:pt x="100100" y="58328"/>
                  </a:lnTo>
                  <a:lnTo>
                    <a:pt x="0" y="37187"/>
                  </a:lnTo>
                  <a:lnTo>
                    <a:pt x="83035" y="122769"/>
                  </a:lnTo>
                  <a:lnTo>
                    <a:pt x="57564" y="192049"/>
                  </a:lnTo>
                  <a:lnTo>
                    <a:pt x="132193" y="144164"/>
                  </a:lnTo>
                  <a:lnTo>
                    <a:pt x="190012" y="190776"/>
                  </a:lnTo>
                  <a:close/>
                </a:path>
              </a:pathLst>
            </a:custGeom>
            <a:solidFill>
              <a:srgbClr val="F1B634"/>
            </a:solidFill>
            <a:ln w="25463" cap="flat">
              <a:noFill/>
              <a:prstDash val="solid"/>
              <a:miter/>
            </a:ln>
          </p:spPr>
          <p:txBody>
            <a:bodyPr rtlCol="0" anchor="ctr"/>
            <a:lstStyle/>
            <a:p>
              <a:endParaRPr lang="es-CO" dirty="0"/>
            </a:p>
          </p:txBody>
        </p:sp>
        <p:sp>
          <p:nvSpPr>
            <p:cNvPr id="84" name="Forma libre: forma 83">
              <a:extLst>
                <a:ext uri="{FF2B5EF4-FFF2-40B4-BE49-F238E27FC236}">
                  <a16:creationId xmlns="" xmlns:a16="http://schemas.microsoft.com/office/drawing/2014/main" id="{F91F5CF3-F33D-4338-BBF1-E8D0F77E39DF}"/>
                </a:ext>
              </a:extLst>
            </p:cNvPr>
            <p:cNvSpPr/>
            <p:nvPr/>
          </p:nvSpPr>
          <p:spPr>
            <a:xfrm>
              <a:off x="7894896" y="7755627"/>
              <a:ext cx="25471" cy="1426359"/>
            </a:xfrm>
            <a:custGeom>
              <a:avLst/>
              <a:gdLst>
                <a:gd name="connsiteX0" fmla="*/ 0 w 25470"/>
                <a:gd name="connsiteY0" fmla="*/ 0 h 1426359"/>
                <a:gd name="connsiteX1" fmla="*/ 26490 w 25470"/>
                <a:gd name="connsiteY1" fmla="*/ 0 h 1426359"/>
                <a:gd name="connsiteX2" fmla="*/ 26490 w 25470"/>
                <a:gd name="connsiteY2" fmla="*/ 1441642 h 1426359"/>
                <a:gd name="connsiteX3" fmla="*/ 0 w 25470"/>
                <a:gd name="connsiteY3" fmla="*/ 1441642 h 1426359"/>
              </a:gdLst>
              <a:ahLst/>
              <a:cxnLst>
                <a:cxn ang="0">
                  <a:pos x="connsiteX0" y="connsiteY0"/>
                </a:cxn>
                <a:cxn ang="0">
                  <a:pos x="connsiteX1" y="connsiteY1"/>
                </a:cxn>
                <a:cxn ang="0">
                  <a:pos x="connsiteX2" y="connsiteY2"/>
                </a:cxn>
                <a:cxn ang="0">
                  <a:pos x="connsiteX3" y="connsiteY3"/>
                </a:cxn>
              </a:cxnLst>
              <a:rect l="l" t="t" r="r" b="b"/>
              <a:pathLst>
                <a:path w="25470" h="1426359">
                  <a:moveTo>
                    <a:pt x="0" y="0"/>
                  </a:moveTo>
                  <a:lnTo>
                    <a:pt x="26490" y="0"/>
                  </a:lnTo>
                  <a:lnTo>
                    <a:pt x="26490" y="1441642"/>
                  </a:lnTo>
                  <a:lnTo>
                    <a:pt x="0" y="1441642"/>
                  </a:lnTo>
                  <a:close/>
                </a:path>
              </a:pathLst>
            </a:custGeom>
            <a:solidFill>
              <a:srgbClr val="FFFFFF"/>
            </a:solidFill>
            <a:ln w="25463" cap="flat">
              <a:noFill/>
              <a:prstDash val="solid"/>
              <a:miter/>
            </a:ln>
          </p:spPr>
          <p:txBody>
            <a:bodyPr rtlCol="0" anchor="ctr"/>
            <a:lstStyle/>
            <a:p>
              <a:endParaRPr lang="es-CO" dirty="0"/>
            </a:p>
          </p:txBody>
        </p:sp>
        <p:sp>
          <p:nvSpPr>
            <p:cNvPr id="85" name="Forma libre: forma 84">
              <a:extLst>
                <a:ext uri="{FF2B5EF4-FFF2-40B4-BE49-F238E27FC236}">
                  <a16:creationId xmlns="" xmlns:a16="http://schemas.microsoft.com/office/drawing/2014/main" id="{6E184517-0F83-4B56-B61D-9113C06AD850}"/>
                </a:ext>
              </a:extLst>
            </p:cNvPr>
            <p:cNvSpPr/>
            <p:nvPr/>
          </p:nvSpPr>
          <p:spPr>
            <a:xfrm>
              <a:off x="6018212" y="8873537"/>
              <a:ext cx="101883" cy="101883"/>
            </a:xfrm>
            <a:custGeom>
              <a:avLst/>
              <a:gdLst>
                <a:gd name="connsiteX0" fmla="*/ 77686 w 101882"/>
                <a:gd name="connsiteY0" fmla="*/ 74120 h 101882"/>
                <a:gd name="connsiteX1" fmla="*/ 60620 w 101882"/>
                <a:gd name="connsiteY1" fmla="*/ 28782 h 101882"/>
                <a:gd name="connsiteX2" fmla="*/ 44064 w 101882"/>
                <a:gd name="connsiteY2" fmla="*/ 74120 h 101882"/>
                <a:gd name="connsiteX3" fmla="*/ 77686 w 101882"/>
                <a:gd name="connsiteY3" fmla="*/ 74120 h 101882"/>
                <a:gd name="connsiteX4" fmla="*/ 123533 w 101882"/>
                <a:gd name="connsiteY4" fmla="*/ 123023 h 101882"/>
                <a:gd name="connsiteX5" fmla="*/ 96534 w 101882"/>
                <a:gd name="connsiteY5" fmla="*/ 123023 h 101882"/>
                <a:gd name="connsiteX6" fmla="*/ 85836 w 101882"/>
                <a:gd name="connsiteY6" fmla="*/ 95006 h 101882"/>
                <a:gd name="connsiteX7" fmla="*/ 36423 w 101882"/>
                <a:gd name="connsiteY7" fmla="*/ 95006 h 101882"/>
                <a:gd name="connsiteX8" fmla="*/ 26235 w 101882"/>
                <a:gd name="connsiteY8" fmla="*/ 123023 h 101882"/>
                <a:gd name="connsiteX9" fmla="*/ 0 w 101882"/>
                <a:gd name="connsiteY9" fmla="*/ 123023 h 101882"/>
                <a:gd name="connsiteX10" fmla="*/ 47885 w 101882"/>
                <a:gd name="connsiteY10" fmla="*/ 0 h 101882"/>
                <a:gd name="connsiteX11" fmla="*/ 74375 w 101882"/>
                <a:gd name="connsiteY11" fmla="*/ 0 h 101882"/>
                <a:gd name="connsiteX12" fmla="*/ 123533 w 101882"/>
                <a:gd name="connsiteY12" fmla="*/ 123023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882" h="101882">
                  <a:moveTo>
                    <a:pt x="77686" y="74120"/>
                  </a:moveTo>
                  <a:lnTo>
                    <a:pt x="60620" y="28782"/>
                  </a:lnTo>
                  <a:lnTo>
                    <a:pt x="44064" y="74120"/>
                  </a:lnTo>
                  <a:lnTo>
                    <a:pt x="77686" y="74120"/>
                  </a:lnTo>
                  <a:close/>
                  <a:moveTo>
                    <a:pt x="123533" y="123023"/>
                  </a:moveTo>
                  <a:lnTo>
                    <a:pt x="96534" y="123023"/>
                  </a:lnTo>
                  <a:lnTo>
                    <a:pt x="85836" y="95006"/>
                  </a:lnTo>
                  <a:lnTo>
                    <a:pt x="36423" y="95006"/>
                  </a:lnTo>
                  <a:lnTo>
                    <a:pt x="26235" y="123023"/>
                  </a:lnTo>
                  <a:lnTo>
                    <a:pt x="0" y="123023"/>
                  </a:lnTo>
                  <a:lnTo>
                    <a:pt x="47885" y="0"/>
                  </a:lnTo>
                  <a:lnTo>
                    <a:pt x="74375" y="0"/>
                  </a:lnTo>
                  <a:lnTo>
                    <a:pt x="123533" y="123023"/>
                  </a:lnTo>
                  <a:close/>
                </a:path>
              </a:pathLst>
            </a:custGeom>
            <a:solidFill>
              <a:srgbClr val="FFFFFF"/>
            </a:solidFill>
            <a:ln w="25463" cap="flat">
              <a:noFill/>
              <a:prstDash val="solid"/>
              <a:miter/>
            </a:ln>
          </p:spPr>
          <p:txBody>
            <a:bodyPr rtlCol="0" anchor="ctr"/>
            <a:lstStyle/>
            <a:p>
              <a:endParaRPr lang="es-CO" dirty="0"/>
            </a:p>
          </p:txBody>
        </p:sp>
        <p:sp>
          <p:nvSpPr>
            <p:cNvPr id="86" name="Forma libre: forma 85">
              <a:extLst>
                <a:ext uri="{FF2B5EF4-FFF2-40B4-BE49-F238E27FC236}">
                  <a16:creationId xmlns="" xmlns:a16="http://schemas.microsoft.com/office/drawing/2014/main" id="{21EC2379-75C2-4B0F-9577-EE6B1A76CEF6}"/>
                </a:ext>
              </a:extLst>
            </p:cNvPr>
            <p:cNvSpPr/>
            <p:nvPr/>
          </p:nvSpPr>
          <p:spPr>
            <a:xfrm>
              <a:off x="6148367" y="8874555"/>
              <a:ext cx="76412" cy="101883"/>
            </a:xfrm>
            <a:custGeom>
              <a:avLst/>
              <a:gdLst>
                <a:gd name="connsiteX0" fmla="*/ 0 w 76412"/>
                <a:gd name="connsiteY0" fmla="*/ 122005 h 101882"/>
                <a:gd name="connsiteX1" fmla="*/ 0 w 76412"/>
                <a:gd name="connsiteY1" fmla="*/ 0 h 101882"/>
                <a:gd name="connsiteX2" fmla="*/ 24961 w 76412"/>
                <a:gd name="connsiteY2" fmla="*/ 0 h 101882"/>
                <a:gd name="connsiteX3" fmla="*/ 24961 w 76412"/>
                <a:gd name="connsiteY3" fmla="*/ 101119 h 101882"/>
                <a:gd name="connsiteX4" fmla="*/ 86600 w 76412"/>
                <a:gd name="connsiteY4" fmla="*/ 101119 h 101882"/>
                <a:gd name="connsiteX5" fmla="*/ 86600 w 76412"/>
                <a:gd name="connsiteY5" fmla="*/ 122005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412" h="101882">
                  <a:moveTo>
                    <a:pt x="0" y="122005"/>
                  </a:moveTo>
                  <a:lnTo>
                    <a:pt x="0" y="0"/>
                  </a:lnTo>
                  <a:lnTo>
                    <a:pt x="24961" y="0"/>
                  </a:lnTo>
                  <a:lnTo>
                    <a:pt x="24961" y="101119"/>
                  </a:lnTo>
                  <a:lnTo>
                    <a:pt x="86600" y="101119"/>
                  </a:lnTo>
                  <a:lnTo>
                    <a:pt x="86600" y="122005"/>
                  </a:lnTo>
                  <a:close/>
                </a:path>
              </a:pathLst>
            </a:custGeom>
            <a:solidFill>
              <a:srgbClr val="FFFFFF"/>
            </a:solidFill>
            <a:ln w="25463" cap="flat">
              <a:noFill/>
              <a:prstDash val="solid"/>
              <a:miter/>
            </a:ln>
          </p:spPr>
          <p:txBody>
            <a:bodyPr rtlCol="0" anchor="ctr"/>
            <a:lstStyle/>
            <a:p>
              <a:endParaRPr lang="es-CO" dirty="0"/>
            </a:p>
          </p:txBody>
        </p:sp>
        <p:sp>
          <p:nvSpPr>
            <p:cNvPr id="87" name="Forma libre: forma 86">
              <a:extLst>
                <a:ext uri="{FF2B5EF4-FFF2-40B4-BE49-F238E27FC236}">
                  <a16:creationId xmlns="" xmlns:a16="http://schemas.microsoft.com/office/drawing/2014/main" id="{52D67C68-B78C-4544-B139-9CD047DD7320}"/>
                </a:ext>
              </a:extLst>
            </p:cNvPr>
            <p:cNvSpPr/>
            <p:nvPr/>
          </p:nvSpPr>
          <p:spPr>
            <a:xfrm>
              <a:off x="6241081" y="8871499"/>
              <a:ext cx="101883" cy="101883"/>
            </a:xfrm>
            <a:custGeom>
              <a:avLst/>
              <a:gdLst>
                <a:gd name="connsiteX0" fmla="*/ 83035 w 101882"/>
                <a:gd name="connsiteY0" fmla="*/ 79723 h 101882"/>
                <a:gd name="connsiteX1" fmla="*/ 106977 w 101882"/>
                <a:gd name="connsiteY1" fmla="*/ 87365 h 101882"/>
                <a:gd name="connsiteX2" fmla="*/ 88638 w 101882"/>
                <a:gd name="connsiteY2" fmla="*/ 117420 h 101882"/>
                <a:gd name="connsiteX3" fmla="*/ 56036 w 101882"/>
                <a:gd name="connsiteY3" fmla="*/ 127099 h 101882"/>
                <a:gd name="connsiteX4" fmla="*/ 15792 w 101882"/>
                <a:gd name="connsiteY4" fmla="*/ 110288 h 101882"/>
                <a:gd name="connsiteX5" fmla="*/ 0 w 101882"/>
                <a:gd name="connsiteY5" fmla="*/ 64441 h 101882"/>
                <a:gd name="connsiteX6" fmla="*/ 15792 w 101882"/>
                <a:gd name="connsiteY6" fmla="*/ 16811 h 101882"/>
                <a:gd name="connsiteX7" fmla="*/ 57564 w 101882"/>
                <a:gd name="connsiteY7" fmla="*/ 0 h 101882"/>
                <a:gd name="connsiteX8" fmla="*/ 94242 w 101882"/>
                <a:gd name="connsiteY8" fmla="*/ 13499 h 101882"/>
                <a:gd name="connsiteX9" fmla="*/ 106977 w 101882"/>
                <a:gd name="connsiteY9" fmla="*/ 36168 h 101882"/>
                <a:gd name="connsiteX10" fmla="*/ 82270 w 101882"/>
                <a:gd name="connsiteY10" fmla="*/ 42027 h 101882"/>
                <a:gd name="connsiteX11" fmla="*/ 73101 w 101882"/>
                <a:gd name="connsiteY11" fmla="*/ 26999 h 101882"/>
                <a:gd name="connsiteX12" fmla="*/ 56290 w 101882"/>
                <a:gd name="connsiteY12" fmla="*/ 21395 h 101882"/>
                <a:gd name="connsiteX13" fmla="*/ 33876 w 101882"/>
                <a:gd name="connsiteY13" fmla="*/ 31329 h 101882"/>
                <a:gd name="connsiteX14" fmla="*/ 25471 w 101882"/>
                <a:gd name="connsiteY14" fmla="*/ 63167 h 101882"/>
                <a:gd name="connsiteX15" fmla="*/ 33876 w 101882"/>
                <a:gd name="connsiteY15" fmla="*/ 96279 h 101882"/>
                <a:gd name="connsiteX16" fmla="*/ 55781 w 101882"/>
                <a:gd name="connsiteY16" fmla="*/ 106213 h 101882"/>
                <a:gd name="connsiteX17" fmla="*/ 72846 w 101882"/>
                <a:gd name="connsiteY17" fmla="*/ 99845 h 101882"/>
                <a:gd name="connsiteX18" fmla="*/ 83035 w 101882"/>
                <a:gd name="connsiteY18" fmla="*/ 79723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1882" h="101882">
                  <a:moveTo>
                    <a:pt x="83035" y="79723"/>
                  </a:moveTo>
                  <a:lnTo>
                    <a:pt x="106977" y="87365"/>
                  </a:lnTo>
                  <a:cubicBezTo>
                    <a:pt x="103411" y="100864"/>
                    <a:pt x="97044" y="110798"/>
                    <a:pt x="88638" y="117420"/>
                  </a:cubicBezTo>
                  <a:cubicBezTo>
                    <a:pt x="79978" y="124042"/>
                    <a:pt x="69026" y="127099"/>
                    <a:pt x="56036" y="127099"/>
                  </a:cubicBezTo>
                  <a:cubicBezTo>
                    <a:pt x="39734" y="127099"/>
                    <a:pt x="26235" y="121495"/>
                    <a:pt x="15792" y="110288"/>
                  </a:cubicBezTo>
                  <a:cubicBezTo>
                    <a:pt x="5349" y="99081"/>
                    <a:pt x="0" y="83799"/>
                    <a:pt x="0" y="64441"/>
                  </a:cubicBezTo>
                  <a:cubicBezTo>
                    <a:pt x="0" y="44064"/>
                    <a:pt x="5349" y="28272"/>
                    <a:pt x="15792" y="16811"/>
                  </a:cubicBezTo>
                  <a:cubicBezTo>
                    <a:pt x="26490" y="5604"/>
                    <a:pt x="40244" y="0"/>
                    <a:pt x="57564" y="0"/>
                  </a:cubicBezTo>
                  <a:cubicBezTo>
                    <a:pt x="72592" y="0"/>
                    <a:pt x="84818" y="4585"/>
                    <a:pt x="94242" y="13499"/>
                  </a:cubicBezTo>
                  <a:cubicBezTo>
                    <a:pt x="99845" y="18594"/>
                    <a:pt x="103921" y="26490"/>
                    <a:pt x="106977" y="36168"/>
                  </a:cubicBezTo>
                  <a:lnTo>
                    <a:pt x="82270" y="42027"/>
                  </a:lnTo>
                  <a:cubicBezTo>
                    <a:pt x="80742" y="35659"/>
                    <a:pt x="77940" y="30565"/>
                    <a:pt x="73101" y="26999"/>
                  </a:cubicBezTo>
                  <a:cubicBezTo>
                    <a:pt x="68516" y="23433"/>
                    <a:pt x="62913" y="21395"/>
                    <a:pt x="56290" y="21395"/>
                  </a:cubicBezTo>
                  <a:cubicBezTo>
                    <a:pt x="47121" y="21395"/>
                    <a:pt x="39734" y="24707"/>
                    <a:pt x="33876" y="31329"/>
                  </a:cubicBezTo>
                  <a:cubicBezTo>
                    <a:pt x="28273" y="37951"/>
                    <a:pt x="25471" y="48394"/>
                    <a:pt x="25471" y="63167"/>
                  </a:cubicBezTo>
                  <a:cubicBezTo>
                    <a:pt x="25471" y="78704"/>
                    <a:pt x="28273" y="89657"/>
                    <a:pt x="33876" y="96279"/>
                  </a:cubicBezTo>
                  <a:cubicBezTo>
                    <a:pt x="39480" y="102902"/>
                    <a:pt x="46611" y="106213"/>
                    <a:pt x="55781" y="106213"/>
                  </a:cubicBezTo>
                  <a:cubicBezTo>
                    <a:pt x="62403" y="106213"/>
                    <a:pt x="68007" y="104175"/>
                    <a:pt x="72846" y="99845"/>
                  </a:cubicBezTo>
                  <a:cubicBezTo>
                    <a:pt x="77686" y="95260"/>
                    <a:pt x="80997" y="88638"/>
                    <a:pt x="83035" y="79723"/>
                  </a:cubicBezTo>
                </a:path>
              </a:pathLst>
            </a:custGeom>
            <a:solidFill>
              <a:srgbClr val="FFFFFF"/>
            </a:solidFill>
            <a:ln w="25463" cap="flat">
              <a:noFill/>
              <a:prstDash val="solid"/>
              <a:miter/>
            </a:ln>
          </p:spPr>
          <p:txBody>
            <a:bodyPr rtlCol="0" anchor="ctr"/>
            <a:lstStyle/>
            <a:p>
              <a:endParaRPr lang="es-CO" dirty="0"/>
            </a:p>
          </p:txBody>
        </p:sp>
        <p:sp>
          <p:nvSpPr>
            <p:cNvPr id="88" name="Forma libre: forma 87">
              <a:extLst>
                <a:ext uri="{FF2B5EF4-FFF2-40B4-BE49-F238E27FC236}">
                  <a16:creationId xmlns="" xmlns:a16="http://schemas.microsoft.com/office/drawing/2014/main" id="{488773EF-CC71-46D1-A349-CD28AA929853}"/>
                </a:ext>
              </a:extLst>
            </p:cNvPr>
            <p:cNvSpPr/>
            <p:nvPr/>
          </p:nvSpPr>
          <p:spPr>
            <a:xfrm>
              <a:off x="6349586" y="8873537"/>
              <a:ext cx="101883" cy="101883"/>
            </a:xfrm>
            <a:custGeom>
              <a:avLst/>
              <a:gdLst>
                <a:gd name="connsiteX0" fmla="*/ 77940 w 101882"/>
                <a:gd name="connsiteY0" fmla="*/ 74120 h 101882"/>
                <a:gd name="connsiteX1" fmla="*/ 61130 w 101882"/>
                <a:gd name="connsiteY1" fmla="*/ 28782 h 101882"/>
                <a:gd name="connsiteX2" fmla="*/ 44319 w 101882"/>
                <a:gd name="connsiteY2" fmla="*/ 74120 h 101882"/>
                <a:gd name="connsiteX3" fmla="*/ 77940 w 101882"/>
                <a:gd name="connsiteY3" fmla="*/ 74120 h 101882"/>
                <a:gd name="connsiteX4" fmla="*/ 123788 w 101882"/>
                <a:gd name="connsiteY4" fmla="*/ 123023 h 101882"/>
                <a:gd name="connsiteX5" fmla="*/ 96534 w 101882"/>
                <a:gd name="connsiteY5" fmla="*/ 123023 h 101882"/>
                <a:gd name="connsiteX6" fmla="*/ 85836 w 101882"/>
                <a:gd name="connsiteY6" fmla="*/ 95006 h 101882"/>
                <a:gd name="connsiteX7" fmla="*/ 36678 w 101882"/>
                <a:gd name="connsiteY7" fmla="*/ 95006 h 101882"/>
                <a:gd name="connsiteX8" fmla="*/ 26490 w 101882"/>
                <a:gd name="connsiteY8" fmla="*/ 123023 h 101882"/>
                <a:gd name="connsiteX9" fmla="*/ 0 w 101882"/>
                <a:gd name="connsiteY9" fmla="*/ 123023 h 101882"/>
                <a:gd name="connsiteX10" fmla="*/ 47885 w 101882"/>
                <a:gd name="connsiteY10" fmla="*/ 0 h 101882"/>
                <a:gd name="connsiteX11" fmla="*/ 74375 w 101882"/>
                <a:gd name="connsiteY11" fmla="*/ 0 h 101882"/>
                <a:gd name="connsiteX12" fmla="*/ 123788 w 101882"/>
                <a:gd name="connsiteY12" fmla="*/ 123023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882" h="101882">
                  <a:moveTo>
                    <a:pt x="77940" y="74120"/>
                  </a:moveTo>
                  <a:lnTo>
                    <a:pt x="61130" y="28782"/>
                  </a:lnTo>
                  <a:lnTo>
                    <a:pt x="44319" y="74120"/>
                  </a:lnTo>
                  <a:lnTo>
                    <a:pt x="77940" y="74120"/>
                  </a:lnTo>
                  <a:close/>
                  <a:moveTo>
                    <a:pt x="123788" y="123023"/>
                  </a:moveTo>
                  <a:lnTo>
                    <a:pt x="96534" y="123023"/>
                  </a:lnTo>
                  <a:lnTo>
                    <a:pt x="85836" y="95006"/>
                  </a:lnTo>
                  <a:lnTo>
                    <a:pt x="36678" y="95006"/>
                  </a:lnTo>
                  <a:lnTo>
                    <a:pt x="26490" y="123023"/>
                  </a:lnTo>
                  <a:lnTo>
                    <a:pt x="0" y="123023"/>
                  </a:lnTo>
                  <a:lnTo>
                    <a:pt x="47885" y="0"/>
                  </a:lnTo>
                  <a:lnTo>
                    <a:pt x="74375" y="0"/>
                  </a:lnTo>
                  <a:lnTo>
                    <a:pt x="123788" y="123023"/>
                  </a:lnTo>
                  <a:close/>
                </a:path>
              </a:pathLst>
            </a:custGeom>
            <a:solidFill>
              <a:srgbClr val="FFFFFF"/>
            </a:solidFill>
            <a:ln w="25463" cap="flat">
              <a:noFill/>
              <a:prstDash val="solid"/>
              <a:miter/>
            </a:ln>
          </p:spPr>
          <p:txBody>
            <a:bodyPr rtlCol="0" anchor="ctr"/>
            <a:lstStyle/>
            <a:p>
              <a:endParaRPr lang="es-CO" dirty="0"/>
            </a:p>
          </p:txBody>
        </p:sp>
        <p:sp>
          <p:nvSpPr>
            <p:cNvPr id="89" name="Forma libre: forma 88">
              <a:extLst>
                <a:ext uri="{FF2B5EF4-FFF2-40B4-BE49-F238E27FC236}">
                  <a16:creationId xmlns="" xmlns:a16="http://schemas.microsoft.com/office/drawing/2014/main" id="{B0B86D89-EEC7-4D81-948E-9500AEF7ECE4}"/>
                </a:ext>
              </a:extLst>
            </p:cNvPr>
            <p:cNvSpPr/>
            <p:nvPr/>
          </p:nvSpPr>
          <p:spPr>
            <a:xfrm>
              <a:off x="6479996" y="8874555"/>
              <a:ext cx="76412" cy="101883"/>
            </a:xfrm>
            <a:custGeom>
              <a:avLst/>
              <a:gdLst>
                <a:gd name="connsiteX0" fmla="*/ 0 w 76412"/>
                <a:gd name="connsiteY0" fmla="*/ 122005 h 101882"/>
                <a:gd name="connsiteX1" fmla="*/ 0 w 76412"/>
                <a:gd name="connsiteY1" fmla="*/ 0 h 101882"/>
                <a:gd name="connsiteX2" fmla="*/ 24707 w 76412"/>
                <a:gd name="connsiteY2" fmla="*/ 0 h 101882"/>
                <a:gd name="connsiteX3" fmla="*/ 24707 w 76412"/>
                <a:gd name="connsiteY3" fmla="*/ 101119 h 101882"/>
                <a:gd name="connsiteX4" fmla="*/ 86346 w 76412"/>
                <a:gd name="connsiteY4" fmla="*/ 101119 h 101882"/>
                <a:gd name="connsiteX5" fmla="*/ 86346 w 76412"/>
                <a:gd name="connsiteY5" fmla="*/ 122005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412" h="101882">
                  <a:moveTo>
                    <a:pt x="0" y="122005"/>
                  </a:moveTo>
                  <a:lnTo>
                    <a:pt x="0" y="0"/>
                  </a:lnTo>
                  <a:lnTo>
                    <a:pt x="24707" y="0"/>
                  </a:lnTo>
                  <a:lnTo>
                    <a:pt x="24707" y="101119"/>
                  </a:lnTo>
                  <a:lnTo>
                    <a:pt x="86346" y="101119"/>
                  </a:lnTo>
                  <a:lnTo>
                    <a:pt x="86346" y="122005"/>
                  </a:lnTo>
                  <a:close/>
                </a:path>
              </a:pathLst>
            </a:custGeom>
            <a:solidFill>
              <a:srgbClr val="FFFFFF"/>
            </a:solidFill>
            <a:ln w="25463" cap="flat">
              <a:noFill/>
              <a:prstDash val="solid"/>
              <a:miter/>
            </a:ln>
          </p:spPr>
          <p:txBody>
            <a:bodyPr rtlCol="0" anchor="ctr"/>
            <a:lstStyle/>
            <a:p>
              <a:endParaRPr lang="es-CO" dirty="0"/>
            </a:p>
          </p:txBody>
        </p:sp>
        <p:sp>
          <p:nvSpPr>
            <p:cNvPr id="90" name="Forma libre: forma 89">
              <a:extLst>
                <a:ext uri="{FF2B5EF4-FFF2-40B4-BE49-F238E27FC236}">
                  <a16:creationId xmlns="" xmlns:a16="http://schemas.microsoft.com/office/drawing/2014/main" id="{1B1D9DC9-9F9B-4FF6-B473-F4D7233EC22F}"/>
                </a:ext>
              </a:extLst>
            </p:cNvPr>
            <p:cNvSpPr/>
            <p:nvPr/>
          </p:nvSpPr>
          <p:spPr>
            <a:xfrm>
              <a:off x="6576530" y="8873537"/>
              <a:ext cx="101883" cy="101883"/>
            </a:xfrm>
            <a:custGeom>
              <a:avLst/>
              <a:gdLst>
                <a:gd name="connsiteX0" fmla="*/ 25216 w 101882"/>
                <a:gd name="connsiteY0" fmla="*/ 20886 h 101882"/>
                <a:gd name="connsiteX1" fmla="*/ 25216 w 101882"/>
                <a:gd name="connsiteY1" fmla="*/ 102137 h 101882"/>
                <a:gd name="connsiteX2" fmla="*/ 43810 w 101882"/>
                <a:gd name="connsiteY2" fmla="*/ 102137 h 101882"/>
                <a:gd name="connsiteX3" fmla="*/ 58837 w 101882"/>
                <a:gd name="connsiteY3" fmla="*/ 100864 h 101882"/>
                <a:gd name="connsiteX4" fmla="*/ 69026 w 101882"/>
                <a:gd name="connsiteY4" fmla="*/ 95770 h 101882"/>
                <a:gd name="connsiteX5" fmla="*/ 75648 w 101882"/>
                <a:gd name="connsiteY5" fmla="*/ 83799 h 101882"/>
                <a:gd name="connsiteX6" fmla="*/ 78195 w 101882"/>
                <a:gd name="connsiteY6" fmla="*/ 61384 h 101882"/>
                <a:gd name="connsiteX7" fmla="*/ 75648 w 101882"/>
                <a:gd name="connsiteY7" fmla="*/ 39480 h 101882"/>
                <a:gd name="connsiteX8" fmla="*/ 68516 w 101882"/>
                <a:gd name="connsiteY8" fmla="*/ 27508 h 101882"/>
                <a:gd name="connsiteX9" fmla="*/ 57054 w 101882"/>
                <a:gd name="connsiteY9" fmla="*/ 21650 h 101882"/>
                <a:gd name="connsiteX10" fmla="*/ 36678 w 101882"/>
                <a:gd name="connsiteY10" fmla="*/ 20631 h 101882"/>
                <a:gd name="connsiteX11" fmla="*/ 25216 w 101882"/>
                <a:gd name="connsiteY11" fmla="*/ 20631 h 101882"/>
                <a:gd name="connsiteX12" fmla="*/ 255 w 101882"/>
                <a:gd name="connsiteY12" fmla="*/ 0 h 101882"/>
                <a:gd name="connsiteX13" fmla="*/ 45593 w 101882"/>
                <a:gd name="connsiteY13" fmla="*/ 0 h 101882"/>
                <a:gd name="connsiteX14" fmla="*/ 69026 w 101882"/>
                <a:gd name="connsiteY14" fmla="*/ 2292 h 101882"/>
                <a:gd name="connsiteX15" fmla="*/ 87619 w 101882"/>
                <a:gd name="connsiteY15" fmla="*/ 13754 h 101882"/>
                <a:gd name="connsiteX16" fmla="*/ 99336 w 101882"/>
                <a:gd name="connsiteY16" fmla="*/ 33621 h 101882"/>
                <a:gd name="connsiteX17" fmla="*/ 103411 w 101882"/>
                <a:gd name="connsiteY17" fmla="*/ 62658 h 101882"/>
                <a:gd name="connsiteX18" fmla="*/ 99591 w 101882"/>
                <a:gd name="connsiteY18" fmla="*/ 88893 h 101882"/>
                <a:gd name="connsiteX19" fmla="*/ 86346 w 101882"/>
                <a:gd name="connsiteY19" fmla="*/ 110543 h 101882"/>
                <a:gd name="connsiteX20" fmla="*/ 68771 w 101882"/>
                <a:gd name="connsiteY20" fmla="*/ 120476 h 101882"/>
                <a:gd name="connsiteX21" fmla="*/ 46866 w 101882"/>
                <a:gd name="connsiteY21" fmla="*/ 123023 h 101882"/>
                <a:gd name="connsiteX22" fmla="*/ 0 w 101882"/>
                <a:gd name="connsiteY22" fmla="*/ 123023 h 101882"/>
                <a:gd name="connsiteX23" fmla="*/ 0 w 101882"/>
                <a:gd name="connsiteY23" fmla="*/ 0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1882" h="101882">
                  <a:moveTo>
                    <a:pt x="25216" y="20886"/>
                  </a:moveTo>
                  <a:lnTo>
                    <a:pt x="25216" y="102137"/>
                  </a:lnTo>
                  <a:lnTo>
                    <a:pt x="43810" y="102137"/>
                  </a:lnTo>
                  <a:cubicBezTo>
                    <a:pt x="50941" y="102137"/>
                    <a:pt x="55781" y="101628"/>
                    <a:pt x="58837" y="100864"/>
                  </a:cubicBezTo>
                  <a:cubicBezTo>
                    <a:pt x="62913" y="99845"/>
                    <a:pt x="66224" y="98317"/>
                    <a:pt x="69026" y="95770"/>
                  </a:cubicBezTo>
                  <a:cubicBezTo>
                    <a:pt x="71573" y="93223"/>
                    <a:pt x="73865" y="89402"/>
                    <a:pt x="75648" y="83799"/>
                  </a:cubicBezTo>
                  <a:cubicBezTo>
                    <a:pt x="77176" y="78195"/>
                    <a:pt x="78195" y="70809"/>
                    <a:pt x="78195" y="61384"/>
                  </a:cubicBezTo>
                  <a:cubicBezTo>
                    <a:pt x="78195" y="51960"/>
                    <a:pt x="77431" y="44574"/>
                    <a:pt x="75648" y="39480"/>
                  </a:cubicBezTo>
                  <a:cubicBezTo>
                    <a:pt x="73865" y="34385"/>
                    <a:pt x="71573" y="30310"/>
                    <a:pt x="68516" y="27508"/>
                  </a:cubicBezTo>
                  <a:cubicBezTo>
                    <a:pt x="65460" y="24707"/>
                    <a:pt x="61639" y="22924"/>
                    <a:pt x="57054" y="21650"/>
                  </a:cubicBezTo>
                  <a:cubicBezTo>
                    <a:pt x="53489" y="20886"/>
                    <a:pt x="46866" y="20631"/>
                    <a:pt x="36678" y="20631"/>
                  </a:cubicBezTo>
                  <a:lnTo>
                    <a:pt x="25216" y="20631"/>
                  </a:lnTo>
                  <a:close/>
                  <a:moveTo>
                    <a:pt x="255" y="0"/>
                  </a:moveTo>
                  <a:lnTo>
                    <a:pt x="45593" y="0"/>
                  </a:lnTo>
                  <a:cubicBezTo>
                    <a:pt x="55781" y="0"/>
                    <a:pt x="63677" y="764"/>
                    <a:pt x="69026" y="2292"/>
                  </a:cubicBezTo>
                  <a:cubicBezTo>
                    <a:pt x="76157" y="4330"/>
                    <a:pt x="82270" y="8151"/>
                    <a:pt x="87619" y="13754"/>
                  </a:cubicBezTo>
                  <a:cubicBezTo>
                    <a:pt x="92713" y="19103"/>
                    <a:pt x="96789" y="25980"/>
                    <a:pt x="99336" y="33621"/>
                  </a:cubicBezTo>
                  <a:cubicBezTo>
                    <a:pt x="102138" y="41517"/>
                    <a:pt x="103411" y="51196"/>
                    <a:pt x="103411" y="62658"/>
                  </a:cubicBezTo>
                  <a:cubicBezTo>
                    <a:pt x="103411" y="72846"/>
                    <a:pt x="102138" y="81506"/>
                    <a:pt x="99591" y="88893"/>
                  </a:cubicBezTo>
                  <a:cubicBezTo>
                    <a:pt x="96534" y="97807"/>
                    <a:pt x="92204" y="104939"/>
                    <a:pt x="86346" y="110543"/>
                  </a:cubicBezTo>
                  <a:cubicBezTo>
                    <a:pt x="82016" y="114873"/>
                    <a:pt x="76157" y="118184"/>
                    <a:pt x="68771" y="120476"/>
                  </a:cubicBezTo>
                  <a:cubicBezTo>
                    <a:pt x="63422" y="122259"/>
                    <a:pt x="56036" y="123023"/>
                    <a:pt x="46866" y="123023"/>
                  </a:cubicBezTo>
                  <a:lnTo>
                    <a:pt x="0" y="123023"/>
                  </a:lnTo>
                  <a:lnTo>
                    <a:pt x="0" y="0"/>
                  </a:lnTo>
                  <a:close/>
                </a:path>
              </a:pathLst>
            </a:custGeom>
            <a:solidFill>
              <a:srgbClr val="FFFFFF"/>
            </a:solidFill>
            <a:ln w="25463" cap="flat">
              <a:noFill/>
              <a:prstDash val="solid"/>
              <a:miter/>
            </a:ln>
          </p:spPr>
          <p:txBody>
            <a:bodyPr rtlCol="0" anchor="ctr"/>
            <a:lstStyle/>
            <a:p>
              <a:endParaRPr lang="es-CO" dirty="0"/>
            </a:p>
          </p:txBody>
        </p:sp>
        <p:sp>
          <p:nvSpPr>
            <p:cNvPr id="91" name="Forma libre: forma 90">
              <a:extLst>
                <a:ext uri="{FF2B5EF4-FFF2-40B4-BE49-F238E27FC236}">
                  <a16:creationId xmlns="" xmlns:a16="http://schemas.microsoft.com/office/drawing/2014/main" id="{6C2B44FB-5926-483D-888D-15D571305468}"/>
                </a:ext>
              </a:extLst>
            </p:cNvPr>
            <p:cNvSpPr/>
            <p:nvPr/>
          </p:nvSpPr>
          <p:spPr>
            <a:xfrm>
              <a:off x="6693186" y="8837368"/>
              <a:ext cx="25471" cy="152824"/>
            </a:xfrm>
            <a:custGeom>
              <a:avLst/>
              <a:gdLst>
                <a:gd name="connsiteX0" fmla="*/ 0 w 25470"/>
                <a:gd name="connsiteY0" fmla="*/ 36168 h 152824"/>
                <a:gd name="connsiteX1" fmla="*/ 24961 w 25470"/>
                <a:gd name="connsiteY1" fmla="*/ 36168 h 152824"/>
                <a:gd name="connsiteX2" fmla="*/ 24961 w 25470"/>
                <a:gd name="connsiteY2" fmla="*/ 159192 h 152824"/>
                <a:gd name="connsiteX3" fmla="*/ 0 w 25470"/>
                <a:gd name="connsiteY3" fmla="*/ 159192 h 152824"/>
                <a:gd name="connsiteX4" fmla="*/ 0 w 25470"/>
                <a:gd name="connsiteY4" fmla="*/ 36168 h 152824"/>
                <a:gd name="connsiteX5" fmla="*/ 6113 w 25470"/>
                <a:gd name="connsiteY5" fmla="*/ 24961 h 152824"/>
                <a:gd name="connsiteX6" fmla="*/ 17575 w 25470"/>
                <a:gd name="connsiteY6" fmla="*/ 0 h 152824"/>
                <a:gd name="connsiteX7" fmla="*/ 44064 w 25470"/>
                <a:gd name="connsiteY7" fmla="*/ 0 h 152824"/>
                <a:gd name="connsiteX8" fmla="*/ 21141 w 25470"/>
                <a:gd name="connsiteY8" fmla="*/ 24961 h 152824"/>
                <a:gd name="connsiteX9" fmla="*/ 6113 w 25470"/>
                <a:gd name="connsiteY9" fmla="*/ 24961 h 152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470" h="152824">
                  <a:moveTo>
                    <a:pt x="0" y="36168"/>
                  </a:moveTo>
                  <a:lnTo>
                    <a:pt x="24961" y="36168"/>
                  </a:lnTo>
                  <a:lnTo>
                    <a:pt x="24961" y="159192"/>
                  </a:lnTo>
                  <a:lnTo>
                    <a:pt x="0" y="159192"/>
                  </a:lnTo>
                  <a:lnTo>
                    <a:pt x="0" y="36168"/>
                  </a:lnTo>
                  <a:close/>
                  <a:moveTo>
                    <a:pt x="6113" y="24961"/>
                  </a:moveTo>
                  <a:lnTo>
                    <a:pt x="17575" y="0"/>
                  </a:lnTo>
                  <a:lnTo>
                    <a:pt x="44064" y="0"/>
                  </a:lnTo>
                  <a:lnTo>
                    <a:pt x="21141" y="24961"/>
                  </a:lnTo>
                  <a:lnTo>
                    <a:pt x="6113" y="24961"/>
                  </a:lnTo>
                  <a:close/>
                </a:path>
              </a:pathLst>
            </a:custGeom>
            <a:solidFill>
              <a:srgbClr val="FFFFFF"/>
            </a:solidFill>
            <a:ln w="25463" cap="flat">
              <a:noFill/>
              <a:prstDash val="solid"/>
              <a:miter/>
            </a:ln>
          </p:spPr>
          <p:txBody>
            <a:bodyPr rtlCol="0" anchor="ctr"/>
            <a:lstStyle/>
            <a:p>
              <a:endParaRPr lang="es-CO" dirty="0"/>
            </a:p>
          </p:txBody>
        </p:sp>
        <p:sp>
          <p:nvSpPr>
            <p:cNvPr id="92" name="Forma libre: forma 91">
              <a:extLst>
                <a:ext uri="{FF2B5EF4-FFF2-40B4-BE49-F238E27FC236}">
                  <a16:creationId xmlns="" xmlns:a16="http://schemas.microsoft.com/office/drawing/2014/main" id="{77457E8E-EA9F-4863-81A0-5DDE775AF0E5}"/>
                </a:ext>
              </a:extLst>
            </p:cNvPr>
            <p:cNvSpPr/>
            <p:nvPr/>
          </p:nvSpPr>
          <p:spPr>
            <a:xfrm>
              <a:off x="6722223" y="8873537"/>
              <a:ext cx="101883" cy="101883"/>
            </a:xfrm>
            <a:custGeom>
              <a:avLst/>
              <a:gdLst>
                <a:gd name="connsiteX0" fmla="*/ 77431 w 101882"/>
                <a:gd name="connsiteY0" fmla="*/ 74120 h 101882"/>
                <a:gd name="connsiteX1" fmla="*/ 60366 w 101882"/>
                <a:gd name="connsiteY1" fmla="*/ 28782 h 101882"/>
                <a:gd name="connsiteX2" fmla="*/ 43810 w 101882"/>
                <a:gd name="connsiteY2" fmla="*/ 74120 h 101882"/>
                <a:gd name="connsiteX3" fmla="*/ 77431 w 101882"/>
                <a:gd name="connsiteY3" fmla="*/ 74120 h 101882"/>
                <a:gd name="connsiteX4" fmla="*/ 123278 w 101882"/>
                <a:gd name="connsiteY4" fmla="*/ 123023 h 101882"/>
                <a:gd name="connsiteX5" fmla="*/ 96279 w 101882"/>
                <a:gd name="connsiteY5" fmla="*/ 123023 h 101882"/>
                <a:gd name="connsiteX6" fmla="*/ 85582 w 101882"/>
                <a:gd name="connsiteY6" fmla="*/ 95006 h 101882"/>
                <a:gd name="connsiteX7" fmla="*/ 36423 w 101882"/>
                <a:gd name="connsiteY7" fmla="*/ 95006 h 101882"/>
                <a:gd name="connsiteX8" fmla="*/ 26235 w 101882"/>
                <a:gd name="connsiteY8" fmla="*/ 123023 h 101882"/>
                <a:gd name="connsiteX9" fmla="*/ 0 w 101882"/>
                <a:gd name="connsiteY9" fmla="*/ 123023 h 101882"/>
                <a:gd name="connsiteX10" fmla="*/ 47885 w 101882"/>
                <a:gd name="connsiteY10" fmla="*/ 0 h 101882"/>
                <a:gd name="connsiteX11" fmla="*/ 74375 w 101882"/>
                <a:gd name="connsiteY11" fmla="*/ 0 h 101882"/>
                <a:gd name="connsiteX12" fmla="*/ 123278 w 101882"/>
                <a:gd name="connsiteY12" fmla="*/ 123023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882" h="101882">
                  <a:moveTo>
                    <a:pt x="77431" y="74120"/>
                  </a:moveTo>
                  <a:lnTo>
                    <a:pt x="60366" y="28782"/>
                  </a:lnTo>
                  <a:lnTo>
                    <a:pt x="43810" y="74120"/>
                  </a:lnTo>
                  <a:lnTo>
                    <a:pt x="77431" y="74120"/>
                  </a:lnTo>
                  <a:close/>
                  <a:moveTo>
                    <a:pt x="123278" y="123023"/>
                  </a:moveTo>
                  <a:lnTo>
                    <a:pt x="96279" y="123023"/>
                  </a:lnTo>
                  <a:lnTo>
                    <a:pt x="85582" y="95006"/>
                  </a:lnTo>
                  <a:lnTo>
                    <a:pt x="36423" y="95006"/>
                  </a:lnTo>
                  <a:lnTo>
                    <a:pt x="26235" y="123023"/>
                  </a:lnTo>
                  <a:lnTo>
                    <a:pt x="0" y="123023"/>
                  </a:lnTo>
                  <a:lnTo>
                    <a:pt x="47885" y="0"/>
                  </a:lnTo>
                  <a:lnTo>
                    <a:pt x="74375" y="0"/>
                  </a:lnTo>
                  <a:lnTo>
                    <a:pt x="123278" y="123023"/>
                  </a:lnTo>
                  <a:close/>
                </a:path>
              </a:pathLst>
            </a:custGeom>
            <a:solidFill>
              <a:srgbClr val="FFFFFF"/>
            </a:solidFill>
            <a:ln w="25463" cap="flat">
              <a:noFill/>
              <a:prstDash val="solid"/>
              <a:miter/>
            </a:ln>
          </p:spPr>
          <p:txBody>
            <a:bodyPr rtlCol="0" anchor="ctr"/>
            <a:lstStyle/>
            <a:p>
              <a:endParaRPr lang="es-CO" dirty="0"/>
            </a:p>
          </p:txBody>
        </p:sp>
        <p:sp>
          <p:nvSpPr>
            <p:cNvPr id="93" name="Forma libre: forma 92">
              <a:extLst>
                <a:ext uri="{FF2B5EF4-FFF2-40B4-BE49-F238E27FC236}">
                  <a16:creationId xmlns="" xmlns:a16="http://schemas.microsoft.com/office/drawing/2014/main" id="{991DF530-1010-415D-A6F4-2E20F6D42627}"/>
                </a:ext>
              </a:extLst>
            </p:cNvPr>
            <p:cNvSpPr/>
            <p:nvPr/>
          </p:nvSpPr>
          <p:spPr>
            <a:xfrm>
              <a:off x="6885236" y="8873537"/>
              <a:ext cx="101883" cy="101883"/>
            </a:xfrm>
            <a:custGeom>
              <a:avLst/>
              <a:gdLst>
                <a:gd name="connsiteX0" fmla="*/ 0 w 101882"/>
                <a:gd name="connsiteY0" fmla="*/ 123023 h 101882"/>
                <a:gd name="connsiteX1" fmla="*/ 0 w 101882"/>
                <a:gd name="connsiteY1" fmla="*/ 0 h 101882"/>
                <a:gd name="connsiteX2" fmla="*/ 37187 w 101882"/>
                <a:gd name="connsiteY2" fmla="*/ 0 h 101882"/>
                <a:gd name="connsiteX3" fmla="*/ 59347 w 101882"/>
                <a:gd name="connsiteY3" fmla="*/ 84053 h 101882"/>
                <a:gd name="connsiteX4" fmla="*/ 81506 w 101882"/>
                <a:gd name="connsiteY4" fmla="*/ 0 h 101882"/>
                <a:gd name="connsiteX5" fmla="*/ 118694 w 101882"/>
                <a:gd name="connsiteY5" fmla="*/ 0 h 101882"/>
                <a:gd name="connsiteX6" fmla="*/ 118694 w 101882"/>
                <a:gd name="connsiteY6" fmla="*/ 123023 h 101882"/>
                <a:gd name="connsiteX7" fmla="*/ 95515 w 101882"/>
                <a:gd name="connsiteY7" fmla="*/ 123023 h 101882"/>
                <a:gd name="connsiteX8" fmla="*/ 95515 w 101882"/>
                <a:gd name="connsiteY8" fmla="*/ 26235 h 101882"/>
                <a:gd name="connsiteX9" fmla="*/ 71063 w 101882"/>
                <a:gd name="connsiteY9" fmla="*/ 123023 h 101882"/>
                <a:gd name="connsiteX10" fmla="*/ 47121 w 101882"/>
                <a:gd name="connsiteY10" fmla="*/ 123023 h 101882"/>
                <a:gd name="connsiteX11" fmla="*/ 22924 w 101882"/>
                <a:gd name="connsiteY11" fmla="*/ 26235 h 101882"/>
                <a:gd name="connsiteX12" fmla="*/ 22924 w 101882"/>
                <a:gd name="connsiteY12" fmla="*/ 123023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882" h="101882">
                  <a:moveTo>
                    <a:pt x="0" y="123023"/>
                  </a:moveTo>
                  <a:lnTo>
                    <a:pt x="0" y="0"/>
                  </a:lnTo>
                  <a:lnTo>
                    <a:pt x="37187" y="0"/>
                  </a:lnTo>
                  <a:lnTo>
                    <a:pt x="59347" y="84053"/>
                  </a:lnTo>
                  <a:lnTo>
                    <a:pt x="81506" y="0"/>
                  </a:lnTo>
                  <a:lnTo>
                    <a:pt x="118694" y="0"/>
                  </a:lnTo>
                  <a:lnTo>
                    <a:pt x="118694" y="123023"/>
                  </a:lnTo>
                  <a:lnTo>
                    <a:pt x="95515" y="123023"/>
                  </a:lnTo>
                  <a:lnTo>
                    <a:pt x="95515" y="26235"/>
                  </a:lnTo>
                  <a:lnTo>
                    <a:pt x="71063" y="123023"/>
                  </a:lnTo>
                  <a:lnTo>
                    <a:pt x="47121" y="123023"/>
                  </a:lnTo>
                  <a:lnTo>
                    <a:pt x="22924" y="26235"/>
                  </a:lnTo>
                  <a:lnTo>
                    <a:pt x="22924" y="123023"/>
                  </a:lnTo>
                  <a:close/>
                </a:path>
              </a:pathLst>
            </a:custGeom>
            <a:solidFill>
              <a:srgbClr val="FFFFFF"/>
            </a:solidFill>
            <a:ln w="25463" cap="flat">
              <a:noFill/>
              <a:prstDash val="solid"/>
              <a:miter/>
            </a:ln>
          </p:spPr>
          <p:txBody>
            <a:bodyPr rtlCol="0" anchor="ctr"/>
            <a:lstStyle/>
            <a:p>
              <a:endParaRPr lang="es-CO" dirty="0"/>
            </a:p>
          </p:txBody>
        </p:sp>
        <p:sp>
          <p:nvSpPr>
            <p:cNvPr id="94" name="Forma libre: forma 93">
              <a:extLst>
                <a:ext uri="{FF2B5EF4-FFF2-40B4-BE49-F238E27FC236}">
                  <a16:creationId xmlns="" xmlns:a16="http://schemas.microsoft.com/office/drawing/2014/main" id="{3DA9D87A-204A-4ED2-9C36-700EF6AD7908}"/>
                </a:ext>
              </a:extLst>
            </p:cNvPr>
            <p:cNvSpPr/>
            <p:nvPr/>
          </p:nvSpPr>
          <p:spPr>
            <a:xfrm>
              <a:off x="7009278" y="8873537"/>
              <a:ext cx="101883" cy="101883"/>
            </a:xfrm>
            <a:custGeom>
              <a:avLst/>
              <a:gdLst>
                <a:gd name="connsiteX0" fmla="*/ 77431 w 101882"/>
                <a:gd name="connsiteY0" fmla="*/ 74120 h 101882"/>
                <a:gd name="connsiteX1" fmla="*/ 60366 w 101882"/>
                <a:gd name="connsiteY1" fmla="*/ 28782 h 101882"/>
                <a:gd name="connsiteX2" fmla="*/ 43810 w 101882"/>
                <a:gd name="connsiteY2" fmla="*/ 74120 h 101882"/>
                <a:gd name="connsiteX3" fmla="*/ 77431 w 101882"/>
                <a:gd name="connsiteY3" fmla="*/ 74120 h 101882"/>
                <a:gd name="connsiteX4" fmla="*/ 123278 w 101882"/>
                <a:gd name="connsiteY4" fmla="*/ 123023 h 101882"/>
                <a:gd name="connsiteX5" fmla="*/ 96279 w 101882"/>
                <a:gd name="connsiteY5" fmla="*/ 123023 h 101882"/>
                <a:gd name="connsiteX6" fmla="*/ 85582 w 101882"/>
                <a:gd name="connsiteY6" fmla="*/ 95006 h 101882"/>
                <a:gd name="connsiteX7" fmla="*/ 36423 w 101882"/>
                <a:gd name="connsiteY7" fmla="*/ 95006 h 101882"/>
                <a:gd name="connsiteX8" fmla="*/ 26235 w 101882"/>
                <a:gd name="connsiteY8" fmla="*/ 123023 h 101882"/>
                <a:gd name="connsiteX9" fmla="*/ 0 w 101882"/>
                <a:gd name="connsiteY9" fmla="*/ 123023 h 101882"/>
                <a:gd name="connsiteX10" fmla="*/ 47885 w 101882"/>
                <a:gd name="connsiteY10" fmla="*/ 0 h 101882"/>
                <a:gd name="connsiteX11" fmla="*/ 74375 w 101882"/>
                <a:gd name="connsiteY11" fmla="*/ 0 h 101882"/>
                <a:gd name="connsiteX12" fmla="*/ 123278 w 101882"/>
                <a:gd name="connsiteY12" fmla="*/ 123023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882" h="101882">
                  <a:moveTo>
                    <a:pt x="77431" y="74120"/>
                  </a:moveTo>
                  <a:lnTo>
                    <a:pt x="60366" y="28782"/>
                  </a:lnTo>
                  <a:lnTo>
                    <a:pt x="43810" y="74120"/>
                  </a:lnTo>
                  <a:lnTo>
                    <a:pt x="77431" y="74120"/>
                  </a:lnTo>
                  <a:close/>
                  <a:moveTo>
                    <a:pt x="123278" y="123023"/>
                  </a:moveTo>
                  <a:lnTo>
                    <a:pt x="96279" y="123023"/>
                  </a:lnTo>
                  <a:lnTo>
                    <a:pt x="85582" y="95006"/>
                  </a:lnTo>
                  <a:lnTo>
                    <a:pt x="36423" y="95006"/>
                  </a:lnTo>
                  <a:lnTo>
                    <a:pt x="26235" y="123023"/>
                  </a:lnTo>
                  <a:lnTo>
                    <a:pt x="0" y="123023"/>
                  </a:lnTo>
                  <a:lnTo>
                    <a:pt x="47885" y="0"/>
                  </a:lnTo>
                  <a:lnTo>
                    <a:pt x="74375" y="0"/>
                  </a:lnTo>
                  <a:lnTo>
                    <a:pt x="123278" y="123023"/>
                  </a:lnTo>
                  <a:close/>
                </a:path>
              </a:pathLst>
            </a:custGeom>
            <a:solidFill>
              <a:srgbClr val="FFFFFF"/>
            </a:solidFill>
            <a:ln w="25463" cap="flat">
              <a:noFill/>
              <a:prstDash val="solid"/>
              <a:miter/>
            </a:ln>
          </p:spPr>
          <p:txBody>
            <a:bodyPr rtlCol="0" anchor="ctr"/>
            <a:lstStyle/>
            <a:p>
              <a:endParaRPr lang="es-CO" dirty="0"/>
            </a:p>
          </p:txBody>
        </p:sp>
        <p:sp>
          <p:nvSpPr>
            <p:cNvPr id="95" name="Forma libre: forma 94">
              <a:extLst>
                <a:ext uri="{FF2B5EF4-FFF2-40B4-BE49-F238E27FC236}">
                  <a16:creationId xmlns="" xmlns:a16="http://schemas.microsoft.com/office/drawing/2014/main" id="{2E5F3592-9FC4-422F-84CD-DA8EA9178160}"/>
                </a:ext>
              </a:extLst>
            </p:cNvPr>
            <p:cNvSpPr/>
            <p:nvPr/>
          </p:nvSpPr>
          <p:spPr>
            <a:xfrm>
              <a:off x="7109888" y="8873537"/>
              <a:ext cx="101883" cy="101883"/>
            </a:xfrm>
            <a:custGeom>
              <a:avLst/>
              <a:gdLst>
                <a:gd name="connsiteX0" fmla="*/ 44828 w 101882"/>
                <a:gd name="connsiteY0" fmla="*/ 123023 h 101882"/>
                <a:gd name="connsiteX1" fmla="*/ 44828 w 101882"/>
                <a:gd name="connsiteY1" fmla="*/ 71318 h 101882"/>
                <a:gd name="connsiteX2" fmla="*/ 0 w 101882"/>
                <a:gd name="connsiteY2" fmla="*/ 0 h 101882"/>
                <a:gd name="connsiteX3" fmla="*/ 29037 w 101882"/>
                <a:gd name="connsiteY3" fmla="*/ 0 h 101882"/>
                <a:gd name="connsiteX4" fmla="*/ 58073 w 101882"/>
                <a:gd name="connsiteY4" fmla="*/ 48649 h 101882"/>
                <a:gd name="connsiteX5" fmla="*/ 86346 w 101882"/>
                <a:gd name="connsiteY5" fmla="*/ 0 h 101882"/>
                <a:gd name="connsiteX6" fmla="*/ 115128 w 101882"/>
                <a:gd name="connsiteY6" fmla="*/ 0 h 101882"/>
                <a:gd name="connsiteX7" fmla="*/ 69790 w 101882"/>
                <a:gd name="connsiteY7" fmla="*/ 71318 h 101882"/>
                <a:gd name="connsiteX8" fmla="*/ 69790 w 101882"/>
                <a:gd name="connsiteY8" fmla="*/ 123023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882" h="101882">
                  <a:moveTo>
                    <a:pt x="44828" y="123023"/>
                  </a:moveTo>
                  <a:lnTo>
                    <a:pt x="44828" y="71318"/>
                  </a:lnTo>
                  <a:lnTo>
                    <a:pt x="0" y="0"/>
                  </a:lnTo>
                  <a:lnTo>
                    <a:pt x="29037" y="0"/>
                  </a:lnTo>
                  <a:lnTo>
                    <a:pt x="58073" y="48649"/>
                  </a:lnTo>
                  <a:lnTo>
                    <a:pt x="86346" y="0"/>
                  </a:lnTo>
                  <a:lnTo>
                    <a:pt x="115128" y="0"/>
                  </a:lnTo>
                  <a:lnTo>
                    <a:pt x="69790" y="71318"/>
                  </a:lnTo>
                  <a:lnTo>
                    <a:pt x="69790" y="123023"/>
                  </a:lnTo>
                  <a:close/>
                </a:path>
              </a:pathLst>
            </a:custGeom>
            <a:solidFill>
              <a:srgbClr val="FFFFFF"/>
            </a:solidFill>
            <a:ln w="25463" cap="flat">
              <a:noFill/>
              <a:prstDash val="solid"/>
              <a:miter/>
            </a:ln>
          </p:spPr>
          <p:txBody>
            <a:bodyPr rtlCol="0" anchor="ctr"/>
            <a:lstStyle/>
            <a:p>
              <a:endParaRPr lang="es-CO" dirty="0"/>
            </a:p>
          </p:txBody>
        </p:sp>
        <p:sp>
          <p:nvSpPr>
            <p:cNvPr id="96" name="Forma libre: forma 95">
              <a:extLst>
                <a:ext uri="{FF2B5EF4-FFF2-40B4-BE49-F238E27FC236}">
                  <a16:creationId xmlns="" xmlns:a16="http://schemas.microsoft.com/office/drawing/2014/main" id="{232035F9-9CAB-4CAB-AF4C-9BFA119E57EE}"/>
                </a:ext>
              </a:extLst>
            </p:cNvPr>
            <p:cNvSpPr/>
            <p:nvPr/>
          </p:nvSpPr>
          <p:spPr>
            <a:xfrm>
              <a:off x="7225015" y="8871499"/>
              <a:ext cx="101883" cy="101883"/>
            </a:xfrm>
            <a:custGeom>
              <a:avLst/>
              <a:gdLst>
                <a:gd name="connsiteX0" fmla="*/ 25471 w 101882"/>
                <a:gd name="connsiteY0" fmla="*/ 63422 h 101882"/>
                <a:gd name="connsiteX1" fmla="*/ 35150 w 101882"/>
                <a:gd name="connsiteY1" fmla="*/ 95006 h 101882"/>
                <a:gd name="connsiteX2" fmla="*/ 59602 w 101882"/>
                <a:gd name="connsiteY2" fmla="*/ 105703 h 101882"/>
                <a:gd name="connsiteX3" fmla="*/ 83799 w 101882"/>
                <a:gd name="connsiteY3" fmla="*/ 95006 h 101882"/>
                <a:gd name="connsiteX4" fmla="*/ 93223 w 101882"/>
                <a:gd name="connsiteY4" fmla="*/ 62913 h 101882"/>
                <a:gd name="connsiteX5" fmla="*/ 84053 w 101882"/>
                <a:gd name="connsiteY5" fmla="*/ 31329 h 101882"/>
                <a:gd name="connsiteX6" fmla="*/ 59347 w 101882"/>
                <a:gd name="connsiteY6" fmla="*/ 20886 h 101882"/>
                <a:gd name="connsiteX7" fmla="*/ 34640 w 101882"/>
                <a:gd name="connsiteY7" fmla="*/ 31329 h 101882"/>
                <a:gd name="connsiteX8" fmla="*/ 25471 w 101882"/>
                <a:gd name="connsiteY8" fmla="*/ 63422 h 101882"/>
                <a:gd name="connsiteX9" fmla="*/ 0 w 101882"/>
                <a:gd name="connsiteY9" fmla="*/ 64441 h 101882"/>
                <a:gd name="connsiteX10" fmla="*/ 5603 w 101882"/>
                <a:gd name="connsiteY10" fmla="*/ 32857 h 101882"/>
                <a:gd name="connsiteX11" fmla="*/ 17065 w 101882"/>
                <a:gd name="connsiteY11" fmla="*/ 16047 h 101882"/>
                <a:gd name="connsiteX12" fmla="*/ 33112 w 101882"/>
                <a:gd name="connsiteY12" fmla="*/ 4839 h 101882"/>
                <a:gd name="connsiteX13" fmla="*/ 59602 w 101882"/>
                <a:gd name="connsiteY13" fmla="*/ 0 h 101882"/>
                <a:gd name="connsiteX14" fmla="*/ 103156 w 101882"/>
                <a:gd name="connsiteY14" fmla="*/ 16811 h 101882"/>
                <a:gd name="connsiteX15" fmla="*/ 119458 w 101882"/>
                <a:gd name="connsiteY15" fmla="*/ 63677 h 101882"/>
                <a:gd name="connsiteX16" fmla="*/ 103411 w 101882"/>
                <a:gd name="connsiteY16" fmla="*/ 110288 h 101882"/>
                <a:gd name="connsiteX17" fmla="*/ 60111 w 101882"/>
                <a:gd name="connsiteY17" fmla="*/ 127099 h 101882"/>
                <a:gd name="connsiteX18" fmla="*/ 16301 w 101882"/>
                <a:gd name="connsiteY18" fmla="*/ 110543 h 101882"/>
                <a:gd name="connsiteX19" fmla="*/ 0 w 101882"/>
                <a:gd name="connsiteY19" fmla="*/ 64441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1882" h="101882">
                  <a:moveTo>
                    <a:pt x="25471" y="63422"/>
                  </a:moveTo>
                  <a:cubicBezTo>
                    <a:pt x="25471" y="77431"/>
                    <a:pt x="28782" y="87874"/>
                    <a:pt x="35150" y="95006"/>
                  </a:cubicBezTo>
                  <a:cubicBezTo>
                    <a:pt x="41517" y="102137"/>
                    <a:pt x="49668" y="105703"/>
                    <a:pt x="59602" y="105703"/>
                  </a:cubicBezTo>
                  <a:cubicBezTo>
                    <a:pt x="69280" y="105703"/>
                    <a:pt x="77686" y="102137"/>
                    <a:pt x="83799" y="95006"/>
                  </a:cubicBezTo>
                  <a:cubicBezTo>
                    <a:pt x="90166" y="87874"/>
                    <a:pt x="93223" y="77176"/>
                    <a:pt x="93223" y="62913"/>
                  </a:cubicBezTo>
                  <a:cubicBezTo>
                    <a:pt x="93223" y="48904"/>
                    <a:pt x="90166" y="38461"/>
                    <a:pt x="84053" y="31329"/>
                  </a:cubicBezTo>
                  <a:cubicBezTo>
                    <a:pt x="77940" y="24452"/>
                    <a:pt x="69535" y="20886"/>
                    <a:pt x="59347" y="20886"/>
                  </a:cubicBezTo>
                  <a:cubicBezTo>
                    <a:pt x="49159" y="20886"/>
                    <a:pt x="40753" y="24452"/>
                    <a:pt x="34640" y="31329"/>
                  </a:cubicBezTo>
                  <a:cubicBezTo>
                    <a:pt x="28527" y="38715"/>
                    <a:pt x="25471" y="49413"/>
                    <a:pt x="25471" y="63422"/>
                  </a:cubicBezTo>
                  <a:moveTo>
                    <a:pt x="0" y="64441"/>
                  </a:moveTo>
                  <a:cubicBezTo>
                    <a:pt x="0" y="51960"/>
                    <a:pt x="2038" y="41263"/>
                    <a:pt x="5603" y="32857"/>
                  </a:cubicBezTo>
                  <a:cubicBezTo>
                    <a:pt x="8405" y="26490"/>
                    <a:pt x="12226" y="20886"/>
                    <a:pt x="17065" y="16047"/>
                  </a:cubicBezTo>
                  <a:cubicBezTo>
                    <a:pt x="21905" y="10952"/>
                    <a:pt x="27254" y="7387"/>
                    <a:pt x="33112" y="4839"/>
                  </a:cubicBezTo>
                  <a:cubicBezTo>
                    <a:pt x="40753" y="1528"/>
                    <a:pt x="49668" y="0"/>
                    <a:pt x="59602" y="0"/>
                  </a:cubicBezTo>
                  <a:cubicBezTo>
                    <a:pt x="77686" y="0"/>
                    <a:pt x="92204" y="5604"/>
                    <a:pt x="103156" y="16811"/>
                  </a:cubicBezTo>
                  <a:cubicBezTo>
                    <a:pt x="114109" y="28018"/>
                    <a:pt x="119458" y="43810"/>
                    <a:pt x="119458" y="63677"/>
                  </a:cubicBezTo>
                  <a:cubicBezTo>
                    <a:pt x="119458" y="83544"/>
                    <a:pt x="114109" y="99081"/>
                    <a:pt x="103411" y="110288"/>
                  </a:cubicBezTo>
                  <a:cubicBezTo>
                    <a:pt x="92713" y="121495"/>
                    <a:pt x="78195" y="127099"/>
                    <a:pt x="60111" y="127099"/>
                  </a:cubicBezTo>
                  <a:cubicBezTo>
                    <a:pt x="41772" y="127099"/>
                    <a:pt x="27254" y="121495"/>
                    <a:pt x="16301" y="110543"/>
                  </a:cubicBezTo>
                  <a:cubicBezTo>
                    <a:pt x="5349" y="99336"/>
                    <a:pt x="0" y="84053"/>
                    <a:pt x="0" y="64441"/>
                  </a:cubicBezTo>
                </a:path>
              </a:pathLst>
            </a:custGeom>
            <a:solidFill>
              <a:srgbClr val="FFFFFF"/>
            </a:solidFill>
            <a:ln w="25463" cap="flat">
              <a:noFill/>
              <a:prstDash val="solid"/>
              <a:miter/>
            </a:ln>
          </p:spPr>
          <p:txBody>
            <a:bodyPr rtlCol="0" anchor="ctr"/>
            <a:lstStyle/>
            <a:p>
              <a:endParaRPr lang="es-CO" dirty="0"/>
            </a:p>
          </p:txBody>
        </p:sp>
        <p:sp>
          <p:nvSpPr>
            <p:cNvPr id="97" name="Forma libre: forma 96">
              <a:extLst>
                <a:ext uri="{FF2B5EF4-FFF2-40B4-BE49-F238E27FC236}">
                  <a16:creationId xmlns="" xmlns:a16="http://schemas.microsoft.com/office/drawing/2014/main" id="{57B54DC4-53E5-4DAF-A885-A4392517D51D}"/>
                </a:ext>
              </a:extLst>
            </p:cNvPr>
            <p:cNvSpPr/>
            <p:nvPr/>
          </p:nvSpPr>
          <p:spPr>
            <a:xfrm>
              <a:off x="7356444" y="8873537"/>
              <a:ext cx="101883" cy="101883"/>
            </a:xfrm>
            <a:custGeom>
              <a:avLst/>
              <a:gdLst>
                <a:gd name="connsiteX0" fmla="*/ 24961 w 101882"/>
                <a:gd name="connsiteY0" fmla="*/ 52215 h 101882"/>
                <a:gd name="connsiteX1" fmla="*/ 43300 w 101882"/>
                <a:gd name="connsiteY1" fmla="*/ 52215 h 101882"/>
                <a:gd name="connsiteX2" fmla="*/ 65460 w 101882"/>
                <a:gd name="connsiteY2" fmla="*/ 50687 h 101882"/>
                <a:gd name="connsiteX3" fmla="*/ 72592 w 101882"/>
                <a:gd name="connsiteY3" fmla="*/ 45338 h 101882"/>
                <a:gd name="connsiteX4" fmla="*/ 75139 w 101882"/>
                <a:gd name="connsiteY4" fmla="*/ 36168 h 101882"/>
                <a:gd name="connsiteX5" fmla="*/ 71827 w 101882"/>
                <a:gd name="connsiteY5" fmla="*/ 26235 h 101882"/>
                <a:gd name="connsiteX6" fmla="*/ 62658 w 101882"/>
                <a:gd name="connsiteY6" fmla="*/ 21395 h 101882"/>
                <a:gd name="connsiteX7" fmla="*/ 44574 w 101882"/>
                <a:gd name="connsiteY7" fmla="*/ 21141 h 101882"/>
                <a:gd name="connsiteX8" fmla="*/ 25216 w 101882"/>
                <a:gd name="connsiteY8" fmla="*/ 21141 h 101882"/>
                <a:gd name="connsiteX9" fmla="*/ 25216 w 101882"/>
                <a:gd name="connsiteY9" fmla="*/ 52215 h 101882"/>
                <a:gd name="connsiteX10" fmla="*/ 0 w 101882"/>
                <a:gd name="connsiteY10" fmla="*/ 123023 h 101882"/>
                <a:gd name="connsiteX11" fmla="*/ 0 w 101882"/>
                <a:gd name="connsiteY11" fmla="*/ 0 h 101882"/>
                <a:gd name="connsiteX12" fmla="*/ 52215 w 101882"/>
                <a:gd name="connsiteY12" fmla="*/ 0 h 101882"/>
                <a:gd name="connsiteX13" fmla="*/ 80997 w 101882"/>
                <a:gd name="connsiteY13" fmla="*/ 3311 h 101882"/>
                <a:gd name="connsiteX14" fmla="*/ 95260 w 101882"/>
                <a:gd name="connsiteY14" fmla="*/ 15028 h 101882"/>
                <a:gd name="connsiteX15" fmla="*/ 100609 w 101882"/>
                <a:gd name="connsiteY15" fmla="*/ 34385 h 101882"/>
                <a:gd name="connsiteX16" fmla="*/ 92459 w 101882"/>
                <a:gd name="connsiteY16" fmla="*/ 57309 h 101882"/>
                <a:gd name="connsiteX17" fmla="*/ 68262 w 101882"/>
                <a:gd name="connsiteY17" fmla="*/ 68771 h 101882"/>
                <a:gd name="connsiteX18" fmla="*/ 81506 w 101882"/>
                <a:gd name="connsiteY18" fmla="*/ 79214 h 101882"/>
                <a:gd name="connsiteX19" fmla="*/ 95515 w 101882"/>
                <a:gd name="connsiteY19" fmla="*/ 99081 h 101882"/>
                <a:gd name="connsiteX20" fmla="*/ 110543 w 101882"/>
                <a:gd name="connsiteY20" fmla="*/ 123023 h 101882"/>
                <a:gd name="connsiteX21" fmla="*/ 80742 w 101882"/>
                <a:gd name="connsiteY21" fmla="*/ 123023 h 101882"/>
                <a:gd name="connsiteX22" fmla="*/ 62913 w 101882"/>
                <a:gd name="connsiteY22" fmla="*/ 96279 h 101882"/>
                <a:gd name="connsiteX23" fmla="*/ 49923 w 101882"/>
                <a:gd name="connsiteY23" fmla="*/ 78195 h 101882"/>
                <a:gd name="connsiteX24" fmla="*/ 42536 w 101882"/>
                <a:gd name="connsiteY24" fmla="*/ 73101 h 101882"/>
                <a:gd name="connsiteX25" fmla="*/ 29801 w 101882"/>
                <a:gd name="connsiteY25" fmla="*/ 71827 h 101882"/>
                <a:gd name="connsiteX26" fmla="*/ 24707 w 101882"/>
                <a:gd name="connsiteY26" fmla="*/ 71827 h 101882"/>
                <a:gd name="connsiteX27" fmla="*/ 24707 w 101882"/>
                <a:gd name="connsiteY27" fmla="*/ 123023 h 101882"/>
                <a:gd name="connsiteX28" fmla="*/ 0 w 101882"/>
                <a:gd name="connsiteY28" fmla="*/ 123023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1882" h="101882">
                  <a:moveTo>
                    <a:pt x="24961" y="52215"/>
                  </a:moveTo>
                  <a:lnTo>
                    <a:pt x="43300" y="52215"/>
                  </a:lnTo>
                  <a:cubicBezTo>
                    <a:pt x="55271" y="52215"/>
                    <a:pt x="62658" y="51705"/>
                    <a:pt x="65460" y="50687"/>
                  </a:cubicBezTo>
                  <a:cubicBezTo>
                    <a:pt x="68516" y="49668"/>
                    <a:pt x="70809" y="47885"/>
                    <a:pt x="72592" y="45338"/>
                  </a:cubicBezTo>
                  <a:cubicBezTo>
                    <a:pt x="74374" y="42791"/>
                    <a:pt x="75139" y="39734"/>
                    <a:pt x="75139" y="36168"/>
                  </a:cubicBezTo>
                  <a:cubicBezTo>
                    <a:pt x="75139" y="32093"/>
                    <a:pt x="74120" y="28782"/>
                    <a:pt x="71827" y="26235"/>
                  </a:cubicBezTo>
                  <a:cubicBezTo>
                    <a:pt x="69535" y="23688"/>
                    <a:pt x="66733" y="21905"/>
                    <a:pt x="62658" y="21395"/>
                  </a:cubicBezTo>
                  <a:cubicBezTo>
                    <a:pt x="60875" y="21141"/>
                    <a:pt x="54762" y="21141"/>
                    <a:pt x="44574" y="21141"/>
                  </a:cubicBezTo>
                  <a:lnTo>
                    <a:pt x="25216" y="21141"/>
                  </a:lnTo>
                  <a:lnTo>
                    <a:pt x="25216" y="52215"/>
                  </a:lnTo>
                  <a:close/>
                  <a:moveTo>
                    <a:pt x="0" y="123023"/>
                  </a:moveTo>
                  <a:lnTo>
                    <a:pt x="0" y="0"/>
                  </a:lnTo>
                  <a:lnTo>
                    <a:pt x="52215" y="0"/>
                  </a:lnTo>
                  <a:cubicBezTo>
                    <a:pt x="65460" y="0"/>
                    <a:pt x="74884" y="1019"/>
                    <a:pt x="80997" y="3311"/>
                  </a:cubicBezTo>
                  <a:cubicBezTo>
                    <a:pt x="86855" y="5603"/>
                    <a:pt x="91695" y="9424"/>
                    <a:pt x="95260" y="15028"/>
                  </a:cubicBezTo>
                  <a:cubicBezTo>
                    <a:pt x="98826" y="20631"/>
                    <a:pt x="100609" y="27254"/>
                    <a:pt x="100609" y="34385"/>
                  </a:cubicBezTo>
                  <a:cubicBezTo>
                    <a:pt x="100609" y="43555"/>
                    <a:pt x="97808" y="51196"/>
                    <a:pt x="92459" y="57309"/>
                  </a:cubicBezTo>
                  <a:cubicBezTo>
                    <a:pt x="87110" y="63167"/>
                    <a:pt x="78959" y="66988"/>
                    <a:pt x="68262" y="68771"/>
                  </a:cubicBezTo>
                  <a:cubicBezTo>
                    <a:pt x="73610" y="71827"/>
                    <a:pt x="77940" y="75393"/>
                    <a:pt x="81506" y="79214"/>
                  </a:cubicBezTo>
                  <a:cubicBezTo>
                    <a:pt x="85072" y="82780"/>
                    <a:pt x="89657" y="89402"/>
                    <a:pt x="95515" y="99081"/>
                  </a:cubicBezTo>
                  <a:lnTo>
                    <a:pt x="110543" y="123023"/>
                  </a:lnTo>
                  <a:lnTo>
                    <a:pt x="80742" y="123023"/>
                  </a:lnTo>
                  <a:lnTo>
                    <a:pt x="62913" y="96279"/>
                  </a:lnTo>
                  <a:cubicBezTo>
                    <a:pt x="56545" y="86600"/>
                    <a:pt x="52215" y="80742"/>
                    <a:pt x="49923" y="78195"/>
                  </a:cubicBezTo>
                  <a:cubicBezTo>
                    <a:pt x="47376" y="75648"/>
                    <a:pt x="45083" y="74120"/>
                    <a:pt x="42536" y="73101"/>
                  </a:cubicBezTo>
                  <a:cubicBezTo>
                    <a:pt x="39734" y="72337"/>
                    <a:pt x="35659" y="71827"/>
                    <a:pt x="29801" y="71827"/>
                  </a:cubicBezTo>
                  <a:lnTo>
                    <a:pt x="24707" y="71827"/>
                  </a:lnTo>
                  <a:lnTo>
                    <a:pt x="24707" y="123023"/>
                  </a:lnTo>
                  <a:lnTo>
                    <a:pt x="0" y="123023"/>
                  </a:lnTo>
                  <a:close/>
                </a:path>
              </a:pathLst>
            </a:custGeom>
            <a:solidFill>
              <a:srgbClr val="FFFFFF"/>
            </a:solidFill>
            <a:ln w="25463" cap="flat">
              <a:noFill/>
              <a:prstDash val="solid"/>
              <a:miter/>
            </a:ln>
          </p:spPr>
          <p:txBody>
            <a:bodyPr rtlCol="0" anchor="ctr"/>
            <a:lstStyle/>
            <a:p>
              <a:endParaRPr lang="es-CO" dirty="0"/>
            </a:p>
          </p:txBody>
        </p:sp>
        <p:sp>
          <p:nvSpPr>
            <p:cNvPr id="98" name="Forma libre: forma 97">
              <a:extLst>
                <a:ext uri="{FF2B5EF4-FFF2-40B4-BE49-F238E27FC236}">
                  <a16:creationId xmlns="" xmlns:a16="http://schemas.microsoft.com/office/drawing/2014/main" id="{45AA368D-8111-4400-B6DC-9B80F6E882BF}"/>
                </a:ext>
              </a:extLst>
            </p:cNvPr>
            <p:cNvSpPr/>
            <p:nvPr/>
          </p:nvSpPr>
          <p:spPr>
            <a:xfrm>
              <a:off x="7210497" y="9172308"/>
              <a:ext cx="25471" cy="25471"/>
            </a:xfrm>
            <a:custGeom>
              <a:avLst/>
              <a:gdLst>
                <a:gd name="connsiteX0" fmla="*/ 0 w 0"/>
                <a:gd name="connsiteY0" fmla="*/ 0 h 0"/>
                <a:gd name="connsiteX1" fmla="*/ 23178 w 0"/>
                <a:gd name="connsiteY1" fmla="*/ 0 h 0"/>
                <a:gd name="connsiteX2" fmla="*/ 23178 w 0"/>
                <a:gd name="connsiteY2" fmla="*/ 23178 h 0"/>
                <a:gd name="connsiteX3" fmla="*/ 0 w 0"/>
                <a:gd name="connsiteY3" fmla="*/ 23178 h 0"/>
              </a:gdLst>
              <a:ahLst/>
              <a:cxnLst>
                <a:cxn ang="0">
                  <a:pos x="connsiteX0" y="connsiteY0"/>
                </a:cxn>
                <a:cxn ang="0">
                  <a:pos x="connsiteX1" y="connsiteY1"/>
                </a:cxn>
                <a:cxn ang="0">
                  <a:pos x="connsiteX2" y="connsiteY2"/>
                </a:cxn>
                <a:cxn ang="0">
                  <a:pos x="connsiteX3" y="connsiteY3"/>
                </a:cxn>
              </a:cxnLst>
              <a:rect l="l" t="t" r="r" b="b"/>
              <a:pathLst>
                <a:path>
                  <a:moveTo>
                    <a:pt x="0" y="0"/>
                  </a:moveTo>
                  <a:lnTo>
                    <a:pt x="23178" y="0"/>
                  </a:lnTo>
                  <a:lnTo>
                    <a:pt x="23178" y="23178"/>
                  </a:lnTo>
                  <a:lnTo>
                    <a:pt x="0" y="23178"/>
                  </a:lnTo>
                  <a:close/>
                </a:path>
              </a:pathLst>
            </a:custGeom>
            <a:solidFill>
              <a:srgbClr val="FFFFFF"/>
            </a:solidFill>
            <a:ln w="25463" cap="flat">
              <a:noFill/>
              <a:prstDash val="solid"/>
              <a:miter/>
            </a:ln>
          </p:spPr>
          <p:txBody>
            <a:bodyPr rtlCol="0" anchor="ctr"/>
            <a:lstStyle/>
            <a:p>
              <a:endParaRPr lang="es-CO" dirty="0"/>
            </a:p>
          </p:txBody>
        </p:sp>
        <p:sp>
          <p:nvSpPr>
            <p:cNvPr id="99" name="Forma libre: forma 98">
              <a:extLst>
                <a:ext uri="{FF2B5EF4-FFF2-40B4-BE49-F238E27FC236}">
                  <a16:creationId xmlns="" xmlns:a16="http://schemas.microsoft.com/office/drawing/2014/main" id="{7BAB033B-288A-40CC-A616-13063492EBB0}"/>
                </a:ext>
              </a:extLst>
            </p:cNvPr>
            <p:cNvSpPr/>
            <p:nvPr/>
          </p:nvSpPr>
          <p:spPr>
            <a:xfrm>
              <a:off x="6096917" y="9074246"/>
              <a:ext cx="76412" cy="101883"/>
            </a:xfrm>
            <a:custGeom>
              <a:avLst/>
              <a:gdLst>
                <a:gd name="connsiteX0" fmla="*/ 24452 w 76412"/>
                <a:gd name="connsiteY0" fmla="*/ 20631 h 101882"/>
                <a:gd name="connsiteX1" fmla="*/ 24452 w 76412"/>
                <a:gd name="connsiteY1" fmla="*/ 100355 h 101882"/>
                <a:gd name="connsiteX2" fmla="*/ 42791 w 76412"/>
                <a:gd name="connsiteY2" fmla="*/ 100355 h 101882"/>
                <a:gd name="connsiteX3" fmla="*/ 57564 w 76412"/>
                <a:gd name="connsiteY3" fmla="*/ 99336 h 101882"/>
                <a:gd name="connsiteX4" fmla="*/ 67497 w 76412"/>
                <a:gd name="connsiteY4" fmla="*/ 94242 h 101882"/>
                <a:gd name="connsiteX5" fmla="*/ 73865 w 76412"/>
                <a:gd name="connsiteY5" fmla="*/ 82525 h 101882"/>
                <a:gd name="connsiteX6" fmla="*/ 76412 w 76412"/>
                <a:gd name="connsiteY6" fmla="*/ 60366 h 101882"/>
                <a:gd name="connsiteX7" fmla="*/ 73865 w 76412"/>
                <a:gd name="connsiteY7" fmla="*/ 38970 h 101882"/>
                <a:gd name="connsiteX8" fmla="*/ 66988 w 76412"/>
                <a:gd name="connsiteY8" fmla="*/ 27254 h 101882"/>
                <a:gd name="connsiteX9" fmla="*/ 55781 w 76412"/>
                <a:gd name="connsiteY9" fmla="*/ 21650 h 101882"/>
                <a:gd name="connsiteX10" fmla="*/ 35659 w 76412"/>
                <a:gd name="connsiteY10" fmla="*/ 20377 h 101882"/>
                <a:gd name="connsiteX11" fmla="*/ 24452 w 76412"/>
                <a:gd name="connsiteY11" fmla="*/ 20377 h 101882"/>
                <a:gd name="connsiteX12" fmla="*/ 0 w 76412"/>
                <a:gd name="connsiteY12" fmla="*/ 0 h 101882"/>
                <a:gd name="connsiteX13" fmla="*/ 44574 w 76412"/>
                <a:gd name="connsiteY13" fmla="*/ 0 h 101882"/>
                <a:gd name="connsiteX14" fmla="*/ 67497 w 76412"/>
                <a:gd name="connsiteY14" fmla="*/ 2292 h 101882"/>
                <a:gd name="connsiteX15" fmla="*/ 85836 w 76412"/>
                <a:gd name="connsiteY15" fmla="*/ 13500 h 101882"/>
                <a:gd name="connsiteX16" fmla="*/ 97298 w 76412"/>
                <a:gd name="connsiteY16" fmla="*/ 33112 h 101882"/>
                <a:gd name="connsiteX17" fmla="*/ 101374 w 76412"/>
                <a:gd name="connsiteY17" fmla="*/ 61639 h 101882"/>
                <a:gd name="connsiteX18" fmla="*/ 97553 w 76412"/>
                <a:gd name="connsiteY18" fmla="*/ 87365 h 101882"/>
                <a:gd name="connsiteX19" fmla="*/ 84563 w 76412"/>
                <a:gd name="connsiteY19" fmla="*/ 108760 h 101882"/>
                <a:gd name="connsiteX20" fmla="*/ 67497 w 76412"/>
                <a:gd name="connsiteY20" fmla="*/ 118439 h 101882"/>
                <a:gd name="connsiteX21" fmla="*/ 45847 w 76412"/>
                <a:gd name="connsiteY21" fmla="*/ 120986 h 101882"/>
                <a:gd name="connsiteX22" fmla="*/ 0 w 76412"/>
                <a:gd name="connsiteY22" fmla="*/ 120986 h 101882"/>
                <a:gd name="connsiteX23" fmla="*/ 0 w 76412"/>
                <a:gd name="connsiteY23" fmla="*/ 0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412" h="101882">
                  <a:moveTo>
                    <a:pt x="24452" y="20631"/>
                  </a:moveTo>
                  <a:lnTo>
                    <a:pt x="24452" y="100355"/>
                  </a:lnTo>
                  <a:lnTo>
                    <a:pt x="42791" y="100355"/>
                  </a:lnTo>
                  <a:cubicBezTo>
                    <a:pt x="49668" y="100355"/>
                    <a:pt x="54507" y="99845"/>
                    <a:pt x="57564" y="99336"/>
                  </a:cubicBezTo>
                  <a:cubicBezTo>
                    <a:pt x="61384" y="98317"/>
                    <a:pt x="64696" y="96789"/>
                    <a:pt x="67497" y="94242"/>
                  </a:cubicBezTo>
                  <a:cubicBezTo>
                    <a:pt x="70045" y="91949"/>
                    <a:pt x="72082" y="87874"/>
                    <a:pt x="73865" y="82525"/>
                  </a:cubicBezTo>
                  <a:cubicBezTo>
                    <a:pt x="75648" y="77176"/>
                    <a:pt x="76412" y="69535"/>
                    <a:pt x="76412" y="60366"/>
                  </a:cubicBezTo>
                  <a:cubicBezTo>
                    <a:pt x="76412" y="51196"/>
                    <a:pt x="75648" y="43810"/>
                    <a:pt x="73865" y="38970"/>
                  </a:cubicBezTo>
                  <a:cubicBezTo>
                    <a:pt x="72082" y="33876"/>
                    <a:pt x="70045" y="30055"/>
                    <a:pt x="66988" y="27254"/>
                  </a:cubicBezTo>
                  <a:cubicBezTo>
                    <a:pt x="63932" y="24452"/>
                    <a:pt x="60111" y="22669"/>
                    <a:pt x="55781" y="21650"/>
                  </a:cubicBezTo>
                  <a:cubicBezTo>
                    <a:pt x="52470" y="20886"/>
                    <a:pt x="45593" y="20377"/>
                    <a:pt x="35659" y="20377"/>
                  </a:cubicBezTo>
                  <a:lnTo>
                    <a:pt x="24452" y="20377"/>
                  </a:lnTo>
                  <a:close/>
                  <a:moveTo>
                    <a:pt x="0" y="0"/>
                  </a:moveTo>
                  <a:lnTo>
                    <a:pt x="44574" y="0"/>
                  </a:lnTo>
                  <a:cubicBezTo>
                    <a:pt x="54762" y="0"/>
                    <a:pt x="62149" y="764"/>
                    <a:pt x="67497" y="2292"/>
                  </a:cubicBezTo>
                  <a:cubicBezTo>
                    <a:pt x="74629" y="4330"/>
                    <a:pt x="80488" y="8151"/>
                    <a:pt x="85836" y="13500"/>
                  </a:cubicBezTo>
                  <a:cubicBezTo>
                    <a:pt x="90931" y="18848"/>
                    <a:pt x="94751" y="25471"/>
                    <a:pt x="97298" y="33112"/>
                  </a:cubicBezTo>
                  <a:cubicBezTo>
                    <a:pt x="100100" y="40753"/>
                    <a:pt x="101374" y="50432"/>
                    <a:pt x="101374" y="61639"/>
                  </a:cubicBezTo>
                  <a:cubicBezTo>
                    <a:pt x="101374" y="71827"/>
                    <a:pt x="100100" y="80233"/>
                    <a:pt x="97553" y="87365"/>
                  </a:cubicBezTo>
                  <a:cubicBezTo>
                    <a:pt x="94496" y="96025"/>
                    <a:pt x="90166" y="103156"/>
                    <a:pt x="84563" y="108760"/>
                  </a:cubicBezTo>
                  <a:cubicBezTo>
                    <a:pt x="80233" y="112835"/>
                    <a:pt x="74629" y="116146"/>
                    <a:pt x="67497" y="118439"/>
                  </a:cubicBezTo>
                  <a:cubicBezTo>
                    <a:pt x="62149" y="120222"/>
                    <a:pt x="55017" y="120986"/>
                    <a:pt x="45847" y="120986"/>
                  </a:cubicBezTo>
                  <a:lnTo>
                    <a:pt x="0" y="120986"/>
                  </a:lnTo>
                  <a:lnTo>
                    <a:pt x="0" y="0"/>
                  </a:lnTo>
                  <a:close/>
                </a:path>
              </a:pathLst>
            </a:custGeom>
            <a:solidFill>
              <a:srgbClr val="FFFFFF"/>
            </a:solidFill>
            <a:ln w="25463" cap="flat">
              <a:noFill/>
              <a:prstDash val="solid"/>
              <a:miter/>
            </a:ln>
          </p:spPr>
          <p:txBody>
            <a:bodyPr rtlCol="0" anchor="ctr"/>
            <a:lstStyle/>
            <a:p>
              <a:endParaRPr lang="es-CO" dirty="0"/>
            </a:p>
          </p:txBody>
        </p:sp>
        <p:sp>
          <p:nvSpPr>
            <p:cNvPr id="100" name="Forma libre: forma 99">
              <a:extLst>
                <a:ext uri="{FF2B5EF4-FFF2-40B4-BE49-F238E27FC236}">
                  <a16:creationId xmlns="" xmlns:a16="http://schemas.microsoft.com/office/drawing/2014/main" id="{9E889E57-A6B2-463D-B751-424AD0E1A0D5}"/>
                </a:ext>
              </a:extLst>
            </p:cNvPr>
            <p:cNvSpPr/>
            <p:nvPr/>
          </p:nvSpPr>
          <p:spPr>
            <a:xfrm>
              <a:off x="6212044" y="9074246"/>
              <a:ext cx="76412" cy="101883"/>
            </a:xfrm>
            <a:custGeom>
              <a:avLst/>
              <a:gdLst>
                <a:gd name="connsiteX0" fmla="*/ 0 w 76412"/>
                <a:gd name="connsiteY0" fmla="*/ 120986 h 101882"/>
                <a:gd name="connsiteX1" fmla="*/ 0 w 76412"/>
                <a:gd name="connsiteY1" fmla="*/ 0 h 101882"/>
                <a:gd name="connsiteX2" fmla="*/ 89657 w 76412"/>
                <a:gd name="connsiteY2" fmla="*/ 0 h 101882"/>
                <a:gd name="connsiteX3" fmla="*/ 89657 w 76412"/>
                <a:gd name="connsiteY3" fmla="*/ 20631 h 101882"/>
                <a:gd name="connsiteX4" fmla="*/ 24452 w 76412"/>
                <a:gd name="connsiteY4" fmla="*/ 20631 h 101882"/>
                <a:gd name="connsiteX5" fmla="*/ 24452 w 76412"/>
                <a:gd name="connsiteY5" fmla="*/ 47121 h 101882"/>
                <a:gd name="connsiteX6" fmla="*/ 85072 w 76412"/>
                <a:gd name="connsiteY6" fmla="*/ 47121 h 101882"/>
                <a:gd name="connsiteX7" fmla="*/ 85072 w 76412"/>
                <a:gd name="connsiteY7" fmla="*/ 67752 h 101882"/>
                <a:gd name="connsiteX8" fmla="*/ 24452 w 76412"/>
                <a:gd name="connsiteY8" fmla="*/ 67752 h 101882"/>
                <a:gd name="connsiteX9" fmla="*/ 24452 w 76412"/>
                <a:gd name="connsiteY9" fmla="*/ 100355 h 101882"/>
                <a:gd name="connsiteX10" fmla="*/ 91949 w 76412"/>
                <a:gd name="connsiteY10" fmla="*/ 100355 h 101882"/>
                <a:gd name="connsiteX11" fmla="*/ 91949 w 76412"/>
                <a:gd name="connsiteY11" fmla="*/ 120986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412" h="101882">
                  <a:moveTo>
                    <a:pt x="0" y="120986"/>
                  </a:moveTo>
                  <a:lnTo>
                    <a:pt x="0" y="0"/>
                  </a:lnTo>
                  <a:lnTo>
                    <a:pt x="89657" y="0"/>
                  </a:lnTo>
                  <a:lnTo>
                    <a:pt x="89657" y="20631"/>
                  </a:lnTo>
                  <a:lnTo>
                    <a:pt x="24452" y="20631"/>
                  </a:lnTo>
                  <a:lnTo>
                    <a:pt x="24452" y="47121"/>
                  </a:lnTo>
                  <a:lnTo>
                    <a:pt x="85072" y="47121"/>
                  </a:lnTo>
                  <a:lnTo>
                    <a:pt x="85072" y="67752"/>
                  </a:lnTo>
                  <a:lnTo>
                    <a:pt x="24452" y="67752"/>
                  </a:lnTo>
                  <a:lnTo>
                    <a:pt x="24452" y="100355"/>
                  </a:lnTo>
                  <a:lnTo>
                    <a:pt x="91949" y="100355"/>
                  </a:lnTo>
                  <a:lnTo>
                    <a:pt x="91949" y="120986"/>
                  </a:lnTo>
                  <a:close/>
                </a:path>
              </a:pathLst>
            </a:custGeom>
            <a:solidFill>
              <a:srgbClr val="FFFFFF"/>
            </a:solidFill>
            <a:ln w="25463" cap="flat">
              <a:noFill/>
              <a:prstDash val="solid"/>
              <a:miter/>
            </a:ln>
          </p:spPr>
          <p:txBody>
            <a:bodyPr rtlCol="0" anchor="ctr"/>
            <a:lstStyle/>
            <a:p>
              <a:endParaRPr lang="es-CO" dirty="0"/>
            </a:p>
          </p:txBody>
        </p:sp>
        <p:sp>
          <p:nvSpPr>
            <p:cNvPr id="101" name="Forma libre: forma 100">
              <a:extLst>
                <a:ext uri="{FF2B5EF4-FFF2-40B4-BE49-F238E27FC236}">
                  <a16:creationId xmlns="" xmlns:a16="http://schemas.microsoft.com/office/drawing/2014/main" id="{FDA38A8E-9043-4AEA-973D-471BFD5BD763}"/>
                </a:ext>
              </a:extLst>
            </p:cNvPr>
            <p:cNvSpPr/>
            <p:nvPr/>
          </p:nvSpPr>
          <p:spPr>
            <a:xfrm>
              <a:off x="6357227" y="9074246"/>
              <a:ext cx="76412" cy="101883"/>
            </a:xfrm>
            <a:custGeom>
              <a:avLst/>
              <a:gdLst>
                <a:gd name="connsiteX0" fmla="*/ 24707 w 76412"/>
                <a:gd name="connsiteY0" fmla="*/ 68007 h 101882"/>
                <a:gd name="connsiteX1" fmla="*/ 24707 w 76412"/>
                <a:gd name="connsiteY1" fmla="*/ 100355 h 101882"/>
                <a:gd name="connsiteX2" fmla="*/ 47121 w 76412"/>
                <a:gd name="connsiteY2" fmla="*/ 100355 h 101882"/>
                <a:gd name="connsiteX3" fmla="*/ 63932 w 76412"/>
                <a:gd name="connsiteY3" fmla="*/ 99590 h 101882"/>
                <a:gd name="connsiteX4" fmla="*/ 72846 w 76412"/>
                <a:gd name="connsiteY4" fmla="*/ 94751 h 101882"/>
                <a:gd name="connsiteX5" fmla="*/ 76157 w 76412"/>
                <a:gd name="connsiteY5" fmla="*/ 84563 h 101882"/>
                <a:gd name="connsiteX6" fmla="*/ 73610 w 76412"/>
                <a:gd name="connsiteY6" fmla="*/ 75393 h 101882"/>
                <a:gd name="connsiteX7" fmla="*/ 65969 w 76412"/>
                <a:gd name="connsiteY7" fmla="*/ 69790 h 101882"/>
                <a:gd name="connsiteX8" fmla="*/ 44319 w 76412"/>
                <a:gd name="connsiteY8" fmla="*/ 68007 h 101882"/>
                <a:gd name="connsiteX9" fmla="*/ 24707 w 76412"/>
                <a:gd name="connsiteY9" fmla="*/ 68007 h 101882"/>
                <a:gd name="connsiteX10" fmla="*/ 24707 w 76412"/>
                <a:gd name="connsiteY10" fmla="*/ 20122 h 101882"/>
                <a:gd name="connsiteX11" fmla="*/ 24707 w 76412"/>
                <a:gd name="connsiteY11" fmla="*/ 48140 h 101882"/>
                <a:gd name="connsiteX12" fmla="*/ 40753 w 76412"/>
                <a:gd name="connsiteY12" fmla="*/ 48140 h 101882"/>
                <a:gd name="connsiteX13" fmla="*/ 58583 w 76412"/>
                <a:gd name="connsiteY13" fmla="*/ 47630 h 101882"/>
                <a:gd name="connsiteX14" fmla="*/ 68262 w 76412"/>
                <a:gd name="connsiteY14" fmla="*/ 43300 h 101882"/>
                <a:gd name="connsiteX15" fmla="*/ 71827 w 76412"/>
                <a:gd name="connsiteY15" fmla="*/ 33876 h 101882"/>
                <a:gd name="connsiteX16" fmla="*/ 68771 w 76412"/>
                <a:gd name="connsiteY16" fmla="*/ 24707 h 101882"/>
                <a:gd name="connsiteX17" fmla="*/ 59601 w 76412"/>
                <a:gd name="connsiteY17" fmla="*/ 20631 h 101882"/>
                <a:gd name="connsiteX18" fmla="*/ 38716 w 76412"/>
                <a:gd name="connsiteY18" fmla="*/ 20122 h 101882"/>
                <a:gd name="connsiteX19" fmla="*/ 24707 w 76412"/>
                <a:gd name="connsiteY19" fmla="*/ 20122 h 101882"/>
                <a:gd name="connsiteX20" fmla="*/ 255 w 76412"/>
                <a:gd name="connsiteY20" fmla="*/ 0 h 101882"/>
                <a:gd name="connsiteX21" fmla="*/ 48649 w 76412"/>
                <a:gd name="connsiteY21" fmla="*/ 0 h 101882"/>
                <a:gd name="connsiteX22" fmla="*/ 70044 w 76412"/>
                <a:gd name="connsiteY22" fmla="*/ 1274 h 101882"/>
                <a:gd name="connsiteX23" fmla="*/ 82780 w 76412"/>
                <a:gd name="connsiteY23" fmla="*/ 6368 h 101882"/>
                <a:gd name="connsiteX24" fmla="*/ 91949 w 76412"/>
                <a:gd name="connsiteY24" fmla="*/ 16301 h 101882"/>
                <a:gd name="connsiteX25" fmla="*/ 95515 w 76412"/>
                <a:gd name="connsiteY25" fmla="*/ 30565 h 101882"/>
                <a:gd name="connsiteX26" fmla="*/ 90930 w 76412"/>
                <a:gd name="connsiteY26" fmla="*/ 46102 h 101882"/>
                <a:gd name="connsiteX27" fmla="*/ 78705 w 76412"/>
                <a:gd name="connsiteY27" fmla="*/ 56800 h 101882"/>
                <a:gd name="connsiteX28" fmla="*/ 95515 w 76412"/>
                <a:gd name="connsiteY28" fmla="*/ 67752 h 101882"/>
                <a:gd name="connsiteX29" fmla="*/ 101628 w 76412"/>
                <a:gd name="connsiteY29" fmla="*/ 86091 h 101882"/>
                <a:gd name="connsiteX30" fmla="*/ 97808 w 76412"/>
                <a:gd name="connsiteY30" fmla="*/ 102138 h 101882"/>
                <a:gd name="connsiteX31" fmla="*/ 87365 w 76412"/>
                <a:gd name="connsiteY31" fmla="*/ 114618 h 101882"/>
                <a:gd name="connsiteX32" fmla="*/ 70809 w 76412"/>
                <a:gd name="connsiteY32" fmla="*/ 120476 h 101882"/>
                <a:gd name="connsiteX33" fmla="*/ 41263 w 76412"/>
                <a:gd name="connsiteY33" fmla="*/ 121241 h 101882"/>
                <a:gd name="connsiteX34" fmla="*/ 0 w 76412"/>
                <a:gd name="connsiteY34" fmla="*/ 121241 h 101882"/>
                <a:gd name="connsiteX35" fmla="*/ 0 w 76412"/>
                <a:gd name="connsiteY35" fmla="*/ 0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6412" h="101882">
                  <a:moveTo>
                    <a:pt x="24707" y="68007"/>
                  </a:moveTo>
                  <a:lnTo>
                    <a:pt x="24707" y="100355"/>
                  </a:lnTo>
                  <a:lnTo>
                    <a:pt x="47121" y="100355"/>
                  </a:lnTo>
                  <a:cubicBezTo>
                    <a:pt x="55781" y="100355"/>
                    <a:pt x="61639" y="100100"/>
                    <a:pt x="63932" y="99590"/>
                  </a:cubicBezTo>
                  <a:cubicBezTo>
                    <a:pt x="67497" y="98826"/>
                    <a:pt x="70554" y="97298"/>
                    <a:pt x="72846" y="94751"/>
                  </a:cubicBezTo>
                  <a:cubicBezTo>
                    <a:pt x="75139" y="92204"/>
                    <a:pt x="76157" y="88638"/>
                    <a:pt x="76157" y="84563"/>
                  </a:cubicBezTo>
                  <a:cubicBezTo>
                    <a:pt x="76157" y="80997"/>
                    <a:pt x="75393" y="77686"/>
                    <a:pt x="73610" y="75393"/>
                  </a:cubicBezTo>
                  <a:cubicBezTo>
                    <a:pt x="71827" y="72846"/>
                    <a:pt x="69280" y="71063"/>
                    <a:pt x="65969" y="69790"/>
                  </a:cubicBezTo>
                  <a:cubicBezTo>
                    <a:pt x="62658" y="68516"/>
                    <a:pt x="55271" y="68007"/>
                    <a:pt x="44319" y="68007"/>
                  </a:cubicBezTo>
                  <a:lnTo>
                    <a:pt x="24707" y="68007"/>
                  </a:lnTo>
                  <a:close/>
                  <a:moveTo>
                    <a:pt x="24707" y="20122"/>
                  </a:moveTo>
                  <a:lnTo>
                    <a:pt x="24707" y="48140"/>
                  </a:lnTo>
                  <a:lnTo>
                    <a:pt x="40753" y="48140"/>
                  </a:lnTo>
                  <a:cubicBezTo>
                    <a:pt x="50177" y="48140"/>
                    <a:pt x="56036" y="47885"/>
                    <a:pt x="58583" y="47630"/>
                  </a:cubicBezTo>
                  <a:cubicBezTo>
                    <a:pt x="62658" y="47121"/>
                    <a:pt x="65969" y="45593"/>
                    <a:pt x="68262" y="43300"/>
                  </a:cubicBezTo>
                  <a:cubicBezTo>
                    <a:pt x="70554" y="41008"/>
                    <a:pt x="71827" y="37697"/>
                    <a:pt x="71827" y="33876"/>
                  </a:cubicBezTo>
                  <a:cubicBezTo>
                    <a:pt x="71827" y="30055"/>
                    <a:pt x="70809" y="26999"/>
                    <a:pt x="68771" y="24707"/>
                  </a:cubicBezTo>
                  <a:cubicBezTo>
                    <a:pt x="66733" y="22414"/>
                    <a:pt x="63677" y="20886"/>
                    <a:pt x="59601" y="20631"/>
                  </a:cubicBezTo>
                  <a:cubicBezTo>
                    <a:pt x="57309" y="20377"/>
                    <a:pt x="50177" y="20122"/>
                    <a:pt x="38716" y="20122"/>
                  </a:cubicBezTo>
                  <a:lnTo>
                    <a:pt x="24707" y="20122"/>
                  </a:lnTo>
                  <a:close/>
                  <a:moveTo>
                    <a:pt x="255" y="0"/>
                  </a:moveTo>
                  <a:lnTo>
                    <a:pt x="48649" y="0"/>
                  </a:lnTo>
                  <a:cubicBezTo>
                    <a:pt x="58073" y="0"/>
                    <a:pt x="65205" y="509"/>
                    <a:pt x="70044" y="1274"/>
                  </a:cubicBezTo>
                  <a:cubicBezTo>
                    <a:pt x="74629" y="2038"/>
                    <a:pt x="78959" y="3821"/>
                    <a:pt x="82780" y="6368"/>
                  </a:cubicBezTo>
                  <a:cubicBezTo>
                    <a:pt x="86600" y="8915"/>
                    <a:pt x="89657" y="12226"/>
                    <a:pt x="91949" y="16301"/>
                  </a:cubicBezTo>
                  <a:cubicBezTo>
                    <a:pt x="94496" y="20631"/>
                    <a:pt x="95515" y="25216"/>
                    <a:pt x="95515" y="30565"/>
                  </a:cubicBezTo>
                  <a:cubicBezTo>
                    <a:pt x="95515" y="36168"/>
                    <a:pt x="93987" y="41517"/>
                    <a:pt x="90930" y="46102"/>
                  </a:cubicBezTo>
                  <a:cubicBezTo>
                    <a:pt x="87874" y="50941"/>
                    <a:pt x="83799" y="54507"/>
                    <a:pt x="78705" y="56800"/>
                  </a:cubicBezTo>
                  <a:cubicBezTo>
                    <a:pt x="86091" y="59092"/>
                    <a:pt x="91695" y="62658"/>
                    <a:pt x="95515" y="67752"/>
                  </a:cubicBezTo>
                  <a:cubicBezTo>
                    <a:pt x="99591" y="73101"/>
                    <a:pt x="101628" y="78959"/>
                    <a:pt x="101628" y="86091"/>
                  </a:cubicBezTo>
                  <a:cubicBezTo>
                    <a:pt x="101628" y="91695"/>
                    <a:pt x="100355" y="97043"/>
                    <a:pt x="97808" y="102138"/>
                  </a:cubicBezTo>
                  <a:cubicBezTo>
                    <a:pt x="95261" y="107232"/>
                    <a:pt x="91695" y="111562"/>
                    <a:pt x="87365" y="114618"/>
                  </a:cubicBezTo>
                  <a:cubicBezTo>
                    <a:pt x="82780" y="117675"/>
                    <a:pt x="77431" y="119712"/>
                    <a:pt x="70809" y="120476"/>
                  </a:cubicBezTo>
                  <a:cubicBezTo>
                    <a:pt x="66733" y="120731"/>
                    <a:pt x="56800" y="121241"/>
                    <a:pt x="41263" y="121241"/>
                  </a:cubicBezTo>
                  <a:lnTo>
                    <a:pt x="0" y="121241"/>
                  </a:lnTo>
                  <a:lnTo>
                    <a:pt x="0" y="0"/>
                  </a:lnTo>
                  <a:close/>
                </a:path>
              </a:pathLst>
            </a:custGeom>
            <a:solidFill>
              <a:srgbClr val="FFFFFF"/>
            </a:solidFill>
            <a:ln w="25463" cap="flat">
              <a:noFill/>
              <a:prstDash val="solid"/>
              <a:miter/>
            </a:ln>
          </p:spPr>
          <p:txBody>
            <a:bodyPr rtlCol="0" anchor="ctr"/>
            <a:lstStyle/>
            <a:p>
              <a:endParaRPr lang="es-CO" dirty="0"/>
            </a:p>
          </p:txBody>
        </p:sp>
        <p:sp>
          <p:nvSpPr>
            <p:cNvPr id="102" name="Forma libre: forma 101">
              <a:extLst>
                <a:ext uri="{FF2B5EF4-FFF2-40B4-BE49-F238E27FC236}">
                  <a16:creationId xmlns="" xmlns:a16="http://schemas.microsoft.com/office/drawing/2014/main" id="{DFB31F8D-5501-47FB-8EDA-53D5D64DC183}"/>
                </a:ext>
              </a:extLst>
            </p:cNvPr>
            <p:cNvSpPr/>
            <p:nvPr/>
          </p:nvSpPr>
          <p:spPr>
            <a:xfrm>
              <a:off x="6467261" y="9072208"/>
              <a:ext cx="101883" cy="101883"/>
            </a:xfrm>
            <a:custGeom>
              <a:avLst/>
              <a:gdLst>
                <a:gd name="connsiteX0" fmla="*/ 25216 w 101882"/>
                <a:gd name="connsiteY0" fmla="*/ 62403 h 101882"/>
                <a:gd name="connsiteX1" fmla="*/ 34640 w 101882"/>
                <a:gd name="connsiteY1" fmla="*/ 93477 h 101882"/>
                <a:gd name="connsiteX2" fmla="*/ 58837 w 101882"/>
                <a:gd name="connsiteY2" fmla="*/ 104175 h 101882"/>
                <a:gd name="connsiteX3" fmla="*/ 82780 w 101882"/>
                <a:gd name="connsiteY3" fmla="*/ 93732 h 101882"/>
                <a:gd name="connsiteX4" fmla="*/ 92204 w 101882"/>
                <a:gd name="connsiteY4" fmla="*/ 62148 h 101882"/>
                <a:gd name="connsiteX5" fmla="*/ 83035 w 101882"/>
                <a:gd name="connsiteY5" fmla="*/ 31074 h 101882"/>
                <a:gd name="connsiteX6" fmla="*/ 58837 w 101882"/>
                <a:gd name="connsiteY6" fmla="*/ 20886 h 101882"/>
                <a:gd name="connsiteX7" fmla="*/ 34640 w 101882"/>
                <a:gd name="connsiteY7" fmla="*/ 31329 h 101882"/>
                <a:gd name="connsiteX8" fmla="*/ 25216 w 101882"/>
                <a:gd name="connsiteY8" fmla="*/ 62403 h 101882"/>
                <a:gd name="connsiteX9" fmla="*/ 0 w 101882"/>
                <a:gd name="connsiteY9" fmla="*/ 63167 h 101882"/>
                <a:gd name="connsiteX10" fmla="*/ 5349 w 101882"/>
                <a:gd name="connsiteY10" fmla="*/ 32093 h 101882"/>
                <a:gd name="connsiteX11" fmla="*/ 16811 w 101882"/>
                <a:gd name="connsiteY11" fmla="*/ 15537 h 101882"/>
                <a:gd name="connsiteX12" fmla="*/ 32348 w 101882"/>
                <a:gd name="connsiteY12" fmla="*/ 4839 h 101882"/>
                <a:gd name="connsiteX13" fmla="*/ 58328 w 101882"/>
                <a:gd name="connsiteY13" fmla="*/ 0 h 101882"/>
                <a:gd name="connsiteX14" fmla="*/ 101119 w 101882"/>
                <a:gd name="connsiteY14" fmla="*/ 16556 h 101882"/>
                <a:gd name="connsiteX15" fmla="*/ 117165 w 101882"/>
                <a:gd name="connsiteY15" fmla="*/ 62658 h 101882"/>
                <a:gd name="connsiteX16" fmla="*/ 101374 w 101882"/>
                <a:gd name="connsiteY16" fmla="*/ 108250 h 101882"/>
                <a:gd name="connsiteX17" fmla="*/ 58837 w 101882"/>
                <a:gd name="connsiteY17" fmla="*/ 124806 h 101882"/>
                <a:gd name="connsiteX18" fmla="*/ 16047 w 101882"/>
                <a:gd name="connsiteY18" fmla="*/ 108505 h 101882"/>
                <a:gd name="connsiteX19" fmla="*/ 0 w 101882"/>
                <a:gd name="connsiteY19" fmla="*/ 63167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1882" h="101882">
                  <a:moveTo>
                    <a:pt x="25216" y="62403"/>
                  </a:moveTo>
                  <a:cubicBezTo>
                    <a:pt x="25216" y="76157"/>
                    <a:pt x="28527" y="86346"/>
                    <a:pt x="34640" y="93477"/>
                  </a:cubicBezTo>
                  <a:cubicBezTo>
                    <a:pt x="41008" y="100609"/>
                    <a:pt x="48904" y="104175"/>
                    <a:pt x="58837" y="104175"/>
                  </a:cubicBezTo>
                  <a:cubicBezTo>
                    <a:pt x="68516" y="104175"/>
                    <a:pt x="76412" y="100609"/>
                    <a:pt x="82780" y="93732"/>
                  </a:cubicBezTo>
                  <a:cubicBezTo>
                    <a:pt x="88893" y="86600"/>
                    <a:pt x="92204" y="76157"/>
                    <a:pt x="92204" y="62148"/>
                  </a:cubicBezTo>
                  <a:cubicBezTo>
                    <a:pt x="92204" y="48394"/>
                    <a:pt x="89148" y="37951"/>
                    <a:pt x="83035" y="31074"/>
                  </a:cubicBezTo>
                  <a:cubicBezTo>
                    <a:pt x="76922" y="24197"/>
                    <a:pt x="68771" y="20886"/>
                    <a:pt x="58837" y="20886"/>
                  </a:cubicBezTo>
                  <a:cubicBezTo>
                    <a:pt x="48904" y="20886"/>
                    <a:pt x="40753" y="24452"/>
                    <a:pt x="34640" y="31329"/>
                  </a:cubicBezTo>
                  <a:cubicBezTo>
                    <a:pt x="28273" y="38206"/>
                    <a:pt x="25216" y="48394"/>
                    <a:pt x="25216" y="62403"/>
                  </a:cubicBezTo>
                  <a:moveTo>
                    <a:pt x="0" y="63167"/>
                  </a:moveTo>
                  <a:cubicBezTo>
                    <a:pt x="0" y="50941"/>
                    <a:pt x="1783" y="40753"/>
                    <a:pt x="5349" y="32093"/>
                  </a:cubicBezTo>
                  <a:cubicBezTo>
                    <a:pt x="8151" y="25980"/>
                    <a:pt x="11971" y="20377"/>
                    <a:pt x="16811" y="15537"/>
                  </a:cubicBezTo>
                  <a:cubicBezTo>
                    <a:pt x="21395" y="10698"/>
                    <a:pt x="26744" y="7132"/>
                    <a:pt x="32348" y="4839"/>
                  </a:cubicBezTo>
                  <a:cubicBezTo>
                    <a:pt x="39989" y="1528"/>
                    <a:pt x="48394" y="0"/>
                    <a:pt x="58328" y="0"/>
                  </a:cubicBezTo>
                  <a:cubicBezTo>
                    <a:pt x="76158" y="0"/>
                    <a:pt x="90421" y="5603"/>
                    <a:pt x="101119" y="16556"/>
                  </a:cubicBezTo>
                  <a:cubicBezTo>
                    <a:pt x="111817" y="27508"/>
                    <a:pt x="117165" y="43045"/>
                    <a:pt x="117165" y="62658"/>
                  </a:cubicBezTo>
                  <a:cubicBezTo>
                    <a:pt x="117165" y="82016"/>
                    <a:pt x="111817" y="97553"/>
                    <a:pt x="101374" y="108250"/>
                  </a:cubicBezTo>
                  <a:cubicBezTo>
                    <a:pt x="90676" y="119203"/>
                    <a:pt x="76412" y="124806"/>
                    <a:pt x="58837" y="124806"/>
                  </a:cubicBezTo>
                  <a:cubicBezTo>
                    <a:pt x="41008" y="124806"/>
                    <a:pt x="26490" y="119203"/>
                    <a:pt x="16047" y="108505"/>
                  </a:cubicBezTo>
                  <a:cubicBezTo>
                    <a:pt x="5349" y="97553"/>
                    <a:pt x="0" y="82525"/>
                    <a:pt x="0" y="63167"/>
                  </a:cubicBezTo>
                </a:path>
              </a:pathLst>
            </a:custGeom>
            <a:solidFill>
              <a:srgbClr val="FFFFFF"/>
            </a:solidFill>
            <a:ln w="25463" cap="flat">
              <a:noFill/>
              <a:prstDash val="solid"/>
              <a:miter/>
            </a:ln>
          </p:spPr>
          <p:txBody>
            <a:bodyPr rtlCol="0" anchor="ctr"/>
            <a:lstStyle/>
            <a:p>
              <a:endParaRPr lang="es-CO" dirty="0"/>
            </a:p>
          </p:txBody>
        </p:sp>
        <p:sp>
          <p:nvSpPr>
            <p:cNvPr id="103" name="Forma libre: forma 102">
              <a:extLst>
                <a:ext uri="{FF2B5EF4-FFF2-40B4-BE49-F238E27FC236}">
                  <a16:creationId xmlns="" xmlns:a16="http://schemas.microsoft.com/office/drawing/2014/main" id="{10672D22-D9F6-4866-BBE8-E40495AA3405}"/>
                </a:ext>
              </a:extLst>
            </p:cNvPr>
            <p:cNvSpPr/>
            <p:nvPr/>
          </p:nvSpPr>
          <p:spPr>
            <a:xfrm>
              <a:off x="6592322" y="9071699"/>
              <a:ext cx="101883" cy="101883"/>
            </a:xfrm>
            <a:custGeom>
              <a:avLst/>
              <a:gdLst>
                <a:gd name="connsiteX0" fmla="*/ 60366 w 101882"/>
                <a:gd name="connsiteY0" fmla="*/ 79214 h 101882"/>
                <a:gd name="connsiteX1" fmla="*/ 60366 w 101882"/>
                <a:gd name="connsiteY1" fmla="*/ 58583 h 101882"/>
                <a:gd name="connsiteX2" fmla="*/ 113090 w 101882"/>
                <a:gd name="connsiteY2" fmla="*/ 58583 h 101882"/>
                <a:gd name="connsiteX3" fmla="*/ 113090 w 101882"/>
                <a:gd name="connsiteY3" fmla="*/ 106722 h 101882"/>
                <a:gd name="connsiteX4" fmla="*/ 90931 w 101882"/>
                <a:gd name="connsiteY4" fmla="*/ 119712 h 101882"/>
                <a:gd name="connsiteX5" fmla="*/ 61384 w 101882"/>
                <a:gd name="connsiteY5" fmla="*/ 125316 h 101882"/>
                <a:gd name="connsiteX6" fmla="*/ 28272 w 101882"/>
                <a:gd name="connsiteY6" fmla="*/ 117165 h 101882"/>
                <a:gd name="connsiteX7" fmla="*/ 7132 w 101882"/>
                <a:gd name="connsiteY7" fmla="*/ 94496 h 101882"/>
                <a:gd name="connsiteX8" fmla="*/ 0 w 101882"/>
                <a:gd name="connsiteY8" fmla="*/ 62403 h 101882"/>
                <a:gd name="connsiteX9" fmla="*/ 8151 w 101882"/>
                <a:gd name="connsiteY9" fmla="*/ 28782 h 101882"/>
                <a:gd name="connsiteX10" fmla="*/ 31329 w 101882"/>
                <a:gd name="connsiteY10" fmla="*/ 6113 h 101882"/>
                <a:gd name="connsiteX11" fmla="*/ 60366 w 101882"/>
                <a:gd name="connsiteY11" fmla="*/ 0 h 101882"/>
                <a:gd name="connsiteX12" fmla="*/ 95515 w 101882"/>
                <a:gd name="connsiteY12" fmla="*/ 9424 h 101882"/>
                <a:gd name="connsiteX13" fmla="*/ 111817 w 101882"/>
                <a:gd name="connsiteY13" fmla="*/ 35659 h 101882"/>
                <a:gd name="connsiteX14" fmla="*/ 87619 w 101882"/>
                <a:gd name="connsiteY14" fmla="*/ 40244 h 101882"/>
                <a:gd name="connsiteX15" fmla="*/ 77940 w 101882"/>
                <a:gd name="connsiteY15" fmla="*/ 26235 h 101882"/>
                <a:gd name="connsiteX16" fmla="*/ 60366 w 101882"/>
                <a:gd name="connsiteY16" fmla="*/ 21141 h 101882"/>
                <a:gd name="connsiteX17" fmla="*/ 34895 w 101882"/>
                <a:gd name="connsiteY17" fmla="*/ 31329 h 101882"/>
                <a:gd name="connsiteX18" fmla="*/ 25471 w 101882"/>
                <a:gd name="connsiteY18" fmla="*/ 61384 h 101882"/>
                <a:gd name="connsiteX19" fmla="*/ 35150 w 101882"/>
                <a:gd name="connsiteY19" fmla="*/ 93477 h 101882"/>
                <a:gd name="connsiteX20" fmla="*/ 60111 w 101882"/>
                <a:gd name="connsiteY20" fmla="*/ 104175 h 101882"/>
                <a:gd name="connsiteX21" fmla="*/ 75393 w 101882"/>
                <a:gd name="connsiteY21" fmla="*/ 101119 h 101882"/>
                <a:gd name="connsiteX22" fmla="*/ 88638 w 101882"/>
                <a:gd name="connsiteY22" fmla="*/ 93732 h 101882"/>
                <a:gd name="connsiteX23" fmla="*/ 88638 w 101882"/>
                <a:gd name="connsiteY23" fmla="*/ 78704 h 101882"/>
                <a:gd name="connsiteX24" fmla="*/ 60366 w 101882"/>
                <a:gd name="connsiteY24" fmla="*/ 78704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1882" h="101882">
                  <a:moveTo>
                    <a:pt x="60366" y="79214"/>
                  </a:moveTo>
                  <a:lnTo>
                    <a:pt x="60366" y="58583"/>
                  </a:lnTo>
                  <a:lnTo>
                    <a:pt x="113090" y="58583"/>
                  </a:lnTo>
                  <a:lnTo>
                    <a:pt x="113090" y="106722"/>
                  </a:lnTo>
                  <a:cubicBezTo>
                    <a:pt x="107996" y="111562"/>
                    <a:pt x="100609" y="116146"/>
                    <a:pt x="90931" y="119712"/>
                  </a:cubicBezTo>
                  <a:cubicBezTo>
                    <a:pt x="81252" y="123533"/>
                    <a:pt x="71318" y="125316"/>
                    <a:pt x="61384" y="125316"/>
                  </a:cubicBezTo>
                  <a:cubicBezTo>
                    <a:pt x="48649" y="125316"/>
                    <a:pt x="37697" y="122769"/>
                    <a:pt x="28272" y="117165"/>
                  </a:cubicBezTo>
                  <a:cubicBezTo>
                    <a:pt x="18848" y="112071"/>
                    <a:pt x="11971" y="104430"/>
                    <a:pt x="7132" y="94496"/>
                  </a:cubicBezTo>
                  <a:cubicBezTo>
                    <a:pt x="2547" y="84563"/>
                    <a:pt x="0" y="73865"/>
                    <a:pt x="0" y="62403"/>
                  </a:cubicBezTo>
                  <a:cubicBezTo>
                    <a:pt x="0" y="49668"/>
                    <a:pt x="2802" y="38461"/>
                    <a:pt x="8151" y="28782"/>
                  </a:cubicBezTo>
                  <a:cubicBezTo>
                    <a:pt x="13245" y="18848"/>
                    <a:pt x="21141" y="11462"/>
                    <a:pt x="31329" y="6113"/>
                  </a:cubicBezTo>
                  <a:cubicBezTo>
                    <a:pt x="38970" y="2038"/>
                    <a:pt x="48649" y="0"/>
                    <a:pt x="60366" y="0"/>
                  </a:cubicBezTo>
                  <a:cubicBezTo>
                    <a:pt x="75393" y="0"/>
                    <a:pt x="87110" y="3056"/>
                    <a:pt x="95515" y="9424"/>
                  </a:cubicBezTo>
                  <a:cubicBezTo>
                    <a:pt x="103921" y="15792"/>
                    <a:pt x="109269" y="24452"/>
                    <a:pt x="111817" y="35659"/>
                  </a:cubicBezTo>
                  <a:lnTo>
                    <a:pt x="87619" y="40244"/>
                  </a:lnTo>
                  <a:cubicBezTo>
                    <a:pt x="85836" y="34385"/>
                    <a:pt x="82780" y="29546"/>
                    <a:pt x="77940" y="26235"/>
                  </a:cubicBezTo>
                  <a:cubicBezTo>
                    <a:pt x="73356" y="22669"/>
                    <a:pt x="67497" y="21141"/>
                    <a:pt x="60366" y="21141"/>
                  </a:cubicBezTo>
                  <a:cubicBezTo>
                    <a:pt x="49668" y="21141"/>
                    <a:pt x="41263" y="24452"/>
                    <a:pt x="34895" y="31329"/>
                  </a:cubicBezTo>
                  <a:cubicBezTo>
                    <a:pt x="28527" y="38206"/>
                    <a:pt x="25471" y="48140"/>
                    <a:pt x="25471" y="61384"/>
                  </a:cubicBezTo>
                  <a:cubicBezTo>
                    <a:pt x="25471" y="75648"/>
                    <a:pt x="28782" y="86600"/>
                    <a:pt x="35150" y="93477"/>
                  </a:cubicBezTo>
                  <a:cubicBezTo>
                    <a:pt x="41517" y="100609"/>
                    <a:pt x="49923" y="104175"/>
                    <a:pt x="60111" y="104175"/>
                  </a:cubicBezTo>
                  <a:cubicBezTo>
                    <a:pt x="65205" y="104175"/>
                    <a:pt x="70299" y="103156"/>
                    <a:pt x="75393" y="101119"/>
                  </a:cubicBezTo>
                  <a:cubicBezTo>
                    <a:pt x="80488" y="99081"/>
                    <a:pt x="84818" y="96789"/>
                    <a:pt x="88638" y="93732"/>
                  </a:cubicBezTo>
                  <a:lnTo>
                    <a:pt x="88638" y="78704"/>
                  </a:lnTo>
                  <a:lnTo>
                    <a:pt x="60366" y="78704"/>
                  </a:lnTo>
                  <a:close/>
                </a:path>
              </a:pathLst>
            </a:custGeom>
            <a:solidFill>
              <a:srgbClr val="FFFFFF"/>
            </a:solidFill>
            <a:ln w="25463" cap="flat">
              <a:noFill/>
              <a:prstDash val="solid"/>
              <a:miter/>
            </a:ln>
          </p:spPr>
          <p:txBody>
            <a:bodyPr rtlCol="0" anchor="ctr"/>
            <a:lstStyle/>
            <a:p>
              <a:endParaRPr lang="es-CO" dirty="0"/>
            </a:p>
          </p:txBody>
        </p:sp>
        <p:sp>
          <p:nvSpPr>
            <p:cNvPr id="104" name="Forma libre: forma 103">
              <a:extLst>
                <a:ext uri="{FF2B5EF4-FFF2-40B4-BE49-F238E27FC236}">
                  <a16:creationId xmlns="" xmlns:a16="http://schemas.microsoft.com/office/drawing/2014/main" id="{00C29DAA-03F1-4A14-ACA9-425632FCB319}"/>
                </a:ext>
              </a:extLst>
            </p:cNvPr>
            <p:cNvSpPr/>
            <p:nvPr/>
          </p:nvSpPr>
          <p:spPr>
            <a:xfrm>
              <a:off x="6715855" y="9072208"/>
              <a:ext cx="101883" cy="101883"/>
            </a:xfrm>
            <a:custGeom>
              <a:avLst/>
              <a:gdLst>
                <a:gd name="connsiteX0" fmla="*/ 25216 w 101882"/>
                <a:gd name="connsiteY0" fmla="*/ 62403 h 101882"/>
                <a:gd name="connsiteX1" fmla="*/ 34640 w 101882"/>
                <a:gd name="connsiteY1" fmla="*/ 93477 h 101882"/>
                <a:gd name="connsiteX2" fmla="*/ 58837 w 101882"/>
                <a:gd name="connsiteY2" fmla="*/ 104175 h 101882"/>
                <a:gd name="connsiteX3" fmla="*/ 83035 w 101882"/>
                <a:gd name="connsiteY3" fmla="*/ 93732 h 101882"/>
                <a:gd name="connsiteX4" fmla="*/ 92459 w 101882"/>
                <a:gd name="connsiteY4" fmla="*/ 62148 h 101882"/>
                <a:gd name="connsiteX5" fmla="*/ 83544 w 101882"/>
                <a:gd name="connsiteY5" fmla="*/ 31074 h 101882"/>
                <a:gd name="connsiteX6" fmla="*/ 59092 w 101882"/>
                <a:gd name="connsiteY6" fmla="*/ 20886 h 101882"/>
                <a:gd name="connsiteX7" fmla="*/ 34895 w 101882"/>
                <a:gd name="connsiteY7" fmla="*/ 31329 h 101882"/>
                <a:gd name="connsiteX8" fmla="*/ 25216 w 101882"/>
                <a:gd name="connsiteY8" fmla="*/ 62403 h 101882"/>
                <a:gd name="connsiteX9" fmla="*/ 0 w 101882"/>
                <a:gd name="connsiteY9" fmla="*/ 63167 h 101882"/>
                <a:gd name="connsiteX10" fmla="*/ 5604 w 101882"/>
                <a:gd name="connsiteY10" fmla="*/ 32093 h 101882"/>
                <a:gd name="connsiteX11" fmla="*/ 16811 w 101882"/>
                <a:gd name="connsiteY11" fmla="*/ 15537 h 101882"/>
                <a:gd name="connsiteX12" fmla="*/ 32603 w 101882"/>
                <a:gd name="connsiteY12" fmla="*/ 4839 h 101882"/>
                <a:gd name="connsiteX13" fmla="*/ 58583 w 101882"/>
                <a:gd name="connsiteY13" fmla="*/ 0 h 101882"/>
                <a:gd name="connsiteX14" fmla="*/ 101374 w 101882"/>
                <a:gd name="connsiteY14" fmla="*/ 16556 h 101882"/>
                <a:gd name="connsiteX15" fmla="*/ 117165 w 101882"/>
                <a:gd name="connsiteY15" fmla="*/ 62658 h 101882"/>
                <a:gd name="connsiteX16" fmla="*/ 101374 w 101882"/>
                <a:gd name="connsiteY16" fmla="*/ 108250 h 101882"/>
                <a:gd name="connsiteX17" fmla="*/ 58837 w 101882"/>
                <a:gd name="connsiteY17" fmla="*/ 124806 h 101882"/>
                <a:gd name="connsiteX18" fmla="*/ 16047 w 101882"/>
                <a:gd name="connsiteY18" fmla="*/ 108505 h 101882"/>
                <a:gd name="connsiteX19" fmla="*/ 0 w 101882"/>
                <a:gd name="connsiteY19" fmla="*/ 63167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1882" h="101882">
                  <a:moveTo>
                    <a:pt x="25216" y="62403"/>
                  </a:moveTo>
                  <a:cubicBezTo>
                    <a:pt x="25216" y="76157"/>
                    <a:pt x="28273" y="86346"/>
                    <a:pt x="34640" y="93477"/>
                  </a:cubicBezTo>
                  <a:cubicBezTo>
                    <a:pt x="41008" y="100609"/>
                    <a:pt x="49159" y="104175"/>
                    <a:pt x="58837" y="104175"/>
                  </a:cubicBezTo>
                  <a:cubicBezTo>
                    <a:pt x="68516" y="104175"/>
                    <a:pt x="76412" y="100609"/>
                    <a:pt x="83035" y="93732"/>
                  </a:cubicBezTo>
                  <a:cubicBezTo>
                    <a:pt x="89402" y="86600"/>
                    <a:pt x="92459" y="76157"/>
                    <a:pt x="92459" y="62148"/>
                  </a:cubicBezTo>
                  <a:cubicBezTo>
                    <a:pt x="92459" y="48394"/>
                    <a:pt x="89402" y="37951"/>
                    <a:pt x="83544" y="31074"/>
                  </a:cubicBezTo>
                  <a:cubicBezTo>
                    <a:pt x="77431" y="24197"/>
                    <a:pt x="69280" y="20886"/>
                    <a:pt x="59092" y="20886"/>
                  </a:cubicBezTo>
                  <a:cubicBezTo>
                    <a:pt x="49159" y="20886"/>
                    <a:pt x="41008" y="24452"/>
                    <a:pt x="34895" y="31329"/>
                  </a:cubicBezTo>
                  <a:cubicBezTo>
                    <a:pt x="28273" y="38206"/>
                    <a:pt x="25216" y="48394"/>
                    <a:pt x="25216" y="62403"/>
                  </a:cubicBezTo>
                  <a:moveTo>
                    <a:pt x="0" y="63167"/>
                  </a:moveTo>
                  <a:cubicBezTo>
                    <a:pt x="0" y="50941"/>
                    <a:pt x="1783" y="40753"/>
                    <a:pt x="5604" y="32093"/>
                  </a:cubicBezTo>
                  <a:cubicBezTo>
                    <a:pt x="8405" y="25980"/>
                    <a:pt x="12226" y="20377"/>
                    <a:pt x="16811" y="15537"/>
                  </a:cubicBezTo>
                  <a:cubicBezTo>
                    <a:pt x="21650" y="10698"/>
                    <a:pt x="26744" y="7132"/>
                    <a:pt x="32603" y="4839"/>
                  </a:cubicBezTo>
                  <a:cubicBezTo>
                    <a:pt x="40244" y="1528"/>
                    <a:pt x="48649" y="0"/>
                    <a:pt x="58583" y="0"/>
                  </a:cubicBezTo>
                  <a:cubicBezTo>
                    <a:pt x="76157" y="0"/>
                    <a:pt x="90676" y="5603"/>
                    <a:pt x="101374" y="16556"/>
                  </a:cubicBezTo>
                  <a:cubicBezTo>
                    <a:pt x="111817" y="27508"/>
                    <a:pt x="117165" y="43045"/>
                    <a:pt x="117165" y="62658"/>
                  </a:cubicBezTo>
                  <a:cubicBezTo>
                    <a:pt x="117165" y="82016"/>
                    <a:pt x="111817" y="97553"/>
                    <a:pt x="101374" y="108250"/>
                  </a:cubicBezTo>
                  <a:cubicBezTo>
                    <a:pt x="90676" y="119203"/>
                    <a:pt x="76667" y="124806"/>
                    <a:pt x="58837" y="124806"/>
                  </a:cubicBezTo>
                  <a:cubicBezTo>
                    <a:pt x="40753" y="124806"/>
                    <a:pt x="26490" y="119203"/>
                    <a:pt x="16047" y="108505"/>
                  </a:cubicBezTo>
                  <a:cubicBezTo>
                    <a:pt x="5349" y="97553"/>
                    <a:pt x="0" y="82525"/>
                    <a:pt x="0" y="63167"/>
                  </a:cubicBezTo>
                </a:path>
              </a:pathLst>
            </a:custGeom>
            <a:solidFill>
              <a:srgbClr val="FFFFFF"/>
            </a:solidFill>
            <a:ln w="25463" cap="flat">
              <a:noFill/>
              <a:prstDash val="solid"/>
              <a:miter/>
            </a:ln>
          </p:spPr>
          <p:txBody>
            <a:bodyPr rtlCol="0" anchor="ctr"/>
            <a:lstStyle/>
            <a:p>
              <a:endParaRPr lang="es-CO" dirty="0"/>
            </a:p>
          </p:txBody>
        </p:sp>
        <p:sp>
          <p:nvSpPr>
            <p:cNvPr id="105" name="Forma libre: forma 104">
              <a:extLst>
                <a:ext uri="{FF2B5EF4-FFF2-40B4-BE49-F238E27FC236}">
                  <a16:creationId xmlns="" xmlns:a16="http://schemas.microsoft.com/office/drawing/2014/main" id="{D9AC78CC-4785-447F-90BE-2E820AC886F4}"/>
                </a:ext>
              </a:extLst>
            </p:cNvPr>
            <p:cNvSpPr/>
            <p:nvPr/>
          </p:nvSpPr>
          <p:spPr>
            <a:xfrm>
              <a:off x="6836587" y="9074246"/>
              <a:ext cx="76412" cy="101883"/>
            </a:xfrm>
            <a:custGeom>
              <a:avLst/>
              <a:gdLst>
                <a:gd name="connsiteX0" fmla="*/ 35914 w 76412"/>
                <a:gd name="connsiteY0" fmla="*/ 120986 h 101882"/>
                <a:gd name="connsiteX1" fmla="*/ 35914 w 76412"/>
                <a:gd name="connsiteY1" fmla="*/ 20631 h 101882"/>
                <a:gd name="connsiteX2" fmla="*/ 0 w 76412"/>
                <a:gd name="connsiteY2" fmla="*/ 20631 h 101882"/>
                <a:gd name="connsiteX3" fmla="*/ 0 w 76412"/>
                <a:gd name="connsiteY3" fmla="*/ 0 h 101882"/>
                <a:gd name="connsiteX4" fmla="*/ 96025 w 76412"/>
                <a:gd name="connsiteY4" fmla="*/ 0 h 101882"/>
                <a:gd name="connsiteX5" fmla="*/ 96025 w 76412"/>
                <a:gd name="connsiteY5" fmla="*/ 20631 h 101882"/>
                <a:gd name="connsiteX6" fmla="*/ 60366 w 76412"/>
                <a:gd name="connsiteY6" fmla="*/ 20631 h 101882"/>
                <a:gd name="connsiteX7" fmla="*/ 60366 w 76412"/>
                <a:gd name="connsiteY7" fmla="*/ 120986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412" h="101882">
                  <a:moveTo>
                    <a:pt x="35914" y="120986"/>
                  </a:moveTo>
                  <a:lnTo>
                    <a:pt x="35914" y="20631"/>
                  </a:lnTo>
                  <a:lnTo>
                    <a:pt x="0" y="20631"/>
                  </a:lnTo>
                  <a:lnTo>
                    <a:pt x="0" y="0"/>
                  </a:lnTo>
                  <a:lnTo>
                    <a:pt x="96025" y="0"/>
                  </a:lnTo>
                  <a:lnTo>
                    <a:pt x="96025" y="20631"/>
                  </a:lnTo>
                  <a:lnTo>
                    <a:pt x="60366" y="20631"/>
                  </a:lnTo>
                  <a:lnTo>
                    <a:pt x="60366" y="120986"/>
                  </a:lnTo>
                  <a:close/>
                </a:path>
              </a:pathLst>
            </a:custGeom>
            <a:solidFill>
              <a:srgbClr val="FFFFFF"/>
            </a:solidFill>
            <a:ln w="25463" cap="flat">
              <a:noFill/>
              <a:prstDash val="solid"/>
              <a:miter/>
            </a:ln>
          </p:spPr>
          <p:txBody>
            <a:bodyPr rtlCol="0" anchor="ctr"/>
            <a:lstStyle/>
            <a:p>
              <a:endParaRPr lang="es-CO" dirty="0"/>
            </a:p>
          </p:txBody>
        </p:sp>
        <p:sp>
          <p:nvSpPr>
            <p:cNvPr id="106" name="Forma libre: forma 105">
              <a:extLst>
                <a:ext uri="{FF2B5EF4-FFF2-40B4-BE49-F238E27FC236}">
                  <a16:creationId xmlns="" xmlns:a16="http://schemas.microsoft.com/office/drawing/2014/main" id="{8740F4D9-ECAD-4ECF-B2FB-FE56D64FD0AA}"/>
                </a:ext>
              </a:extLst>
            </p:cNvPr>
            <p:cNvSpPr/>
            <p:nvPr/>
          </p:nvSpPr>
          <p:spPr>
            <a:xfrm>
              <a:off x="6928791" y="9038587"/>
              <a:ext cx="101883" cy="152824"/>
            </a:xfrm>
            <a:custGeom>
              <a:avLst/>
              <a:gdLst>
                <a:gd name="connsiteX0" fmla="*/ 51451 w 101882"/>
                <a:gd name="connsiteY0" fmla="*/ 24707 h 152824"/>
                <a:gd name="connsiteX1" fmla="*/ 62658 w 101882"/>
                <a:gd name="connsiteY1" fmla="*/ 0 h 152824"/>
                <a:gd name="connsiteX2" fmla="*/ 88638 w 101882"/>
                <a:gd name="connsiteY2" fmla="*/ 0 h 152824"/>
                <a:gd name="connsiteX3" fmla="*/ 65969 w 101882"/>
                <a:gd name="connsiteY3" fmla="*/ 24707 h 152824"/>
                <a:gd name="connsiteX4" fmla="*/ 51451 w 101882"/>
                <a:gd name="connsiteY4" fmla="*/ 24707 h 152824"/>
                <a:gd name="connsiteX5" fmla="*/ 76412 w 101882"/>
                <a:gd name="connsiteY5" fmla="*/ 108505 h 152824"/>
                <a:gd name="connsiteX6" fmla="*/ 59602 w 101882"/>
                <a:gd name="connsiteY6" fmla="*/ 63677 h 152824"/>
                <a:gd name="connsiteX7" fmla="*/ 43555 w 101882"/>
                <a:gd name="connsiteY7" fmla="*/ 108505 h 152824"/>
                <a:gd name="connsiteX8" fmla="*/ 76412 w 101882"/>
                <a:gd name="connsiteY8" fmla="*/ 108505 h 152824"/>
                <a:gd name="connsiteX9" fmla="*/ 121495 w 101882"/>
                <a:gd name="connsiteY9" fmla="*/ 156645 h 152824"/>
                <a:gd name="connsiteX10" fmla="*/ 94751 w 101882"/>
                <a:gd name="connsiteY10" fmla="*/ 156645 h 152824"/>
                <a:gd name="connsiteX11" fmla="*/ 84308 w 101882"/>
                <a:gd name="connsiteY11" fmla="*/ 129136 h 152824"/>
                <a:gd name="connsiteX12" fmla="*/ 35914 w 101882"/>
                <a:gd name="connsiteY12" fmla="*/ 129136 h 152824"/>
                <a:gd name="connsiteX13" fmla="*/ 25980 w 101882"/>
                <a:gd name="connsiteY13" fmla="*/ 156645 h 152824"/>
                <a:gd name="connsiteX14" fmla="*/ 0 w 101882"/>
                <a:gd name="connsiteY14" fmla="*/ 156645 h 152824"/>
                <a:gd name="connsiteX15" fmla="*/ 47121 w 101882"/>
                <a:gd name="connsiteY15" fmla="*/ 35659 h 152824"/>
                <a:gd name="connsiteX16" fmla="*/ 73101 w 101882"/>
                <a:gd name="connsiteY16" fmla="*/ 35659 h 152824"/>
                <a:gd name="connsiteX17" fmla="*/ 121495 w 101882"/>
                <a:gd name="connsiteY17" fmla="*/ 156645 h 152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1882" h="152824">
                  <a:moveTo>
                    <a:pt x="51451" y="24707"/>
                  </a:moveTo>
                  <a:lnTo>
                    <a:pt x="62658" y="0"/>
                  </a:lnTo>
                  <a:lnTo>
                    <a:pt x="88638" y="0"/>
                  </a:lnTo>
                  <a:lnTo>
                    <a:pt x="65969" y="24707"/>
                  </a:lnTo>
                  <a:lnTo>
                    <a:pt x="51451" y="24707"/>
                  </a:lnTo>
                  <a:close/>
                  <a:moveTo>
                    <a:pt x="76412" y="108505"/>
                  </a:moveTo>
                  <a:lnTo>
                    <a:pt x="59602" y="63677"/>
                  </a:lnTo>
                  <a:lnTo>
                    <a:pt x="43555" y="108505"/>
                  </a:lnTo>
                  <a:lnTo>
                    <a:pt x="76412" y="108505"/>
                  </a:lnTo>
                  <a:close/>
                  <a:moveTo>
                    <a:pt x="121495" y="156645"/>
                  </a:moveTo>
                  <a:lnTo>
                    <a:pt x="94751" y="156645"/>
                  </a:lnTo>
                  <a:lnTo>
                    <a:pt x="84308" y="129136"/>
                  </a:lnTo>
                  <a:lnTo>
                    <a:pt x="35914" y="129136"/>
                  </a:lnTo>
                  <a:lnTo>
                    <a:pt x="25980" y="156645"/>
                  </a:lnTo>
                  <a:lnTo>
                    <a:pt x="0" y="156645"/>
                  </a:lnTo>
                  <a:lnTo>
                    <a:pt x="47121" y="35659"/>
                  </a:lnTo>
                  <a:lnTo>
                    <a:pt x="73101" y="35659"/>
                  </a:lnTo>
                  <a:lnTo>
                    <a:pt x="121495" y="156645"/>
                  </a:lnTo>
                  <a:close/>
                </a:path>
              </a:pathLst>
            </a:custGeom>
            <a:solidFill>
              <a:srgbClr val="FFFFFF"/>
            </a:solidFill>
            <a:ln w="25463" cap="flat">
              <a:noFill/>
              <a:prstDash val="solid"/>
              <a:miter/>
            </a:ln>
          </p:spPr>
          <p:txBody>
            <a:bodyPr rtlCol="0" anchor="ctr"/>
            <a:lstStyle/>
            <a:p>
              <a:endParaRPr lang="es-CO" dirty="0"/>
            </a:p>
          </p:txBody>
        </p:sp>
        <p:sp>
          <p:nvSpPr>
            <p:cNvPr id="107" name="Forma libre: forma 106">
              <a:extLst>
                <a:ext uri="{FF2B5EF4-FFF2-40B4-BE49-F238E27FC236}">
                  <a16:creationId xmlns="" xmlns:a16="http://schemas.microsoft.com/office/drawing/2014/main" id="{52EFF816-7EED-4E5C-B376-C53BBA50A5BC}"/>
                </a:ext>
              </a:extLst>
            </p:cNvPr>
            <p:cNvSpPr/>
            <p:nvPr/>
          </p:nvSpPr>
          <p:spPr>
            <a:xfrm>
              <a:off x="7095624" y="9074246"/>
              <a:ext cx="76412" cy="101883"/>
            </a:xfrm>
            <a:custGeom>
              <a:avLst/>
              <a:gdLst>
                <a:gd name="connsiteX0" fmla="*/ 24707 w 76412"/>
                <a:gd name="connsiteY0" fmla="*/ 20631 h 101882"/>
                <a:gd name="connsiteX1" fmla="*/ 24707 w 76412"/>
                <a:gd name="connsiteY1" fmla="*/ 100355 h 101882"/>
                <a:gd name="connsiteX2" fmla="*/ 43046 w 76412"/>
                <a:gd name="connsiteY2" fmla="*/ 100355 h 101882"/>
                <a:gd name="connsiteX3" fmla="*/ 57819 w 76412"/>
                <a:gd name="connsiteY3" fmla="*/ 99336 h 101882"/>
                <a:gd name="connsiteX4" fmla="*/ 67752 w 76412"/>
                <a:gd name="connsiteY4" fmla="*/ 94242 h 101882"/>
                <a:gd name="connsiteX5" fmla="*/ 74120 w 76412"/>
                <a:gd name="connsiteY5" fmla="*/ 82525 h 101882"/>
                <a:gd name="connsiteX6" fmla="*/ 76667 w 76412"/>
                <a:gd name="connsiteY6" fmla="*/ 60366 h 101882"/>
                <a:gd name="connsiteX7" fmla="*/ 74120 w 76412"/>
                <a:gd name="connsiteY7" fmla="*/ 38970 h 101882"/>
                <a:gd name="connsiteX8" fmla="*/ 66988 w 76412"/>
                <a:gd name="connsiteY8" fmla="*/ 27254 h 101882"/>
                <a:gd name="connsiteX9" fmla="*/ 55781 w 76412"/>
                <a:gd name="connsiteY9" fmla="*/ 21650 h 101882"/>
                <a:gd name="connsiteX10" fmla="*/ 35659 w 76412"/>
                <a:gd name="connsiteY10" fmla="*/ 20377 h 101882"/>
                <a:gd name="connsiteX11" fmla="*/ 24707 w 76412"/>
                <a:gd name="connsiteY11" fmla="*/ 20377 h 101882"/>
                <a:gd name="connsiteX12" fmla="*/ 255 w 76412"/>
                <a:gd name="connsiteY12" fmla="*/ 0 h 101882"/>
                <a:gd name="connsiteX13" fmla="*/ 44829 w 76412"/>
                <a:gd name="connsiteY13" fmla="*/ 0 h 101882"/>
                <a:gd name="connsiteX14" fmla="*/ 67752 w 76412"/>
                <a:gd name="connsiteY14" fmla="*/ 2292 h 101882"/>
                <a:gd name="connsiteX15" fmla="*/ 86091 w 76412"/>
                <a:gd name="connsiteY15" fmla="*/ 13500 h 101882"/>
                <a:gd name="connsiteX16" fmla="*/ 97553 w 76412"/>
                <a:gd name="connsiteY16" fmla="*/ 33112 h 101882"/>
                <a:gd name="connsiteX17" fmla="*/ 101374 w 76412"/>
                <a:gd name="connsiteY17" fmla="*/ 61639 h 101882"/>
                <a:gd name="connsiteX18" fmla="*/ 97808 w 76412"/>
                <a:gd name="connsiteY18" fmla="*/ 87365 h 101882"/>
                <a:gd name="connsiteX19" fmla="*/ 84818 w 76412"/>
                <a:gd name="connsiteY19" fmla="*/ 108760 h 101882"/>
                <a:gd name="connsiteX20" fmla="*/ 67752 w 76412"/>
                <a:gd name="connsiteY20" fmla="*/ 118439 h 101882"/>
                <a:gd name="connsiteX21" fmla="*/ 46102 w 76412"/>
                <a:gd name="connsiteY21" fmla="*/ 120986 h 101882"/>
                <a:gd name="connsiteX22" fmla="*/ 0 w 76412"/>
                <a:gd name="connsiteY22" fmla="*/ 120986 h 101882"/>
                <a:gd name="connsiteX23" fmla="*/ 0 w 76412"/>
                <a:gd name="connsiteY23" fmla="*/ 0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412" h="101882">
                  <a:moveTo>
                    <a:pt x="24707" y="20631"/>
                  </a:moveTo>
                  <a:lnTo>
                    <a:pt x="24707" y="100355"/>
                  </a:lnTo>
                  <a:lnTo>
                    <a:pt x="43046" y="100355"/>
                  </a:lnTo>
                  <a:cubicBezTo>
                    <a:pt x="49923" y="100355"/>
                    <a:pt x="54762" y="99845"/>
                    <a:pt x="57819" y="99336"/>
                  </a:cubicBezTo>
                  <a:cubicBezTo>
                    <a:pt x="61894" y="98317"/>
                    <a:pt x="65205" y="96789"/>
                    <a:pt x="67752" y="94242"/>
                  </a:cubicBezTo>
                  <a:cubicBezTo>
                    <a:pt x="70299" y="91949"/>
                    <a:pt x="72337" y="87874"/>
                    <a:pt x="74120" y="82525"/>
                  </a:cubicBezTo>
                  <a:cubicBezTo>
                    <a:pt x="75648" y="77176"/>
                    <a:pt x="76667" y="69535"/>
                    <a:pt x="76667" y="60366"/>
                  </a:cubicBezTo>
                  <a:cubicBezTo>
                    <a:pt x="76667" y="51196"/>
                    <a:pt x="75903" y="43810"/>
                    <a:pt x="74120" y="38970"/>
                  </a:cubicBezTo>
                  <a:cubicBezTo>
                    <a:pt x="72337" y="33876"/>
                    <a:pt x="70045" y="30055"/>
                    <a:pt x="66988" y="27254"/>
                  </a:cubicBezTo>
                  <a:cubicBezTo>
                    <a:pt x="64186" y="24452"/>
                    <a:pt x="60366" y="22669"/>
                    <a:pt x="55781" y="21650"/>
                  </a:cubicBezTo>
                  <a:cubicBezTo>
                    <a:pt x="52215" y="20886"/>
                    <a:pt x="45593" y="20377"/>
                    <a:pt x="35659" y="20377"/>
                  </a:cubicBezTo>
                  <a:lnTo>
                    <a:pt x="24707" y="20377"/>
                  </a:lnTo>
                  <a:close/>
                  <a:moveTo>
                    <a:pt x="255" y="0"/>
                  </a:moveTo>
                  <a:lnTo>
                    <a:pt x="44829" y="0"/>
                  </a:lnTo>
                  <a:cubicBezTo>
                    <a:pt x="54762" y="0"/>
                    <a:pt x="62658" y="764"/>
                    <a:pt x="67752" y="2292"/>
                  </a:cubicBezTo>
                  <a:cubicBezTo>
                    <a:pt x="74884" y="4330"/>
                    <a:pt x="80997" y="8151"/>
                    <a:pt x="86091" y="13500"/>
                  </a:cubicBezTo>
                  <a:cubicBezTo>
                    <a:pt x="90931" y="18848"/>
                    <a:pt x="95006" y="25471"/>
                    <a:pt x="97553" y="33112"/>
                  </a:cubicBezTo>
                  <a:cubicBezTo>
                    <a:pt x="100100" y="40753"/>
                    <a:pt x="101374" y="50432"/>
                    <a:pt x="101374" y="61639"/>
                  </a:cubicBezTo>
                  <a:cubicBezTo>
                    <a:pt x="101374" y="71827"/>
                    <a:pt x="100100" y="80233"/>
                    <a:pt x="97808" y="87365"/>
                  </a:cubicBezTo>
                  <a:cubicBezTo>
                    <a:pt x="94751" y="96025"/>
                    <a:pt x="90421" y="103156"/>
                    <a:pt x="84818" y="108760"/>
                  </a:cubicBezTo>
                  <a:cubicBezTo>
                    <a:pt x="80742" y="112835"/>
                    <a:pt x="74884" y="116146"/>
                    <a:pt x="67752" y="118439"/>
                  </a:cubicBezTo>
                  <a:cubicBezTo>
                    <a:pt x="62403" y="120222"/>
                    <a:pt x="55017" y="120986"/>
                    <a:pt x="46102" y="120986"/>
                  </a:cubicBezTo>
                  <a:lnTo>
                    <a:pt x="0" y="120986"/>
                  </a:lnTo>
                  <a:lnTo>
                    <a:pt x="0" y="0"/>
                  </a:lnTo>
                  <a:close/>
                </a:path>
              </a:pathLst>
            </a:custGeom>
            <a:solidFill>
              <a:srgbClr val="FFFFFF"/>
            </a:solidFill>
            <a:ln w="25463" cap="flat">
              <a:noFill/>
              <a:prstDash val="solid"/>
              <a:miter/>
            </a:ln>
          </p:spPr>
          <p:txBody>
            <a:bodyPr rtlCol="0" anchor="ctr"/>
            <a:lstStyle/>
            <a:p>
              <a:endParaRPr lang="es-CO" dirty="0"/>
            </a:p>
          </p:txBody>
        </p:sp>
        <p:sp>
          <p:nvSpPr>
            <p:cNvPr id="108" name="Forma libre: forma 107">
              <a:extLst>
                <a:ext uri="{FF2B5EF4-FFF2-40B4-BE49-F238E27FC236}">
                  <a16:creationId xmlns="" xmlns:a16="http://schemas.microsoft.com/office/drawing/2014/main" id="{7D9FDE87-CDEE-4C0F-A08C-AEA2779E1E06}"/>
                </a:ext>
              </a:extLst>
            </p:cNvPr>
            <p:cNvSpPr/>
            <p:nvPr/>
          </p:nvSpPr>
          <p:spPr>
            <a:xfrm>
              <a:off x="7246411" y="9072208"/>
              <a:ext cx="101883" cy="101883"/>
            </a:xfrm>
            <a:custGeom>
              <a:avLst/>
              <a:gdLst>
                <a:gd name="connsiteX0" fmla="*/ 81761 w 101882"/>
                <a:gd name="connsiteY0" fmla="*/ 78195 h 101882"/>
                <a:gd name="connsiteX1" fmla="*/ 105194 w 101882"/>
                <a:gd name="connsiteY1" fmla="*/ 85836 h 101882"/>
                <a:gd name="connsiteX2" fmla="*/ 87110 w 101882"/>
                <a:gd name="connsiteY2" fmla="*/ 115382 h 101882"/>
                <a:gd name="connsiteX3" fmla="*/ 55017 w 101882"/>
                <a:gd name="connsiteY3" fmla="*/ 125061 h 101882"/>
                <a:gd name="connsiteX4" fmla="*/ 15537 w 101882"/>
                <a:gd name="connsiteY4" fmla="*/ 108760 h 101882"/>
                <a:gd name="connsiteX5" fmla="*/ 0 w 101882"/>
                <a:gd name="connsiteY5" fmla="*/ 63677 h 101882"/>
                <a:gd name="connsiteX6" fmla="*/ 15537 w 101882"/>
                <a:gd name="connsiteY6" fmla="*/ 16811 h 101882"/>
                <a:gd name="connsiteX7" fmla="*/ 56545 w 101882"/>
                <a:gd name="connsiteY7" fmla="*/ 0 h 101882"/>
                <a:gd name="connsiteX8" fmla="*/ 92713 w 101882"/>
                <a:gd name="connsiteY8" fmla="*/ 13245 h 101882"/>
                <a:gd name="connsiteX9" fmla="*/ 104939 w 101882"/>
                <a:gd name="connsiteY9" fmla="*/ 35404 h 101882"/>
                <a:gd name="connsiteX10" fmla="*/ 80742 w 101882"/>
                <a:gd name="connsiteY10" fmla="*/ 41263 h 101882"/>
                <a:gd name="connsiteX11" fmla="*/ 71827 w 101882"/>
                <a:gd name="connsiteY11" fmla="*/ 26489 h 101882"/>
                <a:gd name="connsiteX12" fmla="*/ 55526 w 101882"/>
                <a:gd name="connsiteY12" fmla="*/ 20886 h 101882"/>
                <a:gd name="connsiteX13" fmla="*/ 33621 w 101882"/>
                <a:gd name="connsiteY13" fmla="*/ 30565 h 101882"/>
                <a:gd name="connsiteX14" fmla="*/ 25216 w 101882"/>
                <a:gd name="connsiteY14" fmla="*/ 61894 h 101882"/>
                <a:gd name="connsiteX15" fmla="*/ 33621 w 101882"/>
                <a:gd name="connsiteY15" fmla="*/ 94496 h 101882"/>
                <a:gd name="connsiteX16" fmla="*/ 55017 w 101882"/>
                <a:gd name="connsiteY16" fmla="*/ 104175 h 101882"/>
                <a:gd name="connsiteX17" fmla="*/ 71827 w 101882"/>
                <a:gd name="connsiteY17" fmla="*/ 98062 h 101882"/>
                <a:gd name="connsiteX18" fmla="*/ 81761 w 101882"/>
                <a:gd name="connsiteY18" fmla="*/ 78195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1882" h="101882">
                  <a:moveTo>
                    <a:pt x="81761" y="78195"/>
                  </a:moveTo>
                  <a:lnTo>
                    <a:pt x="105194" y="85836"/>
                  </a:lnTo>
                  <a:cubicBezTo>
                    <a:pt x="101628" y="99081"/>
                    <a:pt x="95515" y="109015"/>
                    <a:pt x="87110" y="115382"/>
                  </a:cubicBezTo>
                  <a:cubicBezTo>
                    <a:pt x="78705" y="121750"/>
                    <a:pt x="68007" y="125061"/>
                    <a:pt x="55017" y="125061"/>
                  </a:cubicBezTo>
                  <a:cubicBezTo>
                    <a:pt x="38970" y="125061"/>
                    <a:pt x="25725" y="119458"/>
                    <a:pt x="15537" y="108760"/>
                  </a:cubicBezTo>
                  <a:cubicBezTo>
                    <a:pt x="5094" y="97808"/>
                    <a:pt x="0" y="82780"/>
                    <a:pt x="0" y="63677"/>
                  </a:cubicBezTo>
                  <a:cubicBezTo>
                    <a:pt x="0" y="43555"/>
                    <a:pt x="5349" y="28018"/>
                    <a:pt x="15537" y="16811"/>
                  </a:cubicBezTo>
                  <a:cubicBezTo>
                    <a:pt x="25980" y="5603"/>
                    <a:pt x="39734" y="0"/>
                    <a:pt x="56545" y="0"/>
                  </a:cubicBezTo>
                  <a:cubicBezTo>
                    <a:pt x="71318" y="0"/>
                    <a:pt x="83544" y="4330"/>
                    <a:pt x="92713" y="13245"/>
                  </a:cubicBezTo>
                  <a:cubicBezTo>
                    <a:pt x="98317" y="18339"/>
                    <a:pt x="102392" y="25980"/>
                    <a:pt x="104939" y="35404"/>
                  </a:cubicBezTo>
                  <a:lnTo>
                    <a:pt x="80742" y="41263"/>
                  </a:lnTo>
                  <a:cubicBezTo>
                    <a:pt x="79469" y="34895"/>
                    <a:pt x="76157" y="30055"/>
                    <a:pt x="71827" y="26489"/>
                  </a:cubicBezTo>
                  <a:cubicBezTo>
                    <a:pt x="67243" y="22924"/>
                    <a:pt x="61894" y="20886"/>
                    <a:pt x="55526" y="20886"/>
                  </a:cubicBezTo>
                  <a:cubicBezTo>
                    <a:pt x="46357" y="20886"/>
                    <a:pt x="39225" y="24197"/>
                    <a:pt x="33621" y="30565"/>
                  </a:cubicBezTo>
                  <a:cubicBezTo>
                    <a:pt x="28018" y="36933"/>
                    <a:pt x="25216" y="47376"/>
                    <a:pt x="25216" y="61894"/>
                  </a:cubicBezTo>
                  <a:cubicBezTo>
                    <a:pt x="25216" y="77176"/>
                    <a:pt x="28018" y="87874"/>
                    <a:pt x="33621" y="94496"/>
                  </a:cubicBezTo>
                  <a:cubicBezTo>
                    <a:pt x="38970" y="101119"/>
                    <a:pt x="46102" y="104175"/>
                    <a:pt x="55017" y="104175"/>
                  </a:cubicBezTo>
                  <a:cubicBezTo>
                    <a:pt x="61639" y="104175"/>
                    <a:pt x="67243" y="102137"/>
                    <a:pt x="71827" y="98062"/>
                  </a:cubicBezTo>
                  <a:cubicBezTo>
                    <a:pt x="76157" y="93732"/>
                    <a:pt x="79723" y="87110"/>
                    <a:pt x="81761" y="78195"/>
                  </a:cubicBezTo>
                </a:path>
              </a:pathLst>
            </a:custGeom>
            <a:solidFill>
              <a:srgbClr val="FFFFFF"/>
            </a:solidFill>
            <a:ln w="25463" cap="flat">
              <a:noFill/>
              <a:prstDash val="solid"/>
              <a:miter/>
            </a:ln>
          </p:spPr>
          <p:txBody>
            <a:bodyPr rtlCol="0" anchor="ctr"/>
            <a:lstStyle/>
            <a:p>
              <a:endParaRPr lang="es-CO" dirty="0"/>
            </a:p>
          </p:txBody>
        </p:sp>
        <p:sp>
          <p:nvSpPr>
            <p:cNvPr id="109" name="Forma libre: forma 108">
              <a:extLst>
                <a:ext uri="{FF2B5EF4-FFF2-40B4-BE49-F238E27FC236}">
                  <a16:creationId xmlns="" xmlns:a16="http://schemas.microsoft.com/office/drawing/2014/main" id="{91F0B546-183F-4D75-A031-30F5286C5D9D}"/>
                </a:ext>
              </a:extLst>
            </p:cNvPr>
            <p:cNvSpPr/>
            <p:nvPr/>
          </p:nvSpPr>
          <p:spPr>
            <a:xfrm>
              <a:off x="7365104" y="9172563"/>
              <a:ext cx="25471" cy="25471"/>
            </a:xfrm>
            <a:custGeom>
              <a:avLst/>
              <a:gdLst>
                <a:gd name="connsiteX0" fmla="*/ 0 w 0"/>
                <a:gd name="connsiteY0" fmla="*/ 0 h 0"/>
                <a:gd name="connsiteX1" fmla="*/ 23178 w 0"/>
                <a:gd name="connsiteY1" fmla="*/ 0 h 0"/>
                <a:gd name="connsiteX2" fmla="*/ 23178 w 0"/>
                <a:gd name="connsiteY2" fmla="*/ 23178 h 0"/>
                <a:gd name="connsiteX3" fmla="*/ 0 w 0"/>
                <a:gd name="connsiteY3" fmla="*/ 23178 h 0"/>
              </a:gdLst>
              <a:ahLst/>
              <a:cxnLst>
                <a:cxn ang="0">
                  <a:pos x="connsiteX0" y="connsiteY0"/>
                </a:cxn>
                <a:cxn ang="0">
                  <a:pos x="connsiteX1" y="connsiteY1"/>
                </a:cxn>
                <a:cxn ang="0">
                  <a:pos x="connsiteX2" y="connsiteY2"/>
                </a:cxn>
                <a:cxn ang="0">
                  <a:pos x="connsiteX3" y="connsiteY3"/>
                </a:cxn>
              </a:cxnLst>
              <a:rect l="l" t="t" r="r" b="b"/>
              <a:pathLst>
                <a:path>
                  <a:moveTo>
                    <a:pt x="0" y="0"/>
                  </a:moveTo>
                  <a:lnTo>
                    <a:pt x="23178" y="0"/>
                  </a:lnTo>
                  <a:lnTo>
                    <a:pt x="23178" y="23178"/>
                  </a:lnTo>
                  <a:lnTo>
                    <a:pt x="0" y="23178"/>
                  </a:lnTo>
                  <a:close/>
                </a:path>
              </a:pathLst>
            </a:custGeom>
            <a:solidFill>
              <a:srgbClr val="FFFFFF"/>
            </a:solidFill>
            <a:ln w="25463" cap="flat">
              <a:noFill/>
              <a:prstDash val="solid"/>
              <a:miter/>
            </a:ln>
          </p:spPr>
          <p:txBody>
            <a:bodyPr rtlCol="0" anchor="ctr"/>
            <a:lstStyle/>
            <a:p>
              <a:endParaRPr lang="es-CO" dirty="0"/>
            </a:p>
          </p:txBody>
        </p:sp>
        <p:sp>
          <p:nvSpPr>
            <p:cNvPr id="110" name="Forma libre: forma 109">
              <a:extLst>
                <a:ext uri="{FF2B5EF4-FFF2-40B4-BE49-F238E27FC236}">
                  <a16:creationId xmlns="" xmlns:a16="http://schemas.microsoft.com/office/drawing/2014/main" id="{B97D0811-564E-41E8-B177-BD25BA94CE96}"/>
                </a:ext>
              </a:extLst>
            </p:cNvPr>
            <p:cNvSpPr/>
            <p:nvPr/>
          </p:nvSpPr>
          <p:spPr>
            <a:xfrm>
              <a:off x="6476176" y="8300392"/>
              <a:ext cx="25471" cy="25471"/>
            </a:xfrm>
            <a:custGeom>
              <a:avLst/>
              <a:gdLst>
                <a:gd name="connsiteX0" fmla="*/ 26490 w 25470"/>
                <a:gd name="connsiteY0" fmla="*/ 35203 h 25470"/>
                <a:gd name="connsiteX1" fmla="*/ 39734 w 25470"/>
                <a:gd name="connsiteY1" fmla="*/ 27817 h 25470"/>
                <a:gd name="connsiteX2" fmla="*/ 49668 w 25470"/>
                <a:gd name="connsiteY2" fmla="*/ 6676 h 25470"/>
                <a:gd name="connsiteX3" fmla="*/ 49668 w 25470"/>
                <a:gd name="connsiteY3" fmla="*/ 2346 h 25470"/>
                <a:gd name="connsiteX4" fmla="*/ 29801 w 25470"/>
                <a:gd name="connsiteY4" fmla="*/ 12789 h 25470"/>
                <a:gd name="connsiteX5" fmla="*/ 13245 w 25470"/>
                <a:gd name="connsiteY5" fmla="*/ 54 h 25470"/>
                <a:gd name="connsiteX6" fmla="*/ 16556 w 25470"/>
                <a:gd name="connsiteY6" fmla="*/ 20176 h 25470"/>
                <a:gd name="connsiteX7" fmla="*/ 0 w 25470"/>
                <a:gd name="connsiteY7" fmla="*/ 32911 h 25470"/>
                <a:gd name="connsiteX8" fmla="*/ 2038 w 25470"/>
                <a:gd name="connsiteY8" fmla="*/ 34949 h 25470"/>
                <a:gd name="connsiteX9" fmla="*/ 26490 w 25470"/>
                <a:gd name="connsiteY9" fmla="*/ 35203 h 25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470" h="25470">
                  <a:moveTo>
                    <a:pt x="26490" y="35203"/>
                  </a:moveTo>
                  <a:cubicBezTo>
                    <a:pt x="28782" y="38260"/>
                    <a:pt x="40753" y="30874"/>
                    <a:pt x="39734" y="27817"/>
                  </a:cubicBezTo>
                  <a:cubicBezTo>
                    <a:pt x="36423" y="22468"/>
                    <a:pt x="38716" y="7695"/>
                    <a:pt x="49668" y="6676"/>
                  </a:cubicBezTo>
                  <a:lnTo>
                    <a:pt x="49668" y="2346"/>
                  </a:lnTo>
                  <a:cubicBezTo>
                    <a:pt x="49668" y="2346"/>
                    <a:pt x="33112" y="2346"/>
                    <a:pt x="29801" y="12789"/>
                  </a:cubicBezTo>
                  <a:cubicBezTo>
                    <a:pt x="29801" y="12789"/>
                    <a:pt x="16556" y="-965"/>
                    <a:pt x="13245" y="54"/>
                  </a:cubicBezTo>
                  <a:cubicBezTo>
                    <a:pt x="9934" y="2092"/>
                    <a:pt x="16556" y="20176"/>
                    <a:pt x="16556" y="20176"/>
                  </a:cubicBezTo>
                  <a:cubicBezTo>
                    <a:pt x="5604" y="18138"/>
                    <a:pt x="0" y="32911"/>
                    <a:pt x="0" y="32911"/>
                  </a:cubicBezTo>
                  <a:lnTo>
                    <a:pt x="2038" y="34949"/>
                  </a:lnTo>
                  <a:cubicBezTo>
                    <a:pt x="8915" y="25779"/>
                    <a:pt x="23178" y="30109"/>
                    <a:pt x="26490" y="35203"/>
                  </a:cubicBezTo>
                  <a:close/>
                </a:path>
              </a:pathLst>
            </a:custGeom>
            <a:solidFill>
              <a:srgbClr val="FFFFFF"/>
            </a:solidFill>
            <a:ln w="25463" cap="flat">
              <a:noFill/>
              <a:prstDash val="solid"/>
              <a:miter/>
            </a:ln>
          </p:spPr>
          <p:txBody>
            <a:bodyPr rtlCol="0" anchor="ctr"/>
            <a:lstStyle/>
            <a:p>
              <a:endParaRPr lang="es-CO" dirty="0"/>
            </a:p>
          </p:txBody>
        </p:sp>
        <p:sp>
          <p:nvSpPr>
            <p:cNvPr id="111" name="Forma libre: forma 110">
              <a:extLst>
                <a:ext uri="{FF2B5EF4-FFF2-40B4-BE49-F238E27FC236}">
                  <a16:creationId xmlns="" xmlns:a16="http://schemas.microsoft.com/office/drawing/2014/main" id="{606332F6-C48E-48A3-88D8-9F4600919837}"/>
                </a:ext>
              </a:extLst>
            </p:cNvPr>
            <p:cNvSpPr/>
            <p:nvPr/>
          </p:nvSpPr>
          <p:spPr>
            <a:xfrm>
              <a:off x="6624530" y="8434422"/>
              <a:ext cx="25471" cy="50941"/>
            </a:xfrm>
            <a:custGeom>
              <a:avLst/>
              <a:gdLst>
                <a:gd name="connsiteX0" fmla="*/ 140 w 25470"/>
                <a:gd name="connsiteY0" fmla="*/ 51960 h 50941"/>
                <a:gd name="connsiteX1" fmla="*/ 33252 w 25470"/>
                <a:gd name="connsiteY1" fmla="*/ 35914 h 50941"/>
                <a:gd name="connsiteX2" fmla="*/ 45224 w 25470"/>
                <a:gd name="connsiteY2" fmla="*/ 0 h 50941"/>
                <a:gd name="connsiteX3" fmla="*/ 12112 w 25470"/>
                <a:gd name="connsiteY3" fmla="*/ 14773 h 50941"/>
                <a:gd name="connsiteX4" fmla="*/ 140 w 25470"/>
                <a:gd name="connsiteY4" fmla="*/ 51960 h 5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70" h="50941">
                  <a:moveTo>
                    <a:pt x="140" y="51960"/>
                  </a:moveTo>
                  <a:cubicBezTo>
                    <a:pt x="12366" y="51960"/>
                    <a:pt x="24338" y="46611"/>
                    <a:pt x="33252" y="35914"/>
                  </a:cubicBezTo>
                  <a:cubicBezTo>
                    <a:pt x="43186" y="25471"/>
                    <a:pt x="46497" y="12481"/>
                    <a:pt x="45224" y="0"/>
                  </a:cubicBezTo>
                  <a:cubicBezTo>
                    <a:pt x="34271" y="0"/>
                    <a:pt x="22045" y="5349"/>
                    <a:pt x="12112" y="14773"/>
                  </a:cubicBezTo>
                  <a:cubicBezTo>
                    <a:pt x="3706" y="25471"/>
                    <a:pt x="-879" y="39225"/>
                    <a:pt x="140" y="51960"/>
                  </a:cubicBezTo>
                  <a:close/>
                </a:path>
              </a:pathLst>
            </a:custGeom>
            <a:solidFill>
              <a:srgbClr val="FFFFFF"/>
            </a:solidFill>
            <a:ln w="25463" cap="flat">
              <a:noFill/>
              <a:prstDash val="solid"/>
              <a:miter/>
            </a:ln>
          </p:spPr>
          <p:txBody>
            <a:bodyPr rtlCol="0" anchor="ctr"/>
            <a:lstStyle/>
            <a:p>
              <a:endParaRPr lang="es-CO" dirty="0"/>
            </a:p>
          </p:txBody>
        </p:sp>
        <p:sp>
          <p:nvSpPr>
            <p:cNvPr id="112" name="Forma libre: forma 111">
              <a:extLst>
                <a:ext uri="{FF2B5EF4-FFF2-40B4-BE49-F238E27FC236}">
                  <a16:creationId xmlns="" xmlns:a16="http://schemas.microsoft.com/office/drawing/2014/main" id="{3791BA61-6D16-43A2-8827-CF8F6547A89A}"/>
                </a:ext>
              </a:extLst>
            </p:cNvPr>
            <p:cNvSpPr/>
            <p:nvPr/>
          </p:nvSpPr>
          <p:spPr>
            <a:xfrm>
              <a:off x="6483308" y="7974930"/>
              <a:ext cx="509415" cy="560355"/>
            </a:xfrm>
            <a:custGeom>
              <a:avLst/>
              <a:gdLst>
                <a:gd name="connsiteX0" fmla="*/ 482670 w 509414"/>
                <a:gd name="connsiteY0" fmla="*/ 359646 h 560355"/>
                <a:gd name="connsiteX1" fmla="*/ 416701 w 509414"/>
                <a:gd name="connsiteY1" fmla="*/ 367033 h 560355"/>
                <a:gd name="connsiteX2" fmla="*/ 436568 w 509414"/>
                <a:gd name="connsiteY2" fmla="*/ 425870 h 560355"/>
                <a:gd name="connsiteX3" fmla="*/ 399126 w 509414"/>
                <a:gd name="connsiteY3" fmla="*/ 405239 h 560355"/>
                <a:gd name="connsiteX4" fmla="*/ 420012 w 509414"/>
                <a:gd name="connsiteY4" fmla="*/ 436568 h 560355"/>
                <a:gd name="connsiteX5" fmla="*/ 414918 w 509414"/>
                <a:gd name="connsiteY5" fmla="*/ 440388 h 560355"/>
                <a:gd name="connsiteX6" fmla="*/ 397853 w 509414"/>
                <a:gd name="connsiteY6" fmla="*/ 443190 h 560355"/>
                <a:gd name="connsiteX7" fmla="*/ 347676 w 509414"/>
                <a:gd name="connsiteY7" fmla="*/ 391485 h 560355"/>
                <a:gd name="connsiteX8" fmla="*/ 366014 w 509414"/>
                <a:gd name="connsiteY8" fmla="*/ 387919 h 560355"/>
                <a:gd name="connsiteX9" fmla="*/ 292913 w 509414"/>
                <a:gd name="connsiteY9" fmla="*/ 332138 h 560355"/>
                <a:gd name="connsiteX10" fmla="*/ 300045 w 509414"/>
                <a:gd name="connsiteY10" fmla="*/ 316856 h 560355"/>
                <a:gd name="connsiteX11" fmla="*/ 385882 w 509414"/>
                <a:gd name="connsiteY11" fmla="*/ 328572 h 560355"/>
                <a:gd name="connsiteX12" fmla="*/ 338506 w 509414"/>
                <a:gd name="connsiteY12" fmla="*/ 281706 h 560355"/>
                <a:gd name="connsiteX13" fmla="*/ 455162 w 509414"/>
                <a:gd name="connsiteY13" fmla="*/ 276357 h 560355"/>
                <a:gd name="connsiteX14" fmla="*/ 376967 w 509414"/>
                <a:gd name="connsiteY14" fmla="*/ 242481 h 560355"/>
                <a:gd name="connsiteX15" fmla="*/ 492349 w 509414"/>
                <a:gd name="connsiteY15" fmla="*/ 212680 h 560355"/>
                <a:gd name="connsiteX16" fmla="*/ 404475 w 509414"/>
                <a:gd name="connsiteY16" fmla="*/ 188229 h 560355"/>
                <a:gd name="connsiteX17" fmla="*/ 514509 w 509414"/>
                <a:gd name="connsiteY17" fmla="*/ 113854 h 560355"/>
                <a:gd name="connsiteX18" fmla="*/ 413135 w 509414"/>
                <a:gd name="connsiteY18" fmla="*/ 123278 h 560355"/>
                <a:gd name="connsiteX19" fmla="*/ 509924 w 509414"/>
                <a:gd name="connsiteY19" fmla="*/ 255 h 560355"/>
                <a:gd name="connsiteX20" fmla="*/ 386900 w 509414"/>
                <a:gd name="connsiteY20" fmla="*/ 64950 h 560355"/>
                <a:gd name="connsiteX21" fmla="*/ 337487 w 509414"/>
                <a:gd name="connsiteY21" fmla="*/ 126335 h 560355"/>
                <a:gd name="connsiteX22" fmla="*/ 313290 w 509414"/>
                <a:gd name="connsiteY22" fmla="*/ 147475 h 560355"/>
                <a:gd name="connsiteX23" fmla="*/ 286800 w 509414"/>
                <a:gd name="connsiteY23" fmla="*/ 90166 h 560355"/>
                <a:gd name="connsiteX24" fmla="*/ 265914 w 509414"/>
                <a:gd name="connsiteY24" fmla="*/ 30820 h 560355"/>
                <a:gd name="connsiteX25" fmla="*/ 226435 w 509414"/>
                <a:gd name="connsiteY25" fmla="*/ 30820 h 560355"/>
                <a:gd name="connsiteX26" fmla="*/ 201983 w 509414"/>
                <a:gd name="connsiteY26" fmla="*/ 36168 h 560355"/>
                <a:gd name="connsiteX27" fmla="*/ 197908 w 509414"/>
                <a:gd name="connsiteY27" fmla="*/ 73101 h 560355"/>
                <a:gd name="connsiteX28" fmla="*/ 223124 w 509414"/>
                <a:gd name="connsiteY28" fmla="*/ 73101 h 560355"/>
                <a:gd name="connsiteX29" fmla="*/ 226435 w 509414"/>
                <a:gd name="connsiteY29" fmla="*/ 125061 h 560355"/>
                <a:gd name="connsiteX30" fmla="*/ 202238 w 509414"/>
                <a:gd name="connsiteY30" fmla="*/ 147221 h 560355"/>
                <a:gd name="connsiteX31" fmla="*/ 178040 w 509414"/>
                <a:gd name="connsiteY31" fmla="*/ 126080 h 560355"/>
                <a:gd name="connsiteX32" fmla="*/ 129646 w 509414"/>
                <a:gd name="connsiteY32" fmla="*/ 64696 h 560355"/>
                <a:gd name="connsiteX33" fmla="*/ 4330 w 509414"/>
                <a:gd name="connsiteY33" fmla="*/ 0 h 560355"/>
                <a:gd name="connsiteX34" fmla="*/ 102138 w 509414"/>
                <a:gd name="connsiteY34" fmla="*/ 125061 h 560355"/>
                <a:gd name="connsiteX35" fmla="*/ 0 w 509414"/>
                <a:gd name="connsiteY35" fmla="*/ 113345 h 560355"/>
                <a:gd name="connsiteX36" fmla="*/ 114364 w 509414"/>
                <a:gd name="connsiteY36" fmla="*/ 190776 h 560355"/>
                <a:gd name="connsiteX37" fmla="*/ 24197 w 509414"/>
                <a:gd name="connsiteY37" fmla="*/ 209879 h 560355"/>
                <a:gd name="connsiteX38" fmla="*/ 141872 w 509414"/>
                <a:gd name="connsiteY38" fmla="*/ 248085 h 560355"/>
                <a:gd name="connsiteX39" fmla="*/ 59347 w 509414"/>
                <a:gd name="connsiteY39" fmla="*/ 275848 h 560355"/>
                <a:gd name="connsiteX40" fmla="*/ 176003 w 509414"/>
                <a:gd name="connsiteY40" fmla="*/ 283234 h 560355"/>
                <a:gd name="connsiteX41" fmla="*/ 129646 w 509414"/>
                <a:gd name="connsiteY41" fmla="*/ 327808 h 560355"/>
                <a:gd name="connsiteX42" fmla="*/ 216501 w 509414"/>
                <a:gd name="connsiteY42" fmla="*/ 316091 h 560355"/>
                <a:gd name="connsiteX43" fmla="*/ 222359 w 509414"/>
                <a:gd name="connsiteY43" fmla="*/ 331629 h 560355"/>
                <a:gd name="connsiteX44" fmla="*/ 146202 w 509414"/>
                <a:gd name="connsiteY44" fmla="*/ 387409 h 560355"/>
                <a:gd name="connsiteX45" fmla="*/ 164796 w 509414"/>
                <a:gd name="connsiteY45" fmla="*/ 390975 h 560355"/>
                <a:gd name="connsiteX46" fmla="*/ 113345 w 509414"/>
                <a:gd name="connsiteY46" fmla="*/ 442426 h 560355"/>
                <a:gd name="connsiteX47" fmla="*/ 97553 w 509414"/>
                <a:gd name="connsiteY47" fmla="*/ 439115 h 560355"/>
                <a:gd name="connsiteX48" fmla="*/ 92713 w 509414"/>
                <a:gd name="connsiteY48" fmla="*/ 435549 h 560355"/>
                <a:gd name="connsiteX49" fmla="*/ 113599 w 509414"/>
                <a:gd name="connsiteY49" fmla="*/ 404220 h 560355"/>
                <a:gd name="connsiteX50" fmla="*/ 76157 w 509414"/>
                <a:gd name="connsiteY50" fmla="*/ 425106 h 560355"/>
                <a:gd name="connsiteX51" fmla="*/ 95770 w 509414"/>
                <a:gd name="connsiteY51" fmla="*/ 366014 h 560355"/>
                <a:gd name="connsiteX52" fmla="*/ 29801 w 509414"/>
                <a:gd name="connsiteY52" fmla="*/ 358627 h 560355"/>
                <a:gd name="connsiteX53" fmla="*/ 7896 w 509414"/>
                <a:gd name="connsiteY53" fmla="*/ 420267 h 560355"/>
                <a:gd name="connsiteX54" fmla="*/ 70299 w 509414"/>
                <a:gd name="connsiteY54" fmla="*/ 428672 h 560355"/>
                <a:gd name="connsiteX55" fmla="*/ 33112 w 509414"/>
                <a:gd name="connsiteY55" fmla="*/ 450831 h 560355"/>
                <a:gd name="connsiteX56" fmla="*/ 76667 w 509414"/>
                <a:gd name="connsiteY56" fmla="*/ 442171 h 560355"/>
                <a:gd name="connsiteX57" fmla="*/ 81506 w 509414"/>
                <a:gd name="connsiteY57" fmla="*/ 445737 h 560355"/>
                <a:gd name="connsiteX58" fmla="*/ 76667 w 509414"/>
                <a:gd name="connsiteY58" fmla="*/ 467642 h 560355"/>
                <a:gd name="connsiteX59" fmla="*/ 93223 w 509414"/>
                <a:gd name="connsiteY59" fmla="*/ 483434 h 560355"/>
                <a:gd name="connsiteX60" fmla="*/ 114109 w 509414"/>
                <a:gd name="connsiteY60" fmla="*/ 488273 h 560355"/>
                <a:gd name="connsiteX61" fmla="*/ 122260 w 509414"/>
                <a:gd name="connsiteY61" fmla="*/ 546092 h 560355"/>
                <a:gd name="connsiteX62" fmla="*/ 147476 w 509414"/>
                <a:gd name="connsiteY62" fmla="*/ 547111 h 560355"/>
                <a:gd name="connsiteX63" fmla="*/ 124297 w 509414"/>
                <a:gd name="connsiteY63" fmla="*/ 468406 h 560355"/>
                <a:gd name="connsiteX64" fmla="*/ 126080 w 509414"/>
                <a:gd name="connsiteY64" fmla="*/ 455926 h 560355"/>
                <a:gd name="connsiteX65" fmla="*/ 188738 w 509414"/>
                <a:gd name="connsiteY65" fmla="*/ 415427 h 560355"/>
                <a:gd name="connsiteX66" fmla="*/ 192304 w 509414"/>
                <a:gd name="connsiteY66" fmla="*/ 432493 h 560355"/>
                <a:gd name="connsiteX67" fmla="*/ 230510 w 509414"/>
                <a:gd name="connsiteY67" fmla="*/ 407022 h 560355"/>
                <a:gd name="connsiteX68" fmla="*/ 209879 w 509414"/>
                <a:gd name="connsiteY68" fmla="*/ 491839 h 560355"/>
                <a:gd name="connsiteX69" fmla="*/ 236368 w 509414"/>
                <a:gd name="connsiteY69" fmla="*/ 475793 h 560355"/>
                <a:gd name="connsiteX70" fmla="*/ 254962 w 509414"/>
                <a:gd name="connsiteY70" fmla="*/ 585062 h 560355"/>
                <a:gd name="connsiteX71" fmla="*/ 275848 w 509414"/>
                <a:gd name="connsiteY71" fmla="*/ 475793 h 560355"/>
                <a:gd name="connsiteX72" fmla="*/ 303356 w 509414"/>
                <a:gd name="connsiteY72" fmla="*/ 491839 h 560355"/>
                <a:gd name="connsiteX73" fmla="*/ 281452 w 509414"/>
                <a:gd name="connsiteY73" fmla="*/ 406258 h 560355"/>
                <a:gd name="connsiteX74" fmla="*/ 319912 w 509414"/>
                <a:gd name="connsiteY74" fmla="*/ 432493 h 560355"/>
                <a:gd name="connsiteX75" fmla="*/ 323478 w 509414"/>
                <a:gd name="connsiteY75" fmla="*/ 414918 h 560355"/>
                <a:gd name="connsiteX76" fmla="*/ 386136 w 509414"/>
                <a:gd name="connsiteY76" fmla="*/ 455926 h 560355"/>
                <a:gd name="connsiteX77" fmla="*/ 388683 w 509414"/>
                <a:gd name="connsiteY77" fmla="*/ 468661 h 560355"/>
                <a:gd name="connsiteX78" fmla="*/ 365505 w 509414"/>
                <a:gd name="connsiteY78" fmla="*/ 547111 h 560355"/>
                <a:gd name="connsiteX79" fmla="*/ 390721 w 509414"/>
                <a:gd name="connsiteY79" fmla="*/ 546092 h 560355"/>
                <a:gd name="connsiteX80" fmla="*/ 398617 w 509414"/>
                <a:gd name="connsiteY80" fmla="*/ 488783 h 560355"/>
                <a:gd name="connsiteX81" fmla="*/ 418994 w 509414"/>
                <a:gd name="connsiteY81" fmla="*/ 483434 h 560355"/>
                <a:gd name="connsiteX82" fmla="*/ 435550 w 509414"/>
                <a:gd name="connsiteY82" fmla="*/ 467642 h 560355"/>
                <a:gd name="connsiteX83" fmla="*/ 430710 w 509414"/>
                <a:gd name="connsiteY83" fmla="*/ 446247 h 560355"/>
                <a:gd name="connsiteX84" fmla="*/ 436314 w 509414"/>
                <a:gd name="connsiteY84" fmla="*/ 441917 h 560355"/>
                <a:gd name="connsiteX85" fmla="*/ 479869 w 509414"/>
                <a:gd name="connsiteY85" fmla="*/ 450577 h 560355"/>
                <a:gd name="connsiteX86" fmla="*/ 442681 w 509414"/>
                <a:gd name="connsiteY86" fmla="*/ 428417 h 560355"/>
                <a:gd name="connsiteX87" fmla="*/ 505085 w 509414"/>
                <a:gd name="connsiteY87" fmla="*/ 420012 h 560355"/>
                <a:gd name="connsiteX88" fmla="*/ 482670 w 509414"/>
                <a:gd name="connsiteY88" fmla="*/ 359646 h 560355"/>
                <a:gd name="connsiteX89" fmla="*/ 71063 w 509414"/>
                <a:gd name="connsiteY89" fmla="*/ 424342 h 560355"/>
                <a:gd name="connsiteX90" fmla="*/ 32603 w 509414"/>
                <a:gd name="connsiteY90" fmla="*/ 407277 h 560355"/>
                <a:gd name="connsiteX91" fmla="*/ 30310 w 509414"/>
                <a:gd name="connsiteY91" fmla="*/ 361684 h 560355"/>
                <a:gd name="connsiteX92" fmla="*/ 71063 w 509414"/>
                <a:gd name="connsiteY92" fmla="*/ 384862 h 560355"/>
                <a:gd name="connsiteX93" fmla="*/ 71063 w 509414"/>
                <a:gd name="connsiteY93" fmla="*/ 424342 h 560355"/>
                <a:gd name="connsiteX94" fmla="*/ 240189 w 509414"/>
                <a:gd name="connsiteY94" fmla="*/ 63677 h 560355"/>
                <a:gd name="connsiteX95" fmla="*/ 229237 w 509414"/>
                <a:gd name="connsiteY95" fmla="*/ 54253 h 560355"/>
                <a:gd name="connsiteX96" fmla="*/ 240189 w 509414"/>
                <a:gd name="connsiteY96" fmla="*/ 43555 h 560355"/>
                <a:gd name="connsiteX97" fmla="*/ 250123 w 509414"/>
                <a:gd name="connsiteY97" fmla="*/ 54253 h 560355"/>
                <a:gd name="connsiteX98" fmla="*/ 240189 w 509414"/>
                <a:gd name="connsiteY98" fmla="*/ 63677 h 560355"/>
                <a:gd name="connsiteX99" fmla="*/ 479104 w 509414"/>
                <a:gd name="connsiteY99" fmla="*/ 407531 h 560355"/>
                <a:gd name="connsiteX100" fmla="*/ 440644 w 509414"/>
                <a:gd name="connsiteY100" fmla="*/ 424597 h 560355"/>
                <a:gd name="connsiteX101" fmla="*/ 440644 w 509414"/>
                <a:gd name="connsiteY101" fmla="*/ 385372 h 560355"/>
                <a:gd name="connsiteX102" fmla="*/ 481142 w 509414"/>
                <a:gd name="connsiteY102" fmla="*/ 362193 h 560355"/>
                <a:gd name="connsiteX103" fmla="*/ 479104 w 509414"/>
                <a:gd name="connsiteY103" fmla="*/ 407531 h 560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509414" h="560355">
                  <a:moveTo>
                    <a:pt x="482670" y="359646"/>
                  </a:moveTo>
                  <a:cubicBezTo>
                    <a:pt x="458473" y="344873"/>
                    <a:pt x="428672" y="347930"/>
                    <a:pt x="416701" y="367033"/>
                  </a:cubicBezTo>
                  <a:cubicBezTo>
                    <a:pt x="404985" y="385626"/>
                    <a:pt x="413899" y="410842"/>
                    <a:pt x="436568" y="425870"/>
                  </a:cubicBezTo>
                  <a:cubicBezTo>
                    <a:pt x="420267" y="427398"/>
                    <a:pt x="399126" y="405239"/>
                    <a:pt x="399126" y="405239"/>
                  </a:cubicBezTo>
                  <a:cubicBezTo>
                    <a:pt x="389957" y="422304"/>
                    <a:pt x="406768" y="431983"/>
                    <a:pt x="420012" y="436568"/>
                  </a:cubicBezTo>
                  <a:cubicBezTo>
                    <a:pt x="418229" y="437841"/>
                    <a:pt x="416447" y="439115"/>
                    <a:pt x="414918" y="440388"/>
                  </a:cubicBezTo>
                  <a:cubicBezTo>
                    <a:pt x="402438" y="437332"/>
                    <a:pt x="397853" y="443190"/>
                    <a:pt x="397853" y="443190"/>
                  </a:cubicBezTo>
                  <a:cubicBezTo>
                    <a:pt x="395561" y="442426"/>
                    <a:pt x="368052" y="412625"/>
                    <a:pt x="347676" y="391485"/>
                  </a:cubicBezTo>
                  <a:lnTo>
                    <a:pt x="366014" y="387919"/>
                  </a:lnTo>
                  <a:cubicBezTo>
                    <a:pt x="352770" y="357354"/>
                    <a:pt x="317111" y="350732"/>
                    <a:pt x="292913" y="332138"/>
                  </a:cubicBezTo>
                  <a:cubicBezTo>
                    <a:pt x="274829" y="318129"/>
                    <a:pt x="295206" y="312016"/>
                    <a:pt x="300045" y="316856"/>
                  </a:cubicBezTo>
                  <a:cubicBezTo>
                    <a:pt x="345128" y="355062"/>
                    <a:pt x="385882" y="328572"/>
                    <a:pt x="385882" y="328572"/>
                  </a:cubicBezTo>
                  <a:cubicBezTo>
                    <a:pt x="354043" y="317874"/>
                    <a:pt x="338506" y="281706"/>
                    <a:pt x="338506" y="281706"/>
                  </a:cubicBezTo>
                  <a:cubicBezTo>
                    <a:pt x="404475" y="319912"/>
                    <a:pt x="455162" y="276357"/>
                    <a:pt x="455162" y="276357"/>
                  </a:cubicBezTo>
                  <a:cubicBezTo>
                    <a:pt x="411352" y="283744"/>
                    <a:pt x="376967" y="242481"/>
                    <a:pt x="376967" y="242481"/>
                  </a:cubicBezTo>
                  <a:cubicBezTo>
                    <a:pt x="445228" y="258273"/>
                    <a:pt x="492349" y="212680"/>
                    <a:pt x="492349" y="212680"/>
                  </a:cubicBezTo>
                  <a:cubicBezTo>
                    <a:pt x="467133" y="214718"/>
                    <a:pt x="404475" y="188229"/>
                    <a:pt x="404475" y="188229"/>
                  </a:cubicBezTo>
                  <a:cubicBezTo>
                    <a:pt x="504575" y="185172"/>
                    <a:pt x="513235" y="113854"/>
                    <a:pt x="514509" y="113854"/>
                  </a:cubicBezTo>
                  <a:cubicBezTo>
                    <a:pt x="487000" y="131938"/>
                    <a:pt x="413135" y="123278"/>
                    <a:pt x="413135" y="123278"/>
                  </a:cubicBezTo>
                  <a:cubicBezTo>
                    <a:pt x="517820" y="86091"/>
                    <a:pt x="509924" y="255"/>
                    <a:pt x="509924" y="255"/>
                  </a:cubicBezTo>
                  <a:cubicBezTo>
                    <a:pt x="487765" y="33112"/>
                    <a:pt x="386900" y="64950"/>
                    <a:pt x="386900" y="64950"/>
                  </a:cubicBezTo>
                  <a:cubicBezTo>
                    <a:pt x="359392" y="73356"/>
                    <a:pt x="337487" y="97808"/>
                    <a:pt x="337487" y="126335"/>
                  </a:cubicBezTo>
                  <a:cubicBezTo>
                    <a:pt x="336214" y="138051"/>
                    <a:pt x="325516" y="147475"/>
                    <a:pt x="313290" y="147475"/>
                  </a:cubicBezTo>
                  <a:cubicBezTo>
                    <a:pt x="286291" y="147475"/>
                    <a:pt x="286800" y="108505"/>
                    <a:pt x="286800" y="90166"/>
                  </a:cubicBezTo>
                  <a:cubicBezTo>
                    <a:pt x="286800" y="62658"/>
                    <a:pt x="285782" y="30820"/>
                    <a:pt x="265914" y="30820"/>
                  </a:cubicBezTo>
                  <a:lnTo>
                    <a:pt x="226435" y="30820"/>
                  </a:lnTo>
                  <a:cubicBezTo>
                    <a:pt x="219303" y="30820"/>
                    <a:pt x="207077" y="30055"/>
                    <a:pt x="201983" y="36168"/>
                  </a:cubicBezTo>
                  <a:cubicBezTo>
                    <a:pt x="191795" y="48140"/>
                    <a:pt x="193323" y="79469"/>
                    <a:pt x="197908" y="73101"/>
                  </a:cubicBezTo>
                  <a:cubicBezTo>
                    <a:pt x="197908" y="73101"/>
                    <a:pt x="213190" y="68771"/>
                    <a:pt x="223124" y="73101"/>
                  </a:cubicBezTo>
                  <a:cubicBezTo>
                    <a:pt x="235859" y="76922"/>
                    <a:pt x="226435" y="116401"/>
                    <a:pt x="226435" y="125061"/>
                  </a:cubicBezTo>
                  <a:cubicBezTo>
                    <a:pt x="226435" y="136778"/>
                    <a:pt x="215482" y="147221"/>
                    <a:pt x="202238" y="147221"/>
                  </a:cubicBezTo>
                  <a:cubicBezTo>
                    <a:pt x="190012" y="147221"/>
                    <a:pt x="179059" y="137797"/>
                    <a:pt x="178040" y="126080"/>
                  </a:cubicBezTo>
                  <a:cubicBezTo>
                    <a:pt x="178040" y="97553"/>
                    <a:pt x="156136" y="73101"/>
                    <a:pt x="129646" y="64696"/>
                  </a:cubicBezTo>
                  <a:cubicBezTo>
                    <a:pt x="129646" y="64696"/>
                    <a:pt x="26235" y="32857"/>
                    <a:pt x="4330" y="0"/>
                  </a:cubicBezTo>
                  <a:cubicBezTo>
                    <a:pt x="4330" y="0"/>
                    <a:pt x="-3311" y="86855"/>
                    <a:pt x="102138" y="125061"/>
                  </a:cubicBezTo>
                  <a:cubicBezTo>
                    <a:pt x="102138" y="125061"/>
                    <a:pt x="27254" y="131429"/>
                    <a:pt x="0" y="113345"/>
                  </a:cubicBezTo>
                  <a:cubicBezTo>
                    <a:pt x="1019" y="113345"/>
                    <a:pt x="14264" y="187719"/>
                    <a:pt x="114364" y="190776"/>
                  </a:cubicBezTo>
                  <a:cubicBezTo>
                    <a:pt x="114364" y="190776"/>
                    <a:pt x="48394" y="212935"/>
                    <a:pt x="24197" y="209879"/>
                  </a:cubicBezTo>
                  <a:cubicBezTo>
                    <a:pt x="24197" y="209879"/>
                    <a:pt x="71573" y="263876"/>
                    <a:pt x="141872" y="248085"/>
                  </a:cubicBezTo>
                  <a:cubicBezTo>
                    <a:pt x="141872" y="248085"/>
                    <a:pt x="103411" y="283234"/>
                    <a:pt x="59347" y="275848"/>
                  </a:cubicBezTo>
                  <a:cubicBezTo>
                    <a:pt x="59347" y="275848"/>
                    <a:pt x="109015" y="320167"/>
                    <a:pt x="176003" y="283234"/>
                  </a:cubicBezTo>
                  <a:cubicBezTo>
                    <a:pt x="176003" y="283234"/>
                    <a:pt x="161739" y="317110"/>
                    <a:pt x="129646" y="327808"/>
                  </a:cubicBezTo>
                  <a:cubicBezTo>
                    <a:pt x="129646" y="327808"/>
                    <a:pt x="170399" y="354297"/>
                    <a:pt x="216501" y="316091"/>
                  </a:cubicBezTo>
                  <a:cubicBezTo>
                    <a:pt x="222359" y="309469"/>
                    <a:pt x="241208" y="317110"/>
                    <a:pt x="222359" y="331629"/>
                  </a:cubicBezTo>
                  <a:cubicBezTo>
                    <a:pt x="197143" y="350732"/>
                    <a:pt x="161484" y="355571"/>
                    <a:pt x="146202" y="387409"/>
                  </a:cubicBezTo>
                  <a:lnTo>
                    <a:pt x="164796" y="390975"/>
                  </a:lnTo>
                  <a:cubicBezTo>
                    <a:pt x="143910" y="412116"/>
                    <a:pt x="116147" y="441917"/>
                    <a:pt x="113345" y="442426"/>
                  </a:cubicBezTo>
                  <a:cubicBezTo>
                    <a:pt x="113345" y="442426"/>
                    <a:pt x="109269" y="436823"/>
                    <a:pt x="97553" y="439115"/>
                  </a:cubicBezTo>
                  <a:cubicBezTo>
                    <a:pt x="96025" y="437841"/>
                    <a:pt x="94496" y="436568"/>
                    <a:pt x="92713" y="435549"/>
                  </a:cubicBezTo>
                  <a:cubicBezTo>
                    <a:pt x="105958" y="430964"/>
                    <a:pt x="122769" y="421285"/>
                    <a:pt x="113599" y="404220"/>
                  </a:cubicBezTo>
                  <a:cubicBezTo>
                    <a:pt x="113599" y="404220"/>
                    <a:pt x="92459" y="426380"/>
                    <a:pt x="76157" y="425106"/>
                  </a:cubicBezTo>
                  <a:cubicBezTo>
                    <a:pt x="98572" y="410078"/>
                    <a:pt x="107486" y="384608"/>
                    <a:pt x="95770" y="366014"/>
                  </a:cubicBezTo>
                  <a:cubicBezTo>
                    <a:pt x="83544" y="346911"/>
                    <a:pt x="53998" y="343600"/>
                    <a:pt x="29801" y="358627"/>
                  </a:cubicBezTo>
                  <a:cubicBezTo>
                    <a:pt x="5604" y="373400"/>
                    <a:pt x="-4330" y="401164"/>
                    <a:pt x="7896" y="420267"/>
                  </a:cubicBezTo>
                  <a:cubicBezTo>
                    <a:pt x="19358" y="438351"/>
                    <a:pt x="46102" y="442171"/>
                    <a:pt x="70299" y="428672"/>
                  </a:cubicBezTo>
                  <a:cubicBezTo>
                    <a:pt x="60366" y="443445"/>
                    <a:pt x="41263" y="448030"/>
                    <a:pt x="33112" y="450831"/>
                  </a:cubicBezTo>
                  <a:cubicBezTo>
                    <a:pt x="33112" y="450831"/>
                    <a:pt x="46611" y="477066"/>
                    <a:pt x="76667" y="442171"/>
                  </a:cubicBezTo>
                  <a:cubicBezTo>
                    <a:pt x="78450" y="443445"/>
                    <a:pt x="79978" y="444718"/>
                    <a:pt x="81506" y="445737"/>
                  </a:cubicBezTo>
                  <a:cubicBezTo>
                    <a:pt x="73356" y="452105"/>
                    <a:pt x="70045" y="463057"/>
                    <a:pt x="76667" y="467642"/>
                  </a:cubicBezTo>
                  <a:cubicBezTo>
                    <a:pt x="76667" y="467642"/>
                    <a:pt x="73356" y="484707"/>
                    <a:pt x="93223" y="483434"/>
                  </a:cubicBezTo>
                  <a:cubicBezTo>
                    <a:pt x="93223" y="483434"/>
                    <a:pt x="99845" y="495150"/>
                    <a:pt x="114109" y="488273"/>
                  </a:cubicBezTo>
                  <a:cubicBezTo>
                    <a:pt x="122769" y="511706"/>
                    <a:pt x="119712" y="533357"/>
                    <a:pt x="122260" y="546092"/>
                  </a:cubicBezTo>
                  <a:lnTo>
                    <a:pt x="147476" y="547111"/>
                  </a:lnTo>
                  <a:cubicBezTo>
                    <a:pt x="145183" y="535904"/>
                    <a:pt x="144419" y="500499"/>
                    <a:pt x="124297" y="468406"/>
                  </a:cubicBezTo>
                  <a:cubicBezTo>
                    <a:pt x="128118" y="465095"/>
                    <a:pt x="130155" y="460256"/>
                    <a:pt x="126080" y="455926"/>
                  </a:cubicBezTo>
                  <a:cubicBezTo>
                    <a:pt x="125316" y="454652"/>
                    <a:pt x="161994" y="431728"/>
                    <a:pt x="188738" y="415427"/>
                  </a:cubicBezTo>
                  <a:lnTo>
                    <a:pt x="192304" y="432493"/>
                  </a:lnTo>
                  <a:cubicBezTo>
                    <a:pt x="201473" y="420012"/>
                    <a:pt x="214973" y="411607"/>
                    <a:pt x="230510" y="407022"/>
                  </a:cubicBezTo>
                  <a:cubicBezTo>
                    <a:pt x="213954" y="429691"/>
                    <a:pt x="203766" y="455671"/>
                    <a:pt x="209879" y="491839"/>
                  </a:cubicBezTo>
                  <a:cubicBezTo>
                    <a:pt x="209879" y="491839"/>
                    <a:pt x="214209" y="478085"/>
                    <a:pt x="236368" y="475793"/>
                  </a:cubicBezTo>
                  <a:cubicBezTo>
                    <a:pt x="236368" y="475793"/>
                    <a:pt x="205549" y="512980"/>
                    <a:pt x="254962" y="585062"/>
                  </a:cubicBezTo>
                  <a:cubicBezTo>
                    <a:pt x="304375" y="512980"/>
                    <a:pt x="275848" y="475793"/>
                    <a:pt x="275848" y="475793"/>
                  </a:cubicBezTo>
                  <a:cubicBezTo>
                    <a:pt x="297753" y="478085"/>
                    <a:pt x="303356" y="491839"/>
                    <a:pt x="303356" y="491839"/>
                  </a:cubicBezTo>
                  <a:cubicBezTo>
                    <a:pt x="308196" y="455161"/>
                    <a:pt x="298772" y="429181"/>
                    <a:pt x="281452" y="406258"/>
                  </a:cubicBezTo>
                  <a:cubicBezTo>
                    <a:pt x="297498" y="410588"/>
                    <a:pt x="310234" y="419248"/>
                    <a:pt x="319912" y="432493"/>
                  </a:cubicBezTo>
                  <a:lnTo>
                    <a:pt x="323478" y="414918"/>
                  </a:lnTo>
                  <a:cubicBezTo>
                    <a:pt x="349968" y="431474"/>
                    <a:pt x="386646" y="454397"/>
                    <a:pt x="386136" y="455926"/>
                  </a:cubicBezTo>
                  <a:cubicBezTo>
                    <a:pt x="382061" y="460510"/>
                    <a:pt x="384608" y="465350"/>
                    <a:pt x="388683" y="468661"/>
                  </a:cubicBezTo>
                  <a:cubicBezTo>
                    <a:pt x="368816" y="500754"/>
                    <a:pt x="368052" y="536158"/>
                    <a:pt x="365505" y="547111"/>
                  </a:cubicBezTo>
                  <a:lnTo>
                    <a:pt x="390721" y="546092"/>
                  </a:lnTo>
                  <a:cubicBezTo>
                    <a:pt x="393268" y="533611"/>
                    <a:pt x="390212" y="511961"/>
                    <a:pt x="398617" y="488783"/>
                  </a:cubicBezTo>
                  <a:cubicBezTo>
                    <a:pt x="411607" y="494641"/>
                    <a:pt x="418994" y="483434"/>
                    <a:pt x="418994" y="483434"/>
                  </a:cubicBezTo>
                  <a:cubicBezTo>
                    <a:pt x="438606" y="484453"/>
                    <a:pt x="435550" y="467642"/>
                    <a:pt x="435550" y="467642"/>
                  </a:cubicBezTo>
                  <a:cubicBezTo>
                    <a:pt x="441917" y="463057"/>
                    <a:pt x="439115" y="452614"/>
                    <a:pt x="430710" y="446247"/>
                  </a:cubicBezTo>
                  <a:cubicBezTo>
                    <a:pt x="432493" y="444718"/>
                    <a:pt x="434276" y="443445"/>
                    <a:pt x="436314" y="441917"/>
                  </a:cubicBezTo>
                  <a:cubicBezTo>
                    <a:pt x="466369" y="476557"/>
                    <a:pt x="479869" y="450577"/>
                    <a:pt x="479869" y="450577"/>
                  </a:cubicBezTo>
                  <a:cubicBezTo>
                    <a:pt x="471718" y="447775"/>
                    <a:pt x="452615" y="442936"/>
                    <a:pt x="442681" y="428417"/>
                  </a:cubicBezTo>
                  <a:cubicBezTo>
                    <a:pt x="467133" y="441917"/>
                    <a:pt x="493623" y="438096"/>
                    <a:pt x="505085" y="420012"/>
                  </a:cubicBezTo>
                  <a:cubicBezTo>
                    <a:pt x="516801" y="402182"/>
                    <a:pt x="506868" y="374419"/>
                    <a:pt x="482670" y="359646"/>
                  </a:cubicBezTo>
                  <a:close/>
                  <a:moveTo>
                    <a:pt x="71063" y="424342"/>
                  </a:moveTo>
                  <a:cubicBezTo>
                    <a:pt x="61130" y="430710"/>
                    <a:pt x="45847" y="426380"/>
                    <a:pt x="32603" y="407277"/>
                  </a:cubicBezTo>
                  <a:cubicBezTo>
                    <a:pt x="20631" y="388174"/>
                    <a:pt x="20631" y="367033"/>
                    <a:pt x="30310" y="361684"/>
                  </a:cubicBezTo>
                  <a:cubicBezTo>
                    <a:pt x="40244" y="356335"/>
                    <a:pt x="58837" y="365759"/>
                    <a:pt x="71063" y="384862"/>
                  </a:cubicBezTo>
                  <a:cubicBezTo>
                    <a:pt x="84308" y="403201"/>
                    <a:pt x="80997" y="419248"/>
                    <a:pt x="71063" y="424342"/>
                  </a:cubicBezTo>
                  <a:close/>
                  <a:moveTo>
                    <a:pt x="240189" y="63677"/>
                  </a:moveTo>
                  <a:cubicBezTo>
                    <a:pt x="233567" y="63677"/>
                    <a:pt x="229237" y="59347"/>
                    <a:pt x="229237" y="54253"/>
                  </a:cubicBezTo>
                  <a:cubicBezTo>
                    <a:pt x="229237" y="47885"/>
                    <a:pt x="233567" y="43555"/>
                    <a:pt x="240189" y="43555"/>
                  </a:cubicBezTo>
                  <a:cubicBezTo>
                    <a:pt x="245793" y="43555"/>
                    <a:pt x="250123" y="47885"/>
                    <a:pt x="250123" y="54253"/>
                  </a:cubicBezTo>
                  <a:cubicBezTo>
                    <a:pt x="250123" y="59347"/>
                    <a:pt x="245538" y="63677"/>
                    <a:pt x="240189" y="63677"/>
                  </a:cubicBezTo>
                  <a:close/>
                  <a:moveTo>
                    <a:pt x="479104" y="407531"/>
                  </a:moveTo>
                  <a:cubicBezTo>
                    <a:pt x="465860" y="426634"/>
                    <a:pt x="450323" y="430964"/>
                    <a:pt x="440644" y="424597"/>
                  </a:cubicBezTo>
                  <a:cubicBezTo>
                    <a:pt x="430710" y="419248"/>
                    <a:pt x="427399" y="403456"/>
                    <a:pt x="440644" y="385372"/>
                  </a:cubicBezTo>
                  <a:cubicBezTo>
                    <a:pt x="452870" y="366269"/>
                    <a:pt x="471463" y="356845"/>
                    <a:pt x="481142" y="362193"/>
                  </a:cubicBezTo>
                  <a:cubicBezTo>
                    <a:pt x="491330" y="367033"/>
                    <a:pt x="491330" y="388428"/>
                    <a:pt x="479104" y="407531"/>
                  </a:cubicBezTo>
                  <a:close/>
                </a:path>
              </a:pathLst>
            </a:custGeom>
            <a:solidFill>
              <a:srgbClr val="FFFFFF"/>
            </a:solidFill>
            <a:ln w="25463" cap="flat">
              <a:noFill/>
              <a:prstDash val="solid"/>
              <a:miter/>
            </a:ln>
          </p:spPr>
          <p:txBody>
            <a:bodyPr rtlCol="0" anchor="ctr"/>
            <a:lstStyle/>
            <a:p>
              <a:endParaRPr lang="es-CO" dirty="0"/>
            </a:p>
          </p:txBody>
        </p:sp>
        <p:sp>
          <p:nvSpPr>
            <p:cNvPr id="113" name="Forma libre: forma 112">
              <a:extLst>
                <a:ext uri="{FF2B5EF4-FFF2-40B4-BE49-F238E27FC236}">
                  <a16:creationId xmlns="" xmlns:a16="http://schemas.microsoft.com/office/drawing/2014/main" id="{81FFEF1A-DECB-48CC-AA3D-41BA180BF953}"/>
                </a:ext>
              </a:extLst>
            </p:cNvPr>
            <p:cNvSpPr/>
            <p:nvPr/>
          </p:nvSpPr>
          <p:spPr>
            <a:xfrm>
              <a:off x="6952733" y="8300647"/>
              <a:ext cx="25471" cy="25471"/>
            </a:xfrm>
            <a:custGeom>
              <a:avLst/>
              <a:gdLst>
                <a:gd name="connsiteX0" fmla="*/ 32857 w 25470"/>
                <a:gd name="connsiteY0" fmla="*/ 20176 h 25470"/>
                <a:gd name="connsiteX1" fmla="*/ 36168 w 25470"/>
                <a:gd name="connsiteY1" fmla="*/ 54 h 25470"/>
                <a:gd name="connsiteX2" fmla="*/ 19867 w 25470"/>
                <a:gd name="connsiteY2" fmla="*/ 12789 h 25470"/>
                <a:gd name="connsiteX3" fmla="*/ 0 w 25470"/>
                <a:gd name="connsiteY3" fmla="*/ 2346 h 25470"/>
                <a:gd name="connsiteX4" fmla="*/ 0 w 25470"/>
                <a:gd name="connsiteY4" fmla="*/ 6676 h 25470"/>
                <a:gd name="connsiteX5" fmla="*/ 9934 w 25470"/>
                <a:gd name="connsiteY5" fmla="*/ 27817 h 25470"/>
                <a:gd name="connsiteX6" fmla="*/ 23178 w 25470"/>
                <a:gd name="connsiteY6" fmla="*/ 35203 h 25470"/>
                <a:gd name="connsiteX7" fmla="*/ 47376 w 25470"/>
                <a:gd name="connsiteY7" fmla="*/ 35203 h 25470"/>
                <a:gd name="connsiteX8" fmla="*/ 49668 w 25470"/>
                <a:gd name="connsiteY8" fmla="*/ 33166 h 25470"/>
                <a:gd name="connsiteX9" fmla="*/ 32857 w 25470"/>
                <a:gd name="connsiteY9" fmla="*/ 20176 h 25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470" h="25470">
                  <a:moveTo>
                    <a:pt x="32857" y="20176"/>
                  </a:moveTo>
                  <a:cubicBezTo>
                    <a:pt x="32857" y="20176"/>
                    <a:pt x="39480" y="2092"/>
                    <a:pt x="36168" y="54"/>
                  </a:cubicBezTo>
                  <a:cubicBezTo>
                    <a:pt x="32857" y="-965"/>
                    <a:pt x="19867" y="12789"/>
                    <a:pt x="19867" y="12789"/>
                  </a:cubicBezTo>
                  <a:cubicBezTo>
                    <a:pt x="16556" y="2346"/>
                    <a:pt x="0" y="2346"/>
                    <a:pt x="0" y="2346"/>
                  </a:cubicBezTo>
                  <a:lnTo>
                    <a:pt x="0" y="6676"/>
                  </a:lnTo>
                  <a:cubicBezTo>
                    <a:pt x="10952" y="7695"/>
                    <a:pt x="13245" y="22468"/>
                    <a:pt x="9934" y="27817"/>
                  </a:cubicBezTo>
                  <a:cubicBezTo>
                    <a:pt x="8915" y="31128"/>
                    <a:pt x="20886" y="38260"/>
                    <a:pt x="23178" y="35203"/>
                  </a:cubicBezTo>
                  <a:cubicBezTo>
                    <a:pt x="26490" y="29855"/>
                    <a:pt x="40753" y="25779"/>
                    <a:pt x="47376" y="35203"/>
                  </a:cubicBezTo>
                  <a:lnTo>
                    <a:pt x="49668" y="33166"/>
                  </a:lnTo>
                  <a:cubicBezTo>
                    <a:pt x="49413" y="32911"/>
                    <a:pt x="44064" y="18138"/>
                    <a:pt x="32857" y="20176"/>
                  </a:cubicBezTo>
                  <a:close/>
                </a:path>
              </a:pathLst>
            </a:custGeom>
            <a:solidFill>
              <a:srgbClr val="FFFFFF"/>
            </a:solidFill>
            <a:ln w="25463" cap="flat">
              <a:noFill/>
              <a:prstDash val="solid"/>
              <a:miter/>
            </a:ln>
          </p:spPr>
          <p:txBody>
            <a:bodyPr rtlCol="0" anchor="ctr"/>
            <a:lstStyle/>
            <a:p>
              <a:endParaRPr lang="es-CO" dirty="0"/>
            </a:p>
          </p:txBody>
        </p:sp>
        <p:sp>
          <p:nvSpPr>
            <p:cNvPr id="114" name="Forma libre: forma 113">
              <a:extLst>
                <a:ext uri="{FF2B5EF4-FFF2-40B4-BE49-F238E27FC236}">
                  <a16:creationId xmlns="" xmlns:a16="http://schemas.microsoft.com/office/drawing/2014/main" id="{BE623F6C-41F2-4DC8-B005-0D0CC160E1C7}"/>
                </a:ext>
              </a:extLst>
            </p:cNvPr>
            <p:cNvSpPr/>
            <p:nvPr/>
          </p:nvSpPr>
          <p:spPr>
            <a:xfrm>
              <a:off x="6808564" y="8434422"/>
              <a:ext cx="25471" cy="50941"/>
            </a:xfrm>
            <a:custGeom>
              <a:avLst/>
              <a:gdLst>
                <a:gd name="connsiteX0" fmla="*/ 33117 w 25470"/>
                <a:gd name="connsiteY0" fmla="*/ 14773 h 50941"/>
                <a:gd name="connsiteX1" fmla="*/ 259 w 25470"/>
                <a:gd name="connsiteY1" fmla="*/ 0 h 50941"/>
                <a:gd name="connsiteX2" fmla="*/ 12485 w 25470"/>
                <a:gd name="connsiteY2" fmla="*/ 35914 h 50941"/>
                <a:gd name="connsiteX3" fmla="*/ 45343 w 25470"/>
                <a:gd name="connsiteY3" fmla="*/ 51960 h 50941"/>
                <a:gd name="connsiteX4" fmla="*/ 33117 w 25470"/>
                <a:gd name="connsiteY4" fmla="*/ 14773 h 5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70" h="50941">
                  <a:moveTo>
                    <a:pt x="33117" y="14773"/>
                  </a:moveTo>
                  <a:cubicBezTo>
                    <a:pt x="23183" y="5094"/>
                    <a:pt x="10957" y="0"/>
                    <a:pt x="259" y="0"/>
                  </a:cubicBezTo>
                  <a:cubicBezTo>
                    <a:pt x="-1014" y="12735"/>
                    <a:pt x="2297" y="25471"/>
                    <a:pt x="12485" y="35914"/>
                  </a:cubicBezTo>
                  <a:cubicBezTo>
                    <a:pt x="21145" y="46611"/>
                    <a:pt x="33371" y="51960"/>
                    <a:pt x="45343" y="51960"/>
                  </a:cubicBezTo>
                  <a:cubicBezTo>
                    <a:pt x="46107" y="39225"/>
                    <a:pt x="41777" y="25471"/>
                    <a:pt x="33117" y="14773"/>
                  </a:cubicBezTo>
                  <a:close/>
                </a:path>
              </a:pathLst>
            </a:custGeom>
            <a:solidFill>
              <a:srgbClr val="FFFFFF"/>
            </a:solidFill>
            <a:ln w="25463" cap="flat">
              <a:noFill/>
              <a:prstDash val="solid"/>
              <a:miter/>
            </a:ln>
          </p:spPr>
          <p:txBody>
            <a:bodyPr rtlCol="0" anchor="ctr"/>
            <a:lstStyle/>
            <a:p>
              <a:endParaRPr lang="es-CO" dirty="0"/>
            </a:p>
          </p:txBody>
        </p:sp>
        <p:sp>
          <p:nvSpPr>
            <p:cNvPr id="115" name="Forma libre: forma 114">
              <a:extLst>
                <a:ext uri="{FF2B5EF4-FFF2-40B4-BE49-F238E27FC236}">
                  <a16:creationId xmlns="" xmlns:a16="http://schemas.microsoft.com/office/drawing/2014/main" id="{BFE7146F-CCE5-4912-B971-4DC51662C548}"/>
                </a:ext>
              </a:extLst>
            </p:cNvPr>
            <p:cNvSpPr/>
            <p:nvPr/>
          </p:nvSpPr>
          <p:spPr>
            <a:xfrm>
              <a:off x="6693441" y="7945384"/>
              <a:ext cx="76412" cy="50941"/>
            </a:xfrm>
            <a:custGeom>
              <a:avLst/>
              <a:gdLst>
                <a:gd name="connsiteX0" fmla="*/ 72592 w 76412"/>
                <a:gd name="connsiteY0" fmla="*/ 51960 h 50941"/>
                <a:gd name="connsiteX1" fmla="*/ 94496 w 76412"/>
                <a:gd name="connsiteY1" fmla="*/ 17829 h 50941"/>
                <a:gd name="connsiteX2" fmla="*/ 60366 w 76412"/>
                <a:gd name="connsiteY2" fmla="*/ 30565 h 50941"/>
                <a:gd name="connsiteX3" fmla="*/ 48394 w 76412"/>
                <a:gd name="connsiteY3" fmla="*/ 0 h 50941"/>
                <a:gd name="connsiteX4" fmla="*/ 35150 w 76412"/>
                <a:gd name="connsiteY4" fmla="*/ 30565 h 50941"/>
                <a:gd name="connsiteX5" fmla="*/ 0 w 76412"/>
                <a:gd name="connsiteY5" fmla="*/ 17829 h 50941"/>
                <a:gd name="connsiteX6" fmla="*/ 22924 w 76412"/>
                <a:gd name="connsiteY6" fmla="*/ 51960 h 50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412" h="50941">
                  <a:moveTo>
                    <a:pt x="72592" y="51960"/>
                  </a:moveTo>
                  <a:lnTo>
                    <a:pt x="94496" y="17829"/>
                  </a:lnTo>
                  <a:lnTo>
                    <a:pt x="60366" y="30565"/>
                  </a:lnTo>
                  <a:lnTo>
                    <a:pt x="48394" y="0"/>
                  </a:lnTo>
                  <a:lnTo>
                    <a:pt x="35150" y="30565"/>
                  </a:lnTo>
                  <a:lnTo>
                    <a:pt x="0" y="17829"/>
                  </a:lnTo>
                  <a:lnTo>
                    <a:pt x="22924" y="51960"/>
                  </a:lnTo>
                  <a:close/>
                </a:path>
              </a:pathLst>
            </a:custGeom>
            <a:solidFill>
              <a:srgbClr val="FFFFFF"/>
            </a:solidFill>
            <a:ln w="25463" cap="flat">
              <a:noFill/>
              <a:prstDash val="solid"/>
              <a:miter/>
            </a:ln>
          </p:spPr>
          <p:txBody>
            <a:bodyPr rtlCol="0" anchor="ctr"/>
            <a:lstStyle/>
            <a:p>
              <a:endParaRPr lang="es-CO" dirty="0"/>
            </a:p>
          </p:txBody>
        </p:sp>
        <p:sp>
          <p:nvSpPr>
            <p:cNvPr id="116" name="Forma libre: forma 115">
              <a:extLst>
                <a:ext uri="{FF2B5EF4-FFF2-40B4-BE49-F238E27FC236}">
                  <a16:creationId xmlns="" xmlns:a16="http://schemas.microsoft.com/office/drawing/2014/main" id="{D97DD466-9D94-4430-ABF0-A96F14877904}"/>
                </a:ext>
              </a:extLst>
            </p:cNvPr>
            <p:cNvSpPr/>
            <p:nvPr/>
          </p:nvSpPr>
          <p:spPr>
            <a:xfrm>
              <a:off x="6651173" y="8642651"/>
              <a:ext cx="50941" cy="25471"/>
            </a:xfrm>
            <a:custGeom>
              <a:avLst/>
              <a:gdLst>
                <a:gd name="connsiteX0" fmla="*/ 43032 w 50941"/>
                <a:gd name="connsiteY0" fmla="*/ 885 h 25470"/>
                <a:gd name="connsiteX1" fmla="*/ 241 w 50941"/>
                <a:gd name="connsiteY1" fmla="*/ 12601 h 25470"/>
                <a:gd name="connsiteX2" fmla="*/ 33353 w 50941"/>
                <a:gd name="connsiteY2" fmla="*/ 40110 h 25470"/>
                <a:gd name="connsiteX3" fmla="*/ 70795 w 50941"/>
                <a:gd name="connsiteY3" fmla="*/ 26355 h 25470"/>
                <a:gd name="connsiteX4" fmla="*/ 43032 w 50941"/>
                <a:gd name="connsiteY4" fmla="*/ 885 h 254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1" h="25470">
                  <a:moveTo>
                    <a:pt x="43032" y="885"/>
                  </a:moveTo>
                  <a:cubicBezTo>
                    <a:pt x="21127" y="-2172"/>
                    <a:pt x="2279" y="2922"/>
                    <a:pt x="241" y="12601"/>
                  </a:cubicBezTo>
                  <a:cubicBezTo>
                    <a:pt x="-2051" y="22025"/>
                    <a:pt x="12213" y="36034"/>
                    <a:pt x="33353" y="40110"/>
                  </a:cubicBezTo>
                  <a:cubicBezTo>
                    <a:pt x="54239" y="44440"/>
                    <a:pt x="68503" y="37053"/>
                    <a:pt x="70795" y="26355"/>
                  </a:cubicBezTo>
                  <a:cubicBezTo>
                    <a:pt x="72833" y="16931"/>
                    <a:pt x="63918" y="5215"/>
                    <a:pt x="43032" y="885"/>
                  </a:cubicBezTo>
                  <a:close/>
                </a:path>
              </a:pathLst>
            </a:custGeom>
            <a:solidFill>
              <a:srgbClr val="FFFFFF"/>
            </a:solidFill>
            <a:ln w="25463" cap="flat">
              <a:noFill/>
              <a:prstDash val="solid"/>
              <a:miter/>
            </a:ln>
          </p:spPr>
          <p:txBody>
            <a:bodyPr rtlCol="0" anchor="ctr"/>
            <a:lstStyle/>
            <a:p>
              <a:endParaRPr lang="es-CO" dirty="0"/>
            </a:p>
          </p:txBody>
        </p:sp>
        <p:sp>
          <p:nvSpPr>
            <p:cNvPr id="117" name="Forma libre: forma 116">
              <a:extLst>
                <a:ext uri="{FF2B5EF4-FFF2-40B4-BE49-F238E27FC236}">
                  <a16:creationId xmlns="" xmlns:a16="http://schemas.microsoft.com/office/drawing/2014/main" id="{7D4A90F2-B5A8-4CF6-9C3F-19773ED1BA64}"/>
                </a:ext>
              </a:extLst>
            </p:cNvPr>
            <p:cNvSpPr/>
            <p:nvPr/>
          </p:nvSpPr>
          <p:spPr>
            <a:xfrm>
              <a:off x="6608022" y="7852161"/>
              <a:ext cx="50941" cy="25471"/>
            </a:xfrm>
            <a:custGeom>
              <a:avLst/>
              <a:gdLst>
                <a:gd name="connsiteX0" fmla="*/ 32949 w 50941"/>
                <a:gd name="connsiteY0" fmla="*/ 40244 h 25470"/>
                <a:gd name="connsiteX1" fmla="*/ 71410 w 50941"/>
                <a:gd name="connsiteY1" fmla="*/ 20122 h 25470"/>
                <a:gd name="connsiteX2" fmla="*/ 31931 w 50941"/>
                <a:gd name="connsiteY2" fmla="*/ 0 h 25470"/>
                <a:gd name="connsiteX3" fmla="*/ 92 w 50941"/>
                <a:gd name="connsiteY3" fmla="*/ 21141 h 25470"/>
                <a:gd name="connsiteX4" fmla="*/ 32949 w 50941"/>
                <a:gd name="connsiteY4" fmla="*/ 40244 h 254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1" h="25470">
                  <a:moveTo>
                    <a:pt x="32949" y="40244"/>
                  </a:moveTo>
                  <a:cubicBezTo>
                    <a:pt x="53835" y="39225"/>
                    <a:pt x="70391" y="30565"/>
                    <a:pt x="71410" y="20122"/>
                  </a:cubicBezTo>
                  <a:cubicBezTo>
                    <a:pt x="71410" y="10698"/>
                    <a:pt x="53835" y="0"/>
                    <a:pt x="31931" y="0"/>
                  </a:cubicBezTo>
                  <a:cubicBezTo>
                    <a:pt x="11045" y="1019"/>
                    <a:pt x="92" y="11717"/>
                    <a:pt x="92" y="21141"/>
                  </a:cubicBezTo>
                  <a:cubicBezTo>
                    <a:pt x="-1181" y="31584"/>
                    <a:pt x="10790" y="41263"/>
                    <a:pt x="32949" y="40244"/>
                  </a:cubicBezTo>
                  <a:close/>
                </a:path>
              </a:pathLst>
            </a:custGeom>
            <a:solidFill>
              <a:srgbClr val="FFFFFF"/>
            </a:solidFill>
            <a:ln w="25463" cap="flat">
              <a:noFill/>
              <a:prstDash val="solid"/>
              <a:miter/>
            </a:ln>
          </p:spPr>
          <p:txBody>
            <a:bodyPr rtlCol="0" anchor="ctr"/>
            <a:lstStyle/>
            <a:p>
              <a:endParaRPr lang="es-CO" dirty="0"/>
            </a:p>
          </p:txBody>
        </p:sp>
        <p:sp>
          <p:nvSpPr>
            <p:cNvPr id="118" name="Forma libre: forma 117">
              <a:extLst>
                <a:ext uri="{FF2B5EF4-FFF2-40B4-BE49-F238E27FC236}">
                  <a16:creationId xmlns="" xmlns:a16="http://schemas.microsoft.com/office/drawing/2014/main" id="{328CF5BE-94A9-4685-AE1F-840A522842FA}"/>
                </a:ext>
              </a:extLst>
            </p:cNvPr>
            <p:cNvSpPr/>
            <p:nvPr/>
          </p:nvSpPr>
          <p:spPr>
            <a:xfrm>
              <a:off x="7078222" y="7900764"/>
              <a:ext cx="25471" cy="50941"/>
            </a:xfrm>
            <a:custGeom>
              <a:avLst/>
              <a:gdLst>
                <a:gd name="connsiteX0" fmla="*/ 23260 w 25470"/>
                <a:gd name="connsiteY0" fmla="*/ 69072 h 50941"/>
                <a:gd name="connsiteX1" fmla="*/ 41854 w 25470"/>
                <a:gd name="connsiteY1" fmla="*/ 36214 h 50941"/>
                <a:gd name="connsiteX2" fmla="*/ 17657 w 25470"/>
                <a:gd name="connsiteY2" fmla="*/ 46 h 50941"/>
                <a:gd name="connsiteX3" fmla="*/ 82 w 25470"/>
                <a:gd name="connsiteY3" fmla="*/ 39271 h 50941"/>
                <a:gd name="connsiteX4" fmla="*/ 23260 w 25470"/>
                <a:gd name="connsiteY4" fmla="*/ 69072 h 5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70" h="50941">
                  <a:moveTo>
                    <a:pt x="23260" y="69072"/>
                  </a:moveTo>
                  <a:cubicBezTo>
                    <a:pt x="33194" y="68053"/>
                    <a:pt x="43127" y="56336"/>
                    <a:pt x="41854" y="36214"/>
                  </a:cubicBezTo>
                  <a:cubicBezTo>
                    <a:pt x="40835" y="15074"/>
                    <a:pt x="28609" y="-973"/>
                    <a:pt x="17657" y="46"/>
                  </a:cubicBezTo>
                  <a:cubicBezTo>
                    <a:pt x="7723" y="1065"/>
                    <a:pt x="-937" y="18130"/>
                    <a:pt x="82" y="39271"/>
                  </a:cubicBezTo>
                  <a:cubicBezTo>
                    <a:pt x="1101" y="59393"/>
                    <a:pt x="12053" y="70090"/>
                    <a:pt x="23260" y="69072"/>
                  </a:cubicBezTo>
                  <a:close/>
                </a:path>
              </a:pathLst>
            </a:custGeom>
            <a:solidFill>
              <a:srgbClr val="FFFFFF"/>
            </a:solidFill>
            <a:ln w="25463" cap="flat">
              <a:noFill/>
              <a:prstDash val="solid"/>
              <a:miter/>
            </a:ln>
          </p:spPr>
          <p:txBody>
            <a:bodyPr rtlCol="0" anchor="ctr"/>
            <a:lstStyle/>
            <a:p>
              <a:endParaRPr lang="es-CO" dirty="0"/>
            </a:p>
          </p:txBody>
        </p:sp>
        <p:sp>
          <p:nvSpPr>
            <p:cNvPr id="119" name="Forma libre: forma 118">
              <a:extLst>
                <a:ext uri="{FF2B5EF4-FFF2-40B4-BE49-F238E27FC236}">
                  <a16:creationId xmlns="" xmlns:a16="http://schemas.microsoft.com/office/drawing/2014/main" id="{7E57E41B-D594-4F30-A15F-AED22C2A797D}"/>
                </a:ext>
              </a:extLst>
            </p:cNvPr>
            <p:cNvSpPr/>
            <p:nvPr/>
          </p:nvSpPr>
          <p:spPr>
            <a:xfrm>
              <a:off x="6383699" y="8517894"/>
              <a:ext cx="50941" cy="50941"/>
            </a:xfrm>
            <a:custGeom>
              <a:avLst/>
              <a:gdLst>
                <a:gd name="connsiteX0" fmla="*/ 44847 w 50941"/>
                <a:gd name="connsiteY0" fmla="*/ 21722 h 50941"/>
                <a:gd name="connsiteX1" fmla="*/ 6131 w 50941"/>
                <a:gd name="connsiteY1" fmla="*/ 1600 h 50941"/>
                <a:gd name="connsiteX2" fmla="*/ 9442 w 50941"/>
                <a:gd name="connsiteY2" fmla="*/ 42862 h 50941"/>
                <a:gd name="connsiteX3" fmla="*/ 44592 w 50941"/>
                <a:gd name="connsiteY3" fmla="*/ 58654 h 50941"/>
                <a:gd name="connsiteX4" fmla="*/ 44847 w 50941"/>
                <a:gd name="connsiteY4" fmla="*/ 21722 h 5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1" h="50941">
                  <a:moveTo>
                    <a:pt x="44847" y="21722"/>
                  </a:moveTo>
                  <a:cubicBezTo>
                    <a:pt x="32621" y="4656"/>
                    <a:pt x="15046" y="-3749"/>
                    <a:pt x="6131" y="1600"/>
                  </a:cubicBezTo>
                  <a:cubicBezTo>
                    <a:pt x="-2529" y="6949"/>
                    <a:pt x="-2529" y="26052"/>
                    <a:pt x="9442" y="42862"/>
                  </a:cubicBezTo>
                  <a:cubicBezTo>
                    <a:pt x="21668" y="59928"/>
                    <a:pt x="35932" y="64003"/>
                    <a:pt x="44592" y="58654"/>
                  </a:cubicBezTo>
                  <a:cubicBezTo>
                    <a:pt x="53761" y="53560"/>
                    <a:pt x="55799" y="38787"/>
                    <a:pt x="44847" y="21722"/>
                  </a:cubicBezTo>
                  <a:close/>
                </a:path>
              </a:pathLst>
            </a:custGeom>
            <a:solidFill>
              <a:srgbClr val="FFFFFF"/>
            </a:solidFill>
            <a:ln w="25463" cap="flat">
              <a:noFill/>
              <a:prstDash val="solid"/>
              <a:miter/>
            </a:ln>
          </p:spPr>
          <p:txBody>
            <a:bodyPr rtlCol="0" anchor="ctr"/>
            <a:lstStyle/>
            <a:p>
              <a:endParaRPr lang="es-CO" dirty="0"/>
            </a:p>
          </p:txBody>
        </p:sp>
        <p:sp>
          <p:nvSpPr>
            <p:cNvPr id="120" name="Forma libre: forma 119">
              <a:extLst>
                <a:ext uri="{FF2B5EF4-FFF2-40B4-BE49-F238E27FC236}">
                  <a16:creationId xmlns="" xmlns:a16="http://schemas.microsoft.com/office/drawing/2014/main" id="{321DAC3C-92F7-4B10-8331-C829ACC9E153}"/>
                </a:ext>
              </a:extLst>
            </p:cNvPr>
            <p:cNvSpPr/>
            <p:nvPr/>
          </p:nvSpPr>
          <p:spPr>
            <a:xfrm>
              <a:off x="6370843" y="8212526"/>
              <a:ext cx="25471" cy="50941"/>
            </a:xfrm>
            <a:custGeom>
              <a:avLst/>
              <a:gdLst>
                <a:gd name="connsiteX0" fmla="*/ 40637 w 25470"/>
                <a:gd name="connsiteY0" fmla="*/ 36214 h 50941"/>
                <a:gd name="connsiteX1" fmla="*/ 16440 w 25470"/>
                <a:gd name="connsiteY1" fmla="*/ 46 h 50941"/>
                <a:gd name="connsiteX2" fmla="*/ 139 w 25470"/>
                <a:gd name="connsiteY2" fmla="*/ 39271 h 50941"/>
                <a:gd name="connsiteX3" fmla="*/ 22044 w 25470"/>
                <a:gd name="connsiteY3" fmla="*/ 69072 h 50941"/>
                <a:gd name="connsiteX4" fmla="*/ 40637 w 25470"/>
                <a:gd name="connsiteY4" fmla="*/ 36214 h 5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70" h="50941">
                  <a:moveTo>
                    <a:pt x="40637" y="36214"/>
                  </a:moveTo>
                  <a:cubicBezTo>
                    <a:pt x="39619" y="15074"/>
                    <a:pt x="27393" y="-973"/>
                    <a:pt x="16440" y="46"/>
                  </a:cubicBezTo>
                  <a:cubicBezTo>
                    <a:pt x="6507" y="1065"/>
                    <a:pt x="-1135" y="18130"/>
                    <a:pt x="139" y="39271"/>
                  </a:cubicBezTo>
                  <a:cubicBezTo>
                    <a:pt x="1158" y="59393"/>
                    <a:pt x="12110" y="70090"/>
                    <a:pt x="22044" y="69072"/>
                  </a:cubicBezTo>
                  <a:cubicBezTo>
                    <a:pt x="32996" y="68053"/>
                    <a:pt x="41656" y="56336"/>
                    <a:pt x="40637" y="36214"/>
                  </a:cubicBezTo>
                  <a:close/>
                </a:path>
              </a:pathLst>
            </a:custGeom>
            <a:solidFill>
              <a:srgbClr val="FFFFFF"/>
            </a:solidFill>
            <a:ln w="25463" cap="flat">
              <a:noFill/>
              <a:prstDash val="solid"/>
              <a:miter/>
            </a:ln>
          </p:spPr>
          <p:txBody>
            <a:bodyPr rtlCol="0" anchor="ctr"/>
            <a:lstStyle/>
            <a:p>
              <a:endParaRPr lang="es-CO" dirty="0"/>
            </a:p>
          </p:txBody>
        </p:sp>
        <p:sp>
          <p:nvSpPr>
            <p:cNvPr id="121" name="Forma libre: forma 120">
              <a:extLst>
                <a:ext uri="{FF2B5EF4-FFF2-40B4-BE49-F238E27FC236}">
                  <a16:creationId xmlns="" xmlns:a16="http://schemas.microsoft.com/office/drawing/2014/main" id="{C10BC5DD-B9AB-48BC-B74B-BBF5168EF2AC}"/>
                </a:ext>
              </a:extLst>
            </p:cNvPr>
            <p:cNvSpPr/>
            <p:nvPr/>
          </p:nvSpPr>
          <p:spPr>
            <a:xfrm>
              <a:off x="6363548" y="7900764"/>
              <a:ext cx="25471" cy="50941"/>
            </a:xfrm>
            <a:custGeom>
              <a:avLst/>
              <a:gdLst>
                <a:gd name="connsiteX0" fmla="*/ 18895 w 25470"/>
                <a:gd name="connsiteY0" fmla="*/ 69072 h 50941"/>
                <a:gd name="connsiteX1" fmla="*/ 40800 w 25470"/>
                <a:gd name="connsiteY1" fmla="*/ 39272 h 50941"/>
                <a:gd name="connsiteX2" fmla="*/ 24244 w 25470"/>
                <a:gd name="connsiteY2" fmla="*/ 47 h 50941"/>
                <a:gd name="connsiteX3" fmla="*/ 47 w 25470"/>
                <a:gd name="connsiteY3" fmla="*/ 36215 h 50941"/>
                <a:gd name="connsiteX4" fmla="*/ 18895 w 25470"/>
                <a:gd name="connsiteY4" fmla="*/ 69072 h 5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70" h="50941">
                  <a:moveTo>
                    <a:pt x="18895" y="69072"/>
                  </a:moveTo>
                  <a:cubicBezTo>
                    <a:pt x="28829" y="70091"/>
                    <a:pt x="39781" y="59648"/>
                    <a:pt x="40800" y="39272"/>
                  </a:cubicBezTo>
                  <a:cubicBezTo>
                    <a:pt x="41819" y="18131"/>
                    <a:pt x="34178" y="1065"/>
                    <a:pt x="24244" y="47"/>
                  </a:cubicBezTo>
                  <a:cubicBezTo>
                    <a:pt x="13292" y="-972"/>
                    <a:pt x="1066" y="14820"/>
                    <a:pt x="47" y="36215"/>
                  </a:cubicBezTo>
                  <a:cubicBezTo>
                    <a:pt x="-717" y="56337"/>
                    <a:pt x="7943" y="68053"/>
                    <a:pt x="18895" y="69072"/>
                  </a:cubicBezTo>
                  <a:close/>
                </a:path>
              </a:pathLst>
            </a:custGeom>
            <a:solidFill>
              <a:srgbClr val="FFFFFF"/>
            </a:solidFill>
            <a:ln w="25463" cap="flat">
              <a:noFill/>
              <a:prstDash val="solid"/>
              <a:miter/>
            </a:ln>
          </p:spPr>
          <p:txBody>
            <a:bodyPr rtlCol="0" anchor="ctr"/>
            <a:lstStyle/>
            <a:p>
              <a:endParaRPr lang="es-CO" dirty="0"/>
            </a:p>
          </p:txBody>
        </p:sp>
        <p:sp>
          <p:nvSpPr>
            <p:cNvPr id="122" name="Forma libre: forma 121">
              <a:extLst>
                <a:ext uri="{FF2B5EF4-FFF2-40B4-BE49-F238E27FC236}">
                  <a16:creationId xmlns="" xmlns:a16="http://schemas.microsoft.com/office/drawing/2014/main" id="{79898A78-C08C-480F-9DC7-EF28DF645338}"/>
                </a:ext>
              </a:extLst>
            </p:cNvPr>
            <p:cNvSpPr/>
            <p:nvPr/>
          </p:nvSpPr>
          <p:spPr>
            <a:xfrm>
              <a:off x="7047048" y="8517894"/>
              <a:ext cx="50941" cy="50941"/>
            </a:xfrm>
            <a:custGeom>
              <a:avLst/>
              <a:gdLst>
                <a:gd name="connsiteX0" fmla="*/ 46793 w 50941"/>
                <a:gd name="connsiteY0" fmla="*/ 1600 h 50941"/>
                <a:gd name="connsiteX1" fmla="*/ 8332 w 50941"/>
                <a:gd name="connsiteY1" fmla="*/ 21722 h 50941"/>
                <a:gd name="connsiteX2" fmla="*/ 8332 w 50941"/>
                <a:gd name="connsiteY2" fmla="*/ 58909 h 50941"/>
                <a:gd name="connsiteX3" fmla="*/ 43481 w 50941"/>
                <a:gd name="connsiteY3" fmla="*/ 43117 h 50941"/>
                <a:gd name="connsiteX4" fmla="*/ 46793 w 50941"/>
                <a:gd name="connsiteY4" fmla="*/ 1600 h 5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1" h="50941">
                  <a:moveTo>
                    <a:pt x="46793" y="1600"/>
                  </a:moveTo>
                  <a:cubicBezTo>
                    <a:pt x="38133" y="-3749"/>
                    <a:pt x="20303" y="4656"/>
                    <a:pt x="8332" y="21722"/>
                  </a:cubicBezTo>
                  <a:cubicBezTo>
                    <a:pt x="-3894" y="38787"/>
                    <a:pt x="-1602" y="53560"/>
                    <a:pt x="8332" y="58909"/>
                  </a:cubicBezTo>
                  <a:cubicBezTo>
                    <a:pt x="16992" y="64258"/>
                    <a:pt x="31510" y="59928"/>
                    <a:pt x="43481" y="43117"/>
                  </a:cubicBezTo>
                  <a:cubicBezTo>
                    <a:pt x="55453" y="25797"/>
                    <a:pt x="55453" y="6694"/>
                    <a:pt x="46793" y="1600"/>
                  </a:cubicBezTo>
                  <a:close/>
                </a:path>
              </a:pathLst>
            </a:custGeom>
            <a:solidFill>
              <a:srgbClr val="FFFFFF"/>
            </a:solidFill>
            <a:ln w="25463" cap="flat">
              <a:noFill/>
              <a:prstDash val="solid"/>
              <a:miter/>
            </a:ln>
          </p:spPr>
          <p:txBody>
            <a:bodyPr rtlCol="0" anchor="ctr"/>
            <a:lstStyle/>
            <a:p>
              <a:endParaRPr lang="es-CO" dirty="0"/>
            </a:p>
          </p:txBody>
        </p:sp>
        <p:sp>
          <p:nvSpPr>
            <p:cNvPr id="123" name="Forma libre: forma 122">
              <a:extLst>
                <a:ext uri="{FF2B5EF4-FFF2-40B4-BE49-F238E27FC236}">
                  <a16:creationId xmlns="" xmlns:a16="http://schemas.microsoft.com/office/drawing/2014/main" id="{EFDC3E6F-28B0-40BA-8B86-A897C424494B}"/>
                </a:ext>
              </a:extLst>
            </p:cNvPr>
            <p:cNvSpPr/>
            <p:nvPr/>
          </p:nvSpPr>
          <p:spPr>
            <a:xfrm>
              <a:off x="6306795" y="7755882"/>
              <a:ext cx="840534" cy="993357"/>
            </a:xfrm>
            <a:custGeom>
              <a:avLst/>
              <a:gdLst>
                <a:gd name="connsiteX0" fmla="*/ 432493 w 840534"/>
                <a:gd name="connsiteY0" fmla="*/ 1019 h 993357"/>
                <a:gd name="connsiteX1" fmla="*/ 0 w 840534"/>
                <a:gd name="connsiteY1" fmla="*/ 0 h 993357"/>
                <a:gd name="connsiteX2" fmla="*/ 0 w 840534"/>
                <a:gd name="connsiteY2" fmla="*/ 774819 h 993357"/>
                <a:gd name="connsiteX3" fmla="*/ 174984 w 840534"/>
                <a:gd name="connsiteY3" fmla="*/ 944963 h 993357"/>
                <a:gd name="connsiteX4" fmla="*/ 432493 w 840534"/>
                <a:gd name="connsiteY4" fmla="*/ 1009404 h 993357"/>
                <a:gd name="connsiteX5" fmla="*/ 688983 w 840534"/>
                <a:gd name="connsiteY5" fmla="*/ 944963 h 993357"/>
                <a:gd name="connsiteX6" fmla="*/ 864986 w 840534"/>
                <a:gd name="connsiteY6" fmla="*/ 774819 h 993357"/>
                <a:gd name="connsiteX7" fmla="*/ 864986 w 840534"/>
                <a:gd name="connsiteY7" fmla="*/ 0 h 993357"/>
                <a:gd name="connsiteX8" fmla="*/ 432493 w 840534"/>
                <a:gd name="connsiteY8" fmla="*/ 1019 h 993357"/>
                <a:gd name="connsiteX9" fmla="*/ 780169 w 840534"/>
                <a:gd name="connsiteY9" fmla="*/ 121495 h 993357"/>
                <a:gd name="connsiteX10" fmla="*/ 785772 w 840534"/>
                <a:gd name="connsiteY10" fmla="*/ 104685 h 993357"/>
                <a:gd name="connsiteX11" fmla="*/ 794432 w 840534"/>
                <a:gd name="connsiteY11" fmla="*/ 120476 h 993357"/>
                <a:gd name="connsiteX12" fmla="*/ 814299 w 840534"/>
                <a:gd name="connsiteY12" fmla="*/ 121495 h 993357"/>
                <a:gd name="connsiteX13" fmla="*/ 813280 w 840534"/>
                <a:gd name="connsiteY13" fmla="*/ 124806 h 993357"/>
                <a:gd name="connsiteX14" fmla="*/ 795706 w 840534"/>
                <a:gd name="connsiteY14" fmla="*/ 136523 h 993357"/>
                <a:gd name="connsiteX15" fmla="*/ 781187 w 840534"/>
                <a:gd name="connsiteY15" fmla="*/ 137542 h 993357"/>
                <a:gd name="connsiteX16" fmla="*/ 761320 w 840534"/>
                <a:gd name="connsiteY16" fmla="*/ 126844 h 993357"/>
                <a:gd name="connsiteX17" fmla="*/ 760301 w 840534"/>
                <a:gd name="connsiteY17" fmla="*/ 124806 h 993357"/>
                <a:gd name="connsiteX18" fmla="*/ 780169 w 840534"/>
                <a:gd name="connsiteY18" fmla="*/ 121495 h 993357"/>
                <a:gd name="connsiteX19" fmla="*/ 789083 w 840534"/>
                <a:gd name="connsiteY19" fmla="*/ 143909 h 993357"/>
                <a:gd name="connsiteX20" fmla="*/ 840789 w 840534"/>
                <a:gd name="connsiteY20" fmla="*/ 176767 h 993357"/>
                <a:gd name="connsiteX21" fmla="*/ 800290 w 840534"/>
                <a:gd name="connsiteY21" fmla="*/ 216501 h 993357"/>
                <a:gd name="connsiteX22" fmla="*/ 839770 w 840534"/>
                <a:gd name="connsiteY22" fmla="*/ 213699 h 993357"/>
                <a:gd name="connsiteX23" fmla="*/ 804875 w 840534"/>
                <a:gd name="connsiteY23" fmla="*/ 230255 h 993357"/>
                <a:gd name="connsiteX24" fmla="*/ 789083 w 840534"/>
                <a:gd name="connsiteY24" fmla="*/ 284508 h 993357"/>
                <a:gd name="connsiteX25" fmla="*/ 800036 w 840534"/>
                <a:gd name="connsiteY25" fmla="*/ 274319 h 993357"/>
                <a:gd name="connsiteX26" fmla="*/ 836459 w 840534"/>
                <a:gd name="connsiteY26" fmla="*/ 267952 h 993357"/>
                <a:gd name="connsiteX27" fmla="*/ 818884 w 840534"/>
                <a:gd name="connsiteY27" fmla="*/ 294441 h 993357"/>
                <a:gd name="connsiteX28" fmla="*/ 787300 w 840534"/>
                <a:gd name="connsiteY28" fmla="*/ 302337 h 993357"/>
                <a:gd name="connsiteX29" fmla="*/ 796725 w 840534"/>
                <a:gd name="connsiteY29" fmla="*/ 334685 h 993357"/>
                <a:gd name="connsiteX30" fmla="*/ 779150 w 840534"/>
                <a:gd name="connsiteY30" fmla="*/ 348439 h 993357"/>
                <a:gd name="connsiteX31" fmla="*/ 781187 w 840534"/>
                <a:gd name="connsiteY31" fmla="*/ 264641 h 993357"/>
                <a:gd name="connsiteX32" fmla="*/ 790866 w 840534"/>
                <a:gd name="connsiteY32" fmla="*/ 231274 h 993357"/>
                <a:gd name="connsiteX33" fmla="*/ 751641 w 840534"/>
                <a:gd name="connsiteY33" fmla="*/ 221086 h 993357"/>
                <a:gd name="connsiteX34" fmla="*/ 791121 w 840534"/>
                <a:gd name="connsiteY34" fmla="*/ 217010 h 993357"/>
                <a:gd name="connsiteX35" fmla="*/ 744000 w 840534"/>
                <a:gd name="connsiteY35" fmla="*/ 183134 h 993357"/>
                <a:gd name="connsiteX36" fmla="*/ 789083 w 840534"/>
                <a:gd name="connsiteY36" fmla="*/ 143909 h 993357"/>
                <a:gd name="connsiteX37" fmla="*/ 818120 w 840534"/>
                <a:gd name="connsiteY37" fmla="*/ 435549 h 993357"/>
                <a:gd name="connsiteX38" fmla="*/ 816846 w 840534"/>
                <a:gd name="connsiteY38" fmla="*/ 438860 h 993357"/>
                <a:gd name="connsiteX39" fmla="*/ 797234 w 840534"/>
                <a:gd name="connsiteY39" fmla="*/ 449558 h 993357"/>
                <a:gd name="connsiteX40" fmla="*/ 782970 w 840534"/>
                <a:gd name="connsiteY40" fmla="*/ 448284 h 993357"/>
                <a:gd name="connsiteX41" fmla="*/ 765396 w 840534"/>
                <a:gd name="connsiteY41" fmla="*/ 436568 h 993357"/>
                <a:gd name="connsiteX42" fmla="*/ 764377 w 840534"/>
                <a:gd name="connsiteY42" fmla="*/ 433257 h 993357"/>
                <a:gd name="connsiteX43" fmla="*/ 783989 w 840534"/>
                <a:gd name="connsiteY43" fmla="*/ 432238 h 993357"/>
                <a:gd name="connsiteX44" fmla="*/ 792904 w 840534"/>
                <a:gd name="connsiteY44" fmla="*/ 416446 h 993357"/>
                <a:gd name="connsiteX45" fmla="*/ 798508 w 840534"/>
                <a:gd name="connsiteY45" fmla="*/ 433511 h 993357"/>
                <a:gd name="connsiteX46" fmla="*/ 818120 w 840534"/>
                <a:gd name="connsiteY46" fmla="*/ 435549 h 993357"/>
                <a:gd name="connsiteX47" fmla="*/ 534376 w 840534"/>
                <a:gd name="connsiteY47" fmla="*/ 70554 h 993357"/>
                <a:gd name="connsiteX48" fmla="*/ 570799 w 840534"/>
                <a:gd name="connsiteY48" fmla="*/ 113599 h 993357"/>
                <a:gd name="connsiteX49" fmla="*/ 571818 w 840534"/>
                <a:gd name="connsiteY49" fmla="*/ 74629 h 993357"/>
                <a:gd name="connsiteX50" fmla="*/ 587355 w 840534"/>
                <a:gd name="connsiteY50" fmla="*/ 109015 h 993357"/>
                <a:gd name="connsiteX51" fmla="*/ 640080 w 840534"/>
                <a:gd name="connsiteY51" fmla="*/ 128627 h 993357"/>
                <a:gd name="connsiteX52" fmla="*/ 631165 w 840534"/>
                <a:gd name="connsiteY52" fmla="*/ 117165 h 993357"/>
                <a:gd name="connsiteX53" fmla="*/ 626835 w 840534"/>
                <a:gd name="connsiteY53" fmla="*/ 82270 h 993357"/>
                <a:gd name="connsiteX54" fmla="*/ 653070 w 840534"/>
                <a:gd name="connsiteY54" fmla="*/ 101373 h 993357"/>
                <a:gd name="connsiteX55" fmla="*/ 658418 w 840534"/>
                <a:gd name="connsiteY55" fmla="*/ 131938 h 993357"/>
                <a:gd name="connsiteX56" fmla="*/ 692549 w 840534"/>
                <a:gd name="connsiteY56" fmla="*/ 125825 h 993357"/>
                <a:gd name="connsiteX57" fmla="*/ 705794 w 840534"/>
                <a:gd name="connsiteY57" fmla="*/ 143909 h 993357"/>
                <a:gd name="connsiteX58" fmla="*/ 618939 w 840534"/>
                <a:gd name="connsiteY58" fmla="*/ 134231 h 993357"/>
                <a:gd name="connsiteX59" fmla="*/ 586336 w 840534"/>
                <a:gd name="connsiteY59" fmla="*/ 122005 h 993357"/>
                <a:gd name="connsiteX60" fmla="*/ 572582 w 840534"/>
                <a:gd name="connsiteY60" fmla="*/ 158682 h 993357"/>
                <a:gd name="connsiteX61" fmla="*/ 570290 w 840534"/>
                <a:gd name="connsiteY61" fmla="*/ 119712 h 993357"/>
                <a:gd name="connsiteX62" fmla="*/ 530810 w 840534"/>
                <a:gd name="connsiteY62" fmla="*/ 163012 h 993357"/>
                <a:gd name="connsiteX63" fmla="*/ 494642 w 840534"/>
                <a:gd name="connsiteY63" fmla="*/ 116401 h 993357"/>
                <a:gd name="connsiteX64" fmla="*/ 534376 w 840534"/>
                <a:gd name="connsiteY64" fmla="*/ 70554 h 993357"/>
                <a:gd name="connsiteX65" fmla="*/ 471718 w 840534"/>
                <a:gd name="connsiteY65" fmla="*/ 109779 h 993357"/>
                <a:gd name="connsiteX66" fmla="*/ 473756 w 840534"/>
                <a:gd name="connsiteY66" fmla="*/ 90676 h 993357"/>
                <a:gd name="connsiteX67" fmla="*/ 477067 w 840534"/>
                <a:gd name="connsiteY67" fmla="*/ 91695 h 993357"/>
                <a:gd name="connsiteX68" fmla="*/ 488019 w 840534"/>
                <a:gd name="connsiteY68" fmla="*/ 109779 h 993357"/>
                <a:gd name="connsiteX69" fmla="*/ 488019 w 840534"/>
                <a:gd name="connsiteY69" fmla="*/ 122514 h 993357"/>
                <a:gd name="connsiteX70" fmla="*/ 474774 w 840534"/>
                <a:gd name="connsiteY70" fmla="*/ 141617 h 993357"/>
                <a:gd name="connsiteX71" fmla="*/ 471463 w 840534"/>
                <a:gd name="connsiteY71" fmla="*/ 141617 h 993357"/>
                <a:gd name="connsiteX72" fmla="*/ 470190 w 840534"/>
                <a:gd name="connsiteY72" fmla="*/ 122514 h 993357"/>
                <a:gd name="connsiteX73" fmla="*/ 452615 w 840534"/>
                <a:gd name="connsiteY73" fmla="*/ 116146 h 993357"/>
                <a:gd name="connsiteX74" fmla="*/ 471718 w 840534"/>
                <a:gd name="connsiteY74" fmla="*/ 109779 h 993357"/>
                <a:gd name="connsiteX75" fmla="*/ 380278 w 840534"/>
                <a:gd name="connsiteY75" fmla="*/ 109779 h 993357"/>
                <a:gd name="connsiteX76" fmla="*/ 391230 w 840534"/>
                <a:gd name="connsiteY76" fmla="*/ 91695 h 993357"/>
                <a:gd name="connsiteX77" fmla="*/ 394542 w 840534"/>
                <a:gd name="connsiteY77" fmla="*/ 90676 h 993357"/>
                <a:gd name="connsiteX78" fmla="*/ 396834 w 840534"/>
                <a:gd name="connsiteY78" fmla="*/ 109779 h 993357"/>
                <a:gd name="connsiteX79" fmla="*/ 415428 w 840534"/>
                <a:gd name="connsiteY79" fmla="*/ 116146 h 993357"/>
                <a:gd name="connsiteX80" fmla="*/ 397853 w 840534"/>
                <a:gd name="connsiteY80" fmla="*/ 122514 h 993357"/>
                <a:gd name="connsiteX81" fmla="*/ 396834 w 840534"/>
                <a:gd name="connsiteY81" fmla="*/ 141617 h 993357"/>
                <a:gd name="connsiteX82" fmla="*/ 393523 w 840534"/>
                <a:gd name="connsiteY82" fmla="*/ 141617 h 993357"/>
                <a:gd name="connsiteX83" fmla="*/ 380278 w 840534"/>
                <a:gd name="connsiteY83" fmla="*/ 122514 h 993357"/>
                <a:gd name="connsiteX84" fmla="*/ 380278 w 840534"/>
                <a:gd name="connsiteY84" fmla="*/ 109779 h 993357"/>
                <a:gd name="connsiteX85" fmla="*/ 175748 w 840534"/>
                <a:gd name="connsiteY85" fmla="*/ 125825 h 993357"/>
                <a:gd name="connsiteX86" fmla="*/ 209879 w 840534"/>
                <a:gd name="connsiteY86" fmla="*/ 131938 h 993357"/>
                <a:gd name="connsiteX87" fmla="*/ 215482 w 840534"/>
                <a:gd name="connsiteY87" fmla="*/ 101373 h 993357"/>
                <a:gd name="connsiteX88" fmla="*/ 241972 w 840534"/>
                <a:gd name="connsiteY88" fmla="*/ 82270 h 993357"/>
                <a:gd name="connsiteX89" fmla="*/ 237642 w 840534"/>
                <a:gd name="connsiteY89" fmla="*/ 117165 h 993357"/>
                <a:gd name="connsiteX90" fmla="*/ 228727 w 840534"/>
                <a:gd name="connsiteY90" fmla="*/ 128627 h 993357"/>
                <a:gd name="connsiteX91" fmla="*/ 281452 w 840534"/>
                <a:gd name="connsiteY91" fmla="*/ 109015 h 993357"/>
                <a:gd name="connsiteX92" fmla="*/ 296989 w 840534"/>
                <a:gd name="connsiteY92" fmla="*/ 74629 h 993357"/>
                <a:gd name="connsiteX93" fmla="*/ 298008 w 840534"/>
                <a:gd name="connsiteY93" fmla="*/ 113599 h 993357"/>
                <a:gd name="connsiteX94" fmla="*/ 334431 w 840534"/>
                <a:gd name="connsiteY94" fmla="*/ 70554 h 993357"/>
                <a:gd name="connsiteX95" fmla="*/ 374165 w 840534"/>
                <a:gd name="connsiteY95" fmla="*/ 116146 h 993357"/>
                <a:gd name="connsiteX96" fmla="*/ 337742 w 840534"/>
                <a:gd name="connsiteY96" fmla="*/ 162758 h 993357"/>
                <a:gd name="connsiteX97" fmla="*/ 298262 w 840534"/>
                <a:gd name="connsiteY97" fmla="*/ 119458 h 993357"/>
                <a:gd name="connsiteX98" fmla="*/ 295970 w 840534"/>
                <a:gd name="connsiteY98" fmla="*/ 158428 h 993357"/>
                <a:gd name="connsiteX99" fmla="*/ 282216 w 840534"/>
                <a:gd name="connsiteY99" fmla="*/ 121750 h 993357"/>
                <a:gd name="connsiteX100" fmla="*/ 249359 w 840534"/>
                <a:gd name="connsiteY100" fmla="*/ 134231 h 993357"/>
                <a:gd name="connsiteX101" fmla="*/ 162503 w 840534"/>
                <a:gd name="connsiteY101" fmla="*/ 143909 h 993357"/>
                <a:gd name="connsiteX102" fmla="*/ 175748 w 840534"/>
                <a:gd name="connsiteY102" fmla="*/ 125825 h 993357"/>
                <a:gd name="connsiteX103" fmla="*/ 75648 w 840534"/>
                <a:gd name="connsiteY103" fmla="*/ 120476 h 993357"/>
                <a:gd name="connsiteX104" fmla="*/ 84308 w 840534"/>
                <a:gd name="connsiteY104" fmla="*/ 104685 h 993357"/>
                <a:gd name="connsiteX105" fmla="*/ 89912 w 840534"/>
                <a:gd name="connsiteY105" fmla="*/ 121495 h 993357"/>
                <a:gd name="connsiteX106" fmla="*/ 109779 w 840534"/>
                <a:gd name="connsiteY106" fmla="*/ 124806 h 993357"/>
                <a:gd name="connsiteX107" fmla="*/ 108760 w 840534"/>
                <a:gd name="connsiteY107" fmla="*/ 126844 h 993357"/>
                <a:gd name="connsiteX108" fmla="*/ 89148 w 840534"/>
                <a:gd name="connsiteY108" fmla="*/ 137542 h 993357"/>
                <a:gd name="connsiteX109" fmla="*/ 74884 w 840534"/>
                <a:gd name="connsiteY109" fmla="*/ 136523 h 993357"/>
                <a:gd name="connsiteX110" fmla="*/ 57309 w 840534"/>
                <a:gd name="connsiteY110" fmla="*/ 124806 h 993357"/>
                <a:gd name="connsiteX111" fmla="*/ 56290 w 840534"/>
                <a:gd name="connsiteY111" fmla="*/ 121495 h 993357"/>
                <a:gd name="connsiteX112" fmla="*/ 75648 w 840534"/>
                <a:gd name="connsiteY112" fmla="*/ 120476 h 993357"/>
                <a:gd name="connsiteX113" fmla="*/ 81252 w 840534"/>
                <a:gd name="connsiteY113" fmla="*/ 143909 h 993357"/>
                <a:gd name="connsiteX114" fmla="*/ 126335 w 840534"/>
                <a:gd name="connsiteY114" fmla="*/ 183134 h 993357"/>
                <a:gd name="connsiteX115" fmla="*/ 79214 w 840534"/>
                <a:gd name="connsiteY115" fmla="*/ 217010 h 993357"/>
                <a:gd name="connsiteX116" fmla="*/ 118694 w 840534"/>
                <a:gd name="connsiteY116" fmla="*/ 221086 h 993357"/>
                <a:gd name="connsiteX117" fmla="*/ 79469 w 840534"/>
                <a:gd name="connsiteY117" fmla="*/ 231274 h 993357"/>
                <a:gd name="connsiteX118" fmla="*/ 89148 w 840534"/>
                <a:gd name="connsiteY118" fmla="*/ 264641 h 993357"/>
                <a:gd name="connsiteX119" fmla="*/ 91440 w 840534"/>
                <a:gd name="connsiteY119" fmla="*/ 348439 h 993357"/>
                <a:gd name="connsiteX120" fmla="*/ 73865 w 840534"/>
                <a:gd name="connsiteY120" fmla="*/ 334685 h 993357"/>
                <a:gd name="connsiteX121" fmla="*/ 82780 w 840534"/>
                <a:gd name="connsiteY121" fmla="*/ 302337 h 993357"/>
                <a:gd name="connsiteX122" fmla="*/ 51960 w 840534"/>
                <a:gd name="connsiteY122" fmla="*/ 294441 h 993357"/>
                <a:gd name="connsiteX123" fmla="*/ 34386 w 840534"/>
                <a:gd name="connsiteY123" fmla="*/ 267952 h 993357"/>
                <a:gd name="connsiteX124" fmla="*/ 70554 w 840534"/>
                <a:gd name="connsiteY124" fmla="*/ 274319 h 993357"/>
                <a:gd name="connsiteX125" fmla="*/ 80488 w 840534"/>
                <a:gd name="connsiteY125" fmla="*/ 283234 h 993357"/>
                <a:gd name="connsiteX126" fmla="*/ 65460 w 840534"/>
                <a:gd name="connsiteY126" fmla="*/ 230510 h 993357"/>
                <a:gd name="connsiteX127" fmla="*/ 31074 w 840534"/>
                <a:gd name="connsiteY127" fmla="*/ 213954 h 993357"/>
                <a:gd name="connsiteX128" fmla="*/ 70554 w 840534"/>
                <a:gd name="connsiteY128" fmla="*/ 216501 h 993357"/>
                <a:gd name="connsiteX129" fmla="*/ 30055 w 840534"/>
                <a:gd name="connsiteY129" fmla="*/ 176767 h 993357"/>
                <a:gd name="connsiteX130" fmla="*/ 81252 w 840534"/>
                <a:gd name="connsiteY130" fmla="*/ 143909 h 993357"/>
                <a:gd name="connsiteX131" fmla="*/ 105704 w 840534"/>
                <a:gd name="connsiteY131" fmla="*/ 433511 h 993357"/>
                <a:gd name="connsiteX132" fmla="*/ 104685 w 840534"/>
                <a:gd name="connsiteY132" fmla="*/ 436823 h 993357"/>
                <a:gd name="connsiteX133" fmla="*/ 87110 w 840534"/>
                <a:gd name="connsiteY133" fmla="*/ 448539 h 993357"/>
                <a:gd name="connsiteX134" fmla="*/ 72846 w 840534"/>
                <a:gd name="connsiteY134" fmla="*/ 449813 h 993357"/>
                <a:gd name="connsiteX135" fmla="*/ 52979 w 840534"/>
                <a:gd name="connsiteY135" fmla="*/ 439115 h 993357"/>
                <a:gd name="connsiteX136" fmla="*/ 51960 w 840534"/>
                <a:gd name="connsiteY136" fmla="*/ 435804 h 993357"/>
                <a:gd name="connsiteX137" fmla="*/ 71827 w 840534"/>
                <a:gd name="connsiteY137" fmla="*/ 433766 h 993357"/>
                <a:gd name="connsiteX138" fmla="*/ 77176 w 840534"/>
                <a:gd name="connsiteY138" fmla="*/ 416701 h 993357"/>
                <a:gd name="connsiteX139" fmla="*/ 86091 w 840534"/>
                <a:gd name="connsiteY139" fmla="*/ 432493 h 993357"/>
                <a:gd name="connsiteX140" fmla="*/ 105704 w 840534"/>
                <a:gd name="connsiteY140" fmla="*/ 433511 h 993357"/>
                <a:gd name="connsiteX141" fmla="*/ 24197 w 840534"/>
                <a:gd name="connsiteY141" fmla="*/ 556535 h 993357"/>
                <a:gd name="connsiteX142" fmla="*/ 57054 w 840534"/>
                <a:gd name="connsiteY142" fmla="*/ 568251 h 993357"/>
                <a:gd name="connsiteX143" fmla="*/ 68516 w 840534"/>
                <a:gd name="connsiteY143" fmla="*/ 586845 h 993357"/>
                <a:gd name="connsiteX144" fmla="*/ 72592 w 840534"/>
                <a:gd name="connsiteY144" fmla="*/ 576657 h 993357"/>
                <a:gd name="connsiteX145" fmla="*/ 82270 w 840534"/>
                <a:gd name="connsiteY145" fmla="*/ 543290 h 993357"/>
                <a:gd name="connsiteX146" fmla="*/ 43046 w 840534"/>
                <a:gd name="connsiteY146" fmla="*/ 533102 h 993357"/>
                <a:gd name="connsiteX147" fmla="*/ 83799 w 840534"/>
                <a:gd name="connsiteY147" fmla="*/ 528008 h 993357"/>
                <a:gd name="connsiteX148" fmla="*/ 35404 w 840534"/>
                <a:gd name="connsiteY148" fmla="*/ 494896 h 993357"/>
                <a:gd name="connsiteX149" fmla="*/ 80488 w 840534"/>
                <a:gd name="connsiteY149" fmla="*/ 454652 h 993357"/>
                <a:gd name="connsiteX150" fmla="*/ 132193 w 840534"/>
                <a:gd name="connsiteY150" fmla="*/ 488783 h 993357"/>
                <a:gd name="connsiteX151" fmla="*/ 89912 w 840534"/>
                <a:gd name="connsiteY151" fmla="*/ 527753 h 993357"/>
                <a:gd name="connsiteX152" fmla="*/ 131174 w 840534"/>
                <a:gd name="connsiteY152" fmla="*/ 525970 h 993357"/>
                <a:gd name="connsiteX153" fmla="*/ 96534 w 840534"/>
                <a:gd name="connsiteY153" fmla="*/ 542526 h 993357"/>
                <a:gd name="connsiteX154" fmla="*/ 88129 w 840534"/>
                <a:gd name="connsiteY154" fmla="*/ 646956 h 993357"/>
                <a:gd name="connsiteX155" fmla="*/ 70554 w 840534"/>
                <a:gd name="connsiteY155" fmla="*/ 660710 h 993357"/>
                <a:gd name="connsiteX156" fmla="*/ 65969 w 840534"/>
                <a:gd name="connsiteY156" fmla="*/ 597288 h 993357"/>
                <a:gd name="connsiteX157" fmla="*/ 34131 w 840534"/>
                <a:gd name="connsiteY157" fmla="*/ 585571 h 993357"/>
                <a:gd name="connsiteX158" fmla="*/ 24197 w 840534"/>
                <a:gd name="connsiteY158" fmla="*/ 556535 h 993357"/>
                <a:gd name="connsiteX159" fmla="*/ 50177 w 840534"/>
                <a:gd name="connsiteY159" fmla="*/ 760300 h 993357"/>
                <a:gd name="connsiteX160" fmla="*/ 48140 w 840534"/>
                <a:gd name="connsiteY160" fmla="*/ 758263 h 993357"/>
                <a:gd name="connsiteX161" fmla="*/ 64696 w 840534"/>
                <a:gd name="connsiteY161" fmla="*/ 746546 h 993357"/>
                <a:gd name="connsiteX162" fmla="*/ 60366 w 840534"/>
                <a:gd name="connsiteY162" fmla="*/ 728462 h 993357"/>
                <a:gd name="connsiteX163" fmla="*/ 75903 w 840534"/>
                <a:gd name="connsiteY163" fmla="*/ 739160 h 993357"/>
                <a:gd name="connsiteX164" fmla="*/ 93478 w 840534"/>
                <a:gd name="connsiteY164" fmla="*/ 729736 h 993357"/>
                <a:gd name="connsiteX165" fmla="*/ 94496 w 840534"/>
                <a:gd name="connsiteY165" fmla="*/ 732792 h 993357"/>
                <a:gd name="connsiteX166" fmla="*/ 84563 w 840534"/>
                <a:gd name="connsiteY166" fmla="*/ 753169 h 993357"/>
                <a:gd name="connsiteX167" fmla="*/ 73610 w 840534"/>
                <a:gd name="connsiteY167" fmla="*/ 760555 h 993357"/>
                <a:gd name="connsiteX168" fmla="*/ 50177 w 840534"/>
                <a:gd name="connsiteY168" fmla="*/ 760300 h 993357"/>
                <a:gd name="connsiteX169" fmla="*/ 196634 w 840534"/>
                <a:gd name="connsiteY169" fmla="*/ 918473 h 993357"/>
                <a:gd name="connsiteX170" fmla="*/ 183899 w 840534"/>
                <a:gd name="connsiteY170" fmla="*/ 887654 h 993357"/>
                <a:gd name="connsiteX171" fmla="*/ 154862 w 840534"/>
                <a:gd name="connsiteY171" fmla="*/ 899370 h 993357"/>
                <a:gd name="connsiteX172" fmla="*/ 123024 w 840534"/>
                <a:gd name="connsiteY172" fmla="*/ 887654 h 993357"/>
                <a:gd name="connsiteX173" fmla="*/ 156136 w 840534"/>
                <a:gd name="connsiteY173" fmla="*/ 872881 h 993357"/>
                <a:gd name="connsiteX174" fmla="*/ 170654 w 840534"/>
                <a:gd name="connsiteY174" fmla="*/ 873900 h 993357"/>
                <a:gd name="connsiteX175" fmla="*/ 124807 w 840534"/>
                <a:gd name="connsiteY175" fmla="*/ 840533 h 993357"/>
                <a:gd name="connsiteX176" fmla="*/ 86855 w 840534"/>
                <a:gd name="connsiteY176" fmla="*/ 846391 h 993357"/>
                <a:gd name="connsiteX177" fmla="*/ 121495 w 840534"/>
                <a:gd name="connsiteY177" fmla="*/ 823977 h 993357"/>
                <a:gd name="connsiteX178" fmla="*/ 62658 w 840534"/>
                <a:gd name="connsiteY178" fmla="*/ 817610 h 993357"/>
                <a:gd name="connsiteX179" fmla="*/ 82525 w 840534"/>
                <a:gd name="connsiteY179" fmla="*/ 761319 h 993357"/>
                <a:gd name="connsiteX180" fmla="*/ 143146 w 840534"/>
                <a:gd name="connsiteY180" fmla="*/ 766668 h 993357"/>
                <a:gd name="connsiteX181" fmla="*/ 125825 w 840534"/>
                <a:gd name="connsiteY181" fmla="*/ 821175 h 993357"/>
                <a:gd name="connsiteX182" fmla="*/ 161739 w 840534"/>
                <a:gd name="connsiteY182" fmla="*/ 802837 h 993357"/>
                <a:gd name="connsiteX183" fmla="*/ 136523 w 840534"/>
                <a:gd name="connsiteY183" fmla="*/ 833147 h 993357"/>
                <a:gd name="connsiteX184" fmla="*/ 165050 w 840534"/>
                <a:gd name="connsiteY184" fmla="*/ 853778 h 993357"/>
                <a:gd name="connsiteX185" fmla="*/ 220067 w 840534"/>
                <a:gd name="connsiteY185" fmla="*/ 919492 h 993357"/>
                <a:gd name="connsiteX186" fmla="*/ 196634 w 840534"/>
                <a:gd name="connsiteY186" fmla="*/ 918473 h 993357"/>
                <a:gd name="connsiteX187" fmla="*/ 335704 w 840534"/>
                <a:gd name="connsiteY187" fmla="*/ 903701 h 993357"/>
                <a:gd name="connsiteX188" fmla="*/ 319403 w 840534"/>
                <a:gd name="connsiteY188" fmla="*/ 919492 h 993357"/>
                <a:gd name="connsiteX189" fmla="*/ 316092 w 840534"/>
                <a:gd name="connsiteY189" fmla="*/ 919492 h 993357"/>
                <a:gd name="connsiteX190" fmla="*/ 319403 w 840534"/>
                <a:gd name="connsiteY190" fmla="*/ 900389 h 993357"/>
                <a:gd name="connsiteX191" fmla="*/ 302847 w 840534"/>
                <a:gd name="connsiteY191" fmla="*/ 889692 h 993357"/>
                <a:gd name="connsiteX192" fmla="*/ 321695 w 840534"/>
                <a:gd name="connsiteY192" fmla="*/ 887654 h 993357"/>
                <a:gd name="connsiteX193" fmla="*/ 327044 w 840534"/>
                <a:gd name="connsiteY193" fmla="*/ 868551 h 993357"/>
                <a:gd name="connsiteX194" fmla="*/ 330355 w 840534"/>
                <a:gd name="connsiteY194" fmla="*/ 870589 h 993357"/>
                <a:gd name="connsiteX195" fmla="*/ 337997 w 840534"/>
                <a:gd name="connsiteY195" fmla="*/ 890710 h 993357"/>
                <a:gd name="connsiteX196" fmla="*/ 335704 w 840534"/>
                <a:gd name="connsiteY196" fmla="*/ 903701 h 993357"/>
                <a:gd name="connsiteX197" fmla="*/ 539215 w 840534"/>
                <a:gd name="connsiteY197" fmla="*/ 932228 h 993357"/>
                <a:gd name="connsiteX198" fmla="*/ 507377 w 840534"/>
                <a:gd name="connsiteY198" fmla="*/ 919238 h 993357"/>
                <a:gd name="connsiteX199" fmla="*/ 495151 w 840534"/>
                <a:gd name="connsiteY199" fmla="*/ 947001 h 993357"/>
                <a:gd name="connsiteX200" fmla="*/ 464331 w 840534"/>
                <a:gd name="connsiteY200" fmla="*/ 960755 h 993357"/>
                <a:gd name="connsiteX201" fmla="*/ 476557 w 840534"/>
                <a:gd name="connsiteY201" fmla="*/ 926624 h 993357"/>
                <a:gd name="connsiteX202" fmla="*/ 488019 w 840534"/>
                <a:gd name="connsiteY202" fmla="*/ 918473 h 993357"/>
                <a:gd name="connsiteX203" fmla="*/ 431220 w 840534"/>
                <a:gd name="connsiteY203" fmla="*/ 926369 h 993357"/>
                <a:gd name="connsiteX204" fmla="*/ 408296 w 840534"/>
                <a:gd name="connsiteY204" fmla="*/ 955406 h 993357"/>
                <a:gd name="connsiteX205" fmla="*/ 416447 w 840534"/>
                <a:gd name="connsiteY205" fmla="*/ 917709 h 993357"/>
                <a:gd name="connsiteX206" fmla="*/ 370854 w 840534"/>
                <a:gd name="connsiteY206" fmla="*/ 952350 h 993357"/>
                <a:gd name="connsiteX207" fmla="*/ 342327 w 840534"/>
                <a:gd name="connsiteY207" fmla="*/ 899370 h 993357"/>
                <a:gd name="connsiteX208" fmla="*/ 389702 w 840534"/>
                <a:gd name="connsiteY208" fmla="*/ 861164 h 993357"/>
                <a:gd name="connsiteX209" fmla="*/ 417975 w 840534"/>
                <a:gd name="connsiteY209" fmla="*/ 911087 h 993357"/>
                <a:gd name="connsiteX210" fmla="*/ 428418 w 840534"/>
                <a:gd name="connsiteY210" fmla="*/ 874919 h 993357"/>
                <a:gd name="connsiteX211" fmla="*/ 434021 w 840534"/>
                <a:gd name="connsiteY211" fmla="*/ 912615 h 993357"/>
                <a:gd name="connsiteX212" fmla="*/ 468916 w 840534"/>
                <a:gd name="connsiteY212" fmla="*/ 908795 h 993357"/>
                <a:gd name="connsiteX213" fmla="*/ 557045 w 840534"/>
                <a:gd name="connsiteY213" fmla="*/ 917200 h 993357"/>
                <a:gd name="connsiteX214" fmla="*/ 539215 w 840534"/>
                <a:gd name="connsiteY214" fmla="*/ 932228 h 993357"/>
                <a:gd name="connsiteX215" fmla="*/ 431729 w 840534"/>
                <a:gd name="connsiteY215" fmla="*/ 849703 h 993357"/>
                <a:gd name="connsiteX216" fmla="*/ 260311 w 840534"/>
                <a:gd name="connsiteY216" fmla="*/ 808185 h 993357"/>
                <a:gd name="connsiteX217" fmla="*/ 147730 w 840534"/>
                <a:gd name="connsiteY217" fmla="*/ 695605 h 993357"/>
                <a:gd name="connsiteX218" fmla="*/ 146966 w 840534"/>
                <a:gd name="connsiteY218" fmla="*/ 174474 h 993357"/>
                <a:gd name="connsiteX219" fmla="*/ 435040 w 840534"/>
                <a:gd name="connsiteY219" fmla="*/ 152060 h 993357"/>
                <a:gd name="connsiteX220" fmla="*/ 723114 w 840534"/>
                <a:gd name="connsiteY220" fmla="*/ 174474 h 993357"/>
                <a:gd name="connsiteX221" fmla="*/ 722605 w 840534"/>
                <a:gd name="connsiteY221" fmla="*/ 695605 h 993357"/>
                <a:gd name="connsiteX222" fmla="*/ 601873 w 840534"/>
                <a:gd name="connsiteY222" fmla="*/ 808185 h 993357"/>
                <a:gd name="connsiteX223" fmla="*/ 431729 w 840534"/>
                <a:gd name="connsiteY223" fmla="*/ 849703 h 993357"/>
                <a:gd name="connsiteX224" fmla="*/ 807932 w 840534"/>
                <a:gd name="connsiteY224" fmla="*/ 817610 h 993357"/>
                <a:gd name="connsiteX225" fmla="*/ 749604 w 840534"/>
                <a:gd name="connsiteY225" fmla="*/ 824996 h 993357"/>
                <a:gd name="connsiteX226" fmla="*/ 783734 w 840534"/>
                <a:gd name="connsiteY226" fmla="*/ 846391 h 993357"/>
                <a:gd name="connsiteX227" fmla="*/ 746038 w 840534"/>
                <a:gd name="connsiteY227" fmla="*/ 840533 h 993357"/>
                <a:gd name="connsiteX228" fmla="*/ 699936 w 840534"/>
                <a:gd name="connsiteY228" fmla="*/ 874155 h 993357"/>
                <a:gd name="connsiteX229" fmla="*/ 714454 w 840534"/>
                <a:gd name="connsiteY229" fmla="*/ 873136 h 993357"/>
                <a:gd name="connsiteX230" fmla="*/ 747566 w 840534"/>
                <a:gd name="connsiteY230" fmla="*/ 887909 h 993357"/>
                <a:gd name="connsiteX231" fmla="*/ 715728 w 840534"/>
                <a:gd name="connsiteY231" fmla="*/ 899625 h 993357"/>
                <a:gd name="connsiteX232" fmla="*/ 686436 w 840534"/>
                <a:gd name="connsiteY232" fmla="*/ 888163 h 993357"/>
                <a:gd name="connsiteX233" fmla="*/ 673701 w 840534"/>
                <a:gd name="connsiteY233" fmla="*/ 918728 h 993357"/>
                <a:gd name="connsiteX234" fmla="*/ 650523 w 840534"/>
                <a:gd name="connsiteY234" fmla="*/ 919747 h 993357"/>
                <a:gd name="connsiteX235" fmla="*/ 705539 w 840534"/>
                <a:gd name="connsiteY235" fmla="*/ 854033 h 993357"/>
                <a:gd name="connsiteX236" fmla="*/ 734067 w 840534"/>
                <a:gd name="connsiteY236" fmla="*/ 833401 h 993357"/>
                <a:gd name="connsiteX237" fmla="*/ 708851 w 840534"/>
                <a:gd name="connsiteY237" fmla="*/ 803091 h 993357"/>
                <a:gd name="connsiteX238" fmla="*/ 743745 w 840534"/>
                <a:gd name="connsiteY238" fmla="*/ 821685 h 993357"/>
                <a:gd name="connsiteX239" fmla="*/ 727444 w 840534"/>
                <a:gd name="connsiteY239" fmla="*/ 767178 h 993357"/>
                <a:gd name="connsiteX240" fmla="*/ 788065 w 840534"/>
                <a:gd name="connsiteY240" fmla="*/ 761829 h 993357"/>
                <a:gd name="connsiteX241" fmla="*/ 807932 w 840534"/>
                <a:gd name="connsiteY241" fmla="*/ 817610 h 993357"/>
                <a:gd name="connsiteX242" fmla="*/ 818884 w 840534"/>
                <a:gd name="connsiteY242" fmla="*/ 760300 h 993357"/>
                <a:gd name="connsiteX243" fmla="*/ 796725 w 840534"/>
                <a:gd name="connsiteY243" fmla="*/ 760300 h 993357"/>
                <a:gd name="connsiteX244" fmla="*/ 784499 w 840534"/>
                <a:gd name="connsiteY244" fmla="*/ 752914 h 993357"/>
                <a:gd name="connsiteX245" fmla="*/ 775839 w 840534"/>
                <a:gd name="connsiteY245" fmla="*/ 732537 h 993357"/>
                <a:gd name="connsiteX246" fmla="*/ 776857 w 840534"/>
                <a:gd name="connsiteY246" fmla="*/ 729481 h 993357"/>
                <a:gd name="connsiteX247" fmla="*/ 794432 w 840534"/>
                <a:gd name="connsiteY247" fmla="*/ 738905 h 993357"/>
                <a:gd name="connsiteX248" fmla="*/ 809715 w 840534"/>
                <a:gd name="connsiteY248" fmla="*/ 728207 h 993357"/>
                <a:gd name="connsiteX249" fmla="*/ 805385 w 840534"/>
                <a:gd name="connsiteY249" fmla="*/ 746292 h 993357"/>
                <a:gd name="connsiteX250" fmla="*/ 821941 w 840534"/>
                <a:gd name="connsiteY250" fmla="*/ 758008 h 993357"/>
                <a:gd name="connsiteX251" fmla="*/ 818884 w 840534"/>
                <a:gd name="connsiteY251" fmla="*/ 760300 h 993357"/>
                <a:gd name="connsiteX252" fmla="*/ 835695 w 840534"/>
                <a:gd name="connsiteY252" fmla="*/ 585062 h 993357"/>
                <a:gd name="connsiteX253" fmla="*/ 804366 w 840534"/>
                <a:gd name="connsiteY253" fmla="*/ 596779 h 993357"/>
                <a:gd name="connsiteX254" fmla="*/ 799272 w 840534"/>
                <a:gd name="connsiteY254" fmla="*/ 660201 h 993357"/>
                <a:gd name="connsiteX255" fmla="*/ 781697 w 840534"/>
                <a:gd name="connsiteY255" fmla="*/ 646446 h 993357"/>
                <a:gd name="connsiteX256" fmla="*/ 773546 w 840534"/>
                <a:gd name="connsiteY256" fmla="*/ 542017 h 993357"/>
                <a:gd name="connsiteX257" fmla="*/ 739925 w 840534"/>
                <a:gd name="connsiteY257" fmla="*/ 525461 h 993357"/>
                <a:gd name="connsiteX258" fmla="*/ 779914 w 840534"/>
                <a:gd name="connsiteY258" fmla="*/ 527244 h 993357"/>
                <a:gd name="connsiteX259" fmla="*/ 737632 w 840534"/>
                <a:gd name="connsiteY259" fmla="*/ 488273 h 993357"/>
                <a:gd name="connsiteX260" fmla="*/ 789338 w 840534"/>
                <a:gd name="connsiteY260" fmla="*/ 454143 h 993357"/>
                <a:gd name="connsiteX261" fmla="*/ 834421 w 840534"/>
                <a:gd name="connsiteY261" fmla="*/ 494386 h 993357"/>
                <a:gd name="connsiteX262" fmla="*/ 786027 w 840534"/>
                <a:gd name="connsiteY262" fmla="*/ 527498 h 993357"/>
                <a:gd name="connsiteX263" fmla="*/ 826780 w 840534"/>
                <a:gd name="connsiteY263" fmla="*/ 532592 h 993357"/>
                <a:gd name="connsiteX264" fmla="*/ 787300 w 840534"/>
                <a:gd name="connsiteY264" fmla="*/ 542781 h 993357"/>
                <a:gd name="connsiteX265" fmla="*/ 796979 w 840534"/>
                <a:gd name="connsiteY265" fmla="*/ 576147 h 993357"/>
                <a:gd name="connsiteX266" fmla="*/ 801309 w 840534"/>
                <a:gd name="connsiteY266" fmla="*/ 586336 h 993357"/>
                <a:gd name="connsiteX267" fmla="*/ 812516 w 840534"/>
                <a:gd name="connsiteY267" fmla="*/ 567742 h 993357"/>
                <a:gd name="connsiteX268" fmla="*/ 846393 w 840534"/>
                <a:gd name="connsiteY268" fmla="*/ 556025 h 993357"/>
                <a:gd name="connsiteX269" fmla="*/ 835695 w 840534"/>
                <a:gd name="connsiteY269" fmla="*/ 585062 h 993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Lst>
              <a:rect l="l" t="t" r="r" b="b"/>
              <a:pathLst>
                <a:path w="840534" h="993357">
                  <a:moveTo>
                    <a:pt x="432493" y="1019"/>
                  </a:moveTo>
                  <a:cubicBezTo>
                    <a:pt x="298008" y="71318"/>
                    <a:pt x="133976" y="71063"/>
                    <a:pt x="0" y="0"/>
                  </a:cubicBezTo>
                  <a:lnTo>
                    <a:pt x="0" y="774819"/>
                  </a:lnTo>
                  <a:cubicBezTo>
                    <a:pt x="0" y="869570"/>
                    <a:pt x="77940" y="944963"/>
                    <a:pt x="174984" y="944963"/>
                  </a:cubicBezTo>
                  <a:cubicBezTo>
                    <a:pt x="268716" y="944963"/>
                    <a:pt x="352006" y="957953"/>
                    <a:pt x="432493" y="1009404"/>
                  </a:cubicBezTo>
                  <a:cubicBezTo>
                    <a:pt x="512981" y="958717"/>
                    <a:pt x="595506" y="944963"/>
                    <a:pt x="688983" y="944963"/>
                  </a:cubicBezTo>
                  <a:cubicBezTo>
                    <a:pt x="785517" y="944963"/>
                    <a:pt x="864986" y="869824"/>
                    <a:pt x="864986" y="774819"/>
                  </a:cubicBezTo>
                  <a:lnTo>
                    <a:pt x="864986" y="0"/>
                  </a:lnTo>
                  <a:cubicBezTo>
                    <a:pt x="729991" y="71318"/>
                    <a:pt x="567743" y="70554"/>
                    <a:pt x="432493" y="1019"/>
                  </a:cubicBezTo>
                  <a:close/>
                  <a:moveTo>
                    <a:pt x="780169" y="121495"/>
                  </a:moveTo>
                  <a:cubicBezTo>
                    <a:pt x="780169" y="121495"/>
                    <a:pt x="782461" y="104685"/>
                    <a:pt x="785772" y="104685"/>
                  </a:cubicBezTo>
                  <a:cubicBezTo>
                    <a:pt x="789083" y="103666"/>
                    <a:pt x="794432" y="120476"/>
                    <a:pt x="794432" y="120476"/>
                  </a:cubicBezTo>
                  <a:cubicBezTo>
                    <a:pt x="801055" y="114109"/>
                    <a:pt x="814299" y="121495"/>
                    <a:pt x="814299" y="121495"/>
                  </a:cubicBezTo>
                  <a:lnTo>
                    <a:pt x="813280" y="124806"/>
                  </a:lnTo>
                  <a:cubicBezTo>
                    <a:pt x="803347" y="120476"/>
                    <a:pt x="794687" y="131174"/>
                    <a:pt x="795706" y="136523"/>
                  </a:cubicBezTo>
                  <a:cubicBezTo>
                    <a:pt x="795706" y="139579"/>
                    <a:pt x="781187" y="140598"/>
                    <a:pt x="781187" y="137542"/>
                  </a:cubicBezTo>
                  <a:cubicBezTo>
                    <a:pt x="781187" y="132193"/>
                    <a:pt x="771254" y="122769"/>
                    <a:pt x="761320" y="126844"/>
                  </a:cubicBezTo>
                  <a:lnTo>
                    <a:pt x="760301" y="124806"/>
                  </a:lnTo>
                  <a:cubicBezTo>
                    <a:pt x="760301" y="124806"/>
                    <a:pt x="771508" y="115128"/>
                    <a:pt x="780169" y="121495"/>
                  </a:cubicBezTo>
                  <a:close/>
                  <a:moveTo>
                    <a:pt x="789083" y="143909"/>
                  </a:moveTo>
                  <a:cubicBezTo>
                    <a:pt x="815318" y="141872"/>
                    <a:pt x="838497" y="156645"/>
                    <a:pt x="840789" y="176767"/>
                  </a:cubicBezTo>
                  <a:cubicBezTo>
                    <a:pt x="841808" y="195870"/>
                    <a:pt x="824488" y="212935"/>
                    <a:pt x="800290" y="216501"/>
                  </a:cubicBezTo>
                  <a:cubicBezTo>
                    <a:pt x="815064" y="221850"/>
                    <a:pt x="830855" y="215737"/>
                    <a:pt x="839770" y="213699"/>
                  </a:cubicBezTo>
                  <a:cubicBezTo>
                    <a:pt x="839770" y="213699"/>
                    <a:pt x="842827" y="238151"/>
                    <a:pt x="804875" y="230255"/>
                  </a:cubicBezTo>
                  <a:cubicBezTo>
                    <a:pt x="806403" y="250122"/>
                    <a:pt x="793668" y="264641"/>
                    <a:pt x="789083" y="284508"/>
                  </a:cubicBezTo>
                  <a:cubicBezTo>
                    <a:pt x="791885" y="280687"/>
                    <a:pt x="795451" y="277376"/>
                    <a:pt x="800036" y="274319"/>
                  </a:cubicBezTo>
                  <a:cubicBezTo>
                    <a:pt x="810988" y="267952"/>
                    <a:pt x="824233" y="265914"/>
                    <a:pt x="836459" y="267952"/>
                  </a:cubicBezTo>
                  <a:cubicBezTo>
                    <a:pt x="835440" y="277376"/>
                    <a:pt x="828563" y="288074"/>
                    <a:pt x="818884" y="294441"/>
                  </a:cubicBezTo>
                  <a:cubicBezTo>
                    <a:pt x="809205" y="300809"/>
                    <a:pt x="797998" y="303356"/>
                    <a:pt x="787300" y="302337"/>
                  </a:cubicBezTo>
                  <a:cubicBezTo>
                    <a:pt x="787810" y="311507"/>
                    <a:pt x="790357" y="322204"/>
                    <a:pt x="796725" y="334685"/>
                  </a:cubicBezTo>
                  <a:lnTo>
                    <a:pt x="779150" y="348439"/>
                  </a:lnTo>
                  <a:cubicBezTo>
                    <a:pt x="770490" y="331374"/>
                    <a:pt x="766924" y="292149"/>
                    <a:pt x="781187" y="264641"/>
                  </a:cubicBezTo>
                  <a:cubicBezTo>
                    <a:pt x="790102" y="245792"/>
                    <a:pt x="791885" y="238406"/>
                    <a:pt x="790866" y="231274"/>
                  </a:cubicBezTo>
                  <a:cubicBezTo>
                    <a:pt x="778895" y="235604"/>
                    <a:pt x="754953" y="241462"/>
                    <a:pt x="751641" y="221086"/>
                  </a:cubicBezTo>
                  <a:cubicBezTo>
                    <a:pt x="751641" y="221086"/>
                    <a:pt x="778640" y="225416"/>
                    <a:pt x="791121" y="217010"/>
                  </a:cubicBezTo>
                  <a:cubicBezTo>
                    <a:pt x="766669" y="216246"/>
                    <a:pt x="746038" y="201983"/>
                    <a:pt x="744000" y="183134"/>
                  </a:cubicBezTo>
                  <a:cubicBezTo>
                    <a:pt x="742727" y="163012"/>
                    <a:pt x="762594" y="144928"/>
                    <a:pt x="789083" y="143909"/>
                  </a:cubicBezTo>
                  <a:close/>
                  <a:moveTo>
                    <a:pt x="818120" y="435549"/>
                  </a:moveTo>
                  <a:lnTo>
                    <a:pt x="816846" y="438860"/>
                  </a:lnTo>
                  <a:cubicBezTo>
                    <a:pt x="806913" y="434530"/>
                    <a:pt x="797234" y="444209"/>
                    <a:pt x="797234" y="449558"/>
                  </a:cubicBezTo>
                  <a:cubicBezTo>
                    <a:pt x="797234" y="452614"/>
                    <a:pt x="782970" y="451596"/>
                    <a:pt x="782970" y="448284"/>
                  </a:cubicBezTo>
                  <a:cubicBezTo>
                    <a:pt x="783989" y="442936"/>
                    <a:pt x="775074" y="432493"/>
                    <a:pt x="765396" y="436568"/>
                  </a:cubicBezTo>
                  <a:lnTo>
                    <a:pt x="764377" y="433257"/>
                  </a:lnTo>
                  <a:cubicBezTo>
                    <a:pt x="764377" y="433257"/>
                    <a:pt x="777622" y="425870"/>
                    <a:pt x="783989" y="432238"/>
                  </a:cubicBezTo>
                  <a:cubicBezTo>
                    <a:pt x="783989" y="432238"/>
                    <a:pt x="789593" y="415427"/>
                    <a:pt x="792904" y="416446"/>
                  </a:cubicBezTo>
                  <a:cubicBezTo>
                    <a:pt x="796215" y="416446"/>
                    <a:pt x="798508" y="433511"/>
                    <a:pt x="798508" y="433511"/>
                  </a:cubicBezTo>
                  <a:cubicBezTo>
                    <a:pt x="807168" y="426889"/>
                    <a:pt x="818120" y="435549"/>
                    <a:pt x="818120" y="435549"/>
                  </a:cubicBezTo>
                  <a:close/>
                  <a:moveTo>
                    <a:pt x="534376" y="70554"/>
                  </a:moveTo>
                  <a:cubicBezTo>
                    <a:pt x="554498" y="70554"/>
                    <a:pt x="570290" y="89657"/>
                    <a:pt x="570799" y="113599"/>
                  </a:cubicBezTo>
                  <a:cubicBezTo>
                    <a:pt x="578695" y="99336"/>
                    <a:pt x="572837" y="82525"/>
                    <a:pt x="571818" y="74629"/>
                  </a:cubicBezTo>
                  <a:cubicBezTo>
                    <a:pt x="571818" y="74629"/>
                    <a:pt x="597289" y="73610"/>
                    <a:pt x="587355" y="109015"/>
                  </a:cubicBezTo>
                  <a:cubicBezTo>
                    <a:pt x="606968" y="109779"/>
                    <a:pt x="620976" y="122514"/>
                    <a:pt x="640080" y="128627"/>
                  </a:cubicBezTo>
                  <a:cubicBezTo>
                    <a:pt x="636514" y="125571"/>
                    <a:pt x="633457" y="121750"/>
                    <a:pt x="631165" y="117165"/>
                  </a:cubicBezTo>
                  <a:cubicBezTo>
                    <a:pt x="624288" y="106468"/>
                    <a:pt x="623524" y="93732"/>
                    <a:pt x="626835" y="82270"/>
                  </a:cubicBezTo>
                  <a:cubicBezTo>
                    <a:pt x="637532" y="84308"/>
                    <a:pt x="647721" y="90676"/>
                    <a:pt x="653070" y="101373"/>
                  </a:cubicBezTo>
                  <a:cubicBezTo>
                    <a:pt x="658673" y="111307"/>
                    <a:pt x="660201" y="122259"/>
                    <a:pt x="658418" y="131938"/>
                  </a:cubicBezTo>
                  <a:cubicBezTo>
                    <a:pt x="668097" y="132193"/>
                    <a:pt x="679304" y="130665"/>
                    <a:pt x="692549" y="125825"/>
                  </a:cubicBezTo>
                  <a:lnTo>
                    <a:pt x="705794" y="143909"/>
                  </a:lnTo>
                  <a:cubicBezTo>
                    <a:pt x="687200" y="150277"/>
                    <a:pt x="646193" y="150277"/>
                    <a:pt x="618939" y="134231"/>
                  </a:cubicBezTo>
                  <a:cubicBezTo>
                    <a:pt x="601364" y="124806"/>
                    <a:pt x="593468" y="122259"/>
                    <a:pt x="586336" y="122005"/>
                  </a:cubicBezTo>
                  <a:cubicBezTo>
                    <a:pt x="589138" y="133466"/>
                    <a:pt x="592704" y="157918"/>
                    <a:pt x="572582" y="158682"/>
                  </a:cubicBezTo>
                  <a:cubicBezTo>
                    <a:pt x="572582" y="158682"/>
                    <a:pt x="579204" y="131938"/>
                    <a:pt x="570290" y="119712"/>
                  </a:cubicBezTo>
                  <a:cubicBezTo>
                    <a:pt x="569271" y="144164"/>
                    <a:pt x="551951" y="163012"/>
                    <a:pt x="530810" y="163012"/>
                  </a:cubicBezTo>
                  <a:cubicBezTo>
                    <a:pt x="509924" y="163012"/>
                    <a:pt x="493368" y="141872"/>
                    <a:pt x="494642" y="116401"/>
                  </a:cubicBezTo>
                  <a:cubicBezTo>
                    <a:pt x="494896" y="90676"/>
                    <a:pt x="512471" y="70554"/>
                    <a:pt x="534376" y="70554"/>
                  </a:cubicBezTo>
                  <a:close/>
                  <a:moveTo>
                    <a:pt x="471718" y="109779"/>
                  </a:moveTo>
                  <a:cubicBezTo>
                    <a:pt x="465096" y="102392"/>
                    <a:pt x="473756" y="90676"/>
                    <a:pt x="473756" y="90676"/>
                  </a:cubicBezTo>
                  <a:lnTo>
                    <a:pt x="477067" y="91695"/>
                  </a:lnTo>
                  <a:cubicBezTo>
                    <a:pt x="471718" y="101373"/>
                    <a:pt x="482670" y="109779"/>
                    <a:pt x="488019" y="109779"/>
                  </a:cubicBezTo>
                  <a:cubicBezTo>
                    <a:pt x="491330" y="109779"/>
                    <a:pt x="491330" y="122514"/>
                    <a:pt x="488019" y="122514"/>
                  </a:cubicBezTo>
                  <a:cubicBezTo>
                    <a:pt x="481397" y="122514"/>
                    <a:pt x="471463" y="131174"/>
                    <a:pt x="474774" y="141617"/>
                  </a:cubicBezTo>
                  <a:lnTo>
                    <a:pt x="471463" y="141617"/>
                  </a:lnTo>
                  <a:cubicBezTo>
                    <a:pt x="471463" y="141617"/>
                    <a:pt x="463822" y="129901"/>
                    <a:pt x="470190" y="122514"/>
                  </a:cubicBezTo>
                  <a:cubicBezTo>
                    <a:pt x="470190" y="122514"/>
                    <a:pt x="452615" y="119458"/>
                    <a:pt x="452615" y="116146"/>
                  </a:cubicBezTo>
                  <a:cubicBezTo>
                    <a:pt x="452870" y="113090"/>
                    <a:pt x="471718" y="109779"/>
                    <a:pt x="471718" y="109779"/>
                  </a:cubicBezTo>
                  <a:close/>
                  <a:moveTo>
                    <a:pt x="380278" y="109779"/>
                  </a:moveTo>
                  <a:cubicBezTo>
                    <a:pt x="385882" y="109779"/>
                    <a:pt x="396834" y="101373"/>
                    <a:pt x="391230" y="91695"/>
                  </a:cubicBezTo>
                  <a:lnTo>
                    <a:pt x="394542" y="90676"/>
                  </a:lnTo>
                  <a:cubicBezTo>
                    <a:pt x="394542" y="90676"/>
                    <a:pt x="403456" y="102392"/>
                    <a:pt x="396834" y="109779"/>
                  </a:cubicBezTo>
                  <a:cubicBezTo>
                    <a:pt x="396834" y="109779"/>
                    <a:pt x="415428" y="113090"/>
                    <a:pt x="415428" y="116146"/>
                  </a:cubicBezTo>
                  <a:cubicBezTo>
                    <a:pt x="415428" y="119458"/>
                    <a:pt x="397853" y="122514"/>
                    <a:pt x="397853" y="122514"/>
                  </a:cubicBezTo>
                  <a:cubicBezTo>
                    <a:pt x="404475" y="129901"/>
                    <a:pt x="396834" y="141617"/>
                    <a:pt x="396834" y="141617"/>
                  </a:cubicBezTo>
                  <a:lnTo>
                    <a:pt x="393523" y="141617"/>
                  </a:lnTo>
                  <a:cubicBezTo>
                    <a:pt x="396834" y="131174"/>
                    <a:pt x="386900" y="122514"/>
                    <a:pt x="380278" y="122514"/>
                  </a:cubicBezTo>
                  <a:cubicBezTo>
                    <a:pt x="376967" y="122514"/>
                    <a:pt x="376967" y="109779"/>
                    <a:pt x="380278" y="109779"/>
                  </a:cubicBezTo>
                  <a:close/>
                  <a:moveTo>
                    <a:pt x="175748" y="125825"/>
                  </a:moveTo>
                  <a:cubicBezTo>
                    <a:pt x="189248" y="130665"/>
                    <a:pt x="200200" y="132193"/>
                    <a:pt x="209879" y="131938"/>
                  </a:cubicBezTo>
                  <a:cubicBezTo>
                    <a:pt x="208096" y="122259"/>
                    <a:pt x="209624" y="111562"/>
                    <a:pt x="215482" y="101373"/>
                  </a:cubicBezTo>
                  <a:cubicBezTo>
                    <a:pt x="221086" y="90676"/>
                    <a:pt x="230765" y="84308"/>
                    <a:pt x="241972" y="82270"/>
                  </a:cubicBezTo>
                  <a:cubicBezTo>
                    <a:pt x="245283" y="93987"/>
                    <a:pt x="244264" y="106722"/>
                    <a:pt x="237642" y="117165"/>
                  </a:cubicBezTo>
                  <a:cubicBezTo>
                    <a:pt x="235350" y="121495"/>
                    <a:pt x="232293" y="125571"/>
                    <a:pt x="228727" y="128627"/>
                  </a:cubicBezTo>
                  <a:cubicBezTo>
                    <a:pt x="248085" y="122514"/>
                    <a:pt x="261839" y="109779"/>
                    <a:pt x="281452" y="109015"/>
                  </a:cubicBezTo>
                  <a:cubicBezTo>
                    <a:pt x="271773" y="73865"/>
                    <a:pt x="296989" y="74629"/>
                    <a:pt x="296989" y="74629"/>
                  </a:cubicBezTo>
                  <a:cubicBezTo>
                    <a:pt x="295970" y="82525"/>
                    <a:pt x="290366" y="99336"/>
                    <a:pt x="298008" y="113599"/>
                  </a:cubicBezTo>
                  <a:cubicBezTo>
                    <a:pt x="298517" y="89657"/>
                    <a:pt x="314309" y="70554"/>
                    <a:pt x="334431" y="70554"/>
                  </a:cubicBezTo>
                  <a:cubicBezTo>
                    <a:pt x="356336" y="70554"/>
                    <a:pt x="374165" y="90676"/>
                    <a:pt x="374165" y="116146"/>
                  </a:cubicBezTo>
                  <a:cubicBezTo>
                    <a:pt x="375184" y="141617"/>
                    <a:pt x="358628" y="162758"/>
                    <a:pt x="337742" y="162758"/>
                  </a:cubicBezTo>
                  <a:cubicBezTo>
                    <a:pt x="316347" y="162758"/>
                    <a:pt x="299281" y="143909"/>
                    <a:pt x="298262" y="119458"/>
                  </a:cubicBezTo>
                  <a:cubicBezTo>
                    <a:pt x="289348" y="131684"/>
                    <a:pt x="295970" y="158428"/>
                    <a:pt x="295970" y="158428"/>
                  </a:cubicBezTo>
                  <a:cubicBezTo>
                    <a:pt x="275848" y="157664"/>
                    <a:pt x="279414" y="133212"/>
                    <a:pt x="282216" y="121750"/>
                  </a:cubicBezTo>
                  <a:cubicBezTo>
                    <a:pt x="274829" y="122259"/>
                    <a:pt x="266933" y="124806"/>
                    <a:pt x="249359" y="134231"/>
                  </a:cubicBezTo>
                  <a:cubicBezTo>
                    <a:pt x="221850" y="150277"/>
                    <a:pt x="181097" y="150277"/>
                    <a:pt x="162503" y="143909"/>
                  </a:cubicBezTo>
                  <a:lnTo>
                    <a:pt x="175748" y="125825"/>
                  </a:lnTo>
                  <a:close/>
                  <a:moveTo>
                    <a:pt x="75648" y="120476"/>
                  </a:moveTo>
                  <a:cubicBezTo>
                    <a:pt x="75648" y="120476"/>
                    <a:pt x="81252" y="103411"/>
                    <a:pt x="84308" y="104685"/>
                  </a:cubicBezTo>
                  <a:cubicBezTo>
                    <a:pt x="87619" y="104685"/>
                    <a:pt x="89912" y="121495"/>
                    <a:pt x="89912" y="121495"/>
                  </a:cubicBezTo>
                  <a:cubicBezTo>
                    <a:pt x="98572" y="115128"/>
                    <a:pt x="109779" y="124806"/>
                    <a:pt x="109779" y="124806"/>
                  </a:cubicBezTo>
                  <a:lnTo>
                    <a:pt x="108760" y="126844"/>
                  </a:lnTo>
                  <a:cubicBezTo>
                    <a:pt x="98826" y="122769"/>
                    <a:pt x="89148" y="132193"/>
                    <a:pt x="89148" y="137542"/>
                  </a:cubicBezTo>
                  <a:cubicBezTo>
                    <a:pt x="88129" y="140853"/>
                    <a:pt x="74884" y="139579"/>
                    <a:pt x="74884" y="136523"/>
                  </a:cubicBezTo>
                  <a:cubicBezTo>
                    <a:pt x="74884" y="131174"/>
                    <a:pt x="67243" y="120476"/>
                    <a:pt x="57309" y="124806"/>
                  </a:cubicBezTo>
                  <a:lnTo>
                    <a:pt x="56290" y="121495"/>
                  </a:lnTo>
                  <a:cubicBezTo>
                    <a:pt x="56036" y="121495"/>
                    <a:pt x="69026" y="114109"/>
                    <a:pt x="75648" y="120476"/>
                  </a:cubicBezTo>
                  <a:close/>
                  <a:moveTo>
                    <a:pt x="81252" y="143909"/>
                  </a:moveTo>
                  <a:cubicBezTo>
                    <a:pt x="107741" y="144928"/>
                    <a:pt x="127608" y="163012"/>
                    <a:pt x="126335" y="183134"/>
                  </a:cubicBezTo>
                  <a:cubicBezTo>
                    <a:pt x="124297" y="201983"/>
                    <a:pt x="103666" y="216501"/>
                    <a:pt x="79214" y="217010"/>
                  </a:cubicBezTo>
                  <a:cubicBezTo>
                    <a:pt x="91695" y="225670"/>
                    <a:pt x="118694" y="221086"/>
                    <a:pt x="118694" y="221086"/>
                  </a:cubicBezTo>
                  <a:cubicBezTo>
                    <a:pt x="115382" y="241717"/>
                    <a:pt x="91440" y="235604"/>
                    <a:pt x="79469" y="231274"/>
                  </a:cubicBezTo>
                  <a:cubicBezTo>
                    <a:pt x="78450" y="238406"/>
                    <a:pt x="80233" y="245792"/>
                    <a:pt x="89148" y="264641"/>
                  </a:cubicBezTo>
                  <a:cubicBezTo>
                    <a:pt x="102392" y="292149"/>
                    <a:pt x="100100" y="331374"/>
                    <a:pt x="91440" y="348439"/>
                  </a:cubicBezTo>
                  <a:lnTo>
                    <a:pt x="73865" y="334685"/>
                  </a:lnTo>
                  <a:cubicBezTo>
                    <a:pt x="79978" y="322204"/>
                    <a:pt x="82270" y="311761"/>
                    <a:pt x="82780" y="302337"/>
                  </a:cubicBezTo>
                  <a:cubicBezTo>
                    <a:pt x="72337" y="303101"/>
                    <a:pt x="61384" y="300554"/>
                    <a:pt x="51960" y="294441"/>
                  </a:cubicBezTo>
                  <a:cubicBezTo>
                    <a:pt x="41008" y="288074"/>
                    <a:pt x="35404" y="277376"/>
                    <a:pt x="34386" y="267952"/>
                  </a:cubicBezTo>
                  <a:cubicBezTo>
                    <a:pt x="46611" y="265914"/>
                    <a:pt x="59602" y="267952"/>
                    <a:pt x="70554" y="274319"/>
                  </a:cubicBezTo>
                  <a:cubicBezTo>
                    <a:pt x="74629" y="277121"/>
                    <a:pt x="77686" y="279923"/>
                    <a:pt x="80488" y="283234"/>
                  </a:cubicBezTo>
                  <a:cubicBezTo>
                    <a:pt x="75393" y="264131"/>
                    <a:pt x="63677" y="249868"/>
                    <a:pt x="65460" y="230510"/>
                  </a:cubicBezTo>
                  <a:cubicBezTo>
                    <a:pt x="28273" y="238406"/>
                    <a:pt x="31074" y="213954"/>
                    <a:pt x="31074" y="213954"/>
                  </a:cubicBezTo>
                  <a:cubicBezTo>
                    <a:pt x="39734" y="215992"/>
                    <a:pt x="55526" y="221850"/>
                    <a:pt x="70554" y="216501"/>
                  </a:cubicBezTo>
                  <a:cubicBezTo>
                    <a:pt x="46357" y="212680"/>
                    <a:pt x="29037" y="195615"/>
                    <a:pt x="30055" y="176767"/>
                  </a:cubicBezTo>
                  <a:cubicBezTo>
                    <a:pt x="31584" y="156645"/>
                    <a:pt x="54762" y="141617"/>
                    <a:pt x="81252" y="143909"/>
                  </a:cubicBezTo>
                  <a:close/>
                  <a:moveTo>
                    <a:pt x="105704" y="433511"/>
                  </a:moveTo>
                  <a:lnTo>
                    <a:pt x="104685" y="436823"/>
                  </a:lnTo>
                  <a:cubicBezTo>
                    <a:pt x="94751" y="432493"/>
                    <a:pt x="85836" y="443190"/>
                    <a:pt x="87110" y="448539"/>
                  </a:cubicBezTo>
                  <a:cubicBezTo>
                    <a:pt x="87110" y="451850"/>
                    <a:pt x="73865" y="452869"/>
                    <a:pt x="72846" y="449813"/>
                  </a:cubicBezTo>
                  <a:cubicBezTo>
                    <a:pt x="72846" y="444464"/>
                    <a:pt x="62913" y="435040"/>
                    <a:pt x="52979" y="439115"/>
                  </a:cubicBezTo>
                  <a:lnTo>
                    <a:pt x="51960" y="435804"/>
                  </a:lnTo>
                  <a:cubicBezTo>
                    <a:pt x="51960" y="435804"/>
                    <a:pt x="62913" y="427144"/>
                    <a:pt x="71827" y="433766"/>
                  </a:cubicBezTo>
                  <a:cubicBezTo>
                    <a:pt x="71827" y="433766"/>
                    <a:pt x="74120" y="416701"/>
                    <a:pt x="77176" y="416701"/>
                  </a:cubicBezTo>
                  <a:cubicBezTo>
                    <a:pt x="80488" y="415682"/>
                    <a:pt x="86091" y="432493"/>
                    <a:pt x="86091" y="432493"/>
                  </a:cubicBezTo>
                  <a:cubicBezTo>
                    <a:pt x="92459" y="426125"/>
                    <a:pt x="105704" y="433511"/>
                    <a:pt x="105704" y="433511"/>
                  </a:cubicBezTo>
                  <a:close/>
                  <a:moveTo>
                    <a:pt x="24197" y="556535"/>
                  </a:moveTo>
                  <a:cubicBezTo>
                    <a:pt x="36168" y="555516"/>
                    <a:pt x="48394" y="559591"/>
                    <a:pt x="57054" y="568251"/>
                  </a:cubicBezTo>
                  <a:cubicBezTo>
                    <a:pt x="63677" y="573091"/>
                    <a:pt x="67497" y="579968"/>
                    <a:pt x="68516" y="586845"/>
                  </a:cubicBezTo>
                  <a:cubicBezTo>
                    <a:pt x="69535" y="583279"/>
                    <a:pt x="71063" y="579968"/>
                    <a:pt x="72592" y="576657"/>
                  </a:cubicBezTo>
                  <a:cubicBezTo>
                    <a:pt x="81506" y="557808"/>
                    <a:pt x="83289" y="550422"/>
                    <a:pt x="82270" y="543290"/>
                  </a:cubicBezTo>
                  <a:cubicBezTo>
                    <a:pt x="70045" y="547620"/>
                    <a:pt x="46102" y="553478"/>
                    <a:pt x="43046" y="533102"/>
                  </a:cubicBezTo>
                  <a:cubicBezTo>
                    <a:pt x="43046" y="533102"/>
                    <a:pt x="71827" y="537687"/>
                    <a:pt x="83799" y="528008"/>
                  </a:cubicBezTo>
                  <a:cubicBezTo>
                    <a:pt x="58837" y="528772"/>
                    <a:pt x="37442" y="514253"/>
                    <a:pt x="35404" y="494896"/>
                  </a:cubicBezTo>
                  <a:cubicBezTo>
                    <a:pt x="34386" y="474774"/>
                    <a:pt x="53998" y="456690"/>
                    <a:pt x="80488" y="454652"/>
                  </a:cubicBezTo>
                  <a:cubicBezTo>
                    <a:pt x="106977" y="453633"/>
                    <a:pt x="129901" y="468406"/>
                    <a:pt x="132193" y="488783"/>
                  </a:cubicBezTo>
                  <a:cubicBezTo>
                    <a:pt x="133212" y="508141"/>
                    <a:pt x="114873" y="525715"/>
                    <a:pt x="89912" y="527753"/>
                  </a:cubicBezTo>
                  <a:cubicBezTo>
                    <a:pt x="105449" y="534375"/>
                    <a:pt x="122005" y="527753"/>
                    <a:pt x="131174" y="525970"/>
                  </a:cubicBezTo>
                  <a:cubicBezTo>
                    <a:pt x="131174" y="525970"/>
                    <a:pt x="133976" y="550422"/>
                    <a:pt x="96534" y="542526"/>
                  </a:cubicBezTo>
                  <a:cubicBezTo>
                    <a:pt x="99845" y="575638"/>
                    <a:pt x="62913" y="594232"/>
                    <a:pt x="88129" y="646956"/>
                  </a:cubicBezTo>
                  <a:lnTo>
                    <a:pt x="70554" y="660710"/>
                  </a:lnTo>
                  <a:cubicBezTo>
                    <a:pt x="63677" y="647720"/>
                    <a:pt x="60875" y="621230"/>
                    <a:pt x="65969" y="597288"/>
                  </a:cubicBezTo>
                  <a:cubicBezTo>
                    <a:pt x="54507" y="597543"/>
                    <a:pt x="42536" y="593467"/>
                    <a:pt x="34131" y="585571"/>
                  </a:cubicBezTo>
                  <a:cubicBezTo>
                    <a:pt x="25471" y="576657"/>
                    <a:pt x="22160" y="565959"/>
                    <a:pt x="24197" y="556535"/>
                  </a:cubicBezTo>
                  <a:close/>
                  <a:moveTo>
                    <a:pt x="50177" y="760300"/>
                  </a:moveTo>
                  <a:lnTo>
                    <a:pt x="48140" y="758263"/>
                  </a:lnTo>
                  <a:cubicBezTo>
                    <a:pt x="48140" y="758263"/>
                    <a:pt x="53743" y="744509"/>
                    <a:pt x="64696" y="746546"/>
                  </a:cubicBezTo>
                  <a:cubicBezTo>
                    <a:pt x="64696" y="746546"/>
                    <a:pt x="57054" y="730754"/>
                    <a:pt x="60366" y="728462"/>
                  </a:cubicBezTo>
                  <a:cubicBezTo>
                    <a:pt x="63677" y="726424"/>
                    <a:pt x="75903" y="739160"/>
                    <a:pt x="75903" y="739160"/>
                  </a:cubicBezTo>
                  <a:cubicBezTo>
                    <a:pt x="79214" y="729736"/>
                    <a:pt x="93478" y="729736"/>
                    <a:pt x="93478" y="729736"/>
                  </a:cubicBezTo>
                  <a:lnTo>
                    <a:pt x="94496" y="732792"/>
                  </a:lnTo>
                  <a:cubicBezTo>
                    <a:pt x="83544" y="734830"/>
                    <a:pt x="81252" y="747820"/>
                    <a:pt x="84563" y="753169"/>
                  </a:cubicBezTo>
                  <a:cubicBezTo>
                    <a:pt x="86855" y="755206"/>
                    <a:pt x="74629" y="762848"/>
                    <a:pt x="73610" y="760555"/>
                  </a:cubicBezTo>
                  <a:cubicBezTo>
                    <a:pt x="70045" y="754952"/>
                    <a:pt x="56800" y="750622"/>
                    <a:pt x="50177" y="760300"/>
                  </a:cubicBezTo>
                  <a:close/>
                  <a:moveTo>
                    <a:pt x="196634" y="918473"/>
                  </a:moveTo>
                  <a:cubicBezTo>
                    <a:pt x="193832" y="905229"/>
                    <a:pt x="189248" y="895295"/>
                    <a:pt x="183899" y="887654"/>
                  </a:cubicBezTo>
                  <a:cubicBezTo>
                    <a:pt x="175493" y="894276"/>
                    <a:pt x="165050" y="898352"/>
                    <a:pt x="154862" y="899370"/>
                  </a:cubicBezTo>
                  <a:cubicBezTo>
                    <a:pt x="141617" y="900389"/>
                    <a:pt x="129646" y="895040"/>
                    <a:pt x="123024" y="887654"/>
                  </a:cubicBezTo>
                  <a:cubicBezTo>
                    <a:pt x="130665" y="879249"/>
                    <a:pt x="142891" y="872881"/>
                    <a:pt x="156136" y="872881"/>
                  </a:cubicBezTo>
                  <a:cubicBezTo>
                    <a:pt x="161484" y="872372"/>
                    <a:pt x="166324" y="872881"/>
                    <a:pt x="170654" y="873900"/>
                  </a:cubicBezTo>
                  <a:cubicBezTo>
                    <a:pt x="154862" y="861674"/>
                    <a:pt x="136014" y="857089"/>
                    <a:pt x="124807" y="840533"/>
                  </a:cubicBezTo>
                  <a:cubicBezTo>
                    <a:pt x="99336" y="868042"/>
                    <a:pt x="86855" y="846391"/>
                    <a:pt x="86855" y="846391"/>
                  </a:cubicBezTo>
                  <a:cubicBezTo>
                    <a:pt x="95006" y="843335"/>
                    <a:pt x="112835" y="838496"/>
                    <a:pt x="121495" y="823977"/>
                  </a:cubicBezTo>
                  <a:cubicBezTo>
                    <a:pt x="99845" y="837477"/>
                    <a:pt x="74375" y="834166"/>
                    <a:pt x="62658" y="817610"/>
                  </a:cubicBezTo>
                  <a:cubicBezTo>
                    <a:pt x="51706" y="800799"/>
                    <a:pt x="60366" y="775073"/>
                    <a:pt x="82525" y="761319"/>
                  </a:cubicBezTo>
                  <a:cubicBezTo>
                    <a:pt x="104430" y="747565"/>
                    <a:pt x="131938" y="749603"/>
                    <a:pt x="143146" y="766668"/>
                  </a:cubicBezTo>
                  <a:cubicBezTo>
                    <a:pt x="154862" y="782969"/>
                    <a:pt x="147221" y="807167"/>
                    <a:pt x="125825" y="821175"/>
                  </a:cubicBezTo>
                  <a:cubicBezTo>
                    <a:pt x="141108" y="822704"/>
                    <a:pt x="161739" y="802837"/>
                    <a:pt x="161739" y="802837"/>
                  </a:cubicBezTo>
                  <a:cubicBezTo>
                    <a:pt x="171673" y="820411"/>
                    <a:pt x="148494" y="829581"/>
                    <a:pt x="136523" y="833147"/>
                  </a:cubicBezTo>
                  <a:cubicBezTo>
                    <a:pt x="140089" y="839769"/>
                    <a:pt x="146202" y="844609"/>
                    <a:pt x="165050" y="853778"/>
                  </a:cubicBezTo>
                  <a:cubicBezTo>
                    <a:pt x="193578" y="867532"/>
                    <a:pt x="215737" y="900389"/>
                    <a:pt x="220067" y="919492"/>
                  </a:cubicBezTo>
                  <a:lnTo>
                    <a:pt x="196634" y="918473"/>
                  </a:lnTo>
                  <a:close/>
                  <a:moveTo>
                    <a:pt x="335704" y="903701"/>
                  </a:moveTo>
                  <a:cubicBezTo>
                    <a:pt x="329082" y="902427"/>
                    <a:pt x="317111" y="909049"/>
                    <a:pt x="319403" y="919492"/>
                  </a:cubicBezTo>
                  <a:lnTo>
                    <a:pt x="316092" y="919492"/>
                  </a:lnTo>
                  <a:cubicBezTo>
                    <a:pt x="316092" y="919492"/>
                    <a:pt x="310488" y="906757"/>
                    <a:pt x="319403" y="900389"/>
                  </a:cubicBezTo>
                  <a:cubicBezTo>
                    <a:pt x="319403" y="900389"/>
                    <a:pt x="301828" y="893003"/>
                    <a:pt x="302847" y="889692"/>
                  </a:cubicBezTo>
                  <a:cubicBezTo>
                    <a:pt x="304121" y="887654"/>
                    <a:pt x="321695" y="887654"/>
                    <a:pt x="321695" y="887654"/>
                  </a:cubicBezTo>
                  <a:cubicBezTo>
                    <a:pt x="316092" y="878230"/>
                    <a:pt x="327044" y="868551"/>
                    <a:pt x="327044" y="868551"/>
                  </a:cubicBezTo>
                  <a:lnTo>
                    <a:pt x="330355" y="870589"/>
                  </a:lnTo>
                  <a:cubicBezTo>
                    <a:pt x="323733" y="878994"/>
                    <a:pt x="332648" y="889692"/>
                    <a:pt x="337997" y="890710"/>
                  </a:cubicBezTo>
                  <a:cubicBezTo>
                    <a:pt x="341308" y="891984"/>
                    <a:pt x="337997" y="904719"/>
                    <a:pt x="335704" y="903701"/>
                  </a:cubicBezTo>
                  <a:close/>
                  <a:moveTo>
                    <a:pt x="539215" y="932228"/>
                  </a:moveTo>
                  <a:cubicBezTo>
                    <a:pt x="527244" y="924841"/>
                    <a:pt x="517056" y="921021"/>
                    <a:pt x="507377" y="919238"/>
                  </a:cubicBezTo>
                  <a:cubicBezTo>
                    <a:pt x="506868" y="929426"/>
                    <a:pt x="502538" y="939869"/>
                    <a:pt x="495151" y="947001"/>
                  </a:cubicBezTo>
                  <a:cubicBezTo>
                    <a:pt x="486491" y="956425"/>
                    <a:pt x="475284" y="960755"/>
                    <a:pt x="464331" y="960755"/>
                  </a:cubicBezTo>
                  <a:cubicBezTo>
                    <a:pt x="464331" y="949038"/>
                    <a:pt x="468661" y="936303"/>
                    <a:pt x="476557" y="926624"/>
                  </a:cubicBezTo>
                  <a:cubicBezTo>
                    <a:pt x="479869" y="923313"/>
                    <a:pt x="483944" y="920511"/>
                    <a:pt x="488019" y="918473"/>
                  </a:cubicBezTo>
                  <a:cubicBezTo>
                    <a:pt x="467897" y="920766"/>
                    <a:pt x="451087" y="929935"/>
                    <a:pt x="431220" y="926369"/>
                  </a:cubicBezTo>
                  <a:cubicBezTo>
                    <a:pt x="433512" y="962793"/>
                    <a:pt x="408296" y="955406"/>
                    <a:pt x="408296" y="955406"/>
                  </a:cubicBezTo>
                  <a:cubicBezTo>
                    <a:pt x="411352" y="947765"/>
                    <a:pt x="420522" y="932992"/>
                    <a:pt x="416447" y="917709"/>
                  </a:cubicBezTo>
                  <a:cubicBezTo>
                    <a:pt x="411098" y="940633"/>
                    <a:pt x="390976" y="956425"/>
                    <a:pt x="370854" y="952350"/>
                  </a:cubicBezTo>
                  <a:cubicBezTo>
                    <a:pt x="349968" y="947001"/>
                    <a:pt x="337742" y="923822"/>
                    <a:pt x="342327" y="899370"/>
                  </a:cubicBezTo>
                  <a:cubicBezTo>
                    <a:pt x="347930" y="873900"/>
                    <a:pt x="368816" y="856834"/>
                    <a:pt x="389702" y="861164"/>
                  </a:cubicBezTo>
                  <a:cubicBezTo>
                    <a:pt x="409569" y="866259"/>
                    <a:pt x="421286" y="887399"/>
                    <a:pt x="417975" y="911087"/>
                  </a:cubicBezTo>
                  <a:cubicBezTo>
                    <a:pt x="429182" y="901408"/>
                    <a:pt x="428418" y="874919"/>
                    <a:pt x="428418" y="874919"/>
                  </a:cubicBezTo>
                  <a:cubicBezTo>
                    <a:pt x="449049" y="880522"/>
                    <a:pt x="439880" y="902172"/>
                    <a:pt x="434021" y="912615"/>
                  </a:cubicBezTo>
                  <a:cubicBezTo>
                    <a:pt x="441408" y="914398"/>
                    <a:pt x="449558" y="914144"/>
                    <a:pt x="468916" y="908795"/>
                  </a:cubicBezTo>
                  <a:cubicBezTo>
                    <a:pt x="499736" y="899370"/>
                    <a:pt x="540234" y="906757"/>
                    <a:pt x="557045" y="917200"/>
                  </a:cubicBezTo>
                  <a:lnTo>
                    <a:pt x="539215" y="932228"/>
                  </a:lnTo>
                  <a:close/>
                  <a:moveTo>
                    <a:pt x="431729" y="849703"/>
                  </a:moveTo>
                  <a:cubicBezTo>
                    <a:pt x="376457" y="815063"/>
                    <a:pt x="323988" y="808185"/>
                    <a:pt x="260311" y="808185"/>
                  </a:cubicBezTo>
                  <a:cubicBezTo>
                    <a:pt x="195106" y="808185"/>
                    <a:pt x="147730" y="757499"/>
                    <a:pt x="147730" y="695605"/>
                  </a:cubicBezTo>
                  <a:lnTo>
                    <a:pt x="146966" y="174474"/>
                  </a:lnTo>
                  <a:cubicBezTo>
                    <a:pt x="216247" y="211662"/>
                    <a:pt x="368561" y="186700"/>
                    <a:pt x="435040" y="152060"/>
                  </a:cubicBezTo>
                  <a:cubicBezTo>
                    <a:pt x="502283" y="187210"/>
                    <a:pt x="653070" y="211152"/>
                    <a:pt x="723114" y="174474"/>
                  </a:cubicBezTo>
                  <a:lnTo>
                    <a:pt x="722605" y="695605"/>
                  </a:lnTo>
                  <a:cubicBezTo>
                    <a:pt x="722605" y="757499"/>
                    <a:pt x="667079" y="808185"/>
                    <a:pt x="601873" y="808185"/>
                  </a:cubicBezTo>
                  <a:cubicBezTo>
                    <a:pt x="538706" y="808185"/>
                    <a:pt x="486491" y="815317"/>
                    <a:pt x="431729" y="849703"/>
                  </a:cubicBezTo>
                  <a:close/>
                  <a:moveTo>
                    <a:pt x="807932" y="817610"/>
                  </a:moveTo>
                  <a:cubicBezTo>
                    <a:pt x="796470" y="833656"/>
                    <a:pt x="772018" y="837477"/>
                    <a:pt x="749604" y="824996"/>
                  </a:cubicBezTo>
                  <a:cubicBezTo>
                    <a:pt x="758518" y="838750"/>
                    <a:pt x="775584" y="843590"/>
                    <a:pt x="783734" y="846391"/>
                  </a:cubicBezTo>
                  <a:cubicBezTo>
                    <a:pt x="783734" y="846391"/>
                    <a:pt x="771254" y="867787"/>
                    <a:pt x="746038" y="840533"/>
                  </a:cubicBezTo>
                  <a:cubicBezTo>
                    <a:pt x="734576" y="857089"/>
                    <a:pt x="715982" y="861929"/>
                    <a:pt x="699936" y="874155"/>
                  </a:cubicBezTo>
                  <a:cubicBezTo>
                    <a:pt x="704521" y="872881"/>
                    <a:pt x="709360" y="872626"/>
                    <a:pt x="714454" y="873136"/>
                  </a:cubicBezTo>
                  <a:cubicBezTo>
                    <a:pt x="727699" y="873136"/>
                    <a:pt x="738651" y="879503"/>
                    <a:pt x="747566" y="887909"/>
                  </a:cubicBezTo>
                  <a:cubicBezTo>
                    <a:pt x="739925" y="895295"/>
                    <a:pt x="728718" y="900644"/>
                    <a:pt x="715728" y="899625"/>
                  </a:cubicBezTo>
                  <a:cubicBezTo>
                    <a:pt x="704266" y="898606"/>
                    <a:pt x="694587" y="894531"/>
                    <a:pt x="686436" y="888163"/>
                  </a:cubicBezTo>
                  <a:cubicBezTo>
                    <a:pt x="681087" y="895805"/>
                    <a:pt x="676503" y="905483"/>
                    <a:pt x="673701" y="918728"/>
                  </a:cubicBezTo>
                  <a:lnTo>
                    <a:pt x="650523" y="919747"/>
                  </a:lnTo>
                  <a:cubicBezTo>
                    <a:pt x="654853" y="900644"/>
                    <a:pt x="677012" y="867787"/>
                    <a:pt x="705539" y="854033"/>
                  </a:cubicBezTo>
                  <a:cubicBezTo>
                    <a:pt x="724388" y="844609"/>
                    <a:pt x="730246" y="839769"/>
                    <a:pt x="734067" y="833401"/>
                  </a:cubicBezTo>
                  <a:cubicBezTo>
                    <a:pt x="722095" y="829835"/>
                    <a:pt x="698917" y="820666"/>
                    <a:pt x="708851" y="803091"/>
                  </a:cubicBezTo>
                  <a:cubicBezTo>
                    <a:pt x="708851" y="803091"/>
                    <a:pt x="728718" y="822194"/>
                    <a:pt x="743745" y="821685"/>
                  </a:cubicBezTo>
                  <a:cubicBezTo>
                    <a:pt x="723624" y="807676"/>
                    <a:pt x="715728" y="783479"/>
                    <a:pt x="727444" y="767178"/>
                  </a:cubicBezTo>
                  <a:cubicBezTo>
                    <a:pt x="738397" y="750367"/>
                    <a:pt x="765905" y="748075"/>
                    <a:pt x="788065" y="761829"/>
                  </a:cubicBezTo>
                  <a:cubicBezTo>
                    <a:pt x="810224" y="775073"/>
                    <a:pt x="818884" y="800799"/>
                    <a:pt x="807932" y="817610"/>
                  </a:cubicBezTo>
                  <a:close/>
                  <a:moveTo>
                    <a:pt x="818884" y="760300"/>
                  </a:moveTo>
                  <a:cubicBezTo>
                    <a:pt x="813280" y="750876"/>
                    <a:pt x="800036" y="755206"/>
                    <a:pt x="796725" y="760300"/>
                  </a:cubicBezTo>
                  <a:cubicBezTo>
                    <a:pt x="795451" y="762593"/>
                    <a:pt x="783480" y="755206"/>
                    <a:pt x="784499" y="752914"/>
                  </a:cubicBezTo>
                  <a:cubicBezTo>
                    <a:pt x="788065" y="747565"/>
                    <a:pt x="786791" y="734830"/>
                    <a:pt x="775839" y="732537"/>
                  </a:cubicBezTo>
                  <a:lnTo>
                    <a:pt x="776857" y="729481"/>
                  </a:lnTo>
                  <a:cubicBezTo>
                    <a:pt x="776857" y="729481"/>
                    <a:pt x="791121" y="729481"/>
                    <a:pt x="794432" y="738905"/>
                  </a:cubicBezTo>
                  <a:cubicBezTo>
                    <a:pt x="794432" y="738905"/>
                    <a:pt x="806403" y="726170"/>
                    <a:pt x="809715" y="728207"/>
                  </a:cubicBezTo>
                  <a:cubicBezTo>
                    <a:pt x="812007" y="730500"/>
                    <a:pt x="805385" y="746292"/>
                    <a:pt x="805385" y="746292"/>
                  </a:cubicBezTo>
                  <a:cubicBezTo>
                    <a:pt x="816337" y="744254"/>
                    <a:pt x="821941" y="758008"/>
                    <a:pt x="821941" y="758008"/>
                  </a:cubicBezTo>
                  <a:lnTo>
                    <a:pt x="818884" y="760300"/>
                  </a:lnTo>
                  <a:close/>
                  <a:moveTo>
                    <a:pt x="835695" y="585062"/>
                  </a:moveTo>
                  <a:cubicBezTo>
                    <a:pt x="827544" y="592958"/>
                    <a:pt x="815828" y="597033"/>
                    <a:pt x="804366" y="596779"/>
                  </a:cubicBezTo>
                  <a:cubicBezTo>
                    <a:pt x="809715" y="620721"/>
                    <a:pt x="806149" y="647211"/>
                    <a:pt x="799272" y="660201"/>
                  </a:cubicBezTo>
                  <a:lnTo>
                    <a:pt x="781697" y="646446"/>
                  </a:lnTo>
                  <a:cubicBezTo>
                    <a:pt x="807932" y="593722"/>
                    <a:pt x="771254" y="575128"/>
                    <a:pt x="773546" y="542017"/>
                  </a:cubicBezTo>
                  <a:cubicBezTo>
                    <a:pt x="736104" y="549913"/>
                    <a:pt x="739925" y="525461"/>
                    <a:pt x="739925" y="525461"/>
                  </a:cubicBezTo>
                  <a:cubicBezTo>
                    <a:pt x="748075" y="527244"/>
                    <a:pt x="764631" y="533866"/>
                    <a:pt x="779914" y="527244"/>
                  </a:cubicBezTo>
                  <a:cubicBezTo>
                    <a:pt x="754953" y="524951"/>
                    <a:pt x="736359" y="507631"/>
                    <a:pt x="737632" y="488273"/>
                  </a:cubicBezTo>
                  <a:cubicBezTo>
                    <a:pt x="739925" y="467897"/>
                    <a:pt x="762848" y="453124"/>
                    <a:pt x="789338" y="454143"/>
                  </a:cubicBezTo>
                  <a:cubicBezTo>
                    <a:pt x="815573" y="456180"/>
                    <a:pt x="835440" y="474264"/>
                    <a:pt x="834421" y="494386"/>
                  </a:cubicBezTo>
                  <a:cubicBezTo>
                    <a:pt x="832384" y="513744"/>
                    <a:pt x="810988" y="528262"/>
                    <a:pt x="786027" y="527498"/>
                  </a:cubicBezTo>
                  <a:cubicBezTo>
                    <a:pt x="797998" y="537177"/>
                    <a:pt x="826780" y="532592"/>
                    <a:pt x="826780" y="532592"/>
                  </a:cubicBezTo>
                  <a:cubicBezTo>
                    <a:pt x="823469" y="553224"/>
                    <a:pt x="799526" y="547111"/>
                    <a:pt x="787300" y="542781"/>
                  </a:cubicBezTo>
                  <a:cubicBezTo>
                    <a:pt x="786282" y="549913"/>
                    <a:pt x="788065" y="557299"/>
                    <a:pt x="796979" y="576147"/>
                  </a:cubicBezTo>
                  <a:cubicBezTo>
                    <a:pt x="798508" y="579459"/>
                    <a:pt x="800036" y="582770"/>
                    <a:pt x="801309" y="586336"/>
                  </a:cubicBezTo>
                  <a:cubicBezTo>
                    <a:pt x="802583" y="579459"/>
                    <a:pt x="806403" y="572581"/>
                    <a:pt x="812516" y="567742"/>
                  </a:cubicBezTo>
                  <a:cubicBezTo>
                    <a:pt x="821176" y="559082"/>
                    <a:pt x="833148" y="554752"/>
                    <a:pt x="846393" y="556025"/>
                  </a:cubicBezTo>
                  <a:cubicBezTo>
                    <a:pt x="847666" y="565959"/>
                    <a:pt x="844610" y="576657"/>
                    <a:pt x="835695" y="585062"/>
                  </a:cubicBezTo>
                  <a:close/>
                </a:path>
              </a:pathLst>
            </a:custGeom>
            <a:solidFill>
              <a:srgbClr val="FFFFFF"/>
            </a:solidFill>
            <a:ln w="25463" cap="flat">
              <a:noFill/>
              <a:prstDash val="solid"/>
              <a:miter/>
            </a:ln>
          </p:spPr>
          <p:txBody>
            <a:bodyPr rtlCol="0" anchor="ctr"/>
            <a:lstStyle/>
            <a:p>
              <a:endParaRPr lang="es-CO" dirty="0"/>
            </a:p>
          </p:txBody>
        </p:sp>
        <p:sp>
          <p:nvSpPr>
            <p:cNvPr id="124" name="Forma libre: forma 123">
              <a:extLst>
                <a:ext uri="{FF2B5EF4-FFF2-40B4-BE49-F238E27FC236}">
                  <a16:creationId xmlns="" xmlns:a16="http://schemas.microsoft.com/office/drawing/2014/main" id="{9305B21A-D388-4DFC-9452-477D5F9EE6A2}"/>
                </a:ext>
              </a:extLst>
            </p:cNvPr>
            <p:cNvSpPr/>
            <p:nvPr/>
          </p:nvSpPr>
          <p:spPr>
            <a:xfrm>
              <a:off x="7072119" y="8212780"/>
              <a:ext cx="25471" cy="50941"/>
            </a:xfrm>
            <a:custGeom>
              <a:avLst/>
              <a:gdLst>
                <a:gd name="connsiteX0" fmla="*/ 41844 w 25470"/>
                <a:gd name="connsiteY0" fmla="*/ 39272 h 50941"/>
                <a:gd name="connsiteX1" fmla="*/ 24269 w 25470"/>
                <a:gd name="connsiteY1" fmla="*/ 47 h 50941"/>
                <a:gd name="connsiteX2" fmla="*/ 72 w 25470"/>
                <a:gd name="connsiteY2" fmla="*/ 36215 h 50941"/>
                <a:gd name="connsiteX3" fmla="*/ 18666 w 25470"/>
                <a:gd name="connsiteY3" fmla="*/ 69072 h 50941"/>
                <a:gd name="connsiteX4" fmla="*/ 41844 w 25470"/>
                <a:gd name="connsiteY4" fmla="*/ 39272 h 5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70" h="50941">
                  <a:moveTo>
                    <a:pt x="41844" y="39272"/>
                  </a:moveTo>
                  <a:cubicBezTo>
                    <a:pt x="43118" y="18131"/>
                    <a:pt x="34203" y="1065"/>
                    <a:pt x="24269" y="47"/>
                  </a:cubicBezTo>
                  <a:cubicBezTo>
                    <a:pt x="13062" y="-972"/>
                    <a:pt x="1091" y="14820"/>
                    <a:pt x="72" y="36215"/>
                  </a:cubicBezTo>
                  <a:cubicBezTo>
                    <a:pt x="-947" y="56337"/>
                    <a:pt x="8987" y="68053"/>
                    <a:pt x="18666" y="69072"/>
                  </a:cubicBezTo>
                  <a:cubicBezTo>
                    <a:pt x="29618" y="69836"/>
                    <a:pt x="40825" y="59139"/>
                    <a:pt x="41844" y="39272"/>
                  </a:cubicBezTo>
                  <a:close/>
                </a:path>
              </a:pathLst>
            </a:custGeom>
            <a:solidFill>
              <a:srgbClr val="FFFFFF"/>
            </a:solidFill>
            <a:ln w="25463" cap="flat">
              <a:noFill/>
              <a:prstDash val="solid"/>
              <a:miter/>
            </a:ln>
          </p:spPr>
          <p:txBody>
            <a:bodyPr rtlCol="0" anchor="ctr"/>
            <a:lstStyle/>
            <a:p>
              <a:endParaRPr lang="es-CO" dirty="0"/>
            </a:p>
          </p:txBody>
        </p:sp>
        <p:sp>
          <p:nvSpPr>
            <p:cNvPr id="125" name="Forma libre: forma 124">
              <a:extLst>
                <a:ext uri="{FF2B5EF4-FFF2-40B4-BE49-F238E27FC236}">
                  <a16:creationId xmlns="" xmlns:a16="http://schemas.microsoft.com/office/drawing/2014/main" id="{3228D228-AAEC-47E2-84AB-D8DF577EEC63}"/>
                </a:ext>
              </a:extLst>
            </p:cNvPr>
            <p:cNvSpPr/>
            <p:nvPr/>
          </p:nvSpPr>
          <p:spPr>
            <a:xfrm>
              <a:off x="6802711" y="7852161"/>
              <a:ext cx="50941" cy="25471"/>
            </a:xfrm>
            <a:custGeom>
              <a:avLst/>
              <a:gdLst>
                <a:gd name="connsiteX0" fmla="*/ 71573 w 50941"/>
                <a:gd name="connsiteY0" fmla="*/ 21141 h 25470"/>
                <a:gd name="connsiteX1" fmla="*/ 39480 w 50941"/>
                <a:gd name="connsiteY1" fmla="*/ 0 h 25470"/>
                <a:gd name="connsiteX2" fmla="*/ 0 w 50941"/>
                <a:gd name="connsiteY2" fmla="*/ 20122 h 25470"/>
                <a:gd name="connsiteX3" fmla="*/ 38206 w 50941"/>
                <a:gd name="connsiteY3" fmla="*/ 40244 h 25470"/>
                <a:gd name="connsiteX4" fmla="*/ 71573 w 50941"/>
                <a:gd name="connsiteY4" fmla="*/ 21141 h 254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1" h="25470">
                  <a:moveTo>
                    <a:pt x="71573" y="21141"/>
                  </a:moveTo>
                  <a:cubicBezTo>
                    <a:pt x="71573" y="11462"/>
                    <a:pt x="60620" y="1019"/>
                    <a:pt x="39480" y="0"/>
                  </a:cubicBezTo>
                  <a:cubicBezTo>
                    <a:pt x="17575" y="0"/>
                    <a:pt x="0" y="10698"/>
                    <a:pt x="0" y="20122"/>
                  </a:cubicBezTo>
                  <a:cubicBezTo>
                    <a:pt x="1019" y="30820"/>
                    <a:pt x="17575" y="39225"/>
                    <a:pt x="38206" y="40244"/>
                  </a:cubicBezTo>
                  <a:cubicBezTo>
                    <a:pt x="60366" y="41263"/>
                    <a:pt x="72592" y="31584"/>
                    <a:pt x="71573" y="21141"/>
                  </a:cubicBezTo>
                  <a:close/>
                </a:path>
              </a:pathLst>
            </a:custGeom>
            <a:solidFill>
              <a:srgbClr val="FFFFFF"/>
            </a:solidFill>
            <a:ln w="25463" cap="flat">
              <a:noFill/>
              <a:prstDash val="solid"/>
              <a:miter/>
            </a:ln>
          </p:spPr>
          <p:txBody>
            <a:bodyPr rtlCol="0" anchor="ctr"/>
            <a:lstStyle/>
            <a:p>
              <a:endParaRPr lang="es-CO" dirty="0"/>
            </a:p>
          </p:txBody>
        </p:sp>
      </p:grpSp>
      <p:sp>
        <p:nvSpPr>
          <p:cNvPr id="134" name="CuadroTexto 133">
            <a:extLst>
              <a:ext uri="{FF2B5EF4-FFF2-40B4-BE49-F238E27FC236}">
                <a16:creationId xmlns="" xmlns:a16="http://schemas.microsoft.com/office/drawing/2014/main" id="{E3DE2927-7A96-436E-A120-894CE1F8D4A4}"/>
              </a:ext>
            </a:extLst>
          </p:cNvPr>
          <p:cNvSpPr txBox="1"/>
          <p:nvPr/>
        </p:nvSpPr>
        <p:spPr>
          <a:xfrm>
            <a:off x="7106756" y="6184164"/>
            <a:ext cx="2969594" cy="461665"/>
          </a:xfrm>
          <a:prstGeom prst="rect">
            <a:avLst/>
          </a:prstGeom>
          <a:noFill/>
        </p:spPr>
        <p:txBody>
          <a:bodyPr wrap="none" rtlCol="0">
            <a:spAutoFit/>
          </a:bodyPr>
          <a:lstStyle/>
          <a:p>
            <a:pPr algn="ctr"/>
            <a:r>
              <a:rPr lang="es-CO" sz="2400" dirty="0">
                <a:solidFill>
                  <a:schemeClr val="bg1"/>
                </a:solidFill>
                <a:latin typeface="Tahoma" panose="020B0604030504040204" pitchFamily="34" charset="0"/>
                <a:ea typeface="Tahoma" panose="020B0604030504040204" pitchFamily="34" charset="0"/>
                <a:cs typeface="Tahoma" panose="020B0604030504040204" pitchFamily="34" charset="0"/>
              </a:rPr>
              <a:t>TRANSMILENIO S.A.</a:t>
            </a:r>
          </a:p>
        </p:txBody>
      </p:sp>
      <p:sp>
        <p:nvSpPr>
          <p:cNvPr id="135" name="CuadroTexto 134">
            <a:extLst>
              <a:ext uri="{FF2B5EF4-FFF2-40B4-BE49-F238E27FC236}">
                <a16:creationId xmlns="" xmlns:a16="http://schemas.microsoft.com/office/drawing/2014/main" id="{0569164B-FB59-4E31-B5A0-83C65174AB15}"/>
              </a:ext>
            </a:extLst>
          </p:cNvPr>
          <p:cNvSpPr txBox="1"/>
          <p:nvPr/>
        </p:nvSpPr>
        <p:spPr>
          <a:xfrm>
            <a:off x="8162590" y="6666187"/>
            <a:ext cx="857927" cy="461665"/>
          </a:xfrm>
          <a:prstGeom prst="rect">
            <a:avLst/>
          </a:prstGeom>
          <a:noFill/>
        </p:spPr>
        <p:txBody>
          <a:bodyPr wrap="none" rtlCol="0">
            <a:spAutoFit/>
          </a:bodyPr>
          <a:lstStyle/>
          <a:p>
            <a:pPr algn="ctr"/>
            <a:r>
              <a:rPr lang="es-CO" sz="2400" dirty="0">
                <a:solidFill>
                  <a:schemeClr val="bg1"/>
                </a:solidFill>
                <a:latin typeface="Tahoma" panose="020B0604030504040204" pitchFamily="34" charset="0"/>
                <a:ea typeface="Tahoma" panose="020B0604030504040204" pitchFamily="34" charset="0"/>
                <a:cs typeface="Tahoma" panose="020B0604030504040204" pitchFamily="34" charset="0"/>
              </a:rPr>
              <a:t>2020</a:t>
            </a:r>
          </a:p>
        </p:txBody>
      </p:sp>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5513" y="1092415"/>
            <a:ext cx="2155735" cy="1844598"/>
          </a:xfrm>
          <a:prstGeom prst="rect">
            <a:avLst/>
          </a:prstGeom>
        </p:spPr>
      </p:pic>
    </p:spTree>
    <p:extLst>
      <p:ext uri="{BB962C8B-B14F-4D97-AF65-F5344CB8AC3E}">
        <p14:creationId xmlns:p14="http://schemas.microsoft.com/office/powerpoint/2010/main" val="10411701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44" name="Diagrama 43"/>
          <p:cNvGraphicFramePr/>
          <p:nvPr>
            <p:extLst>
              <p:ext uri="{D42A27DB-BD31-4B8C-83A1-F6EECF244321}">
                <p14:modId xmlns:p14="http://schemas.microsoft.com/office/powerpoint/2010/main" val="2040904615"/>
              </p:ext>
            </p:extLst>
          </p:nvPr>
        </p:nvGraphicFramePr>
        <p:xfrm>
          <a:off x="-22305" y="4886031"/>
          <a:ext cx="10382452" cy="370003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48" name="Diagrama 47"/>
          <p:cNvGraphicFramePr/>
          <p:nvPr>
            <p:extLst>
              <p:ext uri="{D42A27DB-BD31-4B8C-83A1-F6EECF244321}">
                <p14:modId xmlns:p14="http://schemas.microsoft.com/office/powerpoint/2010/main" val="1665763578"/>
              </p:ext>
            </p:extLst>
          </p:nvPr>
        </p:nvGraphicFramePr>
        <p:xfrm>
          <a:off x="1005236" y="1637817"/>
          <a:ext cx="8327370" cy="275263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67" name="Diagrama 66"/>
          <p:cNvGraphicFramePr/>
          <p:nvPr>
            <p:extLst>
              <p:ext uri="{D42A27DB-BD31-4B8C-83A1-F6EECF244321}">
                <p14:modId xmlns:p14="http://schemas.microsoft.com/office/powerpoint/2010/main" val="1171623296"/>
              </p:ext>
            </p:extLst>
          </p:nvPr>
        </p:nvGraphicFramePr>
        <p:xfrm>
          <a:off x="10968848" y="4375161"/>
          <a:ext cx="5726761" cy="1582717"/>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
        <p:nvSpPr>
          <p:cNvPr id="17" name="Abrir llave 16"/>
          <p:cNvSpPr/>
          <p:nvPr/>
        </p:nvSpPr>
        <p:spPr>
          <a:xfrm flipH="1">
            <a:off x="10224999" y="2318690"/>
            <a:ext cx="571570" cy="5726242"/>
          </a:xfrm>
          <a:prstGeom prst="leftBrace">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s-CO" sz="4800"/>
          </a:p>
        </p:txBody>
      </p:sp>
      <p:sp>
        <p:nvSpPr>
          <p:cNvPr id="8" name="CuadroTexto 7">
            <a:extLst>
              <a:ext uri="{FF2B5EF4-FFF2-40B4-BE49-F238E27FC236}">
                <a16:creationId xmlns="" xmlns:a16="http://schemas.microsoft.com/office/drawing/2014/main" id="{EB5BD724-6151-4480-B7B2-B21B3F62D3B6}"/>
              </a:ext>
            </a:extLst>
          </p:cNvPr>
          <p:cNvSpPr txBox="1"/>
          <p:nvPr/>
        </p:nvSpPr>
        <p:spPr>
          <a:xfrm>
            <a:off x="257590" y="109743"/>
            <a:ext cx="10216446" cy="1077218"/>
          </a:xfrm>
          <a:prstGeom prst="rect">
            <a:avLst/>
          </a:prstGeom>
          <a:noFill/>
        </p:spPr>
        <p:txBody>
          <a:bodyPr wrap="square" rtlCol="0">
            <a:spAutoFit/>
          </a:bodyPr>
          <a:lstStyle/>
          <a:p>
            <a:r>
              <a:rPr lang="es-CO" sz="3200" b="1" dirty="0">
                <a:solidFill>
                  <a:schemeClr val="bg1"/>
                </a:solidFill>
              </a:rPr>
              <a:t>Estrategia de implementación y desmonte</a:t>
            </a:r>
            <a:endParaRPr lang="es-ES" sz="3200" b="1" dirty="0">
              <a:solidFill>
                <a:schemeClr val="bg1"/>
              </a:solidFill>
            </a:endParaRPr>
          </a:p>
          <a:p>
            <a:endParaRPr lang="es-CO" sz="3200" b="1" dirty="0">
              <a:solidFill>
                <a:schemeClr val="bg1"/>
              </a:solidFill>
            </a:endParaRPr>
          </a:p>
        </p:txBody>
      </p:sp>
    </p:spTree>
    <p:extLst>
      <p:ext uri="{BB962C8B-B14F-4D97-AF65-F5344CB8AC3E}">
        <p14:creationId xmlns:p14="http://schemas.microsoft.com/office/powerpoint/2010/main" val="414409922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4" name="Conector recto de flecha 123">
            <a:extLst>
              <a:ext uri="{FF2B5EF4-FFF2-40B4-BE49-F238E27FC236}">
                <a16:creationId xmlns="" xmlns:a16="http://schemas.microsoft.com/office/drawing/2014/main" id="{4C908A25-0958-493A-A5D4-DAB459C97132}"/>
              </a:ext>
            </a:extLst>
          </p:cNvPr>
          <p:cNvCxnSpPr>
            <a:cxnSpLocks/>
          </p:cNvCxnSpPr>
          <p:nvPr/>
        </p:nvCxnSpPr>
        <p:spPr>
          <a:xfrm flipV="1">
            <a:off x="15910273" y="5026868"/>
            <a:ext cx="11755" cy="502541"/>
          </a:xfrm>
          <a:prstGeom prst="straightConnector1">
            <a:avLst/>
          </a:prstGeom>
          <a:ln w="19050">
            <a:solidFill>
              <a:schemeClr val="bg1">
                <a:lumMod val="50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1" name="CuadroTexto 22">
            <a:extLst>
              <a:ext uri="{FF2B5EF4-FFF2-40B4-BE49-F238E27FC236}">
                <a16:creationId xmlns="" xmlns:a16="http://schemas.microsoft.com/office/drawing/2014/main" id="{2B9AA74C-5C31-4D45-8548-B0360C06063C}"/>
              </a:ext>
            </a:extLst>
          </p:cNvPr>
          <p:cNvSpPr txBox="1"/>
          <p:nvPr/>
        </p:nvSpPr>
        <p:spPr>
          <a:xfrm>
            <a:off x="135845" y="3933259"/>
            <a:ext cx="2100094" cy="1077218"/>
          </a:xfrm>
          <a:prstGeom prst="rect">
            <a:avLst/>
          </a:prstGeom>
          <a:solidFill>
            <a:schemeClr val="bg1"/>
          </a:solidFill>
          <a:ln>
            <a:noFill/>
            <a:prstDash val="sysDash"/>
          </a:ln>
        </p:spPr>
        <p:txBody>
          <a:bodyPr wrap="square" rtlCol="0">
            <a:spAutoFit/>
          </a:bodyPr>
          <a:lstStyle>
            <a:defPPr>
              <a:defRPr lang="es-CO"/>
            </a:defPPr>
            <a:lvl1pPr marL="0" algn="l" defTabSz="1535972" rtl="0" eaLnBrk="1" latinLnBrk="0" hangingPunct="1">
              <a:defRPr sz="3000" kern="1200">
                <a:solidFill>
                  <a:schemeClr val="tx1"/>
                </a:solidFill>
                <a:latin typeface="+mn-lt"/>
                <a:ea typeface="+mn-ea"/>
                <a:cs typeface="+mn-cs"/>
              </a:defRPr>
            </a:lvl1pPr>
            <a:lvl2pPr marL="767987" algn="l" defTabSz="1535972" rtl="0" eaLnBrk="1" latinLnBrk="0" hangingPunct="1">
              <a:defRPr sz="3000" kern="1200">
                <a:solidFill>
                  <a:schemeClr val="tx1"/>
                </a:solidFill>
                <a:latin typeface="+mn-lt"/>
                <a:ea typeface="+mn-ea"/>
                <a:cs typeface="+mn-cs"/>
              </a:defRPr>
            </a:lvl2pPr>
            <a:lvl3pPr marL="1535972" algn="l" defTabSz="1535972" rtl="0" eaLnBrk="1" latinLnBrk="0" hangingPunct="1">
              <a:defRPr sz="3000" kern="1200">
                <a:solidFill>
                  <a:schemeClr val="tx1"/>
                </a:solidFill>
                <a:latin typeface="+mn-lt"/>
                <a:ea typeface="+mn-ea"/>
                <a:cs typeface="+mn-cs"/>
              </a:defRPr>
            </a:lvl3pPr>
            <a:lvl4pPr marL="2303959" algn="l" defTabSz="1535972" rtl="0" eaLnBrk="1" latinLnBrk="0" hangingPunct="1">
              <a:defRPr sz="3000" kern="1200">
                <a:solidFill>
                  <a:schemeClr val="tx1"/>
                </a:solidFill>
                <a:latin typeface="+mn-lt"/>
                <a:ea typeface="+mn-ea"/>
                <a:cs typeface="+mn-cs"/>
              </a:defRPr>
            </a:lvl4pPr>
            <a:lvl5pPr marL="3071946" algn="l" defTabSz="1535972" rtl="0" eaLnBrk="1" latinLnBrk="0" hangingPunct="1">
              <a:defRPr sz="3000" kern="1200">
                <a:solidFill>
                  <a:schemeClr val="tx1"/>
                </a:solidFill>
                <a:latin typeface="+mn-lt"/>
                <a:ea typeface="+mn-ea"/>
                <a:cs typeface="+mn-cs"/>
              </a:defRPr>
            </a:lvl5pPr>
            <a:lvl6pPr marL="3839932" algn="l" defTabSz="1535972" rtl="0" eaLnBrk="1" latinLnBrk="0" hangingPunct="1">
              <a:defRPr sz="3000" kern="1200">
                <a:solidFill>
                  <a:schemeClr val="tx1"/>
                </a:solidFill>
                <a:latin typeface="+mn-lt"/>
                <a:ea typeface="+mn-ea"/>
                <a:cs typeface="+mn-cs"/>
              </a:defRPr>
            </a:lvl6pPr>
            <a:lvl7pPr marL="4607919" algn="l" defTabSz="1535972" rtl="0" eaLnBrk="1" latinLnBrk="0" hangingPunct="1">
              <a:defRPr sz="3000" kern="1200">
                <a:solidFill>
                  <a:schemeClr val="tx1"/>
                </a:solidFill>
                <a:latin typeface="+mn-lt"/>
                <a:ea typeface="+mn-ea"/>
                <a:cs typeface="+mn-cs"/>
              </a:defRPr>
            </a:lvl7pPr>
            <a:lvl8pPr marL="5375906" algn="l" defTabSz="1535972" rtl="0" eaLnBrk="1" latinLnBrk="0" hangingPunct="1">
              <a:defRPr sz="3000" kern="1200">
                <a:solidFill>
                  <a:schemeClr val="tx1"/>
                </a:solidFill>
                <a:latin typeface="+mn-lt"/>
                <a:ea typeface="+mn-ea"/>
                <a:cs typeface="+mn-cs"/>
              </a:defRPr>
            </a:lvl8pPr>
            <a:lvl9pPr marL="6143891" algn="l" defTabSz="1535972" rtl="0" eaLnBrk="1" latinLnBrk="0" hangingPunct="1">
              <a:defRPr sz="3000" kern="1200">
                <a:solidFill>
                  <a:schemeClr val="tx1"/>
                </a:solidFill>
                <a:latin typeface="+mn-lt"/>
                <a:ea typeface="+mn-ea"/>
                <a:cs typeface="+mn-cs"/>
              </a:defRPr>
            </a:lvl9pPr>
          </a:lstStyle>
          <a:p>
            <a:pPr algn="ctr"/>
            <a:r>
              <a:rPr lang="es-CO" sz="1600" b="1" dirty="0" smtClean="0">
                <a:solidFill>
                  <a:schemeClr val="tx1">
                    <a:lumMod val="65000"/>
                    <a:lumOff val="35000"/>
                  </a:schemeClr>
                </a:solidFill>
              </a:rPr>
              <a:t>San </a:t>
            </a:r>
            <a:r>
              <a:rPr lang="es-CO" sz="1600" b="1" dirty="0">
                <a:solidFill>
                  <a:schemeClr val="tx1">
                    <a:lumMod val="65000"/>
                    <a:lumOff val="35000"/>
                  </a:schemeClr>
                </a:solidFill>
              </a:rPr>
              <a:t>Cristóbal</a:t>
            </a:r>
          </a:p>
          <a:p>
            <a:pPr algn="ctr"/>
            <a:r>
              <a:rPr lang="es-CO" sz="1600" dirty="0">
                <a:solidFill>
                  <a:schemeClr val="tx1">
                    <a:lumMod val="65000"/>
                    <a:lumOff val="35000"/>
                  </a:schemeClr>
                </a:solidFill>
              </a:rPr>
              <a:t>20 Padrón ( Euro V) </a:t>
            </a:r>
          </a:p>
          <a:p>
            <a:pPr algn="ctr"/>
            <a:r>
              <a:rPr lang="es-CO" sz="1600" dirty="0">
                <a:solidFill>
                  <a:schemeClr val="tx1">
                    <a:lumMod val="65000"/>
                    <a:lumOff val="35000"/>
                  </a:schemeClr>
                </a:solidFill>
              </a:rPr>
              <a:t>21 Busetón (Euro V)</a:t>
            </a:r>
          </a:p>
          <a:p>
            <a:pPr algn="ctr"/>
            <a:endParaRPr lang="es-CO" sz="1600" dirty="0">
              <a:solidFill>
                <a:schemeClr val="tx1">
                  <a:lumMod val="65000"/>
                  <a:lumOff val="35000"/>
                </a:schemeClr>
              </a:solidFill>
            </a:endParaRPr>
          </a:p>
        </p:txBody>
      </p:sp>
      <p:cxnSp>
        <p:nvCxnSpPr>
          <p:cNvPr id="2" name="Conector recto de flecha 1">
            <a:extLst>
              <a:ext uri="{FF2B5EF4-FFF2-40B4-BE49-F238E27FC236}">
                <a16:creationId xmlns="" xmlns:a16="http://schemas.microsoft.com/office/drawing/2014/main" id="{262C173D-208D-294D-A137-D2C79F87946A}"/>
              </a:ext>
            </a:extLst>
          </p:cNvPr>
          <p:cNvCxnSpPr>
            <a:cxnSpLocks/>
          </p:cNvCxnSpPr>
          <p:nvPr/>
        </p:nvCxnSpPr>
        <p:spPr>
          <a:xfrm flipV="1">
            <a:off x="443339" y="5588574"/>
            <a:ext cx="16452000" cy="33216"/>
          </a:xfrm>
          <a:prstGeom prst="straightConnector1">
            <a:avLst/>
          </a:prstGeom>
          <a:ln w="152400">
            <a:solidFill>
              <a:schemeClr val="tx1">
                <a:alpha val="8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 name="CuadroTexto 13">
            <a:extLst>
              <a:ext uri="{FF2B5EF4-FFF2-40B4-BE49-F238E27FC236}">
                <a16:creationId xmlns="" xmlns:a16="http://schemas.microsoft.com/office/drawing/2014/main" id="{44CA2822-D678-1A42-B598-A1FC5846DCEF}"/>
              </a:ext>
            </a:extLst>
          </p:cNvPr>
          <p:cNvSpPr txBox="1"/>
          <p:nvPr/>
        </p:nvSpPr>
        <p:spPr>
          <a:xfrm rot="16200000">
            <a:off x="123081" y="6526392"/>
            <a:ext cx="1981933" cy="400110"/>
          </a:xfrm>
          <a:prstGeom prst="rect">
            <a:avLst/>
          </a:prstGeom>
          <a:noFill/>
        </p:spPr>
        <p:txBody>
          <a:bodyPr wrap="square" rtlCol="0">
            <a:spAutoFit/>
          </a:bodyPr>
          <a:lstStyle>
            <a:defPPr>
              <a:defRPr lang="es-CO"/>
            </a:defPPr>
            <a:lvl1pPr marL="0" algn="l" defTabSz="1535972" rtl="0" eaLnBrk="1" latinLnBrk="0" hangingPunct="1">
              <a:defRPr sz="3000" kern="1200">
                <a:solidFill>
                  <a:schemeClr val="tx1"/>
                </a:solidFill>
                <a:latin typeface="+mn-lt"/>
                <a:ea typeface="+mn-ea"/>
                <a:cs typeface="+mn-cs"/>
              </a:defRPr>
            </a:lvl1pPr>
            <a:lvl2pPr marL="767987" algn="l" defTabSz="1535972" rtl="0" eaLnBrk="1" latinLnBrk="0" hangingPunct="1">
              <a:defRPr sz="3000" kern="1200">
                <a:solidFill>
                  <a:schemeClr val="tx1"/>
                </a:solidFill>
                <a:latin typeface="+mn-lt"/>
                <a:ea typeface="+mn-ea"/>
                <a:cs typeface="+mn-cs"/>
              </a:defRPr>
            </a:lvl2pPr>
            <a:lvl3pPr marL="1535972" algn="l" defTabSz="1535972" rtl="0" eaLnBrk="1" latinLnBrk="0" hangingPunct="1">
              <a:defRPr sz="3000" kern="1200">
                <a:solidFill>
                  <a:schemeClr val="tx1"/>
                </a:solidFill>
                <a:latin typeface="+mn-lt"/>
                <a:ea typeface="+mn-ea"/>
                <a:cs typeface="+mn-cs"/>
              </a:defRPr>
            </a:lvl3pPr>
            <a:lvl4pPr marL="2303959" algn="l" defTabSz="1535972" rtl="0" eaLnBrk="1" latinLnBrk="0" hangingPunct="1">
              <a:defRPr sz="3000" kern="1200">
                <a:solidFill>
                  <a:schemeClr val="tx1"/>
                </a:solidFill>
                <a:latin typeface="+mn-lt"/>
                <a:ea typeface="+mn-ea"/>
                <a:cs typeface="+mn-cs"/>
              </a:defRPr>
            </a:lvl4pPr>
            <a:lvl5pPr marL="3071946" algn="l" defTabSz="1535972" rtl="0" eaLnBrk="1" latinLnBrk="0" hangingPunct="1">
              <a:defRPr sz="3000" kern="1200">
                <a:solidFill>
                  <a:schemeClr val="tx1"/>
                </a:solidFill>
                <a:latin typeface="+mn-lt"/>
                <a:ea typeface="+mn-ea"/>
                <a:cs typeface="+mn-cs"/>
              </a:defRPr>
            </a:lvl5pPr>
            <a:lvl6pPr marL="3839932" algn="l" defTabSz="1535972" rtl="0" eaLnBrk="1" latinLnBrk="0" hangingPunct="1">
              <a:defRPr sz="3000" kern="1200">
                <a:solidFill>
                  <a:schemeClr val="tx1"/>
                </a:solidFill>
                <a:latin typeface="+mn-lt"/>
                <a:ea typeface="+mn-ea"/>
                <a:cs typeface="+mn-cs"/>
              </a:defRPr>
            </a:lvl6pPr>
            <a:lvl7pPr marL="4607919" algn="l" defTabSz="1535972" rtl="0" eaLnBrk="1" latinLnBrk="0" hangingPunct="1">
              <a:defRPr sz="3000" kern="1200">
                <a:solidFill>
                  <a:schemeClr val="tx1"/>
                </a:solidFill>
                <a:latin typeface="+mn-lt"/>
                <a:ea typeface="+mn-ea"/>
                <a:cs typeface="+mn-cs"/>
              </a:defRPr>
            </a:lvl7pPr>
            <a:lvl8pPr marL="5375906" algn="l" defTabSz="1535972" rtl="0" eaLnBrk="1" latinLnBrk="0" hangingPunct="1">
              <a:defRPr sz="3000" kern="1200">
                <a:solidFill>
                  <a:schemeClr val="tx1"/>
                </a:solidFill>
                <a:latin typeface="+mn-lt"/>
                <a:ea typeface="+mn-ea"/>
                <a:cs typeface="+mn-cs"/>
              </a:defRPr>
            </a:lvl8pPr>
            <a:lvl9pPr marL="6143891" algn="l" defTabSz="1535972" rtl="0" eaLnBrk="1" latinLnBrk="0" hangingPunct="1">
              <a:defRPr sz="3000" kern="1200">
                <a:solidFill>
                  <a:schemeClr val="tx1"/>
                </a:solidFill>
                <a:latin typeface="+mn-lt"/>
                <a:ea typeface="+mn-ea"/>
                <a:cs typeface="+mn-cs"/>
              </a:defRPr>
            </a:lvl9pPr>
          </a:lstStyle>
          <a:p>
            <a:pPr algn="ctr"/>
            <a:r>
              <a:rPr lang="es-CO" sz="2000" b="1" dirty="0" smtClean="0">
                <a:solidFill>
                  <a:schemeClr val="tx1">
                    <a:lumMod val="65000"/>
                    <a:lumOff val="35000"/>
                  </a:schemeClr>
                </a:solidFill>
              </a:rPr>
              <a:t>02/2020</a:t>
            </a:r>
            <a:endParaRPr lang="es-CO" sz="2000" b="1" dirty="0">
              <a:solidFill>
                <a:schemeClr val="tx1">
                  <a:lumMod val="65000"/>
                  <a:lumOff val="35000"/>
                </a:schemeClr>
              </a:solidFill>
            </a:endParaRPr>
          </a:p>
        </p:txBody>
      </p:sp>
      <p:sp>
        <p:nvSpPr>
          <p:cNvPr id="8" name="CuadroTexto 19">
            <a:extLst>
              <a:ext uri="{FF2B5EF4-FFF2-40B4-BE49-F238E27FC236}">
                <a16:creationId xmlns="" xmlns:a16="http://schemas.microsoft.com/office/drawing/2014/main" id="{3DD4992F-60A6-E04F-8ADC-564E2E0E2910}"/>
              </a:ext>
            </a:extLst>
          </p:cNvPr>
          <p:cNvSpPr txBox="1"/>
          <p:nvPr/>
        </p:nvSpPr>
        <p:spPr>
          <a:xfrm>
            <a:off x="4912098" y="3342292"/>
            <a:ext cx="2418607" cy="584775"/>
          </a:xfrm>
          <a:prstGeom prst="rect">
            <a:avLst/>
          </a:prstGeom>
          <a:noFill/>
          <a:ln>
            <a:noFill/>
          </a:ln>
        </p:spPr>
        <p:txBody>
          <a:bodyPr wrap="square" rtlCol="0">
            <a:spAutoFit/>
          </a:bodyPr>
          <a:lstStyle>
            <a:defPPr>
              <a:defRPr lang="es-CO"/>
            </a:defPPr>
            <a:lvl1pPr marL="0" algn="l" defTabSz="1535972" rtl="0" eaLnBrk="1" latinLnBrk="0" hangingPunct="1">
              <a:defRPr sz="3000" kern="1200">
                <a:solidFill>
                  <a:schemeClr val="tx1"/>
                </a:solidFill>
                <a:latin typeface="+mn-lt"/>
                <a:ea typeface="+mn-ea"/>
                <a:cs typeface="+mn-cs"/>
              </a:defRPr>
            </a:lvl1pPr>
            <a:lvl2pPr marL="767987" algn="l" defTabSz="1535972" rtl="0" eaLnBrk="1" latinLnBrk="0" hangingPunct="1">
              <a:defRPr sz="3000" kern="1200">
                <a:solidFill>
                  <a:schemeClr val="tx1"/>
                </a:solidFill>
                <a:latin typeface="+mn-lt"/>
                <a:ea typeface="+mn-ea"/>
                <a:cs typeface="+mn-cs"/>
              </a:defRPr>
            </a:lvl2pPr>
            <a:lvl3pPr marL="1535972" algn="l" defTabSz="1535972" rtl="0" eaLnBrk="1" latinLnBrk="0" hangingPunct="1">
              <a:defRPr sz="3000" kern="1200">
                <a:solidFill>
                  <a:schemeClr val="tx1"/>
                </a:solidFill>
                <a:latin typeface="+mn-lt"/>
                <a:ea typeface="+mn-ea"/>
                <a:cs typeface="+mn-cs"/>
              </a:defRPr>
            </a:lvl3pPr>
            <a:lvl4pPr marL="2303959" algn="l" defTabSz="1535972" rtl="0" eaLnBrk="1" latinLnBrk="0" hangingPunct="1">
              <a:defRPr sz="3000" kern="1200">
                <a:solidFill>
                  <a:schemeClr val="tx1"/>
                </a:solidFill>
                <a:latin typeface="+mn-lt"/>
                <a:ea typeface="+mn-ea"/>
                <a:cs typeface="+mn-cs"/>
              </a:defRPr>
            </a:lvl4pPr>
            <a:lvl5pPr marL="3071946" algn="l" defTabSz="1535972" rtl="0" eaLnBrk="1" latinLnBrk="0" hangingPunct="1">
              <a:defRPr sz="3000" kern="1200">
                <a:solidFill>
                  <a:schemeClr val="tx1"/>
                </a:solidFill>
                <a:latin typeface="+mn-lt"/>
                <a:ea typeface="+mn-ea"/>
                <a:cs typeface="+mn-cs"/>
              </a:defRPr>
            </a:lvl5pPr>
            <a:lvl6pPr marL="3839932" algn="l" defTabSz="1535972" rtl="0" eaLnBrk="1" latinLnBrk="0" hangingPunct="1">
              <a:defRPr sz="3000" kern="1200">
                <a:solidFill>
                  <a:schemeClr val="tx1"/>
                </a:solidFill>
                <a:latin typeface="+mn-lt"/>
                <a:ea typeface="+mn-ea"/>
                <a:cs typeface="+mn-cs"/>
              </a:defRPr>
            </a:lvl6pPr>
            <a:lvl7pPr marL="4607919" algn="l" defTabSz="1535972" rtl="0" eaLnBrk="1" latinLnBrk="0" hangingPunct="1">
              <a:defRPr sz="3000" kern="1200">
                <a:solidFill>
                  <a:schemeClr val="tx1"/>
                </a:solidFill>
                <a:latin typeface="+mn-lt"/>
                <a:ea typeface="+mn-ea"/>
                <a:cs typeface="+mn-cs"/>
              </a:defRPr>
            </a:lvl7pPr>
            <a:lvl8pPr marL="5375906" algn="l" defTabSz="1535972" rtl="0" eaLnBrk="1" latinLnBrk="0" hangingPunct="1">
              <a:defRPr sz="3000" kern="1200">
                <a:solidFill>
                  <a:schemeClr val="tx1"/>
                </a:solidFill>
                <a:latin typeface="+mn-lt"/>
                <a:ea typeface="+mn-ea"/>
                <a:cs typeface="+mn-cs"/>
              </a:defRPr>
            </a:lvl8pPr>
            <a:lvl9pPr marL="6143891" algn="l" defTabSz="1535972" rtl="0" eaLnBrk="1" latinLnBrk="0" hangingPunct="1">
              <a:defRPr sz="3000" kern="1200">
                <a:solidFill>
                  <a:schemeClr val="tx1"/>
                </a:solidFill>
                <a:latin typeface="+mn-lt"/>
                <a:ea typeface="+mn-ea"/>
                <a:cs typeface="+mn-cs"/>
              </a:defRPr>
            </a:lvl9pPr>
          </a:lstStyle>
          <a:p>
            <a:pPr algn="ctr"/>
            <a:r>
              <a:rPr lang="es-CO" sz="1600" b="1" dirty="0">
                <a:solidFill>
                  <a:schemeClr val="tx1">
                    <a:lumMod val="65000"/>
                    <a:lumOff val="35000"/>
                  </a:schemeClr>
                </a:solidFill>
              </a:rPr>
              <a:t>Kennedy</a:t>
            </a:r>
          </a:p>
          <a:p>
            <a:pPr algn="ctr"/>
            <a:r>
              <a:rPr lang="es-CO" sz="1600" dirty="0">
                <a:solidFill>
                  <a:schemeClr val="tx1">
                    <a:lumMod val="65000"/>
                    <a:lumOff val="35000"/>
                  </a:schemeClr>
                </a:solidFill>
              </a:rPr>
              <a:t>160 Padrón (GNV) </a:t>
            </a:r>
          </a:p>
        </p:txBody>
      </p:sp>
      <p:sp>
        <p:nvSpPr>
          <p:cNvPr id="9" name="CuadroTexto 20">
            <a:extLst>
              <a:ext uri="{FF2B5EF4-FFF2-40B4-BE49-F238E27FC236}">
                <a16:creationId xmlns="" xmlns:a16="http://schemas.microsoft.com/office/drawing/2014/main" id="{BF75A5A7-8797-5C4A-A523-8CFDEB6DAD07}"/>
              </a:ext>
            </a:extLst>
          </p:cNvPr>
          <p:cNvSpPr txBox="1"/>
          <p:nvPr/>
        </p:nvSpPr>
        <p:spPr>
          <a:xfrm rot="16200000">
            <a:off x="5231256" y="6530767"/>
            <a:ext cx="1780293" cy="400110"/>
          </a:xfrm>
          <a:prstGeom prst="rect">
            <a:avLst/>
          </a:prstGeom>
          <a:noFill/>
        </p:spPr>
        <p:txBody>
          <a:bodyPr wrap="square" rtlCol="0">
            <a:spAutoFit/>
          </a:bodyPr>
          <a:lstStyle>
            <a:defPPr>
              <a:defRPr lang="es-CO"/>
            </a:defPPr>
            <a:lvl1pPr marL="0" algn="l" defTabSz="1535972" rtl="0" eaLnBrk="1" latinLnBrk="0" hangingPunct="1">
              <a:defRPr sz="3000" kern="1200">
                <a:solidFill>
                  <a:schemeClr val="tx1"/>
                </a:solidFill>
                <a:latin typeface="+mn-lt"/>
                <a:ea typeface="+mn-ea"/>
                <a:cs typeface="+mn-cs"/>
              </a:defRPr>
            </a:lvl1pPr>
            <a:lvl2pPr marL="767987" algn="l" defTabSz="1535972" rtl="0" eaLnBrk="1" latinLnBrk="0" hangingPunct="1">
              <a:defRPr sz="3000" kern="1200">
                <a:solidFill>
                  <a:schemeClr val="tx1"/>
                </a:solidFill>
                <a:latin typeface="+mn-lt"/>
                <a:ea typeface="+mn-ea"/>
                <a:cs typeface="+mn-cs"/>
              </a:defRPr>
            </a:lvl2pPr>
            <a:lvl3pPr marL="1535972" algn="l" defTabSz="1535972" rtl="0" eaLnBrk="1" latinLnBrk="0" hangingPunct="1">
              <a:defRPr sz="3000" kern="1200">
                <a:solidFill>
                  <a:schemeClr val="tx1"/>
                </a:solidFill>
                <a:latin typeface="+mn-lt"/>
                <a:ea typeface="+mn-ea"/>
                <a:cs typeface="+mn-cs"/>
              </a:defRPr>
            </a:lvl3pPr>
            <a:lvl4pPr marL="2303959" algn="l" defTabSz="1535972" rtl="0" eaLnBrk="1" latinLnBrk="0" hangingPunct="1">
              <a:defRPr sz="3000" kern="1200">
                <a:solidFill>
                  <a:schemeClr val="tx1"/>
                </a:solidFill>
                <a:latin typeface="+mn-lt"/>
                <a:ea typeface="+mn-ea"/>
                <a:cs typeface="+mn-cs"/>
              </a:defRPr>
            </a:lvl4pPr>
            <a:lvl5pPr marL="3071946" algn="l" defTabSz="1535972" rtl="0" eaLnBrk="1" latinLnBrk="0" hangingPunct="1">
              <a:defRPr sz="3000" kern="1200">
                <a:solidFill>
                  <a:schemeClr val="tx1"/>
                </a:solidFill>
                <a:latin typeface="+mn-lt"/>
                <a:ea typeface="+mn-ea"/>
                <a:cs typeface="+mn-cs"/>
              </a:defRPr>
            </a:lvl5pPr>
            <a:lvl6pPr marL="3839932" algn="l" defTabSz="1535972" rtl="0" eaLnBrk="1" latinLnBrk="0" hangingPunct="1">
              <a:defRPr sz="3000" kern="1200">
                <a:solidFill>
                  <a:schemeClr val="tx1"/>
                </a:solidFill>
                <a:latin typeface="+mn-lt"/>
                <a:ea typeface="+mn-ea"/>
                <a:cs typeface="+mn-cs"/>
              </a:defRPr>
            </a:lvl6pPr>
            <a:lvl7pPr marL="4607919" algn="l" defTabSz="1535972" rtl="0" eaLnBrk="1" latinLnBrk="0" hangingPunct="1">
              <a:defRPr sz="3000" kern="1200">
                <a:solidFill>
                  <a:schemeClr val="tx1"/>
                </a:solidFill>
                <a:latin typeface="+mn-lt"/>
                <a:ea typeface="+mn-ea"/>
                <a:cs typeface="+mn-cs"/>
              </a:defRPr>
            </a:lvl7pPr>
            <a:lvl8pPr marL="5375906" algn="l" defTabSz="1535972" rtl="0" eaLnBrk="1" latinLnBrk="0" hangingPunct="1">
              <a:defRPr sz="3000" kern="1200">
                <a:solidFill>
                  <a:schemeClr val="tx1"/>
                </a:solidFill>
                <a:latin typeface="+mn-lt"/>
                <a:ea typeface="+mn-ea"/>
                <a:cs typeface="+mn-cs"/>
              </a:defRPr>
            </a:lvl8pPr>
            <a:lvl9pPr marL="6143891" algn="l" defTabSz="1535972" rtl="0" eaLnBrk="1" latinLnBrk="0" hangingPunct="1">
              <a:defRPr sz="3000" kern="1200">
                <a:solidFill>
                  <a:schemeClr val="tx1"/>
                </a:solidFill>
                <a:latin typeface="+mn-lt"/>
                <a:ea typeface="+mn-ea"/>
                <a:cs typeface="+mn-cs"/>
              </a:defRPr>
            </a:lvl9pPr>
          </a:lstStyle>
          <a:p>
            <a:pPr algn="ctr"/>
            <a:r>
              <a:rPr lang="es-CO" sz="2000" b="1" dirty="0" smtClean="0">
                <a:solidFill>
                  <a:schemeClr val="tx1">
                    <a:lumMod val="65000"/>
                    <a:lumOff val="35000"/>
                  </a:schemeClr>
                </a:solidFill>
              </a:rPr>
              <a:t>05/2020</a:t>
            </a:r>
            <a:endParaRPr lang="es-CO" sz="2000" b="1" dirty="0">
              <a:solidFill>
                <a:schemeClr val="tx1">
                  <a:lumMod val="65000"/>
                  <a:lumOff val="35000"/>
                </a:schemeClr>
              </a:solidFill>
            </a:endParaRPr>
          </a:p>
        </p:txBody>
      </p:sp>
      <p:sp>
        <p:nvSpPr>
          <p:cNvPr id="10" name="Elipse 9">
            <a:extLst>
              <a:ext uri="{FF2B5EF4-FFF2-40B4-BE49-F238E27FC236}">
                <a16:creationId xmlns="" xmlns:a16="http://schemas.microsoft.com/office/drawing/2014/main" id="{EE8ABABE-91C2-104B-9AC9-819534675787}"/>
              </a:ext>
            </a:extLst>
          </p:cNvPr>
          <p:cNvSpPr/>
          <p:nvPr/>
        </p:nvSpPr>
        <p:spPr>
          <a:xfrm>
            <a:off x="1026330" y="5526076"/>
            <a:ext cx="194726" cy="191819"/>
          </a:xfrm>
          <a:prstGeom prst="ellipse">
            <a:avLst/>
          </a:prstGeom>
          <a:solidFill>
            <a:schemeClr val="bg1"/>
          </a:solidFill>
          <a:ln w="571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CO"/>
            </a:defPPr>
            <a:lvl1pPr marL="0" algn="l" defTabSz="1535972" rtl="0" eaLnBrk="1" latinLnBrk="0" hangingPunct="1">
              <a:defRPr sz="3000" kern="1200">
                <a:solidFill>
                  <a:schemeClr val="lt1"/>
                </a:solidFill>
                <a:latin typeface="+mn-lt"/>
                <a:ea typeface="+mn-ea"/>
                <a:cs typeface="+mn-cs"/>
              </a:defRPr>
            </a:lvl1pPr>
            <a:lvl2pPr marL="767987" algn="l" defTabSz="1535972" rtl="0" eaLnBrk="1" latinLnBrk="0" hangingPunct="1">
              <a:defRPr sz="3000" kern="1200">
                <a:solidFill>
                  <a:schemeClr val="lt1"/>
                </a:solidFill>
                <a:latin typeface="+mn-lt"/>
                <a:ea typeface="+mn-ea"/>
                <a:cs typeface="+mn-cs"/>
              </a:defRPr>
            </a:lvl2pPr>
            <a:lvl3pPr marL="1535972" algn="l" defTabSz="1535972" rtl="0" eaLnBrk="1" latinLnBrk="0" hangingPunct="1">
              <a:defRPr sz="3000" kern="1200">
                <a:solidFill>
                  <a:schemeClr val="lt1"/>
                </a:solidFill>
                <a:latin typeface="+mn-lt"/>
                <a:ea typeface="+mn-ea"/>
                <a:cs typeface="+mn-cs"/>
              </a:defRPr>
            </a:lvl3pPr>
            <a:lvl4pPr marL="2303959" algn="l" defTabSz="1535972" rtl="0" eaLnBrk="1" latinLnBrk="0" hangingPunct="1">
              <a:defRPr sz="3000" kern="1200">
                <a:solidFill>
                  <a:schemeClr val="lt1"/>
                </a:solidFill>
                <a:latin typeface="+mn-lt"/>
                <a:ea typeface="+mn-ea"/>
                <a:cs typeface="+mn-cs"/>
              </a:defRPr>
            </a:lvl4pPr>
            <a:lvl5pPr marL="3071946" algn="l" defTabSz="1535972" rtl="0" eaLnBrk="1" latinLnBrk="0" hangingPunct="1">
              <a:defRPr sz="3000" kern="1200">
                <a:solidFill>
                  <a:schemeClr val="lt1"/>
                </a:solidFill>
                <a:latin typeface="+mn-lt"/>
                <a:ea typeface="+mn-ea"/>
                <a:cs typeface="+mn-cs"/>
              </a:defRPr>
            </a:lvl5pPr>
            <a:lvl6pPr marL="3839932" algn="l" defTabSz="1535972" rtl="0" eaLnBrk="1" latinLnBrk="0" hangingPunct="1">
              <a:defRPr sz="3000" kern="1200">
                <a:solidFill>
                  <a:schemeClr val="lt1"/>
                </a:solidFill>
                <a:latin typeface="+mn-lt"/>
                <a:ea typeface="+mn-ea"/>
                <a:cs typeface="+mn-cs"/>
              </a:defRPr>
            </a:lvl6pPr>
            <a:lvl7pPr marL="4607919" algn="l" defTabSz="1535972" rtl="0" eaLnBrk="1" latinLnBrk="0" hangingPunct="1">
              <a:defRPr sz="3000" kern="1200">
                <a:solidFill>
                  <a:schemeClr val="lt1"/>
                </a:solidFill>
                <a:latin typeface="+mn-lt"/>
                <a:ea typeface="+mn-ea"/>
                <a:cs typeface="+mn-cs"/>
              </a:defRPr>
            </a:lvl7pPr>
            <a:lvl8pPr marL="5375906" algn="l" defTabSz="1535972" rtl="0" eaLnBrk="1" latinLnBrk="0" hangingPunct="1">
              <a:defRPr sz="3000" kern="1200">
                <a:solidFill>
                  <a:schemeClr val="lt1"/>
                </a:solidFill>
                <a:latin typeface="+mn-lt"/>
                <a:ea typeface="+mn-ea"/>
                <a:cs typeface="+mn-cs"/>
              </a:defRPr>
            </a:lvl8pPr>
            <a:lvl9pPr marL="6143891" algn="l" defTabSz="1535972" rtl="0" eaLnBrk="1" latinLnBrk="0" hangingPunct="1">
              <a:defRPr sz="3000" kern="1200">
                <a:solidFill>
                  <a:schemeClr val="lt1"/>
                </a:solidFill>
                <a:latin typeface="+mn-lt"/>
                <a:ea typeface="+mn-ea"/>
                <a:cs typeface="+mn-cs"/>
              </a:defRPr>
            </a:lvl9pPr>
          </a:lstStyle>
          <a:p>
            <a:pPr algn="ctr"/>
            <a:endParaRPr lang="es-CO">
              <a:solidFill>
                <a:schemeClr val="tx1">
                  <a:lumMod val="65000"/>
                  <a:lumOff val="35000"/>
                </a:schemeClr>
              </a:solidFill>
            </a:endParaRPr>
          </a:p>
        </p:txBody>
      </p:sp>
      <p:sp>
        <p:nvSpPr>
          <p:cNvPr id="12" name="CuadroTexto 31">
            <a:extLst>
              <a:ext uri="{FF2B5EF4-FFF2-40B4-BE49-F238E27FC236}">
                <a16:creationId xmlns="" xmlns:a16="http://schemas.microsoft.com/office/drawing/2014/main" id="{DDADF5B2-E2FE-3F4D-BA94-15F22E759468}"/>
              </a:ext>
            </a:extLst>
          </p:cNvPr>
          <p:cNvSpPr txBox="1"/>
          <p:nvPr/>
        </p:nvSpPr>
        <p:spPr>
          <a:xfrm rot="16200000">
            <a:off x="1893452" y="6548979"/>
            <a:ext cx="1948718" cy="400110"/>
          </a:xfrm>
          <a:prstGeom prst="rect">
            <a:avLst/>
          </a:prstGeom>
          <a:noFill/>
        </p:spPr>
        <p:txBody>
          <a:bodyPr wrap="square" rtlCol="0">
            <a:spAutoFit/>
          </a:bodyPr>
          <a:lstStyle>
            <a:defPPr>
              <a:defRPr lang="es-CO"/>
            </a:defPPr>
            <a:lvl1pPr marL="0" algn="l" defTabSz="1535972" rtl="0" eaLnBrk="1" latinLnBrk="0" hangingPunct="1">
              <a:defRPr sz="3000" kern="1200">
                <a:solidFill>
                  <a:schemeClr val="tx1"/>
                </a:solidFill>
                <a:latin typeface="+mn-lt"/>
                <a:ea typeface="+mn-ea"/>
                <a:cs typeface="+mn-cs"/>
              </a:defRPr>
            </a:lvl1pPr>
            <a:lvl2pPr marL="767987" algn="l" defTabSz="1535972" rtl="0" eaLnBrk="1" latinLnBrk="0" hangingPunct="1">
              <a:defRPr sz="3000" kern="1200">
                <a:solidFill>
                  <a:schemeClr val="tx1"/>
                </a:solidFill>
                <a:latin typeface="+mn-lt"/>
                <a:ea typeface="+mn-ea"/>
                <a:cs typeface="+mn-cs"/>
              </a:defRPr>
            </a:lvl2pPr>
            <a:lvl3pPr marL="1535972" algn="l" defTabSz="1535972" rtl="0" eaLnBrk="1" latinLnBrk="0" hangingPunct="1">
              <a:defRPr sz="3000" kern="1200">
                <a:solidFill>
                  <a:schemeClr val="tx1"/>
                </a:solidFill>
                <a:latin typeface="+mn-lt"/>
                <a:ea typeface="+mn-ea"/>
                <a:cs typeface="+mn-cs"/>
              </a:defRPr>
            </a:lvl3pPr>
            <a:lvl4pPr marL="2303959" algn="l" defTabSz="1535972" rtl="0" eaLnBrk="1" latinLnBrk="0" hangingPunct="1">
              <a:defRPr sz="3000" kern="1200">
                <a:solidFill>
                  <a:schemeClr val="tx1"/>
                </a:solidFill>
                <a:latin typeface="+mn-lt"/>
                <a:ea typeface="+mn-ea"/>
                <a:cs typeface="+mn-cs"/>
              </a:defRPr>
            </a:lvl4pPr>
            <a:lvl5pPr marL="3071946" algn="l" defTabSz="1535972" rtl="0" eaLnBrk="1" latinLnBrk="0" hangingPunct="1">
              <a:defRPr sz="3000" kern="1200">
                <a:solidFill>
                  <a:schemeClr val="tx1"/>
                </a:solidFill>
                <a:latin typeface="+mn-lt"/>
                <a:ea typeface="+mn-ea"/>
                <a:cs typeface="+mn-cs"/>
              </a:defRPr>
            </a:lvl5pPr>
            <a:lvl6pPr marL="3839932" algn="l" defTabSz="1535972" rtl="0" eaLnBrk="1" latinLnBrk="0" hangingPunct="1">
              <a:defRPr sz="3000" kern="1200">
                <a:solidFill>
                  <a:schemeClr val="tx1"/>
                </a:solidFill>
                <a:latin typeface="+mn-lt"/>
                <a:ea typeface="+mn-ea"/>
                <a:cs typeface="+mn-cs"/>
              </a:defRPr>
            </a:lvl6pPr>
            <a:lvl7pPr marL="4607919" algn="l" defTabSz="1535972" rtl="0" eaLnBrk="1" latinLnBrk="0" hangingPunct="1">
              <a:defRPr sz="3000" kern="1200">
                <a:solidFill>
                  <a:schemeClr val="tx1"/>
                </a:solidFill>
                <a:latin typeface="+mn-lt"/>
                <a:ea typeface="+mn-ea"/>
                <a:cs typeface="+mn-cs"/>
              </a:defRPr>
            </a:lvl7pPr>
            <a:lvl8pPr marL="5375906" algn="l" defTabSz="1535972" rtl="0" eaLnBrk="1" latinLnBrk="0" hangingPunct="1">
              <a:defRPr sz="3000" kern="1200">
                <a:solidFill>
                  <a:schemeClr val="tx1"/>
                </a:solidFill>
                <a:latin typeface="+mn-lt"/>
                <a:ea typeface="+mn-ea"/>
                <a:cs typeface="+mn-cs"/>
              </a:defRPr>
            </a:lvl8pPr>
            <a:lvl9pPr marL="6143891" algn="l" defTabSz="1535972" rtl="0" eaLnBrk="1" latinLnBrk="0" hangingPunct="1">
              <a:defRPr sz="3000" kern="1200">
                <a:solidFill>
                  <a:schemeClr val="tx1"/>
                </a:solidFill>
                <a:latin typeface="+mn-lt"/>
                <a:ea typeface="+mn-ea"/>
                <a:cs typeface="+mn-cs"/>
              </a:defRPr>
            </a:lvl9pPr>
          </a:lstStyle>
          <a:p>
            <a:pPr algn="ctr"/>
            <a:r>
              <a:rPr lang="es-CO" sz="2000" b="1" dirty="0" smtClean="0">
                <a:solidFill>
                  <a:schemeClr val="tx1">
                    <a:lumMod val="65000"/>
                    <a:lumOff val="35000"/>
                  </a:schemeClr>
                </a:solidFill>
              </a:rPr>
              <a:t>03/2020</a:t>
            </a:r>
            <a:endParaRPr lang="es-CO" sz="2000" b="1" dirty="0">
              <a:solidFill>
                <a:schemeClr val="tx1">
                  <a:lumMod val="65000"/>
                  <a:lumOff val="35000"/>
                </a:schemeClr>
              </a:solidFill>
            </a:endParaRPr>
          </a:p>
        </p:txBody>
      </p:sp>
      <p:sp>
        <p:nvSpPr>
          <p:cNvPr id="16" name="CuadroTexto 39">
            <a:extLst>
              <a:ext uri="{FF2B5EF4-FFF2-40B4-BE49-F238E27FC236}">
                <a16:creationId xmlns="" xmlns:a16="http://schemas.microsoft.com/office/drawing/2014/main" id="{C2CAC8F7-0A1C-6046-9590-3C1A656B79C8}"/>
              </a:ext>
            </a:extLst>
          </p:cNvPr>
          <p:cNvSpPr txBox="1"/>
          <p:nvPr/>
        </p:nvSpPr>
        <p:spPr>
          <a:xfrm rot="16200000">
            <a:off x="3491709" y="6580101"/>
            <a:ext cx="1915504" cy="400110"/>
          </a:xfrm>
          <a:prstGeom prst="rect">
            <a:avLst/>
          </a:prstGeom>
          <a:noFill/>
        </p:spPr>
        <p:txBody>
          <a:bodyPr wrap="square" rtlCol="0">
            <a:spAutoFit/>
          </a:bodyPr>
          <a:lstStyle>
            <a:defPPr>
              <a:defRPr lang="es-CO"/>
            </a:defPPr>
            <a:lvl1pPr marL="0" algn="l" defTabSz="1535972" rtl="0" eaLnBrk="1" latinLnBrk="0" hangingPunct="1">
              <a:defRPr sz="3000" kern="1200">
                <a:solidFill>
                  <a:schemeClr val="tx1"/>
                </a:solidFill>
                <a:latin typeface="+mn-lt"/>
                <a:ea typeface="+mn-ea"/>
                <a:cs typeface="+mn-cs"/>
              </a:defRPr>
            </a:lvl1pPr>
            <a:lvl2pPr marL="767987" algn="l" defTabSz="1535972" rtl="0" eaLnBrk="1" latinLnBrk="0" hangingPunct="1">
              <a:defRPr sz="3000" kern="1200">
                <a:solidFill>
                  <a:schemeClr val="tx1"/>
                </a:solidFill>
                <a:latin typeface="+mn-lt"/>
                <a:ea typeface="+mn-ea"/>
                <a:cs typeface="+mn-cs"/>
              </a:defRPr>
            </a:lvl2pPr>
            <a:lvl3pPr marL="1535972" algn="l" defTabSz="1535972" rtl="0" eaLnBrk="1" latinLnBrk="0" hangingPunct="1">
              <a:defRPr sz="3000" kern="1200">
                <a:solidFill>
                  <a:schemeClr val="tx1"/>
                </a:solidFill>
                <a:latin typeface="+mn-lt"/>
                <a:ea typeface="+mn-ea"/>
                <a:cs typeface="+mn-cs"/>
              </a:defRPr>
            </a:lvl3pPr>
            <a:lvl4pPr marL="2303959" algn="l" defTabSz="1535972" rtl="0" eaLnBrk="1" latinLnBrk="0" hangingPunct="1">
              <a:defRPr sz="3000" kern="1200">
                <a:solidFill>
                  <a:schemeClr val="tx1"/>
                </a:solidFill>
                <a:latin typeface="+mn-lt"/>
                <a:ea typeface="+mn-ea"/>
                <a:cs typeface="+mn-cs"/>
              </a:defRPr>
            </a:lvl4pPr>
            <a:lvl5pPr marL="3071946" algn="l" defTabSz="1535972" rtl="0" eaLnBrk="1" latinLnBrk="0" hangingPunct="1">
              <a:defRPr sz="3000" kern="1200">
                <a:solidFill>
                  <a:schemeClr val="tx1"/>
                </a:solidFill>
                <a:latin typeface="+mn-lt"/>
                <a:ea typeface="+mn-ea"/>
                <a:cs typeface="+mn-cs"/>
              </a:defRPr>
            </a:lvl5pPr>
            <a:lvl6pPr marL="3839932" algn="l" defTabSz="1535972" rtl="0" eaLnBrk="1" latinLnBrk="0" hangingPunct="1">
              <a:defRPr sz="3000" kern="1200">
                <a:solidFill>
                  <a:schemeClr val="tx1"/>
                </a:solidFill>
                <a:latin typeface="+mn-lt"/>
                <a:ea typeface="+mn-ea"/>
                <a:cs typeface="+mn-cs"/>
              </a:defRPr>
            </a:lvl6pPr>
            <a:lvl7pPr marL="4607919" algn="l" defTabSz="1535972" rtl="0" eaLnBrk="1" latinLnBrk="0" hangingPunct="1">
              <a:defRPr sz="3000" kern="1200">
                <a:solidFill>
                  <a:schemeClr val="tx1"/>
                </a:solidFill>
                <a:latin typeface="+mn-lt"/>
                <a:ea typeface="+mn-ea"/>
                <a:cs typeface="+mn-cs"/>
              </a:defRPr>
            </a:lvl7pPr>
            <a:lvl8pPr marL="5375906" algn="l" defTabSz="1535972" rtl="0" eaLnBrk="1" latinLnBrk="0" hangingPunct="1">
              <a:defRPr sz="3000" kern="1200">
                <a:solidFill>
                  <a:schemeClr val="tx1"/>
                </a:solidFill>
                <a:latin typeface="+mn-lt"/>
                <a:ea typeface="+mn-ea"/>
                <a:cs typeface="+mn-cs"/>
              </a:defRPr>
            </a:lvl8pPr>
            <a:lvl9pPr marL="6143891" algn="l" defTabSz="1535972" rtl="0" eaLnBrk="1" latinLnBrk="0" hangingPunct="1">
              <a:defRPr sz="3000" kern="1200">
                <a:solidFill>
                  <a:schemeClr val="tx1"/>
                </a:solidFill>
                <a:latin typeface="+mn-lt"/>
                <a:ea typeface="+mn-ea"/>
                <a:cs typeface="+mn-cs"/>
              </a:defRPr>
            </a:lvl9pPr>
          </a:lstStyle>
          <a:p>
            <a:pPr algn="ctr"/>
            <a:r>
              <a:rPr lang="es-CO" sz="2000" b="1" dirty="0" smtClean="0">
                <a:solidFill>
                  <a:schemeClr val="tx1">
                    <a:lumMod val="65000"/>
                    <a:lumOff val="35000"/>
                  </a:schemeClr>
                </a:solidFill>
              </a:rPr>
              <a:t>04/2020</a:t>
            </a:r>
            <a:endParaRPr lang="es-CO" sz="2000" b="1" dirty="0">
              <a:solidFill>
                <a:schemeClr val="tx1">
                  <a:lumMod val="65000"/>
                  <a:lumOff val="35000"/>
                </a:schemeClr>
              </a:solidFill>
            </a:endParaRPr>
          </a:p>
        </p:txBody>
      </p:sp>
      <p:sp>
        <p:nvSpPr>
          <p:cNvPr id="19" name="CuadroTexto 48">
            <a:extLst>
              <a:ext uri="{FF2B5EF4-FFF2-40B4-BE49-F238E27FC236}">
                <a16:creationId xmlns="" xmlns:a16="http://schemas.microsoft.com/office/drawing/2014/main" id="{44CA2822-D678-1A42-B598-A1FC5846DCEF}"/>
              </a:ext>
            </a:extLst>
          </p:cNvPr>
          <p:cNvSpPr txBox="1"/>
          <p:nvPr/>
        </p:nvSpPr>
        <p:spPr>
          <a:xfrm rot="16200000">
            <a:off x="8637100" y="6463712"/>
            <a:ext cx="1789532" cy="400110"/>
          </a:xfrm>
          <a:prstGeom prst="rect">
            <a:avLst/>
          </a:prstGeom>
          <a:noFill/>
        </p:spPr>
        <p:txBody>
          <a:bodyPr wrap="square" rtlCol="0">
            <a:spAutoFit/>
          </a:bodyPr>
          <a:lstStyle>
            <a:defPPr>
              <a:defRPr lang="es-CO"/>
            </a:defPPr>
            <a:lvl1pPr marL="0" algn="l" defTabSz="1535972" rtl="0" eaLnBrk="1" latinLnBrk="0" hangingPunct="1">
              <a:defRPr sz="3000" kern="1200">
                <a:solidFill>
                  <a:schemeClr val="tx1"/>
                </a:solidFill>
                <a:latin typeface="+mn-lt"/>
                <a:ea typeface="+mn-ea"/>
                <a:cs typeface="+mn-cs"/>
              </a:defRPr>
            </a:lvl1pPr>
            <a:lvl2pPr marL="767987" algn="l" defTabSz="1535972" rtl="0" eaLnBrk="1" latinLnBrk="0" hangingPunct="1">
              <a:defRPr sz="3000" kern="1200">
                <a:solidFill>
                  <a:schemeClr val="tx1"/>
                </a:solidFill>
                <a:latin typeface="+mn-lt"/>
                <a:ea typeface="+mn-ea"/>
                <a:cs typeface="+mn-cs"/>
              </a:defRPr>
            </a:lvl2pPr>
            <a:lvl3pPr marL="1535972" algn="l" defTabSz="1535972" rtl="0" eaLnBrk="1" latinLnBrk="0" hangingPunct="1">
              <a:defRPr sz="3000" kern="1200">
                <a:solidFill>
                  <a:schemeClr val="tx1"/>
                </a:solidFill>
                <a:latin typeface="+mn-lt"/>
                <a:ea typeface="+mn-ea"/>
                <a:cs typeface="+mn-cs"/>
              </a:defRPr>
            </a:lvl3pPr>
            <a:lvl4pPr marL="2303959" algn="l" defTabSz="1535972" rtl="0" eaLnBrk="1" latinLnBrk="0" hangingPunct="1">
              <a:defRPr sz="3000" kern="1200">
                <a:solidFill>
                  <a:schemeClr val="tx1"/>
                </a:solidFill>
                <a:latin typeface="+mn-lt"/>
                <a:ea typeface="+mn-ea"/>
                <a:cs typeface="+mn-cs"/>
              </a:defRPr>
            </a:lvl4pPr>
            <a:lvl5pPr marL="3071946" algn="l" defTabSz="1535972" rtl="0" eaLnBrk="1" latinLnBrk="0" hangingPunct="1">
              <a:defRPr sz="3000" kern="1200">
                <a:solidFill>
                  <a:schemeClr val="tx1"/>
                </a:solidFill>
                <a:latin typeface="+mn-lt"/>
                <a:ea typeface="+mn-ea"/>
                <a:cs typeface="+mn-cs"/>
              </a:defRPr>
            </a:lvl5pPr>
            <a:lvl6pPr marL="3839932" algn="l" defTabSz="1535972" rtl="0" eaLnBrk="1" latinLnBrk="0" hangingPunct="1">
              <a:defRPr sz="3000" kern="1200">
                <a:solidFill>
                  <a:schemeClr val="tx1"/>
                </a:solidFill>
                <a:latin typeface="+mn-lt"/>
                <a:ea typeface="+mn-ea"/>
                <a:cs typeface="+mn-cs"/>
              </a:defRPr>
            </a:lvl6pPr>
            <a:lvl7pPr marL="4607919" algn="l" defTabSz="1535972" rtl="0" eaLnBrk="1" latinLnBrk="0" hangingPunct="1">
              <a:defRPr sz="3000" kern="1200">
                <a:solidFill>
                  <a:schemeClr val="tx1"/>
                </a:solidFill>
                <a:latin typeface="+mn-lt"/>
                <a:ea typeface="+mn-ea"/>
                <a:cs typeface="+mn-cs"/>
              </a:defRPr>
            </a:lvl7pPr>
            <a:lvl8pPr marL="5375906" algn="l" defTabSz="1535972" rtl="0" eaLnBrk="1" latinLnBrk="0" hangingPunct="1">
              <a:defRPr sz="3000" kern="1200">
                <a:solidFill>
                  <a:schemeClr val="tx1"/>
                </a:solidFill>
                <a:latin typeface="+mn-lt"/>
                <a:ea typeface="+mn-ea"/>
                <a:cs typeface="+mn-cs"/>
              </a:defRPr>
            </a:lvl8pPr>
            <a:lvl9pPr marL="6143891" algn="l" defTabSz="1535972" rtl="0" eaLnBrk="1" latinLnBrk="0" hangingPunct="1">
              <a:defRPr sz="3000" kern="1200">
                <a:solidFill>
                  <a:schemeClr val="tx1"/>
                </a:solidFill>
                <a:latin typeface="+mn-lt"/>
                <a:ea typeface="+mn-ea"/>
                <a:cs typeface="+mn-cs"/>
              </a:defRPr>
            </a:lvl9pPr>
          </a:lstStyle>
          <a:p>
            <a:pPr algn="ctr"/>
            <a:r>
              <a:rPr lang="es-CO" sz="2000" b="1" dirty="0">
                <a:solidFill>
                  <a:schemeClr val="tx1">
                    <a:lumMod val="65000"/>
                    <a:lumOff val="35000"/>
                  </a:schemeClr>
                </a:solidFill>
              </a:rPr>
              <a:t>07/2020</a:t>
            </a:r>
          </a:p>
        </p:txBody>
      </p:sp>
      <p:sp>
        <p:nvSpPr>
          <p:cNvPr id="20" name="CuadroTexto 49">
            <a:extLst>
              <a:ext uri="{FF2B5EF4-FFF2-40B4-BE49-F238E27FC236}">
                <a16:creationId xmlns="" xmlns:a16="http://schemas.microsoft.com/office/drawing/2014/main" id="{2B9AA74C-5C31-4D45-8548-B0360C06063C}"/>
              </a:ext>
            </a:extLst>
          </p:cNvPr>
          <p:cNvSpPr txBox="1"/>
          <p:nvPr/>
        </p:nvSpPr>
        <p:spPr>
          <a:xfrm>
            <a:off x="8208382" y="3433974"/>
            <a:ext cx="2646968" cy="830997"/>
          </a:xfrm>
          <a:prstGeom prst="rect">
            <a:avLst/>
          </a:prstGeom>
          <a:noFill/>
          <a:ln>
            <a:noFill/>
            <a:prstDash val="sysDash"/>
          </a:ln>
        </p:spPr>
        <p:txBody>
          <a:bodyPr wrap="square" rtlCol="0">
            <a:spAutoFit/>
          </a:bodyPr>
          <a:lstStyle>
            <a:defPPr>
              <a:defRPr lang="es-CO"/>
            </a:defPPr>
            <a:lvl1pPr marL="0" algn="l" defTabSz="1535972" rtl="0" eaLnBrk="1" latinLnBrk="0" hangingPunct="1">
              <a:defRPr sz="3000" kern="1200">
                <a:solidFill>
                  <a:schemeClr val="tx1"/>
                </a:solidFill>
                <a:latin typeface="+mn-lt"/>
                <a:ea typeface="+mn-ea"/>
                <a:cs typeface="+mn-cs"/>
              </a:defRPr>
            </a:lvl1pPr>
            <a:lvl2pPr marL="767987" algn="l" defTabSz="1535972" rtl="0" eaLnBrk="1" latinLnBrk="0" hangingPunct="1">
              <a:defRPr sz="3000" kern="1200">
                <a:solidFill>
                  <a:schemeClr val="tx1"/>
                </a:solidFill>
                <a:latin typeface="+mn-lt"/>
                <a:ea typeface="+mn-ea"/>
                <a:cs typeface="+mn-cs"/>
              </a:defRPr>
            </a:lvl2pPr>
            <a:lvl3pPr marL="1535972" algn="l" defTabSz="1535972" rtl="0" eaLnBrk="1" latinLnBrk="0" hangingPunct="1">
              <a:defRPr sz="3000" kern="1200">
                <a:solidFill>
                  <a:schemeClr val="tx1"/>
                </a:solidFill>
                <a:latin typeface="+mn-lt"/>
                <a:ea typeface="+mn-ea"/>
                <a:cs typeface="+mn-cs"/>
              </a:defRPr>
            </a:lvl3pPr>
            <a:lvl4pPr marL="2303959" algn="l" defTabSz="1535972" rtl="0" eaLnBrk="1" latinLnBrk="0" hangingPunct="1">
              <a:defRPr sz="3000" kern="1200">
                <a:solidFill>
                  <a:schemeClr val="tx1"/>
                </a:solidFill>
                <a:latin typeface="+mn-lt"/>
                <a:ea typeface="+mn-ea"/>
                <a:cs typeface="+mn-cs"/>
              </a:defRPr>
            </a:lvl4pPr>
            <a:lvl5pPr marL="3071946" algn="l" defTabSz="1535972" rtl="0" eaLnBrk="1" latinLnBrk="0" hangingPunct="1">
              <a:defRPr sz="3000" kern="1200">
                <a:solidFill>
                  <a:schemeClr val="tx1"/>
                </a:solidFill>
                <a:latin typeface="+mn-lt"/>
                <a:ea typeface="+mn-ea"/>
                <a:cs typeface="+mn-cs"/>
              </a:defRPr>
            </a:lvl5pPr>
            <a:lvl6pPr marL="3839932" algn="l" defTabSz="1535972" rtl="0" eaLnBrk="1" latinLnBrk="0" hangingPunct="1">
              <a:defRPr sz="3000" kern="1200">
                <a:solidFill>
                  <a:schemeClr val="tx1"/>
                </a:solidFill>
                <a:latin typeface="+mn-lt"/>
                <a:ea typeface="+mn-ea"/>
                <a:cs typeface="+mn-cs"/>
              </a:defRPr>
            </a:lvl6pPr>
            <a:lvl7pPr marL="4607919" algn="l" defTabSz="1535972" rtl="0" eaLnBrk="1" latinLnBrk="0" hangingPunct="1">
              <a:defRPr sz="3000" kern="1200">
                <a:solidFill>
                  <a:schemeClr val="tx1"/>
                </a:solidFill>
                <a:latin typeface="+mn-lt"/>
                <a:ea typeface="+mn-ea"/>
                <a:cs typeface="+mn-cs"/>
              </a:defRPr>
            </a:lvl7pPr>
            <a:lvl8pPr marL="5375906" algn="l" defTabSz="1535972" rtl="0" eaLnBrk="1" latinLnBrk="0" hangingPunct="1">
              <a:defRPr sz="3000" kern="1200">
                <a:solidFill>
                  <a:schemeClr val="tx1"/>
                </a:solidFill>
                <a:latin typeface="+mn-lt"/>
                <a:ea typeface="+mn-ea"/>
                <a:cs typeface="+mn-cs"/>
              </a:defRPr>
            </a:lvl8pPr>
            <a:lvl9pPr marL="6143891" algn="l" defTabSz="1535972" rtl="0" eaLnBrk="1" latinLnBrk="0" hangingPunct="1">
              <a:defRPr sz="3000" kern="1200">
                <a:solidFill>
                  <a:schemeClr val="tx1"/>
                </a:solidFill>
                <a:latin typeface="+mn-lt"/>
                <a:ea typeface="+mn-ea"/>
                <a:cs typeface="+mn-cs"/>
              </a:defRPr>
            </a:lvl9pPr>
          </a:lstStyle>
          <a:p>
            <a:pPr algn="ctr"/>
            <a:r>
              <a:rPr lang="es-CO" sz="1600" b="1" dirty="0">
                <a:solidFill>
                  <a:schemeClr val="tx1">
                    <a:lumMod val="65000"/>
                    <a:lumOff val="35000"/>
                  </a:schemeClr>
                </a:solidFill>
              </a:rPr>
              <a:t>Ciudad Bolívar</a:t>
            </a:r>
          </a:p>
          <a:p>
            <a:pPr algn="ctr"/>
            <a:r>
              <a:rPr lang="es-CO" sz="1600" dirty="0">
                <a:solidFill>
                  <a:schemeClr val="tx1">
                    <a:lumMod val="65000"/>
                    <a:lumOff val="35000"/>
                  </a:schemeClr>
                </a:solidFill>
              </a:rPr>
              <a:t>60 Padrón (GNV)</a:t>
            </a:r>
          </a:p>
          <a:p>
            <a:pPr algn="ctr"/>
            <a:r>
              <a:rPr lang="es-CO" sz="1600" dirty="0">
                <a:solidFill>
                  <a:schemeClr val="tx1">
                    <a:lumMod val="65000"/>
                    <a:lumOff val="35000"/>
                  </a:schemeClr>
                </a:solidFill>
              </a:rPr>
              <a:t>28 Busetón (Euro V)</a:t>
            </a:r>
          </a:p>
        </p:txBody>
      </p:sp>
      <p:sp>
        <p:nvSpPr>
          <p:cNvPr id="22" name="CuadroTexto 63">
            <a:extLst>
              <a:ext uri="{FF2B5EF4-FFF2-40B4-BE49-F238E27FC236}">
                <a16:creationId xmlns="" xmlns:a16="http://schemas.microsoft.com/office/drawing/2014/main" id="{44CA2822-D678-1A42-B598-A1FC5846DCEF}"/>
              </a:ext>
            </a:extLst>
          </p:cNvPr>
          <p:cNvSpPr txBox="1"/>
          <p:nvPr/>
        </p:nvSpPr>
        <p:spPr>
          <a:xfrm rot="16200000">
            <a:off x="13222925" y="6440896"/>
            <a:ext cx="1832372" cy="400110"/>
          </a:xfrm>
          <a:prstGeom prst="rect">
            <a:avLst/>
          </a:prstGeom>
          <a:noFill/>
        </p:spPr>
        <p:txBody>
          <a:bodyPr wrap="square" rtlCol="0">
            <a:spAutoFit/>
          </a:bodyPr>
          <a:lstStyle>
            <a:defPPr>
              <a:defRPr lang="es-CO"/>
            </a:defPPr>
            <a:lvl1pPr marL="0" algn="l" defTabSz="1535972" rtl="0" eaLnBrk="1" latinLnBrk="0" hangingPunct="1">
              <a:defRPr sz="3000" kern="1200">
                <a:solidFill>
                  <a:schemeClr val="tx1"/>
                </a:solidFill>
                <a:latin typeface="+mn-lt"/>
                <a:ea typeface="+mn-ea"/>
                <a:cs typeface="+mn-cs"/>
              </a:defRPr>
            </a:lvl1pPr>
            <a:lvl2pPr marL="767987" algn="l" defTabSz="1535972" rtl="0" eaLnBrk="1" latinLnBrk="0" hangingPunct="1">
              <a:defRPr sz="3000" kern="1200">
                <a:solidFill>
                  <a:schemeClr val="tx1"/>
                </a:solidFill>
                <a:latin typeface="+mn-lt"/>
                <a:ea typeface="+mn-ea"/>
                <a:cs typeface="+mn-cs"/>
              </a:defRPr>
            </a:lvl2pPr>
            <a:lvl3pPr marL="1535972" algn="l" defTabSz="1535972" rtl="0" eaLnBrk="1" latinLnBrk="0" hangingPunct="1">
              <a:defRPr sz="3000" kern="1200">
                <a:solidFill>
                  <a:schemeClr val="tx1"/>
                </a:solidFill>
                <a:latin typeface="+mn-lt"/>
                <a:ea typeface="+mn-ea"/>
                <a:cs typeface="+mn-cs"/>
              </a:defRPr>
            </a:lvl3pPr>
            <a:lvl4pPr marL="2303959" algn="l" defTabSz="1535972" rtl="0" eaLnBrk="1" latinLnBrk="0" hangingPunct="1">
              <a:defRPr sz="3000" kern="1200">
                <a:solidFill>
                  <a:schemeClr val="tx1"/>
                </a:solidFill>
                <a:latin typeface="+mn-lt"/>
                <a:ea typeface="+mn-ea"/>
                <a:cs typeface="+mn-cs"/>
              </a:defRPr>
            </a:lvl4pPr>
            <a:lvl5pPr marL="3071946" algn="l" defTabSz="1535972" rtl="0" eaLnBrk="1" latinLnBrk="0" hangingPunct="1">
              <a:defRPr sz="3000" kern="1200">
                <a:solidFill>
                  <a:schemeClr val="tx1"/>
                </a:solidFill>
                <a:latin typeface="+mn-lt"/>
                <a:ea typeface="+mn-ea"/>
                <a:cs typeface="+mn-cs"/>
              </a:defRPr>
            </a:lvl5pPr>
            <a:lvl6pPr marL="3839932" algn="l" defTabSz="1535972" rtl="0" eaLnBrk="1" latinLnBrk="0" hangingPunct="1">
              <a:defRPr sz="3000" kern="1200">
                <a:solidFill>
                  <a:schemeClr val="tx1"/>
                </a:solidFill>
                <a:latin typeface="+mn-lt"/>
                <a:ea typeface="+mn-ea"/>
                <a:cs typeface="+mn-cs"/>
              </a:defRPr>
            </a:lvl6pPr>
            <a:lvl7pPr marL="4607919" algn="l" defTabSz="1535972" rtl="0" eaLnBrk="1" latinLnBrk="0" hangingPunct="1">
              <a:defRPr sz="3000" kern="1200">
                <a:solidFill>
                  <a:schemeClr val="tx1"/>
                </a:solidFill>
                <a:latin typeface="+mn-lt"/>
                <a:ea typeface="+mn-ea"/>
                <a:cs typeface="+mn-cs"/>
              </a:defRPr>
            </a:lvl7pPr>
            <a:lvl8pPr marL="5375906" algn="l" defTabSz="1535972" rtl="0" eaLnBrk="1" latinLnBrk="0" hangingPunct="1">
              <a:defRPr sz="3000" kern="1200">
                <a:solidFill>
                  <a:schemeClr val="tx1"/>
                </a:solidFill>
                <a:latin typeface="+mn-lt"/>
                <a:ea typeface="+mn-ea"/>
                <a:cs typeface="+mn-cs"/>
              </a:defRPr>
            </a:lvl8pPr>
            <a:lvl9pPr marL="6143891" algn="l" defTabSz="1535972" rtl="0" eaLnBrk="1" latinLnBrk="0" hangingPunct="1">
              <a:defRPr sz="3000" kern="1200">
                <a:solidFill>
                  <a:schemeClr val="tx1"/>
                </a:solidFill>
                <a:latin typeface="+mn-lt"/>
                <a:ea typeface="+mn-ea"/>
                <a:cs typeface="+mn-cs"/>
              </a:defRPr>
            </a:lvl9pPr>
          </a:lstStyle>
          <a:p>
            <a:pPr algn="ctr"/>
            <a:r>
              <a:rPr lang="es-CO" sz="2000" b="1" dirty="0">
                <a:solidFill>
                  <a:schemeClr val="tx1">
                    <a:lumMod val="65000"/>
                    <a:lumOff val="35000"/>
                  </a:schemeClr>
                </a:solidFill>
              </a:rPr>
              <a:t>10/2020</a:t>
            </a:r>
          </a:p>
        </p:txBody>
      </p:sp>
      <p:sp>
        <p:nvSpPr>
          <p:cNvPr id="23" name="CuadroTexto 64">
            <a:extLst>
              <a:ext uri="{FF2B5EF4-FFF2-40B4-BE49-F238E27FC236}">
                <a16:creationId xmlns="" xmlns:a16="http://schemas.microsoft.com/office/drawing/2014/main" id="{2B9AA74C-5C31-4D45-8548-B0360C06063C}"/>
              </a:ext>
            </a:extLst>
          </p:cNvPr>
          <p:cNvSpPr txBox="1"/>
          <p:nvPr/>
        </p:nvSpPr>
        <p:spPr>
          <a:xfrm>
            <a:off x="13109982" y="1524043"/>
            <a:ext cx="2076232" cy="1602443"/>
          </a:xfrm>
          <a:prstGeom prst="rect">
            <a:avLst/>
          </a:prstGeom>
          <a:noFill/>
          <a:ln>
            <a:noFill/>
            <a:prstDash val="sysDash"/>
          </a:ln>
        </p:spPr>
        <p:txBody>
          <a:bodyPr wrap="square" rtlCol="0">
            <a:spAutoFit/>
          </a:bodyPr>
          <a:lstStyle>
            <a:defPPr>
              <a:defRPr lang="es-CO"/>
            </a:defPPr>
            <a:lvl1pPr marL="0" algn="l" defTabSz="1535972" rtl="0" eaLnBrk="1" latinLnBrk="0" hangingPunct="1">
              <a:defRPr sz="3000" kern="1200">
                <a:solidFill>
                  <a:schemeClr val="tx1"/>
                </a:solidFill>
                <a:latin typeface="+mn-lt"/>
                <a:ea typeface="+mn-ea"/>
                <a:cs typeface="+mn-cs"/>
              </a:defRPr>
            </a:lvl1pPr>
            <a:lvl2pPr marL="767987" algn="l" defTabSz="1535972" rtl="0" eaLnBrk="1" latinLnBrk="0" hangingPunct="1">
              <a:defRPr sz="3000" kern="1200">
                <a:solidFill>
                  <a:schemeClr val="tx1"/>
                </a:solidFill>
                <a:latin typeface="+mn-lt"/>
                <a:ea typeface="+mn-ea"/>
                <a:cs typeface="+mn-cs"/>
              </a:defRPr>
            </a:lvl2pPr>
            <a:lvl3pPr marL="1535972" algn="l" defTabSz="1535972" rtl="0" eaLnBrk="1" latinLnBrk="0" hangingPunct="1">
              <a:defRPr sz="3000" kern="1200">
                <a:solidFill>
                  <a:schemeClr val="tx1"/>
                </a:solidFill>
                <a:latin typeface="+mn-lt"/>
                <a:ea typeface="+mn-ea"/>
                <a:cs typeface="+mn-cs"/>
              </a:defRPr>
            </a:lvl3pPr>
            <a:lvl4pPr marL="2303959" algn="l" defTabSz="1535972" rtl="0" eaLnBrk="1" latinLnBrk="0" hangingPunct="1">
              <a:defRPr sz="3000" kern="1200">
                <a:solidFill>
                  <a:schemeClr val="tx1"/>
                </a:solidFill>
                <a:latin typeface="+mn-lt"/>
                <a:ea typeface="+mn-ea"/>
                <a:cs typeface="+mn-cs"/>
              </a:defRPr>
            </a:lvl4pPr>
            <a:lvl5pPr marL="3071946" algn="l" defTabSz="1535972" rtl="0" eaLnBrk="1" latinLnBrk="0" hangingPunct="1">
              <a:defRPr sz="3000" kern="1200">
                <a:solidFill>
                  <a:schemeClr val="tx1"/>
                </a:solidFill>
                <a:latin typeface="+mn-lt"/>
                <a:ea typeface="+mn-ea"/>
                <a:cs typeface="+mn-cs"/>
              </a:defRPr>
            </a:lvl5pPr>
            <a:lvl6pPr marL="3839932" algn="l" defTabSz="1535972" rtl="0" eaLnBrk="1" latinLnBrk="0" hangingPunct="1">
              <a:defRPr sz="3000" kern="1200">
                <a:solidFill>
                  <a:schemeClr val="tx1"/>
                </a:solidFill>
                <a:latin typeface="+mn-lt"/>
                <a:ea typeface="+mn-ea"/>
                <a:cs typeface="+mn-cs"/>
              </a:defRPr>
            </a:lvl6pPr>
            <a:lvl7pPr marL="4607919" algn="l" defTabSz="1535972" rtl="0" eaLnBrk="1" latinLnBrk="0" hangingPunct="1">
              <a:defRPr sz="3000" kern="1200">
                <a:solidFill>
                  <a:schemeClr val="tx1"/>
                </a:solidFill>
                <a:latin typeface="+mn-lt"/>
                <a:ea typeface="+mn-ea"/>
                <a:cs typeface="+mn-cs"/>
              </a:defRPr>
            </a:lvl7pPr>
            <a:lvl8pPr marL="5375906" algn="l" defTabSz="1535972" rtl="0" eaLnBrk="1" latinLnBrk="0" hangingPunct="1">
              <a:defRPr sz="3000" kern="1200">
                <a:solidFill>
                  <a:schemeClr val="tx1"/>
                </a:solidFill>
                <a:latin typeface="+mn-lt"/>
                <a:ea typeface="+mn-ea"/>
                <a:cs typeface="+mn-cs"/>
              </a:defRPr>
            </a:lvl8pPr>
            <a:lvl9pPr marL="6143891" algn="l" defTabSz="1535972" rtl="0" eaLnBrk="1" latinLnBrk="0" hangingPunct="1">
              <a:defRPr sz="3000" kern="1200">
                <a:solidFill>
                  <a:schemeClr val="tx1"/>
                </a:solidFill>
                <a:latin typeface="+mn-lt"/>
                <a:ea typeface="+mn-ea"/>
                <a:cs typeface="+mn-cs"/>
              </a:defRPr>
            </a:lvl9pPr>
          </a:lstStyle>
          <a:p>
            <a:pPr algn="ctr"/>
            <a:r>
              <a:rPr lang="es-CO" sz="1600" b="1" dirty="0">
                <a:solidFill>
                  <a:schemeClr val="tx1">
                    <a:lumMod val="65000"/>
                    <a:lumOff val="35000"/>
                  </a:schemeClr>
                </a:solidFill>
              </a:rPr>
              <a:t>Usaquén </a:t>
            </a:r>
          </a:p>
          <a:p>
            <a:pPr algn="ctr"/>
            <a:r>
              <a:rPr lang="es-CO" sz="1600" dirty="0">
                <a:solidFill>
                  <a:schemeClr val="tx1">
                    <a:lumMod val="65000"/>
                    <a:lumOff val="35000"/>
                  </a:schemeClr>
                </a:solidFill>
              </a:rPr>
              <a:t>82 Padrón (Euro V)</a:t>
            </a:r>
          </a:p>
          <a:p>
            <a:pPr algn="ctr"/>
            <a:r>
              <a:rPr lang="es-CO" sz="1600" b="1" dirty="0">
                <a:solidFill>
                  <a:schemeClr val="tx1">
                    <a:lumMod val="65000"/>
                    <a:lumOff val="35000"/>
                  </a:schemeClr>
                </a:solidFill>
              </a:rPr>
              <a:t>Ciudad Bolívar</a:t>
            </a:r>
          </a:p>
          <a:p>
            <a:pPr algn="ctr"/>
            <a:r>
              <a:rPr lang="es-CO" sz="1600" dirty="0">
                <a:solidFill>
                  <a:schemeClr val="tx1">
                    <a:lumMod val="65000"/>
                    <a:lumOff val="35000"/>
                  </a:schemeClr>
                </a:solidFill>
              </a:rPr>
              <a:t>15 Padrón (GNV)</a:t>
            </a:r>
          </a:p>
          <a:p>
            <a:pPr algn="ctr"/>
            <a:r>
              <a:rPr lang="es-CO" sz="1600" b="1" dirty="0">
                <a:solidFill>
                  <a:schemeClr val="tx1">
                    <a:lumMod val="65000"/>
                    <a:lumOff val="35000"/>
                  </a:schemeClr>
                </a:solidFill>
              </a:rPr>
              <a:t>Engativá</a:t>
            </a:r>
          </a:p>
          <a:p>
            <a:pPr algn="ctr"/>
            <a:r>
              <a:rPr lang="es-CO" sz="1600" dirty="0">
                <a:solidFill>
                  <a:schemeClr val="tx1">
                    <a:lumMod val="65000"/>
                    <a:lumOff val="35000"/>
                  </a:schemeClr>
                </a:solidFill>
              </a:rPr>
              <a:t>16 Padrón (Euro </a:t>
            </a:r>
            <a:r>
              <a:rPr lang="es-CO" sz="1600" dirty="0" smtClean="0">
                <a:solidFill>
                  <a:schemeClr val="tx1">
                    <a:lumMod val="65000"/>
                    <a:lumOff val="35000"/>
                  </a:schemeClr>
                </a:solidFill>
              </a:rPr>
              <a:t>VI)</a:t>
            </a:r>
            <a:endParaRPr lang="es-CO" sz="1600" dirty="0">
              <a:solidFill>
                <a:schemeClr val="tx1">
                  <a:lumMod val="65000"/>
                  <a:lumOff val="35000"/>
                </a:schemeClr>
              </a:solidFill>
            </a:endParaRPr>
          </a:p>
        </p:txBody>
      </p:sp>
      <p:cxnSp>
        <p:nvCxnSpPr>
          <p:cNvPr id="28" name="Conector recto de flecha 27">
            <a:extLst>
              <a:ext uri="{FF2B5EF4-FFF2-40B4-BE49-F238E27FC236}">
                <a16:creationId xmlns="" xmlns:a16="http://schemas.microsoft.com/office/drawing/2014/main" id="{83DC75A7-B301-4263-BB87-87A454DB2442}"/>
              </a:ext>
            </a:extLst>
          </p:cNvPr>
          <p:cNvCxnSpPr>
            <a:cxnSpLocks/>
            <a:endCxn id="20" idx="2"/>
          </p:cNvCxnSpPr>
          <p:nvPr/>
        </p:nvCxnSpPr>
        <p:spPr>
          <a:xfrm flipV="1">
            <a:off x="9531866" y="4264971"/>
            <a:ext cx="0" cy="1356821"/>
          </a:xfrm>
          <a:prstGeom prst="straightConnector1">
            <a:avLst/>
          </a:prstGeom>
          <a:ln w="19050">
            <a:solidFill>
              <a:schemeClr val="bg1">
                <a:lumMod val="50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29" name="Conector recto de flecha 28">
            <a:extLst>
              <a:ext uri="{FF2B5EF4-FFF2-40B4-BE49-F238E27FC236}">
                <a16:creationId xmlns="" xmlns:a16="http://schemas.microsoft.com/office/drawing/2014/main" id="{9865325B-4473-4195-A2F5-F67C8DEAAD23}"/>
              </a:ext>
            </a:extLst>
          </p:cNvPr>
          <p:cNvCxnSpPr>
            <a:cxnSpLocks/>
            <a:endCxn id="23" idx="2"/>
          </p:cNvCxnSpPr>
          <p:nvPr/>
        </p:nvCxnSpPr>
        <p:spPr>
          <a:xfrm flipV="1">
            <a:off x="14128091" y="3126486"/>
            <a:ext cx="20007" cy="2555982"/>
          </a:xfrm>
          <a:prstGeom prst="straightConnector1">
            <a:avLst/>
          </a:prstGeom>
          <a:ln w="19050">
            <a:solidFill>
              <a:schemeClr val="bg1">
                <a:lumMod val="50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31" name="CuadroTexto 126">
            <a:extLst>
              <a:ext uri="{FF2B5EF4-FFF2-40B4-BE49-F238E27FC236}">
                <a16:creationId xmlns="" xmlns:a16="http://schemas.microsoft.com/office/drawing/2014/main" id="{44CA2822-D678-1A42-B598-A1FC5846DCEF}"/>
              </a:ext>
            </a:extLst>
          </p:cNvPr>
          <p:cNvSpPr txBox="1"/>
          <p:nvPr/>
        </p:nvSpPr>
        <p:spPr>
          <a:xfrm rot="16200000">
            <a:off x="14995677" y="6494562"/>
            <a:ext cx="1852703" cy="400110"/>
          </a:xfrm>
          <a:prstGeom prst="rect">
            <a:avLst/>
          </a:prstGeom>
          <a:noFill/>
        </p:spPr>
        <p:txBody>
          <a:bodyPr wrap="square" rtlCol="0">
            <a:spAutoFit/>
          </a:bodyPr>
          <a:lstStyle>
            <a:defPPr>
              <a:defRPr lang="es-CO"/>
            </a:defPPr>
            <a:lvl1pPr marL="0" algn="l" defTabSz="1535972" rtl="0" eaLnBrk="1" latinLnBrk="0" hangingPunct="1">
              <a:defRPr sz="3000" kern="1200">
                <a:solidFill>
                  <a:schemeClr val="tx1"/>
                </a:solidFill>
                <a:latin typeface="+mn-lt"/>
                <a:ea typeface="+mn-ea"/>
                <a:cs typeface="+mn-cs"/>
              </a:defRPr>
            </a:lvl1pPr>
            <a:lvl2pPr marL="767987" algn="l" defTabSz="1535972" rtl="0" eaLnBrk="1" latinLnBrk="0" hangingPunct="1">
              <a:defRPr sz="3000" kern="1200">
                <a:solidFill>
                  <a:schemeClr val="tx1"/>
                </a:solidFill>
                <a:latin typeface="+mn-lt"/>
                <a:ea typeface="+mn-ea"/>
                <a:cs typeface="+mn-cs"/>
              </a:defRPr>
            </a:lvl2pPr>
            <a:lvl3pPr marL="1535972" algn="l" defTabSz="1535972" rtl="0" eaLnBrk="1" latinLnBrk="0" hangingPunct="1">
              <a:defRPr sz="3000" kern="1200">
                <a:solidFill>
                  <a:schemeClr val="tx1"/>
                </a:solidFill>
                <a:latin typeface="+mn-lt"/>
                <a:ea typeface="+mn-ea"/>
                <a:cs typeface="+mn-cs"/>
              </a:defRPr>
            </a:lvl3pPr>
            <a:lvl4pPr marL="2303959" algn="l" defTabSz="1535972" rtl="0" eaLnBrk="1" latinLnBrk="0" hangingPunct="1">
              <a:defRPr sz="3000" kern="1200">
                <a:solidFill>
                  <a:schemeClr val="tx1"/>
                </a:solidFill>
                <a:latin typeface="+mn-lt"/>
                <a:ea typeface="+mn-ea"/>
                <a:cs typeface="+mn-cs"/>
              </a:defRPr>
            </a:lvl4pPr>
            <a:lvl5pPr marL="3071946" algn="l" defTabSz="1535972" rtl="0" eaLnBrk="1" latinLnBrk="0" hangingPunct="1">
              <a:defRPr sz="3000" kern="1200">
                <a:solidFill>
                  <a:schemeClr val="tx1"/>
                </a:solidFill>
                <a:latin typeface="+mn-lt"/>
                <a:ea typeface="+mn-ea"/>
                <a:cs typeface="+mn-cs"/>
              </a:defRPr>
            </a:lvl5pPr>
            <a:lvl6pPr marL="3839932" algn="l" defTabSz="1535972" rtl="0" eaLnBrk="1" latinLnBrk="0" hangingPunct="1">
              <a:defRPr sz="3000" kern="1200">
                <a:solidFill>
                  <a:schemeClr val="tx1"/>
                </a:solidFill>
                <a:latin typeface="+mn-lt"/>
                <a:ea typeface="+mn-ea"/>
                <a:cs typeface="+mn-cs"/>
              </a:defRPr>
            </a:lvl6pPr>
            <a:lvl7pPr marL="4607919" algn="l" defTabSz="1535972" rtl="0" eaLnBrk="1" latinLnBrk="0" hangingPunct="1">
              <a:defRPr sz="3000" kern="1200">
                <a:solidFill>
                  <a:schemeClr val="tx1"/>
                </a:solidFill>
                <a:latin typeface="+mn-lt"/>
                <a:ea typeface="+mn-ea"/>
                <a:cs typeface="+mn-cs"/>
              </a:defRPr>
            </a:lvl7pPr>
            <a:lvl8pPr marL="5375906" algn="l" defTabSz="1535972" rtl="0" eaLnBrk="1" latinLnBrk="0" hangingPunct="1">
              <a:defRPr sz="3000" kern="1200">
                <a:solidFill>
                  <a:schemeClr val="tx1"/>
                </a:solidFill>
                <a:latin typeface="+mn-lt"/>
                <a:ea typeface="+mn-ea"/>
                <a:cs typeface="+mn-cs"/>
              </a:defRPr>
            </a:lvl8pPr>
            <a:lvl9pPr marL="6143891" algn="l" defTabSz="1535972" rtl="0" eaLnBrk="1" latinLnBrk="0" hangingPunct="1">
              <a:defRPr sz="3000" kern="1200">
                <a:solidFill>
                  <a:schemeClr val="tx1"/>
                </a:solidFill>
                <a:latin typeface="+mn-lt"/>
                <a:ea typeface="+mn-ea"/>
                <a:cs typeface="+mn-cs"/>
              </a:defRPr>
            </a:lvl9pPr>
          </a:lstStyle>
          <a:p>
            <a:pPr algn="ctr"/>
            <a:r>
              <a:rPr lang="es-CO" sz="2000" b="1" dirty="0" smtClean="0">
                <a:solidFill>
                  <a:srgbClr val="FFB71B"/>
                </a:solidFill>
              </a:rPr>
              <a:t>09/2021</a:t>
            </a:r>
            <a:endParaRPr lang="es-CO" sz="2000" b="1" dirty="0">
              <a:solidFill>
                <a:srgbClr val="FFB71B"/>
              </a:solidFill>
            </a:endParaRPr>
          </a:p>
        </p:txBody>
      </p:sp>
      <p:sp>
        <p:nvSpPr>
          <p:cNvPr id="32" name="CuadroTexto 127">
            <a:extLst>
              <a:ext uri="{FF2B5EF4-FFF2-40B4-BE49-F238E27FC236}">
                <a16:creationId xmlns="" xmlns:a16="http://schemas.microsoft.com/office/drawing/2014/main" id="{2B9AA74C-5C31-4D45-8548-B0360C06063C}"/>
              </a:ext>
            </a:extLst>
          </p:cNvPr>
          <p:cNvSpPr txBox="1"/>
          <p:nvPr/>
        </p:nvSpPr>
        <p:spPr>
          <a:xfrm>
            <a:off x="14849998" y="3369859"/>
            <a:ext cx="2087662" cy="1569660"/>
          </a:xfrm>
          <a:prstGeom prst="rect">
            <a:avLst/>
          </a:prstGeom>
          <a:noFill/>
          <a:ln>
            <a:noFill/>
            <a:prstDash val="sysDash"/>
          </a:ln>
        </p:spPr>
        <p:txBody>
          <a:bodyPr wrap="square" rtlCol="0">
            <a:spAutoFit/>
          </a:bodyPr>
          <a:lstStyle>
            <a:defPPr>
              <a:defRPr lang="es-CO"/>
            </a:defPPr>
            <a:lvl1pPr marL="0" algn="l" defTabSz="1535972" rtl="0" eaLnBrk="1" latinLnBrk="0" hangingPunct="1">
              <a:defRPr sz="3000" kern="1200">
                <a:solidFill>
                  <a:schemeClr val="tx1"/>
                </a:solidFill>
                <a:latin typeface="+mn-lt"/>
                <a:ea typeface="+mn-ea"/>
                <a:cs typeface="+mn-cs"/>
              </a:defRPr>
            </a:lvl1pPr>
            <a:lvl2pPr marL="767987" algn="l" defTabSz="1535972" rtl="0" eaLnBrk="1" latinLnBrk="0" hangingPunct="1">
              <a:defRPr sz="3000" kern="1200">
                <a:solidFill>
                  <a:schemeClr val="tx1"/>
                </a:solidFill>
                <a:latin typeface="+mn-lt"/>
                <a:ea typeface="+mn-ea"/>
                <a:cs typeface="+mn-cs"/>
              </a:defRPr>
            </a:lvl2pPr>
            <a:lvl3pPr marL="1535972" algn="l" defTabSz="1535972" rtl="0" eaLnBrk="1" latinLnBrk="0" hangingPunct="1">
              <a:defRPr sz="3000" kern="1200">
                <a:solidFill>
                  <a:schemeClr val="tx1"/>
                </a:solidFill>
                <a:latin typeface="+mn-lt"/>
                <a:ea typeface="+mn-ea"/>
                <a:cs typeface="+mn-cs"/>
              </a:defRPr>
            </a:lvl3pPr>
            <a:lvl4pPr marL="2303959" algn="l" defTabSz="1535972" rtl="0" eaLnBrk="1" latinLnBrk="0" hangingPunct="1">
              <a:defRPr sz="3000" kern="1200">
                <a:solidFill>
                  <a:schemeClr val="tx1"/>
                </a:solidFill>
                <a:latin typeface="+mn-lt"/>
                <a:ea typeface="+mn-ea"/>
                <a:cs typeface="+mn-cs"/>
              </a:defRPr>
            </a:lvl4pPr>
            <a:lvl5pPr marL="3071946" algn="l" defTabSz="1535972" rtl="0" eaLnBrk="1" latinLnBrk="0" hangingPunct="1">
              <a:defRPr sz="3000" kern="1200">
                <a:solidFill>
                  <a:schemeClr val="tx1"/>
                </a:solidFill>
                <a:latin typeface="+mn-lt"/>
                <a:ea typeface="+mn-ea"/>
                <a:cs typeface="+mn-cs"/>
              </a:defRPr>
            </a:lvl5pPr>
            <a:lvl6pPr marL="3839932" algn="l" defTabSz="1535972" rtl="0" eaLnBrk="1" latinLnBrk="0" hangingPunct="1">
              <a:defRPr sz="3000" kern="1200">
                <a:solidFill>
                  <a:schemeClr val="tx1"/>
                </a:solidFill>
                <a:latin typeface="+mn-lt"/>
                <a:ea typeface="+mn-ea"/>
                <a:cs typeface="+mn-cs"/>
              </a:defRPr>
            </a:lvl6pPr>
            <a:lvl7pPr marL="4607919" algn="l" defTabSz="1535972" rtl="0" eaLnBrk="1" latinLnBrk="0" hangingPunct="1">
              <a:defRPr sz="3000" kern="1200">
                <a:solidFill>
                  <a:schemeClr val="tx1"/>
                </a:solidFill>
                <a:latin typeface="+mn-lt"/>
                <a:ea typeface="+mn-ea"/>
                <a:cs typeface="+mn-cs"/>
              </a:defRPr>
            </a:lvl7pPr>
            <a:lvl8pPr marL="5375906" algn="l" defTabSz="1535972" rtl="0" eaLnBrk="1" latinLnBrk="0" hangingPunct="1">
              <a:defRPr sz="3000" kern="1200">
                <a:solidFill>
                  <a:schemeClr val="tx1"/>
                </a:solidFill>
                <a:latin typeface="+mn-lt"/>
                <a:ea typeface="+mn-ea"/>
                <a:cs typeface="+mn-cs"/>
              </a:defRPr>
            </a:lvl8pPr>
            <a:lvl9pPr marL="6143891" algn="l" defTabSz="1535972" rtl="0" eaLnBrk="1" latinLnBrk="0" hangingPunct="1">
              <a:defRPr sz="3000" kern="1200">
                <a:solidFill>
                  <a:schemeClr val="tx1"/>
                </a:solidFill>
                <a:latin typeface="+mn-lt"/>
                <a:ea typeface="+mn-ea"/>
                <a:cs typeface="+mn-cs"/>
              </a:defRPr>
            </a:lvl9pPr>
          </a:lstStyle>
          <a:p>
            <a:pPr algn="ctr"/>
            <a:r>
              <a:rPr lang="es-CO" sz="1600" b="1" dirty="0">
                <a:solidFill>
                  <a:schemeClr val="tx1">
                    <a:lumMod val="65000"/>
                    <a:lumOff val="35000"/>
                  </a:schemeClr>
                </a:solidFill>
              </a:rPr>
              <a:t>Usaquén</a:t>
            </a:r>
          </a:p>
          <a:p>
            <a:pPr algn="ctr"/>
            <a:r>
              <a:rPr lang="es-CO" sz="1600" dirty="0">
                <a:solidFill>
                  <a:schemeClr val="tx1">
                    <a:lumMod val="65000"/>
                    <a:lumOff val="35000"/>
                  </a:schemeClr>
                </a:solidFill>
              </a:rPr>
              <a:t>75 Padrón (Euro V)</a:t>
            </a:r>
          </a:p>
          <a:p>
            <a:pPr algn="ctr"/>
            <a:r>
              <a:rPr lang="es-CO" sz="1600" b="1" dirty="0">
                <a:solidFill>
                  <a:schemeClr val="tx1">
                    <a:lumMod val="65000"/>
                    <a:lumOff val="35000"/>
                  </a:schemeClr>
                </a:solidFill>
              </a:rPr>
              <a:t>San Cristóbal </a:t>
            </a:r>
          </a:p>
          <a:p>
            <a:pPr algn="ctr"/>
            <a:r>
              <a:rPr lang="es-CO" sz="1600" dirty="0">
                <a:solidFill>
                  <a:schemeClr val="tx1">
                    <a:lumMod val="65000"/>
                    <a:lumOff val="35000"/>
                  </a:schemeClr>
                </a:solidFill>
              </a:rPr>
              <a:t>34 padrón (Euro V)</a:t>
            </a:r>
          </a:p>
          <a:p>
            <a:pPr algn="ctr"/>
            <a:r>
              <a:rPr lang="es-CO" sz="1600" b="1" dirty="0">
                <a:solidFill>
                  <a:schemeClr val="tx1">
                    <a:lumMod val="65000"/>
                    <a:lumOff val="35000"/>
                  </a:schemeClr>
                </a:solidFill>
              </a:rPr>
              <a:t>Ciudad Bolívar</a:t>
            </a:r>
          </a:p>
          <a:p>
            <a:pPr algn="ctr"/>
            <a:r>
              <a:rPr lang="es-CO" sz="1600" dirty="0">
                <a:solidFill>
                  <a:schemeClr val="tx1">
                    <a:lumMod val="65000"/>
                    <a:lumOff val="35000"/>
                  </a:schemeClr>
                </a:solidFill>
              </a:rPr>
              <a:t>58 Busetón (Euro </a:t>
            </a:r>
            <a:r>
              <a:rPr lang="es-CO" sz="1600" dirty="0" smtClean="0">
                <a:solidFill>
                  <a:schemeClr val="tx1">
                    <a:lumMod val="65000"/>
                    <a:lumOff val="35000"/>
                  </a:schemeClr>
                </a:solidFill>
              </a:rPr>
              <a:t>V)</a:t>
            </a:r>
            <a:endParaRPr lang="es-CO" sz="1600" dirty="0">
              <a:solidFill>
                <a:schemeClr val="tx1">
                  <a:lumMod val="65000"/>
                  <a:lumOff val="35000"/>
                </a:schemeClr>
              </a:solidFill>
            </a:endParaRPr>
          </a:p>
        </p:txBody>
      </p:sp>
      <p:sp>
        <p:nvSpPr>
          <p:cNvPr id="36" name="CuadroTexto 132">
            <a:extLst>
              <a:ext uri="{FF2B5EF4-FFF2-40B4-BE49-F238E27FC236}">
                <a16:creationId xmlns="" xmlns:a16="http://schemas.microsoft.com/office/drawing/2014/main" id="{44CA2822-D678-1A42-B598-A1FC5846DCEF}"/>
              </a:ext>
            </a:extLst>
          </p:cNvPr>
          <p:cNvSpPr txBox="1"/>
          <p:nvPr/>
        </p:nvSpPr>
        <p:spPr>
          <a:xfrm rot="16200000">
            <a:off x="7209658" y="6455621"/>
            <a:ext cx="1915506" cy="400110"/>
          </a:xfrm>
          <a:prstGeom prst="rect">
            <a:avLst/>
          </a:prstGeom>
          <a:noFill/>
        </p:spPr>
        <p:txBody>
          <a:bodyPr wrap="square" rtlCol="0">
            <a:spAutoFit/>
          </a:bodyPr>
          <a:lstStyle>
            <a:defPPr>
              <a:defRPr lang="es-CO"/>
            </a:defPPr>
            <a:lvl1pPr marL="0" algn="l" defTabSz="1535972" rtl="0" eaLnBrk="1" latinLnBrk="0" hangingPunct="1">
              <a:defRPr sz="3000" kern="1200">
                <a:solidFill>
                  <a:schemeClr val="tx1"/>
                </a:solidFill>
                <a:latin typeface="+mn-lt"/>
                <a:ea typeface="+mn-ea"/>
                <a:cs typeface="+mn-cs"/>
              </a:defRPr>
            </a:lvl1pPr>
            <a:lvl2pPr marL="767987" algn="l" defTabSz="1535972" rtl="0" eaLnBrk="1" latinLnBrk="0" hangingPunct="1">
              <a:defRPr sz="3000" kern="1200">
                <a:solidFill>
                  <a:schemeClr val="tx1"/>
                </a:solidFill>
                <a:latin typeface="+mn-lt"/>
                <a:ea typeface="+mn-ea"/>
                <a:cs typeface="+mn-cs"/>
              </a:defRPr>
            </a:lvl2pPr>
            <a:lvl3pPr marL="1535972" algn="l" defTabSz="1535972" rtl="0" eaLnBrk="1" latinLnBrk="0" hangingPunct="1">
              <a:defRPr sz="3000" kern="1200">
                <a:solidFill>
                  <a:schemeClr val="tx1"/>
                </a:solidFill>
                <a:latin typeface="+mn-lt"/>
                <a:ea typeface="+mn-ea"/>
                <a:cs typeface="+mn-cs"/>
              </a:defRPr>
            </a:lvl3pPr>
            <a:lvl4pPr marL="2303959" algn="l" defTabSz="1535972" rtl="0" eaLnBrk="1" latinLnBrk="0" hangingPunct="1">
              <a:defRPr sz="3000" kern="1200">
                <a:solidFill>
                  <a:schemeClr val="tx1"/>
                </a:solidFill>
                <a:latin typeface="+mn-lt"/>
                <a:ea typeface="+mn-ea"/>
                <a:cs typeface="+mn-cs"/>
              </a:defRPr>
            </a:lvl4pPr>
            <a:lvl5pPr marL="3071946" algn="l" defTabSz="1535972" rtl="0" eaLnBrk="1" latinLnBrk="0" hangingPunct="1">
              <a:defRPr sz="3000" kern="1200">
                <a:solidFill>
                  <a:schemeClr val="tx1"/>
                </a:solidFill>
                <a:latin typeface="+mn-lt"/>
                <a:ea typeface="+mn-ea"/>
                <a:cs typeface="+mn-cs"/>
              </a:defRPr>
            </a:lvl5pPr>
            <a:lvl6pPr marL="3839932" algn="l" defTabSz="1535972" rtl="0" eaLnBrk="1" latinLnBrk="0" hangingPunct="1">
              <a:defRPr sz="3000" kern="1200">
                <a:solidFill>
                  <a:schemeClr val="tx1"/>
                </a:solidFill>
                <a:latin typeface="+mn-lt"/>
                <a:ea typeface="+mn-ea"/>
                <a:cs typeface="+mn-cs"/>
              </a:defRPr>
            </a:lvl6pPr>
            <a:lvl7pPr marL="4607919" algn="l" defTabSz="1535972" rtl="0" eaLnBrk="1" latinLnBrk="0" hangingPunct="1">
              <a:defRPr sz="3000" kern="1200">
                <a:solidFill>
                  <a:schemeClr val="tx1"/>
                </a:solidFill>
                <a:latin typeface="+mn-lt"/>
                <a:ea typeface="+mn-ea"/>
                <a:cs typeface="+mn-cs"/>
              </a:defRPr>
            </a:lvl7pPr>
            <a:lvl8pPr marL="5375906" algn="l" defTabSz="1535972" rtl="0" eaLnBrk="1" latinLnBrk="0" hangingPunct="1">
              <a:defRPr sz="3000" kern="1200">
                <a:solidFill>
                  <a:schemeClr val="tx1"/>
                </a:solidFill>
                <a:latin typeface="+mn-lt"/>
                <a:ea typeface="+mn-ea"/>
                <a:cs typeface="+mn-cs"/>
              </a:defRPr>
            </a:lvl8pPr>
            <a:lvl9pPr marL="6143891" algn="l" defTabSz="1535972" rtl="0" eaLnBrk="1" latinLnBrk="0" hangingPunct="1">
              <a:defRPr sz="3000" kern="1200">
                <a:solidFill>
                  <a:schemeClr val="tx1"/>
                </a:solidFill>
                <a:latin typeface="+mn-lt"/>
                <a:ea typeface="+mn-ea"/>
                <a:cs typeface="+mn-cs"/>
              </a:defRPr>
            </a:lvl9pPr>
          </a:lstStyle>
          <a:p>
            <a:pPr algn="ctr"/>
            <a:r>
              <a:rPr lang="es-CO" sz="2000" b="1" dirty="0">
                <a:solidFill>
                  <a:schemeClr val="tx1">
                    <a:lumMod val="65000"/>
                    <a:lumOff val="35000"/>
                  </a:schemeClr>
                </a:solidFill>
              </a:rPr>
              <a:t>06/2020</a:t>
            </a:r>
          </a:p>
        </p:txBody>
      </p:sp>
      <p:sp>
        <p:nvSpPr>
          <p:cNvPr id="39" name="CuadroTexto 137">
            <a:extLst>
              <a:ext uri="{FF2B5EF4-FFF2-40B4-BE49-F238E27FC236}">
                <a16:creationId xmlns="" xmlns:a16="http://schemas.microsoft.com/office/drawing/2014/main" id="{44CA2822-D678-1A42-B598-A1FC5846DCEF}"/>
              </a:ext>
            </a:extLst>
          </p:cNvPr>
          <p:cNvSpPr txBox="1"/>
          <p:nvPr/>
        </p:nvSpPr>
        <p:spPr>
          <a:xfrm rot="16200000">
            <a:off x="10256998" y="6416824"/>
            <a:ext cx="1826851" cy="400110"/>
          </a:xfrm>
          <a:prstGeom prst="rect">
            <a:avLst/>
          </a:prstGeom>
          <a:noFill/>
        </p:spPr>
        <p:txBody>
          <a:bodyPr wrap="square" rtlCol="0">
            <a:spAutoFit/>
          </a:bodyPr>
          <a:lstStyle>
            <a:defPPr>
              <a:defRPr lang="es-CO"/>
            </a:defPPr>
            <a:lvl1pPr marL="0" algn="l" defTabSz="1535972" rtl="0" eaLnBrk="1" latinLnBrk="0" hangingPunct="1">
              <a:defRPr sz="3000" kern="1200">
                <a:solidFill>
                  <a:schemeClr val="tx1"/>
                </a:solidFill>
                <a:latin typeface="+mn-lt"/>
                <a:ea typeface="+mn-ea"/>
                <a:cs typeface="+mn-cs"/>
              </a:defRPr>
            </a:lvl1pPr>
            <a:lvl2pPr marL="767987" algn="l" defTabSz="1535972" rtl="0" eaLnBrk="1" latinLnBrk="0" hangingPunct="1">
              <a:defRPr sz="3000" kern="1200">
                <a:solidFill>
                  <a:schemeClr val="tx1"/>
                </a:solidFill>
                <a:latin typeface="+mn-lt"/>
                <a:ea typeface="+mn-ea"/>
                <a:cs typeface="+mn-cs"/>
              </a:defRPr>
            </a:lvl2pPr>
            <a:lvl3pPr marL="1535972" algn="l" defTabSz="1535972" rtl="0" eaLnBrk="1" latinLnBrk="0" hangingPunct="1">
              <a:defRPr sz="3000" kern="1200">
                <a:solidFill>
                  <a:schemeClr val="tx1"/>
                </a:solidFill>
                <a:latin typeface="+mn-lt"/>
                <a:ea typeface="+mn-ea"/>
                <a:cs typeface="+mn-cs"/>
              </a:defRPr>
            </a:lvl3pPr>
            <a:lvl4pPr marL="2303959" algn="l" defTabSz="1535972" rtl="0" eaLnBrk="1" latinLnBrk="0" hangingPunct="1">
              <a:defRPr sz="3000" kern="1200">
                <a:solidFill>
                  <a:schemeClr val="tx1"/>
                </a:solidFill>
                <a:latin typeface="+mn-lt"/>
                <a:ea typeface="+mn-ea"/>
                <a:cs typeface="+mn-cs"/>
              </a:defRPr>
            </a:lvl4pPr>
            <a:lvl5pPr marL="3071946" algn="l" defTabSz="1535972" rtl="0" eaLnBrk="1" latinLnBrk="0" hangingPunct="1">
              <a:defRPr sz="3000" kern="1200">
                <a:solidFill>
                  <a:schemeClr val="tx1"/>
                </a:solidFill>
                <a:latin typeface="+mn-lt"/>
                <a:ea typeface="+mn-ea"/>
                <a:cs typeface="+mn-cs"/>
              </a:defRPr>
            </a:lvl5pPr>
            <a:lvl6pPr marL="3839932" algn="l" defTabSz="1535972" rtl="0" eaLnBrk="1" latinLnBrk="0" hangingPunct="1">
              <a:defRPr sz="3000" kern="1200">
                <a:solidFill>
                  <a:schemeClr val="tx1"/>
                </a:solidFill>
                <a:latin typeface="+mn-lt"/>
                <a:ea typeface="+mn-ea"/>
                <a:cs typeface="+mn-cs"/>
              </a:defRPr>
            </a:lvl6pPr>
            <a:lvl7pPr marL="4607919" algn="l" defTabSz="1535972" rtl="0" eaLnBrk="1" latinLnBrk="0" hangingPunct="1">
              <a:defRPr sz="3000" kern="1200">
                <a:solidFill>
                  <a:schemeClr val="tx1"/>
                </a:solidFill>
                <a:latin typeface="+mn-lt"/>
                <a:ea typeface="+mn-ea"/>
                <a:cs typeface="+mn-cs"/>
              </a:defRPr>
            </a:lvl7pPr>
            <a:lvl8pPr marL="5375906" algn="l" defTabSz="1535972" rtl="0" eaLnBrk="1" latinLnBrk="0" hangingPunct="1">
              <a:defRPr sz="3000" kern="1200">
                <a:solidFill>
                  <a:schemeClr val="tx1"/>
                </a:solidFill>
                <a:latin typeface="+mn-lt"/>
                <a:ea typeface="+mn-ea"/>
                <a:cs typeface="+mn-cs"/>
              </a:defRPr>
            </a:lvl8pPr>
            <a:lvl9pPr marL="6143891" algn="l" defTabSz="1535972" rtl="0" eaLnBrk="1" latinLnBrk="0" hangingPunct="1">
              <a:defRPr sz="3000" kern="1200">
                <a:solidFill>
                  <a:schemeClr val="tx1"/>
                </a:solidFill>
                <a:latin typeface="+mn-lt"/>
                <a:ea typeface="+mn-ea"/>
                <a:cs typeface="+mn-cs"/>
              </a:defRPr>
            </a:lvl9pPr>
          </a:lstStyle>
          <a:p>
            <a:pPr algn="ctr"/>
            <a:r>
              <a:rPr lang="es-CO" sz="2000" b="1" dirty="0" smtClean="0">
                <a:solidFill>
                  <a:schemeClr val="tx1">
                    <a:lumMod val="65000"/>
                    <a:lumOff val="35000"/>
                  </a:schemeClr>
                </a:solidFill>
              </a:rPr>
              <a:t>08/2020</a:t>
            </a:r>
            <a:endParaRPr lang="es-CO" sz="2000" b="1" dirty="0">
              <a:solidFill>
                <a:schemeClr val="tx1">
                  <a:lumMod val="65000"/>
                  <a:lumOff val="35000"/>
                </a:schemeClr>
              </a:solidFill>
            </a:endParaRPr>
          </a:p>
        </p:txBody>
      </p:sp>
      <p:sp>
        <p:nvSpPr>
          <p:cNvPr id="40" name="CuadroTexto 147">
            <a:extLst>
              <a:ext uri="{FF2B5EF4-FFF2-40B4-BE49-F238E27FC236}">
                <a16:creationId xmlns="" xmlns:a16="http://schemas.microsoft.com/office/drawing/2014/main" id="{2B9AA74C-5C31-4D45-8548-B0360C06063C}"/>
              </a:ext>
            </a:extLst>
          </p:cNvPr>
          <p:cNvSpPr txBox="1"/>
          <p:nvPr/>
        </p:nvSpPr>
        <p:spPr>
          <a:xfrm>
            <a:off x="9731921" y="1310604"/>
            <a:ext cx="2619847" cy="1815882"/>
          </a:xfrm>
          <a:prstGeom prst="rect">
            <a:avLst/>
          </a:prstGeom>
          <a:noFill/>
          <a:ln>
            <a:noFill/>
            <a:prstDash val="sysDash"/>
          </a:ln>
        </p:spPr>
        <p:txBody>
          <a:bodyPr wrap="square" rtlCol="0">
            <a:spAutoFit/>
          </a:bodyPr>
          <a:lstStyle>
            <a:defPPr>
              <a:defRPr lang="es-CO"/>
            </a:defPPr>
            <a:lvl1pPr marL="0" algn="l" defTabSz="1535972" rtl="0" eaLnBrk="1" latinLnBrk="0" hangingPunct="1">
              <a:defRPr sz="3000" kern="1200">
                <a:solidFill>
                  <a:schemeClr val="tx1"/>
                </a:solidFill>
                <a:latin typeface="+mn-lt"/>
                <a:ea typeface="+mn-ea"/>
                <a:cs typeface="+mn-cs"/>
              </a:defRPr>
            </a:lvl1pPr>
            <a:lvl2pPr marL="767987" algn="l" defTabSz="1535972" rtl="0" eaLnBrk="1" latinLnBrk="0" hangingPunct="1">
              <a:defRPr sz="3000" kern="1200">
                <a:solidFill>
                  <a:schemeClr val="tx1"/>
                </a:solidFill>
                <a:latin typeface="+mn-lt"/>
                <a:ea typeface="+mn-ea"/>
                <a:cs typeface="+mn-cs"/>
              </a:defRPr>
            </a:lvl2pPr>
            <a:lvl3pPr marL="1535972" algn="l" defTabSz="1535972" rtl="0" eaLnBrk="1" latinLnBrk="0" hangingPunct="1">
              <a:defRPr sz="3000" kern="1200">
                <a:solidFill>
                  <a:schemeClr val="tx1"/>
                </a:solidFill>
                <a:latin typeface="+mn-lt"/>
                <a:ea typeface="+mn-ea"/>
                <a:cs typeface="+mn-cs"/>
              </a:defRPr>
            </a:lvl3pPr>
            <a:lvl4pPr marL="2303959" algn="l" defTabSz="1535972" rtl="0" eaLnBrk="1" latinLnBrk="0" hangingPunct="1">
              <a:defRPr sz="3000" kern="1200">
                <a:solidFill>
                  <a:schemeClr val="tx1"/>
                </a:solidFill>
                <a:latin typeface="+mn-lt"/>
                <a:ea typeface="+mn-ea"/>
                <a:cs typeface="+mn-cs"/>
              </a:defRPr>
            </a:lvl4pPr>
            <a:lvl5pPr marL="3071946" algn="l" defTabSz="1535972" rtl="0" eaLnBrk="1" latinLnBrk="0" hangingPunct="1">
              <a:defRPr sz="3000" kern="1200">
                <a:solidFill>
                  <a:schemeClr val="tx1"/>
                </a:solidFill>
                <a:latin typeface="+mn-lt"/>
                <a:ea typeface="+mn-ea"/>
                <a:cs typeface="+mn-cs"/>
              </a:defRPr>
            </a:lvl5pPr>
            <a:lvl6pPr marL="3839932" algn="l" defTabSz="1535972" rtl="0" eaLnBrk="1" latinLnBrk="0" hangingPunct="1">
              <a:defRPr sz="3000" kern="1200">
                <a:solidFill>
                  <a:schemeClr val="tx1"/>
                </a:solidFill>
                <a:latin typeface="+mn-lt"/>
                <a:ea typeface="+mn-ea"/>
                <a:cs typeface="+mn-cs"/>
              </a:defRPr>
            </a:lvl6pPr>
            <a:lvl7pPr marL="4607919" algn="l" defTabSz="1535972" rtl="0" eaLnBrk="1" latinLnBrk="0" hangingPunct="1">
              <a:defRPr sz="3000" kern="1200">
                <a:solidFill>
                  <a:schemeClr val="tx1"/>
                </a:solidFill>
                <a:latin typeface="+mn-lt"/>
                <a:ea typeface="+mn-ea"/>
                <a:cs typeface="+mn-cs"/>
              </a:defRPr>
            </a:lvl7pPr>
            <a:lvl8pPr marL="5375906" algn="l" defTabSz="1535972" rtl="0" eaLnBrk="1" latinLnBrk="0" hangingPunct="1">
              <a:defRPr sz="3000" kern="1200">
                <a:solidFill>
                  <a:schemeClr val="tx1"/>
                </a:solidFill>
                <a:latin typeface="+mn-lt"/>
                <a:ea typeface="+mn-ea"/>
                <a:cs typeface="+mn-cs"/>
              </a:defRPr>
            </a:lvl8pPr>
            <a:lvl9pPr marL="6143891" algn="l" defTabSz="1535972" rtl="0" eaLnBrk="1" latinLnBrk="0" hangingPunct="1">
              <a:defRPr sz="3000" kern="1200">
                <a:solidFill>
                  <a:schemeClr val="tx1"/>
                </a:solidFill>
                <a:latin typeface="+mn-lt"/>
                <a:ea typeface="+mn-ea"/>
                <a:cs typeface="+mn-cs"/>
              </a:defRPr>
            </a:lvl9pPr>
          </a:lstStyle>
          <a:p>
            <a:pPr algn="ctr"/>
            <a:r>
              <a:rPr lang="es-CO" sz="1600" b="1" dirty="0">
                <a:solidFill>
                  <a:schemeClr val="tx1">
                    <a:lumMod val="65000"/>
                    <a:lumOff val="35000"/>
                  </a:schemeClr>
                </a:solidFill>
              </a:rPr>
              <a:t>Usaquén</a:t>
            </a:r>
          </a:p>
          <a:p>
            <a:pPr algn="ctr"/>
            <a:r>
              <a:rPr lang="es-CO" sz="1600" dirty="0">
                <a:solidFill>
                  <a:schemeClr val="tx1">
                    <a:lumMod val="65000"/>
                    <a:lumOff val="35000"/>
                  </a:schemeClr>
                </a:solidFill>
              </a:rPr>
              <a:t>35 Padrón (Euro V)</a:t>
            </a:r>
          </a:p>
          <a:p>
            <a:pPr algn="ctr"/>
            <a:r>
              <a:rPr lang="es-CO" sz="1600" dirty="0">
                <a:solidFill>
                  <a:schemeClr val="tx1">
                    <a:lumMod val="65000"/>
                    <a:lumOff val="35000"/>
                  </a:schemeClr>
                </a:solidFill>
              </a:rPr>
              <a:t>32 Busetón (Euro V)</a:t>
            </a:r>
          </a:p>
          <a:p>
            <a:pPr algn="ctr"/>
            <a:r>
              <a:rPr lang="es-CO" sz="1600" b="1" dirty="0">
                <a:solidFill>
                  <a:schemeClr val="tx1">
                    <a:lumMod val="65000"/>
                    <a:lumOff val="35000"/>
                  </a:schemeClr>
                </a:solidFill>
              </a:rPr>
              <a:t>San Cristóbal </a:t>
            </a:r>
          </a:p>
          <a:p>
            <a:pPr algn="ctr"/>
            <a:r>
              <a:rPr lang="es-CO" sz="1600" dirty="0">
                <a:solidFill>
                  <a:schemeClr val="tx1">
                    <a:lumMod val="65000"/>
                    <a:lumOff val="35000"/>
                  </a:schemeClr>
                </a:solidFill>
              </a:rPr>
              <a:t>15 Busetón (Euro V)</a:t>
            </a:r>
          </a:p>
          <a:p>
            <a:pPr algn="ctr"/>
            <a:r>
              <a:rPr lang="es-CO" sz="1600" b="1" dirty="0">
                <a:solidFill>
                  <a:schemeClr val="tx1">
                    <a:lumMod val="65000"/>
                    <a:lumOff val="35000"/>
                  </a:schemeClr>
                </a:solidFill>
              </a:rPr>
              <a:t>Ciudad Bolívar</a:t>
            </a:r>
          </a:p>
          <a:p>
            <a:pPr algn="ctr"/>
            <a:r>
              <a:rPr lang="es-CO" sz="1600" dirty="0">
                <a:solidFill>
                  <a:schemeClr val="tx1">
                    <a:lumMod val="65000"/>
                    <a:lumOff val="35000"/>
                  </a:schemeClr>
                </a:solidFill>
              </a:rPr>
              <a:t>60 Padrón (GNV)</a:t>
            </a:r>
          </a:p>
        </p:txBody>
      </p:sp>
      <p:sp>
        <p:nvSpPr>
          <p:cNvPr id="42" name="CuadroTexto 155">
            <a:extLst>
              <a:ext uri="{FF2B5EF4-FFF2-40B4-BE49-F238E27FC236}">
                <a16:creationId xmlns="" xmlns:a16="http://schemas.microsoft.com/office/drawing/2014/main" id="{44CA2822-D678-1A42-B598-A1FC5846DCEF}"/>
              </a:ext>
            </a:extLst>
          </p:cNvPr>
          <p:cNvSpPr txBox="1"/>
          <p:nvPr/>
        </p:nvSpPr>
        <p:spPr>
          <a:xfrm rot="16200000">
            <a:off x="11752469" y="6472533"/>
            <a:ext cx="1857740" cy="400110"/>
          </a:xfrm>
          <a:prstGeom prst="rect">
            <a:avLst/>
          </a:prstGeom>
          <a:noFill/>
        </p:spPr>
        <p:txBody>
          <a:bodyPr wrap="square" rtlCol="0">
            <a:spAutoFit/>
          </a:bodyPr>
          <a:lstStyle>
            <a:defPPr>
              <a:defRPr lang="es-CO"/>
            </a:defPPr>
            <a:lvl1pPr marL="0" algn="l" defTabSz="1535972" rtl="0" eaLnBrk="1" latinLnBrk="0" hangingPunct="1">
              <a:defRPr sz="3000" kern="1200">
                <a:solidFill>
                  <a:schemeClr val="tx1"/>
                </a:solidFill>
                <a:latin typeface="+mn-lt"/>
                <a:ea typeface="+mn-ea"/>
                <a:cs typeface="+mn-cs"/>
              </a:defRPr>
            </a:lvl1pPr>
            <a:lvl2pPr marL="767987" algn="l" defTabSz="1535972" rtl="0" eaLnBrk="1" latinLnBrk="0" hangingPunct="1">
              <a:defRPr sz="3000" kern="1200">
                <a:solidFill>
                  <a:schemeClr val="tx1"/>
                </a:solidFill>
                <a:latin typeface="+mn-lt"/>
                <a:ea typeface="+mn-ea"/>
                <a:cs typeface="+mn-cs"/>
              </a:defRPr>
            </a:lvl2pPr>
            <a:lvl3pPr marL="1535972" algn="l" defTabSz="1535972" rtl="0" eaLnBrk="1" latinLnBrk="0" hangingPunct="1">
              <a:defRPr sz="3000" kern="1200">
                <a:solidFill>
                  <a:schemeClr val="tx1"/>
                </a:solidFill>
                <a:latin typeface="+mn-lt"/>
                <a:ea typeface="+mn-ea"/>
                <a:cs typeface="+mn-cs"/>
              </a:defRPr>
            </a:lvl3pPr>
            <a:lvl4pPr marL="2303959" algn="l" defTabSz="1535972" rtl="0" eaLnBrk="1" latinLnBrk="0" hangingPunct="1">
              <a:defRPr sz="3000" kern="1200">
                <a:solidFill>
                  <a:schemeClr val="tx1"/>
                </a:solidFill>
                <a:latin typeface="+mn-lt"/>
                <a:ea typeface="+mn-ea"/>
                <a:cs typeface="+mn-cs"/>
              </a:defRPr>
            </a:lvl4pPr>
            <a:lvl5pPr marL="3071946" algn="l" defTabSz="1535972" rtl="0" eaLnBrk="1" latinLnBrk="0" hangingPunct="1">
              <a:defRPr sz="3000" kern="1200">
                <a:solidFill>
                  <a:schemeClr val="tx1"/>
                </a:solidFill>
                <a:latin typeface="+mn-lt"/>
                <a:ea typeface="+mn-ea"/>
                <a:cs typeface="+mn-cs"/>
              </a:defRPr>
            </a:lvl5pPr>
            <a:lvl6pPr marL="3839932" algn="l" defTabSz="1535972" rtl="0" eaLnBrk="1" latinLnBrk="0" hangingPunct="1">
              <a:defRPr sz="3000" kern="1200">
                <a:solidFill>
                  <a:schemeClr val="tx1"/>
                </a:solidFill>
                <a:latin typeface="+mn-lt"/>
                <a:ea typeface="+mn-ea"/>
                <a:cs typeface="+mn-cs"/>
              </a:defRPr>
            </a:lvl6pPr>
            <a:lvl7pPr marL="4607919" algn="l" defTabSz="1535972" rtl="0" eaLnBrk="1" latinLnBrk="0" hangingPunct="1">
              <a:defRPr sz="3000" kern="1200">
                <a:solidFill>
                  <a:schemeClr val="tx1"/>
                </a:solidFill>
                <a:latin typeface="+mn-lt"/>
                <a:ea typeface="+mn-ea"/>
                <a:cs typeface="+mn-cs"/>
              </a:defRPr>
            </a:lvl7pPr>
            <a:lvl8pPr marL="5375906" algn="l" defTabSz="1535972" rtl="0" eaLnBrk="1" latinLnBrk="0" hangingPunct="1">
              <a:defRPr sz="3000" kern="1200">
                <a:solidFill>
                  <a:schemeClr val="tx1"/>
                </a:solidFill>
                <a:latin typeface="+mn-lt"/>
                <a:ea typeface="+mn-ea"/>
                <a:cs typeface="+mn-cs"/>
              </a:defRPr>
            </a:lvl8pPr>
            <a:lvl9pPr marL="6143891" algn="l" defTabSz="1535972" rtl="0" eaLnBrk="1" latinLnBrk="0" hangingPunct="1">
              <a:defRPr sz="3000" kern="1200">
                <a:solidFill>
                  <a:schemeClr val="tx1"/>
                </a:solidFill>
                <a:latin typeface="+mn-lt"/>
                <a:ea typeface="+mn-ea"/>
                <a:cs typeface="+mn-cs"/>
              </a:defRPr>
            </a:lvl9pPr>
          </a:lstStyle>
          <a:p>
            <a:pPr algn="ctr"/>
            <a:r>
              <a:rPr lang="es-CO" sz="2000" b="1" dirty="0" smtClean="0">
                <a:solidFill>
                  <a:schemeClr val="tx1">
                    <a:lumMod val="65000"/>
                    <a:lumOff val="35000"/>
                  </a:schemeClr>
                </a:solidFill>
              </a:rPr>
              <a:t>09/2020</a:t>
            </a:r>
            <a:endParaRPr lang="es-CO" sz="2000" b="1" dirty="0">
              <a:solidFill>
                <a:schemeClr val="tx1">
                  <a:lumMod val="65000"/>
                  <a:lumOff val="35000"/>
                </a:schemeClr>
              </a:solidFill>
            </a:endParaRPr>
          </a:p>
        </p:txBody>
      </p:sp>
      <p:sp>
        <p:nvSpPr>
          <p:cNvPr id="43" name="CuadroTexto 156">
            <a:extLst>
              <a:ext uri="{FF2B5EF4-FFF2-40B4-BE49-F238E27FC236}">
                <a16:creationId xmlns="" xmlns:a16="http://schemas.microsoft.com/office/drawing/2014/main" id="{2B9AA74C-5C31-4D45-8548-B0360C06063C}"/>
              </a:ext>
            </a:extLst>
          </p:cNvPr>
          <p:cNvSpPr txBox="1"/>
          <p:nvPr/>
        </p:nvSpPr>
        <p:spPr>
          <a:xfrm>
            <a:off x="11320841" y="3132299"/>
            <a:ext cx="2646968" cy="1569660"/>
          </a:xfrm>
          <a:prstGeom prst="rect">
            <a:avLst/>
          </a:prstGeom>
          <a:noFill/>
          <a:ln>
            <a:noFill/>
            <a:prstDash val="sysDash"/>
          </a:ln>
        </p:spPr>
        <p:txBody>
          <a:bodyPr wrap="square" rtlCol="0">
            <a:spAutoFit/>
          </a:bodyPr>
          <a:lstStyle>
            <a:defPPr>
              <a:defRPr lang="es-CO"/>
            </a:defPPr>
            <a:lvl1pPr marL="0" algn="l" defTabSz="1535972" rtl="0" eaLnBrk="1" latinLnBrk="0" hangingPunct="1">
              <a:defRPr sz="3000" kern="1200">
                <a:solidFill>
                  <a:schemeClr val="tx1"/>
                </a:solidFill>
                <a:latin typeface="+mn-lt"/>
                <a:ea typeface="+mn-ea"/>
                <a:cs typeface="+mn-cs"/>
              </a:defRPr>
            </a:lvl1pPr>
            <a:lvl2pPr marL="767987" algn="l" defTabSz="1535972" rtl="0" eaLnBrk="1" latinLnBrk="0" hangingPunct="1">
              <a:defRPr sz="3000" kern="1200">
                <a:solidFill>
                  <a:schemeClr val="tx1"/>
                </a:solidFill>
                <a:latin typeface="+mn-lt"/>
                <a:ea typeface="+mn-ea"/>
                <a:cs typeface="+mn-cs"/>
              </a:defRPr>
            </a:lvl2pPr>
            <a:lvl3pPr marL="1535972" algn="l" defTabSz="1535972" rtl="0" eaLnBrk="1" latinLnBrk="0" hangingPunct="1">
              <a:defRPr sz="3000" kern="1200">
                <a:solidFill>
                  <a:schemeClr val="tx1"/>
                </a:solidFill>
                <a:latin typeface="+mn-lt"/>
                <a:ea typeface="+mn-ea"/>
                <a:cs typeface="+mn-cs"/>
              </a:defRPr>
            </a:lvl3pPr>
            <a:lvl4pPr marL="2303959" algn="l" defTabSz="1535972" rtl="0" eaLnBrk="1" latinLnBrk="0" hangingPunct="1">
              <a:defRPr sz="3000" kern="1200">
                <a:solidFill>
                  <a:schemeClr val="tx1"/>
                </a:solidFill>
                <a:latin typeface="+mn-lt"/>
                <a:ea typeface="+mn-ea"/>
                <a:cs typeface="+mn-cs"/>
              </a:defRPr>
            </a:lvl4pPr>
            <a:lvl5pPr marL="3071946" algn="l" defTabSz="1535972" rtl="0" eaLnBrk="1" latinLnBrk="0" hangingPunct="1">
              <a:defRPr sz="3000" kern="1200">
                <a:solidFill>
                  <a:schemeClr val="tx1"/>
                </a:solidFill>
                <a:latin typeface="+mn-lt"/>
                <a:ea typeface="+mn-ea"/>
                <a:cs typeface="+mn-cs"/>
              </a:defRPr>
            </a:lvl5pPr>
            <a:lvl6pPr marL="3839932" algn="l" defTabSz="1535972" rtl="0" eaLnBrk="1" latinLnBrk="0" hangingPunct="1">
              <a:defRPr sz="3000" kern="1200">
                <a:solidFill>
                  <a:schemeClr val="tx1"/>
                </a:solidFill>
                <a:latin typeface="+mn-lt"/>
                <a:ea typeface="+mn-ea"/>
                <a:cs typeface="+mn-cs"/>
              </a:defRPr>
            </a:lvl6pPr>
            <a:lvl7pPr marL="4607919" algn="l" defTabSz="1535972" rtl="0" eaLnBrk="1" latinLnBrk="0" hangingPunct="1">
              <a:defRPr sz="3000" kern="1200">
                <a:solidFill>
                  <a:schemeClr val="tx1"/>
                </a:solidFill>
                <a:latin typeface="+mn-lt"/>
                <a:ea typeface="+mn-ea"/>
                <a:cs typeface="+mn-cs"/>
              </a:defRPr>
            </a:lvl7pPr>
            <a:lvl8pPr marL="5375906" algn="l" defTabSz="1535972" rtl="0" eaLnBrk="1" latinLnBrk="0" hangingPunct="1">
              <a:defRPr sz="3000" kern="1200">
                <a:solidFill>
                  <a:schemeClr val="tx1"/>
                </a:solidFill>
                <a:latin typeface="+mn-lt"/>
                <a:ea typeface="+mn-ea"/>
                <a:cs typeface="+mn-cs"/>
              </a:defRPr>
            </a:lvl8pPr>
            <a:lvl9pPr marL="6143891" algn="l" defTabSz="1535972" rtl="0" eaLnBrk="1" latinLnBrk="0" hangingPunct="1">
              <a:defRPr sz="3000" kern="1200">
                <a:solidFill>
                  <a:schemeClr val="tx1"/>
                </a:solidFill>
                <a:latin typeface="+mn-lt"/>
                <a:ea typeface="+mn-ea"/>
                <a:cs typeface="+mn-cs"/>
              </a:defRPr>
            </a:lvl9pPr>
          </a:lstStyle>
          <a:p>
            <a:pPr algn="ctr"/>
            <a:r>
              <a:rPr lang="es-CO" sz="1600" b="1" dirty="0">
                <a:solidFill>
                  <a:schemeClr val="tx1">
                    <a:lumMod val="65000"/>
                    <a:lumOff val="35000"/>
                  </a:schemeClr>
                </a:solidFill>
              </a:rPr>
              <a:t>Ciudad Bolívar</a:t>
            </a:r>
          </a:p>
          <a:p>
            <a:pPr algn="ctr"/>
            <a:r>
              <a:rPr lang="es-CO" sz="1600" dirty="0">
                <a:solidFill>
                  <a:schemeClr val="tx1">
                    <a:lumMod val="65000"/>
                    <a:lumOff val="35000"/>
                  </a:schemeClr>
                </a:solidFill>
              </a:rPr>
              <a:t>60 Padrón (</a:t>
            </a:r>
            <a:r>
              <a:rPr lang="es-CO" sz="1600" dirty="0" smtClean="0">
                <a:solidFill>
                  <a:schemeClr val="tx1">
                    <a:lumMod val="65000"/>
                    <a:lumOff val="35000"/>
                  </a:schemeClr>
                </a:solidFill>
              </a:rPr>
              <a:t>GNV)</a:t>
            </a:r>
          </a:p>
          <a:p>
            <a:pPr algn="ctr"/>
            <a:r>
              <a:rPr lang="es-CO" sz="1600" b="1" dirty="0" smtClean="0">
                <a:solidFill>
                  <a:schemeClr val="tx1">
                    <a:lumMod val="65000"/>
                    <a:lumOff val="35000"/>
                  </a:schemeClr>
                </a:solidFill>
              </a:rPr>
              <a:t>Calle 80</a:t>
            </a:r>
            <a:endParaRPr lang="es-CO" sz="1600" b="1" dirty="0">
              <a:solidFill>
                <a:schemeClr val="tx1">
                  <a:lumMod val="65000"/>
                  <a:lumOff val="35000"/>
                </a:schemeClr>
              </a:solidFill>
            </a:endParaRPr>
          </a:p>
          <a:p>
            <a:pPr algn="ctr"/>
            <a:r>
              <a:rPr lang="es-CO" sz="1600" dirty="0" smtClean="0">
                <a:solidFill>
                  <a:schemeClr val="tx1">
                    <a:lumMod val="65000"/>
                    <a:lumOff val="35000"/>
                  </a:schemeClr>
                </a:solidFill>
              </a:rPr>
              <a:t>43 </a:t>
            </a:r>
            <a:r>
              <a:rPr lang="es-CO" sz="1600" dirty="0">
                <a:solidFill>
                  <a:schemeClr val="tx1">
                    <a:lumMod val="65000"/>
                    <a:lumOff val="35000"/>
                  </a:schemeClr>
                </a:solidFill>
              </a:rPr>
              <a:t>Padrón </a:t>
            </a:r>
            <a:r>
              <a:rPr lang="es-CO" sz="1600" dirty="0" smtClean="0">
                <a:solidFill>
                  <a:schemeClr val="tx1">
                    <a:lumMod val="65000"/>
                    <a:lumOff val="35000"/>
                  </a:schemeClr>
                </a:solidFill>
              </a:rPr>
              <a:t>(Euro V)</a:t>
            </a:r>
            <a:endParaRPr lang="es-CO" sz="1600" dirty="0">
              <a:solidFill>
                <a:schemeClr val="tx1">
                  <a:lumMod val="65000"/>
                  <a:lumOff val="35000"/>
                </a:schemeClr>
              </a:solidFill>
            </a:endParaRPr>
          </a:p>
          <a:p>
            <a:pPr algn="ctr"/>
            <a:r>
              <a:rPr lang="es-CO" sz="1600" b="1" dirty="0" smtClean="0">
                <a:solidFill>
                  <a:schemeClr val="tx1">
                    <a:lumMod val="65000"/>
                    <a:lumOff val="35000"/>
                  </a:schemeClr>
                </a:solidFill>
              </a:rPr>
              <a:t>Tintal Zona Franca</a:t>
            </a:r>
            <a:endParaRPr lang="es-CO" sz="1600" b="1" dirty="0">
              <a:solidFill>
                <a:schemeClr val="tx1">
                  <a:lumMod val="65000"/>
                  <a:lumOff val="35000"/>
                </a:schemeClr>
              </a:solidFill>
            </a:endParaRPr>
          </a:p>
          <a:p>
            <a:pPr algn="ctr"/>
            <a:r>
              <a:rPr lang="es-CO" sz="1600" dirty="0" smtClean="0">
                <a:solidFill>
                  <a:schemeClr val="tx1">
                    <a:lumMod val="65000"/>
                    <a:lumOff val="35000"/>
                  </a:schemeClr>
                </a:solidFill>
              </a:rPr>
              <a:t>32 </a:t>
            </a:r>
            <a:r>
              <a:rPr lang="es-CO" sz="1600" dirty="0">
                <a:solidFill>
                  <a:schemeClr val="tx1">
                    <a:lumMod val="65000"/>
                    <a:lumOff val="35000"/>
                  </a:schemeClr>
                </a:solidFill>
              </a:rPr>
              <a:t>Padrón </a:t>
            </a:r>
            <a:r>
              <a:rPr lang="es-CO" sz="1600" dirty="0" smtClean="0">
                <a:solidFill>
                  <a:schemeClr val="tx1">
                    <a:lumMod val="65000"/>
                    <a:lumOff val="35000"/>
                  </a:schemeClr>
                </a:solidFill>
              </a:rPr>
              <a:t>(Euro V)</a:t>
            </a:r>
            <a:endParaRPr lang="es-CO" sz="1600" dirty="0">
              <a:solidFill>
                <a:schemeClr val="tx1">
                  <a:lumMod val="65000"/>
                  <a:lumOff val="35000"/>
                </a:schemeClr>
              </a:solidFill>
            </a:endParaRPr>
          </a:p>
        </p:txBody>
      </p:sp>
      <p:cxnSp>
        <p:nvCxnSpPr>
          <p:cNvPr id="45" name="Conector recto de flecha 44">
            <a:extLst>
              <a:ext uri="{FF2B5EF4-FFF2-40B4-BE49-F238E27FC236}">
                <a16:creationId xmlns="" xmlns:a16="http://schemas.microsoft.com/office/drawing/2014/main" id="{1200675F-C971-4339-9F10-685DDCEC0EB7}"/>
              </a:ext>
            </a:extLst>
          </p:cNvPr>
          <p:cNvCxnSpPr>
            <a:cxnSpLocks/>
          </p:cNvCxnSpPr>
          <p:nvPr/>
        </p:nvCxnSpPr>
        <p:spPr>
          <a:xfrm flipV="1">
            <a:off x="12675796" y="4510016"/>
            <a:ext cx="0" cy="1169869"/>
          </a:xfrm>
          <a:prstGeom prst="straightConnector1">
            <a:avLst/>
          </a:prstGeom>
          <a:ln w="19050">
            <a:solidFill>
              <a:schemeClr val="bg1">
                <a:lumMod val="50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47" name="CuadroTexto 51">
            <a:extLst>
              <a:ext uri="{FF2B5EF4-FFF2-40B4-BE49-F238E27FC236}">
                <a16:creationId xmlns="" xmlns:a16="http://schemas.microsoft.com/office/drawing/2014/main" id="{6227FC3B-8953-414A-BC41-73E0B631DDDD}"/>
              </a:ext>
            </a:extLst>
          </p:cNvPr>
          <p:cNvSpPr txBox="1"/>
          <p:nvPr/>
        </p:nvSpPr>
        <p:spPr>
          <a:xfrm>
            <a:off x="4426433" y="8543483"/>
            <a:ext cx="6220520" cy="707886"/>
          </a:xfrm>
          <a:prstGeom prst="rect">
            <a:avLst/>
          </a:prstGeom>
          <a:noFill/>
          <a:ln w="50800">
            <a:noFill/>
          </a:ln>
        </p:spPr>
        <p:txBody>
          <a:bodyPr wrap="square" rtlCol="0">
            <a:spAutoFit/>
          </a:bodyPr>
          <a:lstStyle>
            <a:defPPr>
              <a:defRPr lang="es-CO"/>
            </a:defPPr>
            <a:lvl1pPr marL="0" algn="l" defTabSz="1535972" rtl="0" eaLnBrk="1" latinLnBrk="0" hangingPunct="1">
              <a:defRPr sz="3000" kern="1200">
                <a:solidFill>
                  <a:schemeClr val="tx1"/>
                </a:solidFill>
                <a:latin typeface="+mn-lt"/>
                <a:ea typeface="+mn-ea"/>
                <a:cs typeface="+mn-cs"/>
              </a:defRPr>
            </a:lvl1pPr>
            <a:lvl2pPr marL="767987" algn="l" defTabSz="1535972" rtl="0" eaLnBrk="1" latinLnBrk="0" hangingPunct="1">
              <a:defRPr sz="3000" kern="1200">
                <a:solidFill>
                  <a:schemeClr val="tx1"/>
                </a:solidFill>
                <a:latin typeface="+mn-lt"/>
                <a:ea typeface="+mn-ea"/>
                <a:cs typeface="+mn-cs"/>
              </a:defRPr>
            </a:lvl2pPr>
            <a:lvl3pPr marL="1535972" algn="l" defTabSz="1535972" rtl="0" eaLnBrk="1" latinLnBrk="0" hangingPunct="1">
              <a:defRPr sz="3000" kern="1200">
                <a:solidFill>
                  <a:schemeClr val="tx1"/>
                </a:solidFill>
                <a:latin typeface="+mn-lt"/>
                <a:ea typeface="+mn-ea"/>
                <a:cs typeface="+mn-cs"/>
              </a:defRPr>
            </a:lvl3pPr>
            <a:lvl4pPr marL="2303959" algn="l" defTabSz="1535972" rtl="0" eaLnBrk="1" latinLnBrk="0" hangingPunct="1">
              <a:defRPr sz="3000" kern="1200">
                <a:solidFill>
                  <a:schemeClr val="tx1"/>
                </a:solidFill>
                <a:latin typeface="+mn-lt"/>
                <a:ea typeface="+mn-ea"/>
                <a:cs typeface="+mn-cs"/>
              </a:defRPr>
            </a:lvl4pPr>
            <a:lvl5pPr marL="3071946" algn="l" defTabSz="1535972" rtl="0" eaLnBrk="1" latinLnBrk="0" hangingPunct="1">
              <a:defRPr sz="3000" kern="1200">
                <a:solidFill>
                  <a:schemeClr val="tx1"/>
                </a:solidFill>
                <a:latin typeface="+mn-lt"/>
                <a:ea typeface="+mn-ea"/>
                <a:cs typeface="+mn-cs"/>
              </a:defRPr>
            </a:lvl5pPr>
            <a:lvl6pPr marL="3839932" algn="l" defTabSz="1535972" rtl="0" eaLnBrk="1" latinLnBrk="0" hangingPunct="1">
              <a:defRPr sz="3000" kern="1200">
                <a:solidFill>
                  <a:schemeClr val="tx1"/>
                </a:solidFill>
                <a:latin typeface="+mn-lt"/>
                <a:ea typeface="+mn-ea"/>
                <a:cs typeface="+mn-cs"/>
              </a:defRPr>
            </a:lvl6pPr>
            <a:lvl7pPr marL="4607919" algn="l" defTabSz="1535972" rtl="0" eaLnBrk="1" latinLnBrk="0" hangingPunct="1">
              <a:defRPr sz="3000" kern="1200">
                <a:solidFill>
                  <a:schemeClr val="tx1"/>
                </a:solidFill>
                <a:latin typeface="+mn-lt"/>
                <a:ea typeface="+mn-ea"/>
                <a:cs typeface="+mn-cs"/>
              </a:defRPr>
            </a:lvl7pPr>
            <a:lvl8pPr marL="5375906" algn="l" defTabSz="1535972" rtl="0" eaLnBrk="1" latinLnBrk="0" hangingPunct="1">
              <a:defRPr sz="3000" kern="1200">
                <a:solidFill>
                  <a:schemeClr val="tx1"/>
                </a:solidFill>
                <a:latin typeface="+mn-lt"/>
                <a:ea typeface="+mn-ea"/>
                <a:cs typeface="+mn-cs"/>
              </a:defRPr>
            </a:lvl8pPr>
            <a:lvl9pPr marL="6143891" algn="l" defTabSz="1535972" rtl="0" eaLnBrk="1" latinLnBrk="0" hangingPunct="1">
              <a:defRPr sz="3000" kern="1200">
                <a:solidFill>
                  <a:schemeClr val="tx1"/>
                </a:solidFill>
                <a:latin typeface="+mn-lt"/>
                <a:ea typeface="+mn-ea"/>
                <a:cs typeface="+mn-cs"/>
              </a:defRPr>
            </a:lvl9pPr>
          </a:lstStyle>
          <a:p>
            <a:pPr marL="0" marR="0" lvl="0" indent="0" algn="ctr" defTabSz="1535972" rtl="0" eaLnBrk="1" fontAlgn="auto" latinLnBrk="0" hangingPunct="1">
              <a:lnSpc>
                <a:spcPct val="100000"/>
              </a:lnSpc>
              <a:spcBef>
                <a:spcPts val="0"/>
              </a:spcBef>
              <a:spcAft>
                <a:spcPts val="0"/>
              </a:spcAft>
              <a:buClrTx/>
              <a:buSzTx/>
              <a:buFontTx/>
              <a:buNone/>
              <a:tabLst/>
              <a:defRPr/>
            </a:pPr>
            <a:r>
              <a:rPr lang="es-CO" sz="4000" b="1" noProof="0" dirty="0" smtClean="0">
                <a:solidFill>
                  <a:schemeClr val="bg1">
                    <a:lumMod val="50000"/>
                  </a:schemeClr>
                </a:solidFill>
                <a:latin typeface="Tahoma"/>
              </a:rPr>
              <a:t>840</a:t>
            </a:r>
            <a:r>
              <a:rPr kumimoji="0" lang="es-CO" sz="3000" b="1" i="0" u="none" strike="noStrike" kern="1200" cap="none" spc="0" normalizeH="0" noProof="0" dirty="0" smtClean="0">
                <a:ln>
                  <a:noFill/>
                </a:ln>
                <a:solidFill>
                  <a:schemeClr val="bg1">
                    <a:lumMod val="50000"/>
                  </a:schemeClr>
                </a:solidFill>
                <a:effectLst/>
                <a:uLnTx/>
                <a:uFillTx/>
                <a:latin typeface="Tahoma"/>
                <a:ea typeface="+mn-ea"/>
                <a:cs typeface="+mn-cs"/>
              </a:rPr>
              <a:t> </a:t>
            </a:r>
            <a:r>
              <a:rPr kumimoji="0" lang="es-CO" sz="3000" b="1" i="0" u="none" strike="noStrike" kern="1200" cap="none" spc="0" normalizeH="0" noProof="0" dirty="0">
                <a:ln>
                  <a:noFill/>
                </a:ln>
                <a:solidFill>
                  <a:schemeClr val="bg1">
                    <a:lumMod val="50000"/>
                  </a:schemeClr>
                </a:solidFill>
                <a:effectLst/>
                <a:uLnTx/>
                <a:uFillTx/>
                <a:latin typeface="Tahoma"/>
                <a:ea typeface="+mn-ea"/>
                <a:cs typeface="+mn-cs"/>
              </a:rPr>
              <a:t>vehículos </a:t>
            </a:r>
            <a:endParaRPr kumimoji="0" lang="es-CO" sz="3000" b="1" i="0" u="none" strike="noStrike" kern="1200" cap="none" spc="0" normalizeH="0" baseline="0" noProof="0" dirty="0">
              <a:ln>
                <a:noFill/>
              </a:ln>
              <a:solidFill>
                <a:schemeClr val="bg1">
                  <a:lumMod val="50000"/>
                </a:schemeClr>
              </a:solidFill>
              <a:effectLst/>
              <a:uLnTx/>
              <a:uFillTx/>
              <a:latin typeface="Tahoma"/>
              <a:ea typeface="+mn-ea"/>
              <a:cs typeface="+mn-cs"/>
            </a:endParaRPr>
          </a:p>
        </p:txBody>
      </p:sp>
      <p:sp>
        <p:nvSpPr>
          <p:cNvPr id="48" name="Cerrar llave 47">
            <a:extLst>
              <a:ext uri="{FF2B5EF4-FFF2-40B4-BE49-F238E27FC236}">
                <a16:creationId xmlns="" xmlns:a16="http://schemas.microsoft.com/office/drawing/2014/main" id="{CC2943BF-833C-4503-8A53-D470A68B6EBC}"/>
              </a:ext>
            </a:extLst>
          </p:cNvPr>
          <p:cNvSpPr/>
          <p:nvPr/>
        </p:nvSpPr>
        <p:spPr>
          <a:xfrm rot="5400000">
            <a:off x="7092007" y="1049709"/>
            <a:ext cx="636578" cy="13854283"/>
          </a:xfrm>
          <a:prstGeom prst="rightBrace">
            <a:avLst/>
          </a:prstGeom>
          <a:ln w="60325">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s-CO"/>
            </a:defPPr>
            <a:lvl1pPr marL="0" algn="l" defTabSz="1535972" rtl="0" eaLnBrk="1" latinLnBrk="0" hangingPunct="1">
              <a:defRPr sz="3000" kern="1200">
                <a:solidFill>
                  <a:schemeClr val="tx1"/>
                </a:solidFill>
                <a:latin typeface="+mn-lt"/>
                <a:ea typeface="+mn-ea"/>
                <a:cs typeface="+mn-cs"/>
              </a:defRPr>
            </a:lvl1pPr>
            <a:lvl2pPr marL="767987" algn="l" defTabSz="1535972" rtl="0" eaLnBrk="1" latinLnBrk="0" hangingPunct="1">
              <a:defRPr sz="3000" kern="1200">
                <a:solidFill>
                  <a:schemeClr val="tx1"/>
                </a:solidFill>
                <a:latin typeface="+mn-lt"/>
                <a:ea typeface="+mn-ea"/>
                <a:cs typeface="+mn-cs"/>
              </a:defRPr>
            </a:lvl2pPr>
            <a:lvl3pPr marL="1535972" algn="l" defTabSz="1535972" rtl="0" eaLnBrk="1" latinLnBrk="0" hangingPunct="1">
              <a:defRPr sz="3000" kern="1200">
                <a:solidFill>
                  <a:schemeClr val="tx1"/>
                </a:solidFill>
                <a:latin typeface="+mn-lt"/>
                <a:ea typeface="+mn-ea"/>
                <a:cs typeface="+mn-cs"/>
              </a:defRPr>
            </a:lvl3pPr>
            <a:lvl4pPr marL="2303959" algn="l" defTabSz="1535972" rtl="0" eaLnBrk="1" latinLnBrk="0" hangingPunct="1">
              <a:defRPr sz="3000" kern="1200">
                <a:solidFill>
                  <a:schemeClr val="tx1"/>
                </a:solidFill>
                <a:latin typeface="+mn-lt"/>
                <a:ea typeface="+mn-ea"/>
                <a:cs typeface="+mn-cs"/>
              </a:defRPr>
            </a:lvl4pPr>
            <a:lvl5pPr marL="3071946" algn="l" defTabSz="1535972" rtl="0" eaLnBrk="1" latinLnBrk="0" hangingPunct="1">
              <a:defRPr sz="3000" kern="1200">
                <a:solidFill>
                  <a:schemeClr val="tx1"/>
                </a:solidFill>
                <a:latin typeface="+mn-lt"/>
                <a:ea typeface="+mn-ea"/>
                <a:cs typeface="+mn-cs"/>
              </a:defRPr>
            </a:lvl5pPr>
            <a:lvl6pPr marL="3839932" algn="l" defTabSz="1535972" rtl="0" eaLnBrk="1" latinLnBrk="0" hangingPunct="1">
              <a:defRPr sz="3000" kern="1200">
                <a:solidFill>
                  <a:schemeClr val="tx1"/>
                </a:solidFill>
                <a:latin typeface="+mn-lt"/>
                <a:ea typeface="+mn-ea"/>
                <a:cs typeface="+mn-cs"/>
              </a:defRPr>
            </a:lvl6pPr>
            <a:lvl7pPr marL="4607919" algn="l" defTabSz="1535972" rtl="0" eaLnBrk="1" latinLnBrk="0" hangingPunct="1">
              <a:defRPr sz="3000" kern="1200">
                <a:solidFill>
                  <a:schemeClr val="tx1"/>
                </a:solidFill>
                <a:latin typeface="+mn-lt"/>
                <a:ea typeface="+mn-ea"/>
                <a:cs typeface="+mn-cs"/>
              </a:defRPr>
            </a:lvl7pPr>
            <a:lvl8pPr marL="5375906" algn="l" defTabSz="1535972" rtl="0" eaLnBrk="1" latinLnBrk="0" hangingPunct="1">
              <a:defRPr sz="3000" kern="1200">
                <a:solidFill>
                  <a:schemeClr val="tx1"/>
                </a:solidFill>
                <a:latin typeface="+mn-lt"/>
                <a:ea typeface="+mn-ea"/>
                <a:cs typeface="+mn-cs"/>
              </a:defRPr>
            </a:lvl8pPr>
            <a:lvl9pPr marL="6143891" algn="l" defTabSz="1535972" rtl="0" eaLnBrk="1" latinLnBrk="0" hangingPunct="1">
              <a:defRPr sz="3000" kern="1200">
                <a:solidFill>
                  <a:schemeClr val="tx1"/>
                </a:solidFill>
                <a:latin typeface="+mn-lt"/>
                <a:ea typeface="+mn-ea"/>
                <a:cs typeface="+mn-cs"/>
              </a:defRPr>
            </a:lvl9pPr>
          </a:lstStyle>
          <a:p>
            <a:pPr marL="0" marR="0" lvl="0" indent="0" algn="ctr" defTabSz="1535972" rtl="0" eaLnBrk="1" fontAlgn="auto" latinLnBrk="0" hangingPunct="1">
              <a:lnSpc>
                <a:spcPct val="100000"/>
              </a:lnSpc>
              <a:spcBef>
                <a:spcPts val="0"/>
              </a:spcBef>
              <a:spcAft>
                <a:spcPts val="0"/>
              </a:spcAft>
              <a:buClrTx/>
              <a:buSzTx/>
              <a:buFontTx/>
              <a:buNone/>
              <a:tabLst/>
              <a:defRPr/>
            </a:pPr>
            <a:endParaRPr kumimoji="0" lang="es-CO" sz="3000" b="0" i="0" u="none" strike="noStrike" kern="1200" cap="none" spc="0" normalizeH="0" baseline="0" noProof="0">
              <a:ln>
                <a:noFill/>
              </a:ln>
              <a:solidFill>
                <a:prstClr val="black"/>
              </a:solidFill>
              <a:effectLst/>
              <a:uLnTx/>
              <a:uFillTx/>
              <a:latin typeface="Tahoma"/>
              <a:ea typeface="+mn-ea"/>
              <a:cs typeface="+mn-cs"/>
            </a:endParaRPr>
          </a:p>
        </p:txBody>
      </p:sp>
      <p:sp>
        <p:nvSpPr>
          <p:cNvPr id="49" name="Cerrar llave 48">
            <a:extLst>
              <a:ext uri="{FF2B5EF4-FFF2-40B4-BE49-F238E27FC236}">
                <a16:creationId xmlns="" xmlns:a16="http://schemas.microsoft.com/office/drawing/2014/main" id="{679C94D6-4141-457A-AF47-63DD7E099E0F}"/>
              </a:ext>
            </a:extLst>
          </p:cNvPr>
          <p:cNvSpPr/>
          <p:nvPr/>
        </p:nvSpPr>
        <p:spPr>
          <a:xfrm rot="5400000">
            <a:off x="15469610" y="7078402"/>
            <a:ext cx="638381" cy="1685797"/>
          </a:xfrm>
          <a:prstGeom prst="rightBrace">
            <a:avLst/>
          </a:prstGeom>
          <a:ln w="60325">
            <a:solidFill>
              <a:srgbClr val="FFB71B"/>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s-CO"/>
            </a:defPPr>
            <a:lvl1pPr marL="0" algn="l" defTabSz="1535972" rtl="0" eaLnBrk="1" latinLnBrk="0" hangingPunct="1">
              <a:defRPr sz="3000" kern="1200">
                <a:solidFill>
                  <a:schemeClr val="tx1"/>
                </a:solidFill>
                <a:latin typeface="+mn-lt"/>
                <a:ea typeface="+mn-ea"/>
                <a:cs typeface="+mn-cs"/>
              </a:defRPr>
            </a:lvl1pPr>
            <a:lvl2pPr marL="767987" algn="l" defTabSz="1535972" rtl="0" eaLnBrk="1" latinLnBrk="0" hangingPunct="1">
              <a:defRPr sz="3000" kern="1200">
                <a:solidFill>
                  <a:schemeClr val="tx1"/>
                </a:solidFill>
                <a:latin typeface="+mn-lt"/>
                <a:ea typeface="+mn-ea"/>
                <a:cs typeface="+mn-cs"/>
              </a:defRPr>
            </a:lvl2pPr>
            <a:lvl3pPr marL="1535972" algn="l" defTabSz="1535972" rtl="0" eaLnBrk="1" latinLnBrk="0" hangingPunct="1">
              <a:defRPr sz="3000" kern="1200">
                <a:solidFill>
                  <a:schemeClr val="tx1"/>
                </a:solidFill>
                <a:latin typeface="+mn-lt"/>
                <a:ea typeface="+mn-ea"/>
                <a:cs typeface="+mn-cs"/>
              </a:defRPr>
            </a:lvl3pPr>
            <a:lvl4pPr marL="2303959" algn="l" defTabSz="1535972" rtl="0" eaLnBrk="1" latinLnBrk="0" hangingPunct="1">
              <a:defRPr sz="3000" kern="1200">
                <a:solidFill>
                  <a:schemeClr val="tx1"/>
                </a:solidFill>
                <a:latin typeface="+mn-lt"/>
                <a:ea typeface="+mn-ea"/>
                <a:cs typeface="+mn-cs"/>
              </a:defRPr>
            </a:lvl4pPr>
            <a:lvl5pPr marL="3071946" algn="l" defTabSz="1535972" rtl="0" eaLnBrk="1" latinLnBrk="0" hangingPunct="1">
              <a:defRPr sz="3000" kern="1200">
                <a:solidFill>
                  <a:schemeClr val="tx1"/>
                </a:solidFill>
                <a:latin typeface="+mn-lt"/>
                <a:ea typeface="+mn-ea"/>
                <a:cs typeface="+mn-cs"/>
              </a:defRPr>
            </a:lvl5pPr>
            <a:lvl6pPr marL="3839932" algn="l" defTabSz="1535972" rtl="0" eaLnBrk="1" latinLnBrk="0" hangingPunct="1">
              <a:defRPr sz="3000" kern="1200">
                <a:solidFill>
                  <a:schemeClr val="tx1"/>
                </a:solidFill>
                <a:latin typeface="+mn-lt"/>
                <a:ea typeface="+mn-ea"/>
                <a:cs typeface="+mn-cs"/>
              </a:defRPr>
            </a:lvl6pPr>
            <a:lvl7pPr marL="4607919" algn="l" defTabSz="1535972" rtl="0" eaLnBrk="1" latinLnBrk="0" hangingPunct="1">
              <a:defRPr sz="3000" kern="1200">
                <a:solidFill>
                  <a:schemeClr val="tx1"/>
                </a:solidFill>
                <a:latin typeface="+mn-lt"/>
                <a:ea typeface="+mn-ea"/>
                <a:cs typeface="+mn-cs"/>
              </a:defRPr>
            </a:lvl7pPr>
            <a:lvl8pPr marL="5375906" algn="l" defTabSz="1535972" rtl="0" eaLnBrk="1" latinLnBrk="0" hangingPunct="1">
              <a:defRPr sz="3000" kern="1200">
                <a:solidFill>
                  <a:schemeClr val="tx1"/>
                </a:solidFill>
                <a:latin typeface="+mn-lt"/>
                <a:ea typeface="+mn-ea"/>
                <a:cs typeface="+mn-cs"/>
              </a:defRPr>
            </a:lvl8pPr>
            <a:lvl9pPr marL="6143891" algn="l" defTabSz="1535972" rtl="0" eaLnBrk="1" latinLnBrk="0" hangingPunct="1">
              <a:defRPr sz="3000" kern="1200">
                <a:solidFill>
                  <a:schemeClr val="tx1"/>
                </a:solidFill>
                <a:latin typeface="+mn-lt"/>
                <a:ea typeface="+mn-ea"/>
                <a:cs typeface="+mn-cs"/>
              </a:defRPr>
            </a:lvl9pPr>
          </a:lstStyle>
          <a:p>
            <a:pPr marL="0" marR="0" lvl="0" indent="0" algn="ctr" defTabSz="1535972" rtl="0" eaLnBrk="1" fontAlgn="auto" latinLnBrk="0" hangingPunct="1">
              <a:lnSpc>
                <a:spcPct val="100000"/>
              </a:lnSpc>
              <a:spcBef>
                <a:spcPts val="0"/>
              </a:spcBef>
              <a:spcAft>
                <a:spcPts val="0"/>
              </a:spcAft>
              <a:buClrTx/>
              <a:buSzTx/>
              <a:buFontTx/>
              <a:buNone/>
              <a:tabLst/>
              <a:defRPr/>
            </a:pPr>
            <a:endParaRPr kumimoji="0" lang="es-CO" sz="3000" b="0" i="0" u="none" strike="noStrike" kern="1200" cap="none" spc="0" normalizeH="0" baseline="0" noProof="0">
              <a:ln>
                <a:noFill/>
              </a:ln>
              <a:solidFill>
                <a:prstClr val="black"/>
              </a:solidFill>
              <a:effectLst/>
              <a:uLnTx/>
              <a:uFillTx/>
              <a:latin typeface="Tahoma"/>
              <a:ea typeface="+mn-ea"/>
              <a:cs typeface="+mn-cs"/>
            </a:endParaRPr>
          </a:p>
        </p:txBody>
      </p:sp>
      <p:sp>
        <p:nvSpPr>
          <p:cNvPr id="50" name="CuadroTexto 54">
            <a:extLst>
              <a:ext uri="{FF2B5EF4-FFF2-40B4-BE49-F238E27FC236}">
                <a16:creationId xmlns="" xmlns:a16="http://schemas.microsoft.com/office/drawing/2014/main" id="{180FF5AD-2162-49A8-9B25-A27408CBA074}"/>
              </a:ext>
            </a:extLst>
          </p:cNvPr>
          <p:cNvSpPr txBox="1"/>
          <p:nvPr/>
        </p:nvSpPr>
        <p:spPr>
          <a:xfrm>
            <a:off x="12460627" y="8502990"/>
            <a:ext cx="6220520" cy="707886"/>
          </a:xfrm>
          <a:prstGeom prst="rect">
            <a:avLst/>
          </a:prstGeom>
          <a:noFill/>
          <a:ln w="50800">
            <a:noFill/>
          </a:ln>
        </p:spPr>
        <p:txBody>
          <a:bodyPr wrap="square" rtlCol="0">
            <a:spAutoFit/>
          </a:bodyPr>
          <a:lstStyle>
            <a:defPPr>
              <a:defRPr lang="es-CO"/>
            </a:defPPr>
            <a:lvl1pPr marL="0" algn="l" defTabSz="1535972" rtl="0" eaLnBrk="1" latinLnBrk="0" hangingPunct="1">
              <a:defRPr sz="3000" kern="1200">
                <a:solidFill>
                  <a:schemeClr val="tx1"/>
                </a:solidFill>
                <a:latin typeface="+mn-lt"/>
                <a:ea typeface="+mn-ea"/>
                <a:cs typeface="+mn-cs"/>
              </a:defRPr>
            </a:lvl1pPr>
            <a:lvl2pPr marL="767987" algn="l" defTabSz="1535972" rtl="0" eaLnBrk="1" latinLnBrk="0" hangingPunct="1">
              <a:defRPr sz="3000" kern="1200">
                <a:solidFill>
                  <a:schemeClr val="tx1"/>
                </a:solidFill>
                <a:latin typeface="+mn-lt"/>
                <a:ea typeface="+mn-ea"/>
                <a:cs typeface="+mn-cs"/>
              </a:defRPr>
            </a:lvl2pPr>
            <a:lvl3pPr marL="1535972" algn="l" defTabSz="1535972" rtl="0" eaLnBrk="1" latinLnBrk="0" hangingPunct="1">
              <a:defRPr sz="3000" kern="1200">
                <a:solidFill>
                  <a:schemeClr val="tx1"/>
                </a:solidFill>
                <a:latin typeface="+mn-lt"/>
                <a:ea typeface="+mn-ea"/>
                <a:cs typeface="+mn-cs"/>
              </a:defRPr>
            </a:lvl3pPr>
            <a:lvl4pPr marL="2303959" algn="l" defTabSz="1535972" rtl="0" eaLnBrk="1" latinLnBrk="0" hangingPunct="1">
              <a:defRPr sz="3000" kern="1200">
                <a:solidFill>
                  <a:schemeClr val="tx1"/>
                </a:solidFill>
                <a:latin typeface="+mn-lt"/>
                <a:ea typeface="+mn-ea"/>
                <a:cs typeface="+mn-cs"/>
              </a:defRPr>
            </a:lvl4pPr>
            <a:lvl5pPr marL="3071946" algn="l" defTabSz="1535972" rtl="0" eaLnBrk="1" latinLnBrk="0" hangingPunct="1">
              <a:defRPr sz="3000" kern="1200">
                <a:solidFill>
                  <a:schemeClr val="tx1"/>
                </a:solidFill>
                <a:latin typeface="+mn-lt"/>
                <a:ea typeface="+mn-ea"/>
                <a:cs typeface="+mn-cs"/>
              </a:defRPr>
            </a:lvl5pPr>
            <a:lvl6pPr marL="3839932" algn="l" defTabSz="1535972" rtl="0" eaLnBrk="1" latinLnBrk="0" hangingPunct="1">
              <a:defRPr sz="3000" kern="1200">
                <a:solidFill>
                  <a:schemeClr val="tx1"/>
                </a:solidFill>
                <a:latin typeface="+mn-lt"/>
                <a:ea typeface="+mn-ea"/>
                <a:cs typeface="+mn-cs"/>
              </a:defRPr>
            </a:lvl6pPr>
            <a:lvl7pPr marL="4607919" algn="l" defTabSz="1535972" rtl="0" eaLnBrk="1" latinLnBrk="0" hangingPunct="1">
              <a:defRPr sz="3000" kern="1200">
                <a:solidFill>
                  <a:schemeClr val="tx1"/>
                </a:solidFill>
                <a:latin typeface="+mn-lt"/>
                <a:ea typeface="+mn-ea"/>
                <a:cs typeface="+mn-cs"/>
              </a:defRPr>
            </a:lvl7pPr>
            <a:lvl8pPr marL="5375906" algn="l" defTabSz="1535972" rtl="0" eaLnBrk="1" latinLnBrk="0" hangingPunct="1">
              <a:defRPr sz="3000" kern="1200">
                <a:solidFill>
                  <a:schemeClr val="tx1"/>
                </a:solidFill>
                <a:latin typeface="+mn-lt"/>
                <a:ea typeface="+mn-ea"/>
                <a:cs typeface="+mn-cs"/>
              </a:defRPr>
            </a:lvl8pPr>
            <a:lvl9pPr marL="6143891" algn="l" defTabSz="1535972" rtl="0" eaLnBrk="1" latinLnBrk="0" hangingPunct="1">
              <a:defRPr sz="3000" kern="1200">
                <a:solidFill>
                  <a:schemeClr val="tx1"/>
                </a:solidFill>
                <a:latin typeface="+mn-lt"/>
                <a:ea typeface="+mn-ea"/>
                <a:cs typeface="+mn-cs"/>
              </a:defRPr>
            </a:lvl9pPr>
          </a:lstStyle>
          <a:p>
            <a:pPr marL="0" marR="0" lvl="0" indent="0" algn="ctr" defTabSz="1535972" rtl="0" eaLnBrk="1" fontAlgn="auto" latinLnBrk="0" hangingPunct="1">
              <a:lnSpc>
                <a:spcPct val="100000"/>
              </a:lnSpc>
              <a:spcBef>
                <a:spcPts val="0"/>
              </a:spcBef>
              <a:spcAft>
                <a:spcPts val="0"/>
              </a:spcAft>
              <a:buClrTx/>
              <a:buSzTx/>
              <a:buFontTx/>
              <a:buNone/>
              <a:tabLst/>
              <a:defRPr/>
            </a:pPr>
            <a:r>
              <a:rPr lang="es-CO" sz="4000" b="1" dirty="0" smtClean="0">
                <a:solidFill>
                  <a:srgbClr val="FFB71B"/>
                </a:solidFill>
                <a:latin typeface="Tahoma"/>
              </a:rPr>
              <a:t>167</a:t>
            </a:r>
            <a:r>
              <a:rPr kumimoji="0" lang="es-CO" sz="3000" b="1" i="0" u="none" strike="noStrike" kern="1200" cap="none" spc="0" normalizeH="0" baseline="0" noProof="0" dirty="0" smtClean="0">
                <a:ln>
                  <a:noFill/>
                </a:ln>
                <a:solidFill>
                  <a:srgbClr val="FFB71B"/>
                </a:solidFill>
                <a:effectLst/>
                <a:uLnTx/>
                <a:uFillTx/>
                <a:latin typeface="Tahoma"/>
                <a:ea typeface="+mn-ea"/>
                <a:cs typeface="+mn-cs"/>
              </a:rPr>
              <a:t> </a:t>
            </a:r>
            <a:r>
              <a:rPr kumimoji="0" lang="es-CO" sz="3000" b="1" i="0" u="none" strike="noStrike" kern="1200" cap="none" spc="0" normalizeH="0" baseline="0" noProof="0" dirty="0">
                <a:ln>
                  <a:noFill/>
                </a:ln>
                <a:solidFill>
                  <a:srgbClr val="FFB71B"/>
                </a:solidFill>
                <a:effectLst/>
                <a:uLnTx/>
                <a:uFillTx/>
                <a:latin typeface="Tahoma"/>
                <a:ea typeface="+mn-ea"/>
                <a:cs typeface="+mn-cs"/>
              </a:rPr>
              <a:t>vehículos </a:t>
            </a:r>
          </a:p>
        </p:txBody>
      </p:sp>
      <p:sp>
        <p:nvSpPr>
          <p:cNvPr id="62" name="Elipse 61">
            <a:extLst>
              <a:ext uri="{FF2B5EF4-FFF2-40B4-BE49-F238E27FC236}">
                <a16:creationId xmlns="" xmlns:a16="http://schemas.microsoft.com/office/drawing/2014/main" id="{D2E574C3-C520-4B1E-B2B4-7214C648F1F2}"/>
              </a:ext>
            </a:extLst>
          </p:cNvPr>
          <p:cNvSpPr/>
          <p:nvPr/>
        </p:nvSpPr>
        <p:spPr>
          <a:xfrm>
            <a:off x="2770448" y="5526076"/>
            <a:ext cx="194726" cy="191819"/>
          </a:xfrm>
          <a:prstGeom prst="ellipse">
            <a:avLst/>
          </a:prstGeom>
          <a:solidFill>
            <a:schemeClr val="bg1"/>
          </a:solidFill>
          <a:ln w="571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CO"/>
            </a:defPPr>
            <a:lvl1pPr marL="0" algn="l" defTabSz="1535972" rtl="0" eaLnBrk="1" latinLnBrk="0" hangingPunct="1">
              <a:defRPr sz="3000" kern="1200">
                <a:solidFill>
                  <a:schemeClr val="lt1"/>
                </a:solidFill>
                <a:latin typeface="+mn-lt"/>
                <a:ea typeface="+mn-ea"/>
                <a:cs typeface="+mn-cs"/>
              </a:defRPr>
            </a:lvl1pPr>
            <a:lvl2pPr marL="767987" algn="l" defTabSz="1535972" rtl="0" eaLnBrk="1" latinLnBrk="0" hangingPunct="1">
              <a:defRPr sz="3000" kern="1200">
                <a:solidFill>
                  <a:schemeClr val="lt1"/>
                </a:solidFill>
                <a:latin typeface="+mn-lt"/>
                <a:ea typeface="+mn-ea"/>
                <a:cs typeface="+mn-cs"/>
              </a:defRPr>
            </a:lvl2pPr>
            <a:lvl3pPr marL="1535972" algn="l" defTabSz="1535972" rtl="0" eaLnBrk="1" latinLnBrk="0" hangingPunct="1">
              <a:defRPr sz="3000" kern="1200">
                <a:solidFill>
                  <a:schemeClr val="lt1"/>
                </a:solidFill>
                <a:latin typeface="+mn-lt"/>
                <a:ea typeface="+mn-ea"/>
                <a:cs typeface="+mn-cs"/>
              </a:defRPr>
            </a:lvl3pPr>
            <a:lvl4pPr marL="2303959" algn="l" defTabSz="1535972" rtl="0" eaLnBrk="1" latinLnBrk="0" hangingPunct="1">
              <a:defRPr sz="3000" kern="1200">
                <a:solidFill>
                  <a:schemeClr val="lt1"/>
                </a:solidFill>
                <a:latin typeface="+mn-lt"/>
                <a:ea typeface="+mn-ea"/>
                <a:cs typeface="+mn-cs"/>
              </a:defRPr>
            </a:lvl4pPr>
            <a:lvl5pPr marL="3071946" algn="l" defTabSz="1535972" rtl="0" eaLnBrk="1" latinLnBrk="0" hangingPunct="1">
              <a:defRPr sz="3000" kern="1200">
                <a:solidFill>
                  <a:schemeClr val="lt1"/>
                </a:solidFill>
                <a:latin typeface="+mn-lt"/>
                <a:ea typeface="+mn-ea"/>
                <a:cs typeface="+mn-cs"/>
              </a:defRPr>
            </a:lvl5pPr>
            <a:lvl6pPr marL="3839932" algn="l" defTabSz="1535972" rtl="0" eaLnBrk="1" latinLnBrk="0" hangingPunct="1">
              <a:defRPr sz="3000" kern="1200">
                <a:solidFill>
                  <a:schemeClr val="lt1"/>
                </a:solidFill>
                <a:latin typeface="+mn-lt"/>
                <a:ea typeface="+mn-ea"/>
                <a:cs typeface="+mn-cs"/>
              </a:defRPr>
            </a:lvl6pPr>
            <a:lvl7pPr marL="4607919" algn="l" defTabSz="1535972" rtl="0" eaLnBrk="1" latinLnBrk="0" hangingPunct="1">
              <a:defRPr sz="3000" kern="1200">
                <a:solidFill>
                  <a:schemeClr val="lt1"/>
                </a:solidFill>
                <a:latin typeface="+mn-lt"/>
                <a:ea typeface="+mn-ea"/>
                <a:cs typeface="+mn-cs"/>
              </a:defRPr>
            </a:lvl7pPr>
            <a:lvl8pPr marL="5375906" algn="l" defTabSz="1535972" rtl="0" eaLnBrk="1" latinLnBrk="0" hangingPunct="1">
              <a:defRPr sz="3000" kern="1200">
                <a:solidFill>
                  <a:schemeClr val="lt1"/>
                </a:solidFill>
                <a:latin typeface="+mn-lt"/>
                <a:ea typeface="+mn-ea"/>
                <a:cs typeface="+mn-cs"/>
              </a:defRPr>
            </a:lvl8pPr>
            <a:lvl9pPr marL="6143891" algn="l" defTabSz="1535972" rtl="0" eaLnBrk="1" latinLnBrk="0" hangingPunct="1">
              <a:defRPr sz="3000" kern="1200">
                <a:solidFill>
                  <a:schemeClr val="lt1"/>
                </a:solidFill>
                <a:latin typeface="+mn-lt"/>
                <a:ea typeface="+mn-ea"/>
                <a:cs typeface="+mn-cs"/>
              </a:defRPr>
            </a:lvl9pPr>
          </a:lstStyle>
          <a:p>
            <a:pPr algn="ctr"/>
            <a:endParaRPr lang="es-CO">
              <a:solidFill>
                <a:schemeClr val="tx1">
                  <a:lumMod val="65000"/>
                  <a:lumOff val="35000"/>
                </a:schemeClr>
              </a:solidFill>
            </a:endParaRPr>
          </a:p>
        </p:txBody>
      </p:sp>
      <p:sp>
        <p:nvSpPr>
          <p:cNvPr id="63" name="Elipse 62">
            <a:extLst>
              <a:ext uri="{FF2B5EF4-FFF2-40B4-BE49-F238E27FC236}">
                <a16:creationId xmlns="" xmlns:a16="http://schemas.microsoft.com/office/drawing/2014/main" id="{50533901-1AAF-49B9-9899-D82334882545}"/>
              </a:ext>
            </a:extLst>
          </p:cNvPr>
          <p:cNvSpPr/>
          <p:nvPr/>
        </p:nvSpPr>
        <p:spPr>
          <a:xfrm>
            <a:off x="4352098" y="5526076"/>
            <a:ext cx="194726" cy="191819"/>
          </a:xfrm>
          <a:prstGeom prst="ellipse">
            <a:avLst/>
          </a:prstGeom>
          <a:solidFill>
            <a:schemeClr val="bg1"/>
          </a:solidFill>
          <a:ln w="571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CO"/>
            </a:defPPr>
            <a:lvl1pPr marL="0" algn="l" defTabSz="1535972" rtl="0" eaLnBrk="1" latinLnBrk="0" hangingPunct="1">
              <a:defRPr sz="3000" kern="1200">
                <a:solidFill>
                  <a:schemeClr val="lt1"/>
                </a:solidFill>
                <a:latin typeface="+mn-lt"/>
                <a:ea typeface="+mn-ea"/>
                <a:cs typeface="+mn-cs"/>
              </a:defRPr>
            </a:lvl1pPr>
            <a:lvl2pPr marL="767987" algn="l" defTabSz="1535972" rtl="0" eaLnBrk="1" latinLnBrk="0" hangingPunct="1">
              <a:defRPr sz="3000" kern="1200">
                <a:solidFill>
                  <a:schemeClr val="lt1"/>
                </a:solidFill>
                <a:latin typeface="+mn-lt"/>
                <a:ea typeface="+mn-ea"/>
                <a:cs typeface="+mn-cs"/>
              </a:defRPr>
            </a:lvl2pPr>
            <a:lvl3pPr marL="1535972" algn="l" defTabSz="1535972" rtl="0" eaLnBrk="1" latinLnBrk="0" hangingPunct="1">
              <a:defRPr sz="3000" kern="1200">
                <a:solidFill>
                  <a:schemeClr val="lt1"/>
                </a:solidFill>
                <a:latin typeface="+mn-lt"/>
                <a:ea typeface="+mn-ea"/>
                <a:cs typeface="+mn-cs"/>
              </a:defRPr>
            </a:lvl3pPr>
            <a:lvl4pPr marL="2303959" algn="l" defTabSz="1535972" rtl="0" eaLnBrk="1" latinLnBrk="0" hangingPunct="1">
              <a:defRPr sz="3000" kern="1200">
                <a:solidFill>
                  <a:schemeClr val="lt1"/>
                </a:solidFill>
                <a:latin typeface="+mn-lt"/>
                <a:ea typeface="+mn-ea"/>
                <a:cs typeface="+mn-cs"/>
              </a:defRPr>
            </a:lvl4pPr>
            <a:lvl5pPr marL="3071946" algn="l" defTabSz="1535972" rtl="0" eaLnBrk="1" latinLnBrk="0" hangingPunct="1">
              <a:defRPr sz="3000" kern="1200">
                <a:solidFill>
                  <a:schemeClr val="lt1"/>
                </a:solidFill>
                <a:latin typeface="+mn-lt"/>
                <a:ea typeface="+mn-ea"/>
                <a:cs typeface="+mn-cs"/>
              </a:defRPr>
            </a:lvl5pPr>
            <a:lvl6pPr marL="3839932" algn="l" defTabSz="1535972" rtl="0" eaLnBrk="1" latinLnBrk="0" hangingPunct="1">
              <a:defRPr sz="3000" kern="1200">
                <a:solidFill>
                  <a:schemeClr val="lt1"/>
                </a:solidFill>
                <a:latin typeface="+mn-lt"/>
                <a:ea typeface="+mn-ea"/>
                <a:cs typeface="+mn-cs"/>
              </a:defRPr>
            </a:lvl6pPr>
            <a:lvl7pPr marL="4607919" algn="l" defTabSz="1535972" rtl="0" eaLnBrk="1" latinLnBrk="0" hangingPunct="1">
              <a:defRPr sz="3000" kern="1200">
                <a:solidFill>
                  <a:schemeClr val="lt1"/>
                </a:solidFill>
                <a:latin typeface="+mn-lt"/>
                <a:ea typeface="+mn-ea"/>
                <a:cs typeface="+mn-cs"/>
              </a:defRPr>
            </a:lvl7pPr>
            <a:lvl8pPr marL="5375906" algn="l" defTabSz="1535972" rtl="0" eaLnBrk="1" latinLnBrk="0" hangingPunct="1">
              <a:defRPr sz="3000" kern="1200">
                <a:solidFill>
                  <a:schemeClr val="lt1"/>
                </a:solidFill>
                <a:latin typeface="+mn-lt"/>
                <a:ea typeface="+mn-ea"/>
                <a:cs typeface="+mn-cs"/>
              </a:defRPr>
            </a:lvl8pPr>
            <a:lvl9pPr marL="6143891" algn="l" defTabSz="1535972" rtl="0" eaLnBrk="1" latinLnBrk="0" hangingPunct="1">
              <a:defRPr sz="3000" kern="1200">
                <a:solidFill>
                  <a:schemeClr val="lt1"/>
                </a:solidFill>
                <a:latin typeface="+mn-lt"/>
                <a:ea typeface="+mn-ea"/>
                <a:cs typeface="+mn-cs"/>
              </a:defRPr>
            </a:lvl9pPr>
          </a:lstStyle>
          <a:p>
            <a:pPr algn="ctr"/>
            <a:endParaRPr lang="es-CO">
              <a:solidFill>
                <a:schemeClr val="tx1">
                  <a:lumMod val="65000"/>
                  <a:lumOff val="35000"/>
                </a:schemeClr>
              </a:solidFill>
            </a:endParaRPr>
          </a:p>
        </p:txBody>
      </p:sp>
      <p:sp>
        <p:nvSpPr>
          <p:cNvPr id="64" name="Elipse 63">
            <a:extLst>
              <a:ext uri="{FF2B5EF4-FFF2-40B4-BE49-F238E27FC236}">
                <a16:creationId xmlns="" xmlns:a16="http://schemas.microsoft.com/office/drawing/2014/main" id="{4C4B8A4A-402D-4190-BA3B-26EAFB05307D}"/>
              </a:ext>
            </a:extLst>
          </p:cNvPr>
          <p:cNvSpPr/>
          <p:nvPr/>
        </p:nvSpPr>
        <p:spPr>
          <a:xfrm>
            <a:off x="6024038" y="5509066"/>
            <a:ext cx="194726" cy="191819"/>
          </a:xfrm>
          <a:prstGeom prst="ellipse">
            <a:avLst/>
          </a:prstGeom>
          <a:solidFill>
            <a:schemeClr val="bg1"/>
          </a:solidFill>
          <a:ln w="571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CO"/>
            </a:defPPr>
            <a:lvl1pPr marL="0" algn="l" defTabSz="1535972" rtl="0" eaLnBrk="1" latinLnBrk="0" hangingPunct="1">
              <a:defRPr sz="3000" kern="1200">
                <a:solidFill>
                  <a:schemeClr val="lt1"/>
                </a:solidFill>
                <a:latin typeface="+mn-lt"/>
                <a:ea typeface="+mn-ea"/>
                <a:cs typeface="+mn-cs"/>
              </a:defRPr>
            </a:lvl1pPr>
            <a:lvl2pPr marL="767987" algn="l" defTabSz="1535972" rtl="0" eaLnBrk="1" latinLnBrk="0" hangingPunct="1">
              <a:defRPr sz="3000" kern="1200">
                <a:solidFill>
                  <a:schemeClr val="lt1"/>
                </a:solidFill>
                <a:latin typeface="+mn-lt"/>
                <a:ea typeface="+mn-ea"/>
                <a:cs typeface="+mn-cs"/>
              </a:defRPr>
            </a:lvl2pPr>
            <a:lvl3pPr marL="1535972" algn="l" defTabSz="1535972" rtl="0" eaLnBrk="1" latinLnBrk="0" hangingPunct="1">
              <a:defRPr sz="3000" kern="1200">
                <a:solidFill>
                  <a:schemeClr val="lt1"/>
                </a:solidFill>
                <a:latin typeface="+mn-lt"/>
                <a:ea typeface="+mn-ea"/>
                <a:cs typeface="+mn-cs"/>
              </a:defRPr>
            </a:lvl3pPr>
            <a:lvl4pPr marL="2303959" algn="l" defTabSz="1535972" rtl="0" eaLnBrk="1" latinLnBrk="0" hangingPunct="1">
              <a:defRPr sz="3000" kern="1200">
                <a:solidFill>
                  <a:schemeClr val="lt1"/>
                </a:solidFill>
                <a:latin typeface="+mn-lt"/>
                <a:ea typeface="+mn-ea"/>
                <a:cs typeface="+mn-cs"/>
              </a:defRPr>
            </a:lvl4pPr>
            <a:lvl5pPr marL="3071946" algn="l" defTabSz="1535972" rtl="0" eaLnBrk="1" latinLnBrk="0" hangingPunct="1">
              <a:defRPr sz="3000" kern="1200">
                <a:solidFill>
                  <a:schemeClr val="lt1"/>
                </a:solidFill>
                <a:latin typeface="+mn-lt"/>
                <a:ea typeface="+mn-ea"/>
                <a:cs typeface="+mn-cs"/>
              </a:defRPr>
            </a:lvl5pPr>
            <a:lvl6pPr marL="3839932" algn="l" defTabSz="1535972" rtl="0" eaLnBrk="1" latinLnBrk="0" hangingPunct="1">
              <a:defRPr sz="3000" kern="1200">
                <a:solidFill>
                  <a:schemeClr val="lt1"/>
                </a:solidFill>
                <a:latin typeface="+mn-lt"/>
                <a:ea typeface="+mn-ea"/>
                <a:cs typeface="+mn-cs"/>
              </a:defRPr>
            </a:lvl6pPr>
            <a:lvl7pPr marL="4607919" algn="l" defTabSz="1535972" rtl="0" eaLnBrk="1" latinLnBrk="0" hangingPunct="1">
              <a:defRPr sz="3000" kern="1200">
                <a:solidFill>
                  <a:schemeClr val="lt1"/>
                </a:solidFill>
                <a:latin typeface="+mn-lt"/>
                <a:ea typeface="+mn-ea"/>
                <a:cs typeface="+mn-cs"/>
              </a:defRPr>
            </a:lvl7pPr>
            <a:lvl8pPr marL="5375906" algn="l" defTabSz="1535972" rtl="0" eaLnBrk="1" latinLnBrk="0" hangingPunct="1">
              <a:defRPr sz="3000" kern="1200">
                <a:solidFill>
                  <a:schemeClr val="lt1"/>
                </a:solidFill>
                <a:latin typeface="+mn-lt"/>
                <a:ea typeface="+mn-ea"/>
                <a:cs typeface="+mn-cs"/>
              </a:defRPr>
            </a:lvl8pPr>
            <a:lvl9pPr marL="6143891" algn="l" defTabSz="1535972" rtl="0" eaLnBrk="1" latinLnBrk="0" hangingPunct="1">
              <a:defRPr sz="3000" kern="1200">
                <a:solidFill>
                  <a:schemeClr val="lt1"/>
                </a:solidFill>
                <a:latin typeface="+mn-lt"/>
                <a:ea typeface="+mn-ea"/>
                <a:cs typeface="+mn-cs"/>
              </a:defRPr>
            </a:lvl9pPr>
          </a:lstStyle>
          <a:p>
            <a:pPr algn="ctr"/>
            <a:endParaRPr lang="es-CO">
              <a:solidFill>
                <a:schemeClr val="tx1">
                  <a:lumMod val="65000"/>
                  <a:lumOff val="35000"/>
                </a:schemeClr>
              </a:solidFill>
            </a:endParaRPr>
          </a:p>
        </p:txBody>
      </p:sp>
      <p:cxnSp>
        <p:nvCxnSpPr>
          <p:cNvPr id="71" name="Conector recto de flecha 70">
            <a:extLst>
              <a:ext uri="{FF2B5EF4-FFF2-40B4-BE49-F238E27FC236}">
                <a16:creationId xmlns="" xmlns:a16="http://schemas.microsoft.com/office/drawing/2014/main" id="{E6025DB3-B1AD-4BB3-AC4D-EFE2A1D622DE}"/>
              </a:ext>
            </a:extLst>
          </p:cNvPr>
          <p:cNvCxnSpPr>
            <a:cxnSpLocks/>
          </p:cNvCxnSpPr>
          <p:nvPr/>
        </p:nvCxnSpPr>
        <p:spPr>
          <a:xfrm flipH="1" flipV="1">
            <a:off x="1123693" y="4750059"/>
            <a:ext cx="4146" cy="735592"/>
          </a:xfrm>
          <a:prstGeom prst="straightConnector1">
            <a:avLst/>
          </a:prstGeom>
          <a:ln w="19050">
            <a:solidFill>
              <a:schemeClr val="bg1">
                <a:lumMod val="50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5" name="CuadroTexto 38">
            <a:extLst>
              <a:ext uri="{FF2B5EF4-FFF2-40B4-BE49-F238E27FC236}">
                <a16:creationId xmlns="" xmlns:a16="http://schemas.microsoft.com/office/drawing/2014/main" id="{1773DD5F-EA1B-1644-9E82-0DD5989ABC3D}"/>
              </a:ext>
            </a:extLst>
          </p:cNvPr>
          <p:cNvSpPr txBox="1"/>
          <p:nvPr/>
        </p:nvSpPr>
        <p:spPr>
          <a:xfrm>
            <a:off x="3271792" y="3927067"/>
            <a:ext cx="2357720" cy="1077218"/>
          </a:xfrm>
          <a:prstGeom prst="rect">
            <a:avLst/>
          </a:prstGeom>
          <a:solidFill>
            <a:schemeClr val="bg1"/>
          </a:solidFill>
          <a:ln>
            <a:noFill/>
          </a:ln>
        </p:spPr>
        <p:txBody>
          <a:bodyPr wrap="square" rtlCol="0">
            <a:spAutoFit/>
          </a:bodyPr>
          <a:lstStyle>
            <a:defPPr>
              <a:defRPr lang="es-CO"/>
            </a:defPPr>
            <a:lvl1pPr marL="0" algn="l" defTabSz="1535972" rtl="0" eaLnBrk="1" latinLnBrk="0" hangingPunct="1">
              <a:defRPr sz="3000" kern="1200">
                <a:solidFill>
                  <a:schemeClr val="tx1"/>
                </a:solidFill>
                <a:latin typeface="+mn-lt"/>
                <a:ea typeface="+mn-ea"/>
                <a:cs typeface="+mn-cs"/>
              </a:defRPr>
            </a:lvl1pPr>
            <a:lvl2pPr marL="767987" algn="l" defTabSz="1535972" rtl="0" eaLnBrk="1" latinLnBrk="0" hangingPunct="1">
              <a:defRPr sz="3000" kern="1200">
                <a:solidFill>
                  <a:schemeClr val="tx1"/>
                </a:solidFill>
                <a:latin typeface="+mn-lt"/>
                <a:ea typeface="+mn-ea"/>
                <a:cs typeface="+mn-cs"/>
              </a:defRPr>
            </a:lvl2pPr>
            <a:lvl3pPr marL="1535972" algn="l" defTabSz="1535972" rtl="0" eaLnBrk="1" latinLnBrk="0" hangingPunct="1">
              <a:defRPr sz="3000" kern="1200">
                <a:solidFill>
                  <a:schemeClr val="tx1"/>
                </a:solidFill>
                <a:latin typeface="+mn-lt"/>
                <a:ea typeface="+mn-ea"/>
                <a:cs typeface="+mn-cs"/>
              </a:defRPr>
            </a:lvl3pPr>
            <a:lvl4pPr marL="2303959" algn="l" defTabSz="1535972" rtl="0" eaLnBrk="1" latinLnBrk="0" hangingPunct="1">
              <a:defRPr sz="3000" kern="1200">
                <a:solidFill>
                  <a:schemeClr val="tx1"/>
                </a:solidFill>
                <a:latin typeface="+mn-lt"/>
                <a:ea typeface="+mn-ea"/>
                <a:cs typeface="+mn-cs"/>
              </a:defRPr>
            </a:lvl4pPr>
            <a:lvl5pPr marL="3071946" algn="l" defTabSz="1535972" rtl="0" eaLnBrk="1" latinLnBrk="0" hangingPunct="1">
              <a:defRPr sz="3000" kern="1200">
                <a:solidFill>
                  <a:schemeClr val="tx1"/>
                </a:solidFill>
                <a:latin typeface="+mn-lt"/>
                <a:ea typeface="+mn-ea"/>
                <a:cs typeface="+mn-cs"/>
              </a:defRPr>
            </a:lvl5pPr>
            <a:lvl6pPr marL="3839932" algn="l" defTabSz="1535972" rtl="0" eaLnBrk="1" latinLnBrk="0" hangingPunct="1">
              <a:defRPr sz="3000" kern="1200">
                <a:solidFill>
                  <a:schemeClr val="tx1"/>
                </a:solidFill>
                <a:latin typeface="+mn-lt"/>
                <a:ea typeface="+mn-ea"/>
                <a:cs typeface="+mn-cs"/>
              </a:defRPr>
            </a:lvl6pPr>
            <a:lvl7pPr marL="4607919" algn="l" defTabSz="1535972" rtl="0" eaLnBrk="1" latinLnBrk="0" hangingPunct="1">
              <a:defRPr sz="3000" kern="1200">
                <a:solidFill>
                  <a:schemeClr val="tx1"/>
                </a:solidFill>
                <a:latin typeface="+mn-lt"/>
                <a:ea typeface="+mn-ea"/>
                <a:cs typeface="+mn-cs"/>
              </a:defRPr>
            </a:lvl7pPr>
            <a:lvl8pPr marL="5375906" algn="l" defTabSz="1535972" rtl="0" eaLnBrk="1" latinLnBrk="0" hangingPunct="1">
              <a:defRPr sz="3000" kern="1200">
                <a:solidFill>
                  <a:schemeClr val="tx1"/>
                </a:solidFill>
                <a:latin typeface="+mn-lt"/>
                <a:ea typeface="+mn-ea"/>
                <a:cs typeface="+mn-cs"/>
              </a:defRPr>
            </a:lvl8pPr>
            <a:lvl9pPr marL="6143891" algn="l" defTabSz="1535972" rtl="0" eaLnBrk="1" latinLnBrk="0" hangingPunct="1">
              <a:defRPr sz="3000" kern="1200">
                <a:solidFill>
                  <a:schemeClr val="tx1"/>
                </a:solidFill>
                <a:latin typeface="+mn-lt"/>
                <a:ea typeface="+mn-ea"/>
                <a:cs typeface="+mn-cs"/>
              </a:defRPr>
            </a:lvl9pPr>
          </a:lstStyle>
          <a:p>
            <a:pPr algn="ctr"/>
            <a:r>
              <a:rPr lang="es-CO" sz="1600" b="1" dirty="0">
                <a:solidFill>
                  <a:schemeClr val="tx1">
                    <a:lumMod val="65000"/>
                    <a:lumOff val="35000"/>
                  </a:schemeClr>
                </a:solidFill>
              </a:rPr>
              <a:t>Suba Oriental</a:t>
            </a:r>
          </a:p>
          <a:p>
            <a:pPr algn="ctr"/>
            <a:r>
              <a:rPr lang="es-CO" sz="1600" dirty="0">
                <a:solidFill>
                  <a:schemeClr val="tx1">
                    <a:lumMod val="65000"/>
                    <a:lumOff val="35000"/>
                  </a:schemeClr>
                </a:solidFill>
              </a:rPr>
              <a:t>1 Padrón (GNV)</a:t>
            </a:r>
          </a:p>
          <a:p>
            <a:pPr algn="ctr"/>
            <a:r>
              <a:rPr lang="es-CO" sz="1600" b="1" dirty="0">
                <a:solidFill>
                  <a:schemeClr val="tx1">
                    <a:lumMod val="65000"/>
                    <a:lumOff val="35000"/>
                  </a:schemeClr>
                </a:solidFill>
              </a:rPr>
              <a:t>Kennedy</a:t>
            </a:r>
          </a:p>
          <a:p>
            <a:pPr algn="ctr"/>
            <a:r>
              <a:rPr lang="es-CO" sz="1600" dirty="0">
                <a:solidFill>
                  <a:schemeClr val="tx1">
                    <a:lumMod val="65000"/>
                    <a:lumOff val="35000"/>
                  </a:schemeClr>
                </a:solidFill>
              </a:rPr>
              <a:t> 160 Padrón (GNV)</a:t>
            </a:r>
            <a:endParaRPr lang="es-CO" sz="1600" b="1" dirty="0">
              <a:solidFill>
                <a:schemeClr val="tx1">
                  <a:lumMod val="65000"/>
                  <a:lumOff val="35000"/>
                </a:schemeClr>
              </a:solidFill>
            </a:endParaRPr>
          </a:p>
        </p:txBody>
      </p:sp>
      <p:cxnSp>
        <p:nvCxnSpPr>
          <p:cNvPr id="76" name="Conector recto de flecha 75">
            <a:extLst>
              <a:ext uri="{FF2B5EF4-FFF2-40B4-BE49-F238E27FC236}">
                <a16:creationId xmlns="" xmlns:a16="http://schemas.microsoft.com/office/drawing/2014/main" id="{9CA66CF0-69BC-4963-BF1F-D99429AE521A}"/>
              </a:ext>
            </a:extLst>
          </p:cNvPr>
          <p:cNvCxnSpPr>
            <a:cxnSpLocks/>
            <a:stCxn id="63" idx="0"/>
          </p:cNvCxnSpPr>
          <p:nvPr/>
        </p:nvCxnSpPr>
        <p:spPr>
          <a:xfrm flipV="1">
            <a:off x="4449461" y="5007854"/>
            <a:ext cx="0" cy="518222"/>
          </a:xfrm>
          <a:prstGeom prst="straightConnector1">
            <a:avLst/>
          </a:prstGeom>
          <a:ln w="19050">
            <a:solidFill>
              <a:schemeClr val="bg1">
                <a:lumMod val="50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81" name="Conector recto de flecha 80">
            <a:extLst>
              <a:ext uri="{FF2B5EF4-FFF2-40B4-BE49-F238E27FC236}">
                <a16:creationId xmlns="" xmlns:a16="http://schemas.microsoft.com/office/drawing/2014/main" id="{CE7E9695-2ABA-482B-B7F7-70B247F14052}"/>
              </a:ext>
            </a:extLst>
          </p:cNvPr>
          <p:cNvCxnSpPr>
            <a:cxnSpLocks/>
          </p:cNvCxnSpPr>
          <p:nvPr/>
        </p:nvCxnSpPr>
        <p:spPr>
          <a:xfrm flipV="1">
            <a:off x="6138292" y="3974043"/>
            <a:ext cx="0" cy="1539418"/>
          </a:xfrm>
          <a:prstGeom prst="straightConnector1">
            <a:avLst/>
          </a:prstGeom>
          <a:ln w="19050">
            <a:solidFill>
              <a:schemeClr val="bg1">
                <a:lumMod val="50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87" name="Conector recto de flecha 86">
            <a:extLst>
              <a:ext uri="{FF2B5EF4-FFF2-40B4-BE49-F238E27FC236}">
                <a16:creationId xmlns="" xmlns:a16="http://schemas.microsoft.com/office/drawing/2014/main" id="{48019C8C-BF19-4162-AFF3-E4729F9BD621}"/>
              </a:ext>
            </a:extLst>
          </p:cNvPr>
          <p:cNvCxnSpPr>
            <a:cxnSpLocks/>
          </p:cNvCxnSpPr>
          <p:nvPr/>
        </p:nvCxnSpPr>
        <p:spPr>
          <a:xfrm flipV="1">
            <a:off x="15543506" y="5588502"/>
            <a:ext cx="1350377" cy="7370"/>
          </a:xfrm>
          <a:prstGeom prst="straightConnector1">
            <a:avLst/>
          </a:prstGeom>
          <a:ln w="152400">
            <a:solidFill>
              <a:srgbClr val="FFB71B"/>
            </a:solidFill>
            <a:tailEnd type="triangle"/>
          </a:ln>
        </p:spPr>
        <p:style>
          <a:lnRef idx="1">
            <a:schemeClr val="accent1"/>
          </a:lnRef>
          <a:fillRef idx="0">
            <a:schemeClr val="accent1"/>
          </a:fillRef>
          <a:effectRef idx="0">
            <a:schemeClr val="accent1"/>
          </a:effectRef>
          <a:fontRef idx="minor">
            <a:schemeClr val="tx1"/>
          </a:fontRef>
        </p:style>
      </p:cxnSp>
      <p:sp>
        <p:nvSpPr>
          <p:cNvPr id="95" name="Elipse 94">
            <a:extLst>
              <a:ext uri="{FF2B5EF4-FFF2-40B4-BE49-F238E27FC236}">
                <a16:creationId xmlns="" xmlns:a16="http://schemas.microsoft.com/office/drawing/2014/main" id="{59B94080-46E0-485E-94E3-850C62B2A5BB}"/>
              </a:ext>
            </a:extLst>
          </p:cNvPr>
          <p:cNvSpPr/>
          <p:nvPr/>
        </p:nvSpPr>
        <p:spPr>
          <a:xfrm>
            <a:off x="8050281" y="5509066"/>
            <a:ext cx="194726" cy="191819"/>
          </a:xfrm>
          <a:prstGeom prst="ellipse">
            <a:avLst/>
          </a:prstGeom>
          <a:solidFill>
            <a:schemeClr val="bg1"/>
          </a:solidFill>
          <a:ln w="571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solidFill>
                <a:schemeClr val="tx1">
                  <a:lumMod val="65000"/>
                  <a:lumOff val="35000"/>
                </a:schemeClr>
              </a:solidFill>
            </a:endParaRPr>
          </a:p>
        </p:txBody>
      </p:sp>
      <p:sp>
        <p:nvSpPr>
          <p:cNvPr id="102" name="Elipse 101">
            <a:extLst>
              <a:ext uri="{FF2B5EF4-FFF2-40B4-BE49-F238E27FC236}">
                <a16:creationId xmlns="" xmlns:a16="http://schemas.microsoft.com/office/drawing/2014/main" id="{A44BFD5D-38A1-4DCB-93C6-A06A88E1FDB6}"/>
              </a:ext>
            </a:extLst>
          </p:cNvPr>
          <p:cNvSpPr/>
          <p:nvPr/>
        </p:nvSpPr>
        <p:spPr>
          <a:xfrm>
            <a:off x="9434503" y="5497128"/>
            <a:ext cx="194726" cy="191819"/>
          </a:xfrm>
          <a:prstGeom prst="ellipse">
            <a:avLst/>
          </a:prstGeom>
          <a:solidFill>
            <a:schemeClr val="bg1"/>
          </a:solidFill>
          <a:ln w="571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solidFill>
                <a:schemeClr val="tx1">
                  <a:lumMod val="65000"/>
                  <a:lumOff val="35000"/>
                </a:schemeClr>
              </a:solidFill>
            </a:endParaRPr>
          </a:p>
        </p:txBody>
      </p:sp>
      <p:sp>
        <p:nvSpPr>
          <p:cNvPr id="113" name="Elipse 112">
            <a:extLst>
              <a:ext uri="{FF2B5EF4-FFF2-40B4-BE49-F238E27FC236}">
                <a16:creationId xmlns="" xmlns:a16="http://schemas.microsoft.com/office/drawing/2014/main" id="{637E8214-5A1C-4B91-B344-DEF7EF90B83D}"/>
              </a:ext>
            </a:extLst>
          </p:cNvPr>
          <p:cNvSpPr/>
          <p:nvPr/>
        </p:nvSpPr>
        <p:spPr>
          <a:xfrm>
            <a:off x="11060876" y="5509065"/>
            <a:ext cx="194726" cy="191819"/>
          </a:xfrm>
          <a:prstGeom prst="ellipse">
            <a:avLst/>
          </a:prstGeom>
          <a:solidFill>
            <a:schemeClr val="bg1"/>
          </a:solidFill>
          <a:ln w="571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solidFill>
                <a:schemeClr val="tx1">
                  <a:lumMod val="65000"/>
                  <a:lumOff val="35000"/>
                </a:schemeClr>
              </a:solidFill>
            </a:endParaRPr>
          </a:p>
        </p:txBody>
      </p:sp>
      <p:cxnSp>
        <p:nvCxnSpPr>
          <p:cNvPr id="114" name="Conector recto de flecha 113">
            <a:extLst>
              <a:ext uri="{FF2B5EF4-FFF2-40B4-BE49-F238E27FC236}">
                <a16:creationId xmlns="" xmlns:a16="http://schemas.microsoft.com/office/drawing/2014/main" id="{1A633B22-5E39-4A82-97E7-C8A846883516}"/>
              </a:ext>
            </a:extLst>
          </p:cNvPr>
          <p:cNvCxnSpPr>
            <a:cxnSpLocks/>
          </p:cNvCxnSpPr>
          <p:nvPr/>
        </p:nvCxnSpPr>
        <p:spPr>
          <a:xfrm flipV="1">
            <a:off x="11158239" y="3086100"/>
            <a:ext cx="0" cy="2374321"/>
          </a:xfrm>
          <a:prstGeom prst="straightConnector1">
            <a:avLst/>
          </a:prstGeom>
          <a:ln w="19050">
            <a:solidFill>
              <a:schemeClr val="bg1">
                <a:lumMod val="50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18" name="Elipse 117">
            <a:extLst>
              <a:ext uri="{FF2B5EF4-FFF2-40B4-BE49-F238E27FC236}">
                <a16:creationId xmlns="" xmlns:a16="http://schemas.microsoft.com/office/drawing/2014/main" id="{522E6AB6-D012-4A66-902A-2592C92B1428}"/>
              </a:ext>
            </a:extLst>
          </p:cNvPr>
          <p:cNvSpPr/>
          <p:nvPr/>
        </p:nvSpPr>
        <p:spPr>
          <a:xfrm>
            <a:off x="12586839" y="5490650"/>
            <a:ext cx="194726" cy="191819"/>
          </a:xfrm>
          <a:prstGeom prst="ellipse">
            <a:avLst/>
          </a:prstGeom>
          <a:solidFill>
            <a:schemeClr val="bg1"/>
          </a:solidFill>
          <a:ln w="571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solidFill>
                <a:schemeClr val="tx1">
                  <a:lumMod val="65000"/>
                  <a:lumOff val="35000"/>
                </a:schemeClr>
              </a:solidFill>
            </a:endParaRPr>
          </a:p>
        </p:txBody>
      </p:sp>
      <p:sp>
        <p:nvSpPr>
          <p:cNvPr id="120" name="Elipse 119">
            <a:extLst>
              <a:ext uri="{FF2B5EF4-FFF2-40B4-BE49-F238E27FC236}">
                <a16:creationId xmlns="" xmlns:a16="http://schemas.microsoft.com/office/drawing/2014/main" id="{511CC828-D011-448F-88CF-93AD7F4180FC}"/>
              </a:ext>
            </a:extLst>
          </p:cNvPr>
          <p:cNvSpPr/>
          <p:nvPr/>
        </p:nvSpPr>
        <p:spPr>
          <a:xfrm>
            <a:off x="14048657" y="5490649"/>
            <a:ext cx="194726" cy="191819"/>
          </a:xfrm>
          <a:prstGeom prst="ellipse">
            <a:avLst/>
          </a:prstGeom>
          <a:solidFill>
            <a:schemeClr val="bg1"/>
          </a:solidFill>
          <a:ln w="571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solidFill>
                <a:schemeClr val="tx1">
                  <a:lumMod val="65000"/>
                  <a:lumOff val="35000"/>
                </a:schemeClr>
              </a:solidFill>
            </a:endParaRPr>
          </a:p>
        </p:txBody>
      </p:sp>
      <p:sp>
        <p:nvSpPr>
          <p:cNvPr id="123" name="Elipse 122">
            <a:extLst>
              <a:ext uri="{FF2B5EF4-FFF2-40B4-BE49-F238E27FC236}">
                <a16:creationId xmlns="" xmlns:a16="http://schemas.microsoft.com/office/drawing/2014/main" id="{D4C79B34-6E70-476A-BBF2-38DB9A0271D0}"/>
              </a:ext>
            </a:extLst>
          </p:cNvPr>
          <p:cNvSpPr/>
          <p:nvPr/>
        </p:nvSpPr>
        <p:spPr>
          <a:xfrm>
            <a:off x="15812910" y="5509983"/>
            <a:ext cx="194726" cy="191819"/>
          </a:xfrm>
          <a:prstGeom prst="ellipse">
            <a:avLst/>
          </a:prstGeom>
          <a:solidFill>
            <a:schemeClr val="bg1"/>
          </a:solidFill>
          <a:ln w="57150">
            <a:solidFill>
              <a:srgbClr val="FFB7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CO"/>
            </a:defPPr>
            <a:lvl1pPr marL="0" algn="l" defTabSz="1535972" rtl="0" eaLnBrk="1" latinLnBrk="0" hangingPunct="1">
              <a:defRPr sz="3000" kern="1200">
                <a:solidFill>
                  <a:schemeClr val="lt1"/>
                </a:solidFill>
                <a:latin typeface="+mn-lt"/>
                <a:ea typeface="+mn-ea"/>
                <a:cs typeface="+mn-cs"/>
              </a:defRPr>
            </a:lvl1pPr>
            <a:lvl2pPr marL="767987" algn="l" defTabSz="1535972" rtl="0" eaLnBrk="1" latinLnBrk="0" hangingPunct="1">
              <a:defRPr sz="3000" kern="1200">
                <a:solidFill>
                  <a:schemeClr val="lt1"/>
                </a:solidFill>
                <a:latin typeface="+mn-lt"/>
                <a:ea typeface="+mn-ea"/>
                <a:cs typeface="+mn-cs"/>
              </a:defRPr>
            </a:lvl2pPr>
            <a:lvl3pPr marL="1535972" algn="l" defTabSz="1535972" rtl="0" eaLnBrk="1" latinLnBrk="0" hangingPunct="1">
              <a:defRPr sz="3000" kern="1200">
                <a:solidFill>
                  <a:schemeClr val="lt1"/>
                </a:solidFill>
                <a:latin typeface="+mn-lt"/>
                <a:ea typeface="+mn-ea"/>
                <a:cs typeface="+mn-cs"/>
              </a:defRPr>
            </a:lvl3pPr>
            <a:lvl4pPr marL="2303959" algn="l" defTabSz="1535972" rtl="0" eaLnBrk="1" latinLnBrk="0" hangingPunct="1">
              <a:defRPr sz="3000" kern="1200">
                <a:solidFill>
                  <a:schemeClr val="lt1"/>
                </a:solidFill>
                <a:latin typeface="+mn-lt"/>
                <a:ea typeface="+mn-ea"/>
                <a:cs typeface="+mn-cs"/>
              </a:defRPr>
            </a:lvl4pPr>
            <a:lvl5pPr marL="3071946" algn="l" defTabSz="1535972" rtl="0" eaLnBrk="1" latinLnBrk="0" hangingPunct="1">
              <a:defRPr sz="3000" kern="1200">
                <a:solidFill>
                  <a:schemeClr val="lt1"/>
                </a:solidFill>
                <a:latin typeface="+mn-lt"/>
                <a:ea typeface="+mn-ea"/>
                <a:cs typeface="+mn-cs"/>
              </a:defRPr>
            </a:lvl5pPr>
            <a:lvl6pPr marL="3839932" algn="l" defTabSz="1535972" rtl="0" eaLnBrk="1" latinLnBrk="0" hangingPunct="1">
              <a:defRPr sz="3000" kern="1200">
                <a:solidFill>
                  <a:schemeClr val="lt1"/>
                </a:solidFill>
                <a:latin typeface="+mn-lt"/>
                <a:ea typeface="+mn-ea"/>
                <a:cs typeface="+mn-cs"/>
              </a:defRPr>
            </a:lvl6pPr>
            <a:lvl7pPr marL="4607919" algn="l" defTabSz="1535972" rtl="0" eaLnBrk="1" latinLnBrk="0" hangingPunct="1">
              <a:defRPr sz="3000" kern="1200">
                <a:solidFill>
                  <a:schemeClr val="lt1"/>
                </a:solidFill>
                <a:latin typeface="+mn-lt"/>
                <a:ea typeface="+mn-ea"/>
                <a:cs typeface="+mn-cs"/>
              </a:defRPr>
            </a:lvl7pPr>
            <a:lvl8pPr marL="5375906" algn="l" defTabSz="1535972" rtl="0" eaLnBrk="1" latinLnBrk="0" hangingPunct="1">
              <a:defRPr sz="3000" kern="1200">
                <a:solidFill>
                  <a:schemeClr val="lt1"/>
                </a:solidFill>
                <a:latin typeface="+mn-lt"/>
                <a:ea typeface="+mn-ea"/>
                <a:cs typeface="+mn-cs"/>
              </a:defRPr>
            </a:lvl8pPr>
            <a:lvl9pPr marL="6143891" algn="l" defTabSz="1535972" rtl="0" eaLnBrk="1" latinLnBrk="0" hangingPunct="1">
              <a:defRPr sz="3000" kern="1200">
                <a:solidFill>
                  <a:schemeClr val="lt1"/>
                </a:solidFill>
                <a:latin typeface="+mn-lt"/>
                <a:ea typeface="+mn-ea"/>
                <a:cs typeface="+mn-cs"/>
              </a:defRPr>
            </a:lvl9pPr>
          </a:lstStyle>
          <a:p>
            <a:pPr algn="ctr"/>
            <a:endParaRPr lang="es-CO">
              <a:solidFill>
                <a:schemeClr val="tx1">
                  <a:lumMod val="65000"/>
                  <a:lumOff val="35000"/>
                </a:schemeClr>
              </a:solidFill>
            </a:endParaRPr>
          </a:p>
        </p:txBody>
      </p:sp>
      <p:sp>
        <p:nvSpPr>
          <p:cNvPr id="53" name="Rectángulo 52">
            <a:extLst>
              <a:ext uri="{FF2B5EF4-FFF2-40B4-BE49-F238E27FC236}">
                <a16:creationId xmlns="" xmlns:a16="http://schemas.microsoft.com/office/drawing/2014/main" id="{84AF6A47-E140-4D6C-98E8-E3B47CA5293D}"/>
              </a:ext>
            </a:extLst>
          </p:cNvPr>
          <p:cNvSpPr/>
          <p:nvPr/>
        </p:nvSpPr>
        <p:spPr>
          <a:xfrm>
            <a:off x="131844" y="122113"/>
            <a:ext cx="12491675" cy="584775"/>
          </a:xfrm>
          <a:prstGeom prst="rect">
            <a:avLst/>
          </a:prstGeom>
          <a:noFill/>
        </p:spPr>
        <p:txBody>
          <a:bodyPr wrap="square" rtlCol="0">
            <a:spAutoFit/>
          </a:bodyPr>
          <a:lstStyle/>
          <a:p>
            <a:r>
              <a:rPr lang="es-CO" sz="3200" b="1" dirty="0">
                <a:solidFill>
                  <a:schemeClr val="bg1"/>
                </a:solidFill>
              </a:rPr>
              <a:t>Cronograma Entrada de Flota Otrosí</a:t>
            </a:r>
          </a:p>
        </p:txBody>
      </p:sp>
    </p:spTree>
    <p:extLst>
      <p:ext uri="{BB962C8B-B14F-4D97-AF65-F5344CB8AC3E}">
        <p14:creationId xmlns:p14="http://schemas.microsoft.com/office/powerpoint/2010/main" val="211152842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3" name="Grupo 132">
            <a:extLst>
              <a:ext uri="{FF2B5EF4-FFF2-40B4-BE49-F238E27FC236}">
                <a16:creationId xmlns="" xmlns:a16="http://schemas.microsoft.com/office/drawing/2014/main" id="{BEBCC881-C0B0-4424-810C-84A741625951}"/>
              </a:ext>
            </a:extLst>
          </p:cNvPr>
          <p:cNvGrpSpPr/>
          <p:nvPr/>
        </p:nvGrpSpPr>
        <p:grpSpPr>
          <a:xfrm>
            <a:off x="-83799" y="-38100"/>
            <a:ext cx="17181513" cy="9767088"/>
            <a:chOff x="-3752254" y="-10191091"/>
            <a:chExt cx="17181513" cy="9728988"/>
          </a:xfrm>
        </p:grpSpPr>
        <p:sp>
          <p:nvSpPr>
            <p:cNvPr id="15" name="Rectángulo 14">
              <a:extLst>
                <a:ext uri="{FF2B5EF4-FFF2-40B4-BE49-F238E27FC236}">
                  <a16:creationId xmlns="" xmlns:a16="http://schemas.microsoft.com/office/drawing/2014/main" id="{B1ABD735-F6CA-4FF7-8555-3DD6D01354AF}"/>
                </a:ext>
              </a:extLst>
            </p:cNvPr>
            <p:cNvSpPr/>
            <p:nvPr/>
          </p:nvSpPr>
          <p:spPr>
            <a:xfrm>
              <a:off x="-3739406" y="-10164903"/>
              <a:ext cx="17168665" cy="97028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0" name="Forma libre: forma 9">
              <a:extLst>
                <a:ext uri="{FF2B5EF4-FFF2-40B4-BE49-F238E27FC236}">
                  <a16:creationId xmlns="" xmlns:a16="http://schemas.microsoft.com/office/drawing/2014/main" id="{4BD96147-9C68-4B7F-BCE4-199CF30CC736}"/>
                </a:ext>
              </a:extLst>
            </p:cNvPr>
            <p:cNvSpPr/>
            <p:nvPr/>
          </p:nvSpPr>
          <p:spPr>
            <a:xfrm>
              <a:off x="4224623" y="-10129196"/>
              <a:ext cx="8354001" cy="5993042"/>
            </a:xfrm>
            <a:custGeom>
              <a:avLst/>
              <a:gdLst>
                <a:gd name="connsiteX0" fmla="*/ 797907 w 4709402"/>
                <a:gd name="connsiteY0" fmla="*/ 0 h 6054936"/>
                <a:gd name="connsiteX1" fmla="*/ 610204 w 4709402"/>
                <a:gd name="connsiteY1" fmla="*/ 0 h 6054936"/>
                <a:gd name="connsiteX2" fmla="*/ 0 w 4709402"/>
                <a:gd name="connsiteY2" fmla="*/ 0 h 6054936"/>
                <a:gd name="connsiteX3" fmla="*/ 610204 w 4709402"/>
                <a:gd name="connsiteY3" fmla="*/ 1569574 h 6054936"/>
                <a:gd name="connsiteX4" fmla="*/ 797907 w 4709402"/>
                <a:gd name="connsiteY4" fmla="*/ 2053296 h 6054936"/>
                <a:gd name="connsiteX5" fmla="*/ 2356047 w 4709402"/>
                <a:gd name="connsiteY5" fmla="*/ 6060319 h 6054936"/>
                <a:gd name="connsiteX6" fmla="*/ 4712094 w 4709402"/>
                <a:gd name="connsiteY6" fmla="*/ 0 h 6054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09402" h="6054936">
                  <a:moveTo>
                    <a:pt x="797907" y="0"/>
                  </a:moveTo>
                  <a:lnTo>
                    <a:pt x="610204" y="0"/>
                  </a:lnTo>
                  <a:lnTo>
                    <a:pt x="0" y="0"/>
                  </a:lnTo>
                  <a:lnTo>
                    <a:pt x="610204" y="1569574"/>
                  </a:lnTo>
                  <a:lnTo>
                    <a:pt x="797907" y="2053296"/>
                  </a:lnTo>
                  <a:lnTo>
                    <a:pt x="2356047" y="6060319"/>
                  </a:lnTo>
                  <a:lnTo>
                    <a:pt x="4712094" y="0"/>
                  </a:lnTo>
                  <a:close/>
                </a:path>
              </a:pathLst>
            </a:custGeom>
            <a:solidFill>
              <a:srgbClr val="A80000"/>
            </a:solidFill>
            <a:ln w="67266" cap="flat">
              <a:noFill/>
              <a:prstDash val="solid"/>
              <a:miter/>
            </a:ln>
          </p:spPr>
          <p:txBody>
            <a:bodyPr rtlCol="0" anchor="ctr"/>
            <a:lstStyle/>
            <a:p>
              <a:endParaRPr lang="es-CO" dirty="0"/>
            </a:p>
          </p:txBody>
        </p:sp>
        <p:sp>
          <p:nvSpPr>
            <p:cNvPr id="11" name="Forma libre: forma 10">
              <a:extLst>
                <a:ext uri="{FF2B5EF4-FFF2-40B4-BE49-F238E27FC236}">
                  <a16:creationId xmlns="" xmlns:a16="http://schemas.microsoft.com/office/drawing/2014/main" id="{646F1801-9C14-4EF9-9C46-ACE8C297CE56}"/>
                </a:ext>
              </a:extLst>
            </p:cNvPr>
            <p:cNvSpPr/>
            <p:nvPr/>
          </p:nvSpPr>
          <p:spPr>
            <a:xfrm>
              <a:off x="5870361" y="-4130772"/>
              <a:ext cx="5012400" cy="3632962"/>
            </a:xfrm>
            <a:custGeom>
              <a:avLst/>
              <a:gdLst>
                <a:gd name="connsiteX0" fmla="*/ 0 w 2825641"/>
                <a:gd name="connsiteY0" fmla="*/ 3674001 h 3632962"/>
                <a:gd name="connsiteX1" fmla="*/ 2855916 w 2825641"/>
                <a:gd name="connsiteY1" fmla="*/ 3674001 h 3632962"/>
                <a:gd name="connsiteX2" fmla="*/ 1428295 w 2825641"/>
                <a:gd name="connsiteY2" fmla="*/ 0 h 3632962"/>
              </a:gdLst>
              <a:ahLst/>
              <a:cxnLst>
                <a:cxn ang="0">
                  <a:pos x="connsiteX0" y="connsiteY0"/>
                </a:cxn>
                <a:cxn ang="0">
                  <a:pos x="connsiteX1" y="connsiteY1"/>
                </a:cxn>
                <a:cxn ang="0">
                  <a:pos x="connsiteX2" y="connsiteY2"/>
                </a:cxn>
              </a:cxnLst>
              <a:rect l="l" t="t" r="r" b="b"/>
              <a:pathLst>
                <a:path w="2825641" h="3632962">
                  <a:moveTo>
                    <a:pt x="0" y="3674001"/>
                  </a:moveTo>
                  <a:lnTo>
                    <a:pt x="2855916" y="3674001"/>
                  </a:lnTo>
                  <a:lnTo>
                    <a:pt x="1428295" y="0"/>
                  </a:lnTo>
                  <a:close/>
                </a:path>
              </a:pathLst>
            </a:custGeom>
            <a:solidFill>
              <a:srgbClr val="A80000"/>
            </a:solidFill>
            <a:ln w="67266" cap="flat">
              <a:noFill/>
              <a:prstDash val="solid"/>
              <a:miter/>
            </a:ln>
          </p:spPr>
          <p:txBody>
            <a:bodyPr rtlCol="0" anchor="ctr"/>
            <a:lstStyle/>
            <a:p>
              <a:endParaRPr lang="es-CO" dirty="0"/>
            </a:p>
          </p:txBody>
        </p:sp>
        <p:sp>
          <p:nvSpPr>
            <p:cNvPr id="12" name="Forma libre: forma 11">
              <a:extLst>
                <a:ext uri="{FF2B5EF4-FFF2-40B4-BE49-F238E27FC236}">
                  <a16:creationId xmlns="" xmlns:a16="http://schemas.microsoft.com/office/drawing/2014/main" id="{FED09FBA-E141-444B-83F5-6F2428287F7C}"/>
                </a:ext>
              </a:extLst>
            </p:cNvPr>
            <p:cNvSpPr/>
            <p:nvPr/>
          </p:nvSpPr>
          <p:spPr>
            <a:xfrm>
              <a:off x="8404011" y="-10164903"/>
              <a:ext cx="5012400" cy="9661711"/>
            </a:xfrm>
            <a:custGeom>
              <a:avLst/>
              <a:gdLst>
                <a:gd name="connsiteX0" fmla="*/ 0 w 2825641"/>
                <a:gd name="connsiteY0" fmla="*/ 6060319 h 9687898"/>
                <a:gd name="connsiteX1" fmla="*/ 1427622 w 2825641"/>
                <a:gd name="connsiteY1" fmla="*/ 9734320 h 9687898"/>
                <a:gd name="connsiteX2" fmla="*/ 2881482 w 2825641"/>
                <a:gd name="connsiteY2" fmla="*/ 9734320 h 9687898"/>
                <a:gd name="connsiteX3" fmla="*/ 2881482 w 2825641"/>
                <a:gd name="connsiteY3" fmla="*/ 0 h 9687898"/>
                <a:gd name="connsiteX4" fmla="*/ 2356047 w 2825641"/>
                <a:gd name="connsiteY4" fmla="*/ 0 h 9687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5641" h="9687898">
                  <a:moveTo>
                    <a:pt x="0" y="6060319"/>
                  </a:moveTo>
                  <a:lnTo>
                    <a:pt x="1427622" y="9734320"/>
                  </a:lnTo>
                  <a:lnTo>
                    <a:pt x="2881482" y="9734320"/>
                  </a:lnTo>
                  <a:lnTo>
                    <a:pt x="2881482" y="0"/>
                  </a:lnTo>
                  <a:lnTo>
                    <a:pt x="2356047" y="0"/>
                  </a:lnTo>
                  <a:close/>
                </a:path>
              </a:pathLst>
            </a:custGeom>
            <a:solidFill>
              <a:srgbClr val="9A0000"/>
            </a:solidFill>
            <a:ln w="67266" cap="flat">
              <a:noFill/>
              <a:prstDash val="solid"/>
              <a:miter/>
            </a:ln>
          </p:spPr>
          <p:txBody>
            <a:bodyPr rtlCol="0" anchor="ctr"/>
            <a:lstStyle/>
            <a:p>
              <a:endParaRPr lang="es-CO" dirty="0"/>
            </a:p>
          </p:txBody>
        </p:sp>
        <p:sp>
          <p:nvSpPr>
            <p:cNvPr id="13" name="Forma libre: forma 12">
              <a:extLst>
                <a:ext uri="{FF2B5EF4-FFF2-40B4-BE49-F238E27FC236}">
                  <a16:creationId xmlns="" xmlns:a16="http://schemas.microsoft.com/office/drawing/2014/main" id="{A3D239F8-3CE9-4A11-8D6B-424E251A293C}"/>
                </a:ext>
              </a:extLst>
            </p:cNvPr>
            <p:cNvSpPr/>
            <p:nvPr/>
          </p:nvSpPr>
          <p:spPr>
            <a:xfrm>
              <a:off x="-3752254" y="-10191091"/>
              <a:ext cx="6683201" cy="9687899"/>
            </a:xfrm>
            <a:custGeom>
              <a:avLst/>
              <a:gdLst>
                <a:gd name="connsiteX0" fmla="*/ 0 w 3767521"/>
                <a:gd name="connsiteY0" fmla="*/ 0 h 9687898"/>
                <a:gd name="connsiteX1" fmla="*/ 0 w 3767521"/>
                <a:gd name="connsiteY1" fmla="*/ 9734320 h 9687898"/>
                <a:gd name="connsiteX2" fmla="*/ 3793760 w 3767521"/>
                <a:gd name="connsiteY2" fmla="*/ 9734320 h 9687898"/>
                <a:gd name="connsiteX3" fmla="*/ 10092 w 3767521"/>
                <a:gd name="connsiteY3" fmla="*/ 0 h 9687898"/>
              </a:gdLst>
              <a:ahLst/>
              <a:cxnLst>
                <a:cxn ang="0">
                  <a:pos x="connsiteX0" y="connsiteY0"/>
                </a:cxn>
                <a:cxn ang="0">
                  <a:pos x="connsiteX1" y="connsiteY1"/>
                </a:cxn>
                <a:cxn ang="0">
                  <a:pos x="connsiteX2" y="connsiteY2"/>
                </a:cxn>
                <a:cxn ang="0">
                  <a:pos x="connsiteX3" y="connsiteY3"/>
                </a:cxn>
              </a:cxnLst>
              <a:rect l="l" t="t" r="r" b="b"/>
              <a:pathLst>
                <a:path w="3767521" h="9687898">
                  <a:moveTo>
                    <a:pt x="0" y="0"/>
                  </a:moveTo>
                  <a:lnTo>
                    <a:pt x="0" y="9734320"/>
                  </a:lnTo>
                  <a:lnTo>
                    <a:pt x="3793760" y="9734320"/>
                  </a:lnTo>
                  <a:lnTo>
                    <a:pt x="10092" y="0"/>
                  </a:lnTo>
                  <a:close/>
                </a:path>
              </a:pathLst>
            </a:custGeom>
            <a:solidFill>
              <a:srgbClr val="A80000"/>
            </a:solidFill>
            <a:ln w="67266" cap="flat">
              <a:noFill/>
              <a:prstDash val="solid"/>
              <a:miter/>
            </a:ln>
          </p:spPr>
          <p:txBody>
            <a:bodyPr rtlCol="0" anchor="ctr"/>
            <a:lstStyle/>
            <a:p>
              <a:endParaRPr lang="es-CO" dirty="0"/>
            </a:p>
          </p:txBody>
        </p:sp>
      </p:grpSp>
      <p:sp>
        <p:nvSpPr>
          <p:cNvPr id="136" name="CuadroTexto 135">
            <a:extLst>
              <a:ext uri="{FF2B5EF4-FFF2-40B4-BE49-F238E27FC236}">
                <a16:creationId xmlns="" xmlns:a16="http://schemas.microsoft.com/office/drawing/2014/main" id="{EBC4FF61-10CB-47A0-AD1D-3D340471B6EB}"/>
              </a:ext>
            </a:extLst>
          </p:cNvPr>
          <p:cNvSpPr txBox="1"/>
          <p:nvPr/>
        </p:nvSpPr>
        <p:spPr>
          <a:xfrm>
            <a:off x="3808638" y="3963100"/>
            <a:ext cx="9574440" cy="1569660"/>
          </a:xfrm>
          <a:prstGeom prst="rect">
            <a:avLst/>
          </a:prstGeom>
          <a:noFill/>
        </p:spPr>
        <p:txBody>
          <a:bodyPr wrap="square" rtlCol="0" anchor="t">
            <a:spAutoFit/>
          </a:bodyPr>
          <a:lstStyle/>
          <a:p>
            <a:pPr algn="ctr"/>
            <a:r>
              <a:rPr lang="es-CO" sz="4800" b="1" dirty="0" smtClean="0">
                <a:solidFill>
                  <a:schemeClr val="bg1"/>
                </a:solidFill>
                <a:latin typeface="Tahoma"/>
                <a:ea typeface="Tahoma"/>
                <a:cs typeface="Tahoma"/>
              </a:rPr>
              <a:t>DESMONTE SITP PROVISIONAL</a:t>
            </a:r>
            <a:endParaRPr lang="es-CO" sz="48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nvGrpSpPr>
          <p:cNvPr id="74" name="Grupo 73">
            <a:extLst>
              <a:ext uri="{FF2B5EF4-FFF2-40B4-BE49-F238E27FC236}">
                <a16:creationId xmlns="" xmlns:a16="http://schemas.microsoft.com/office/drawing/2014/main" id="{FA874389-68B4-4D2D-8571-E8E88DE0EF70}"/>
              </a:ext>
            </a:extLst>
          </p:cNvPr>
          <p:cNvGrpSpPr/>
          <p:nvPr/>
        </p:nvGrpSpPr>
        <p:grpSpPr>
          <a:xfrm>
            <a:off x="6096000" y="7763580"/>
            <a:ext cx="4989514" cy="1406620"/>
            <a:chOff x="6018212" y="7750788"/>
            <a:chExt cx="5133627" cy="1447246"/>
          </a:xfrm>
        </p:grpSpPr>
        <p:sp>
          <p:nvSpPr>
            <p:cNvPr id="75" name="Forma libre: forma 74">
              <a:extLst>
                <a:ext uri="{FF2B5EF4-FFF2-40B4-BE49-F238E27FC236}">
                  <a16:creationId xmlns="" xmlns:a16="http://schemas.microsoft.com/office/drawing/2014/main" id="{9C4CB359-14AF-4B3D-BAD1-2EEBB103CBDB}"/>
                </a:ext>
              </a:extLst>
            </p:cNvPr>
            <p:cNvSpPr/>
            <p:nvPr/>
          </p:nvSpPr>
          <p:spPr>
            <a:xfrm>
              <a:off x="8345982" y="8533248"/>
              <a:ext cx="305649" cy="433002"/>
            </a:xfrm>
            <a:custGeom>
              <a:avLst/>
              <a:gdLst>
                <a:gd name="connsiteX0" fmla="*/ 315328 w 305648"/>
                <a:gd name="connsiteY0" fmla="*/ 142127 h 433001"/>
                <a:gd name="connsiteX1" fmla="*/ 172182 w 305648"/>
                <a:gd name="connsiteY1" fmla="*/ 0 h 433001"/>
                <a:gd name="connsiteX2" fmla="*/ 0 w 305648"/>
                <a:gd name="connsiteY2" fmla="*/ 0 h 433001"/>
                <a:gd name="connsiteX3" fmla="*/ 0 w 305648"/>
                <a:gd name="connsiteY3" fmla="*/ 453633 h 433001"/>
                <a:gd name="connsiteX4" fmla="*/ 187210 w 305648"/>
                <a:gd name="connsiteY4" fmla="*/ 453633 h 433001"/>
                <a:gd name="connsiteX5" fmla="*/ 330355 w 305648"/>
                <a:gd name="connsiteY5" fmla="*/ 311507 h 433001"/>
                <a:gd name="connsiteX6" fmla="*/ 293678 w 305648"/>
                <a:gd name="connsiteY6" fmla="*/ 216756 h 433001"/>
                <a:gd name="connsiteX7" fmla="*/ 315328 w 305648"/>
                <a:gd name="connsiteY7" fmla="*/ 142127 h 433001"/>
                <a:gd name="connsiteX8" fmla="*/ 115382 w 305648"/>
                <a:gd name="connsiteY8" fmla="*/ 98826 h 433001"/>
                <a:gd name="connsiteX9" fmla="*/ 172182 w 305648"/>
                <a:gd name="connsiteY9" fmla="*/ 98826 h 433001"/>
                <a:gd name="connsiteX10" fmla="*/ 216501 w 305648"/>
                <a:gd name="connsiteY10" fmla="*/ 142127 h 433001"/>
                <a:gd name="connsiteX11" fmla="*/ 172182 w 305648"/>
                <a:gd name="connsiteY11" fmla="*/ 185427 h 433001"/>
                <a:gd name="connsiteX12" fmla="*/ 115382 w 305648"/>
                <a:gd name="connsiteY12" fmla="*/ 185427 h 433001"/>
                <a:gd name="connsiteX13" fmla="*/ 115382 w 305648"/>
                <a:gd name="connsiteY13" fmla="*/ 98826 h 433001"/>
                <a:gd name="connsiteX14" fmla="*/ 187210 w 305648"/>
                <a:gd name="connsiteY14" fmla="*/ 354807 h 433001"/>
                <a:gd name="connsiteX15" fmla="*/ 115128 w 305648"/>
                <a:gd name="connsiteY15" fmla="*/ 354807 h 433001"/>
                <a:gd name="connsiteX16" fmla="*/ 115128 w 305648"/>
                <a:gd name="connsiteY16" fmla="*/ 267952 h 433001"/>
                <a:gd name="connsiteX17" fmla="*/ 171927 w 305648"/>
                <a:gd name="connsiteY17" fmla="*/ 267952 h 433001"/>
                <a:gd name="connsiteX18" fmla="*/ 186955 w 305648"/>
                <a:gd name="connsiteY18" fmla="*/ 267952 h 433001"/>
                <a:gd name="connsiteX19" fmla="*/ 231274 w 305648"/>
                <a:gd name="connsiteY19" fmla="*/ 311507 h 433001"/>
                <a:gd name="connsiteX20" fmla="*/ 187210 w 305648"/>
                <a:gd name="connsiteY20" fmla="*/ 354807 h 433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05648" h="433001">
                  <a:moveTo>
                    <a:pt x="315328" y="142127"/>
                  </a:moveTo>
                  <a:cubicBezTo>
                    <a:pt x="315328" y="63931"/>
                    <a:pt x="251141" y="0"/>
                    <a:pt x="172182" y="0"/>
                  </a:cubicBezTo>
                  <a:lnTo>
                    <a:pt x="0" y="0"/>
                  </a:lnTo>
                  <a:lnTo>
                    <a:pt x="0" y="453633"/>
                  </a:lnTo>
                  <a:lnTo>
                    <a:pt x="187210" y="453633"/>
                  </a:lnTo>
                  <a:cubicBezTo>
                    <a:pt x="266169" y="453633"/>
                    <a:pt x="330355" y="389956"/>
                    <a:pt x="330355" y="311507"/>
                  </a:cubicBezTo>
                  <a:cubicBezTo>
                    <a:pt x="330355" y="276612"/>
                    <a:pt x="317111" y="242736"/>
                    <a:pt x="293678" y="216756"/>
                  </a:cubicBezTo>
                  <a:cubicBezTo>
                    <a:pt x="307941" y="194596"/>
                    <a:pt x="315328" y="168871"/>
                    <a:pt x="315328" y="142127"/>
                  </a:cubicBezTo>
                  <a:moveTo>
                    <a:pt x="115382" y="98826"/>
                  </a:moveTo>
                  <a:lnTo>
                    <a:pt x="172182" y="98826"/>
                  </a:lnTo>
                  <a:cubicBezTo>
                    <a:pt x="196634" y="98826"/>
                    <a:pt x="216501" y="118184"/>
                    <a:pt x="216501" y="142127"/>
                  </a:cubicBezTo>
                  <a:cubicBezTo>
                    <a:pt x="216501" y="166069"/>
                    <a:pt x="196634" y="185427"/>
                    <a:pt x="172182" y="185427"/>
                  </a:cubicBezTo>
                  <a:lnTo>
                    <a:pt x="115382" y="185427"/>
                  </a:lnTo>
                  <a:lnTo>
                    <a:pt x="115382" y="98826"/>
                  </a:lnTo>
                  <a:close/>
                  <a:moveTo>
                    <a:pt x="187210" y="354807"/>
                  </a:moveTo>
                  <a:lnTo>
                    <a:pt x="115128" y="354807"/>
                  </a:lnTo>
                  <a:lnTo>
                    <a:pt x="115128" y="267952"/>
                  </a:lnTo>
                  <a:lnTo>
                    <a:pt x="171927" y="267952"/>
                  </a:lnTo>
                  <a:lnTo>
                    <a:pt x="186955" y="267952"/>
                  </a:lnTo>
                  <a:cubicBezTo>
                    <a:pt x="211407" y="267952"/>
                    <a:pt x="231274" y="287564"/>
                    <a:pt x="231274" y="311507"/>
                  </a:cubicBezTo>
                  <a:cubicBezTo>
                    <a:pt x="231784" y="335449"/>
                    <a:pt x="211916" y="354807"/>
                    <a:pt x="187210" y="354807"/>
                  </a:cubicBezTo>
                </a:path>
              </a:pathLst>
            </a:custGeom>
            <a:solidFill>
              <a:srgbClr val="FFFFFF"/>
            </a:solidFill>
            <a:ln w="25463" cap="flat">
              <a:noFill/>
              <a:prstDash val="solid"/>
              <a:miter/>
            </a:ln>
          </p:spPr>
          <p:txBody>
            <a:bodyPr rtlCol="0" anchor="ctr"/>
            <a:lstStyle/>
            <a:p>
              <a:endParaRPr lang="es-CO" dirty="0"/>
            </a:p>
          </p:txBody>
        </p:sp>
        <p:sp>
          <p:nvSpPr>
            <p:cNvPr id="76" name="Forma libre: forma 75">
              <a:extLst>
                <a:ext uri="{FF2B5EF4-FFF2-40B4-BE49-F238E27FC236}">
                  <a16:creationId xmlns="" xmlns:a16="http://schemas.microsoft.com/office/drawing/2014/main" id="{4DD4E663-0C8E-464F-858C-7893A7B13F6D}"/>
                </a:ext>
              </a:extLst>
            </p:cNvPr>
            <p:cNvSpPr/>
            <p:nvPr/>
          </p:nvSpPr>
          <p:spPr>
            <a:xfrm>
              <a:off x="8694677" y="8525097"/>
              <a:ext cx="433002" cy="458473"/>
            </a:xfrm>
            <a:custGeom>
              <a:avLst/>
              <a:gdLst>
                <a:gd name="connsiteX0" fmla="*/ 228982 w 433002"/>
                <a:gd name="connsiteY0" fmla="*/ 0 h 458472"/>
                <a:gd name="connsiteX1" fmla="*/ 0 w 433002"/>
                <a:gd name="connsiteY1" fmla="*/ 237132 h 458472"/>
                <a:gd name="connsiteX2" fmla="*/ 228982 w 433002"/>
                <a:gd name="connsiteY2" fmla="*/ 474265 h 458472"/>
                <a:gd name="connsiteX3" fmla="*/ 457964 w 433002"/>
                <a:gd name="connsiteY3" fmla="*/ 237132 h 458472"/>
                <a:gd name="connsiteX4" fmla="*/ 228982 w 433002"/>
                <a:gd name="connsiteY4" fmla="*/ 0 h 458472"/>
                <a:gd name="connsiteX5" fmla="*/ 228982 w 433002"/>
                <a:gd name="connsiteY5" fmla="*/ 350986 h 458472"/>
                <a:gd name="connsiteX6" fmla="*/ 123278 w 433002"/>
                <a:gd name="connsiteY6" fmla="*/ 236878 h 458472"/>
                <a:gd name="connsiteX7" fmla="*/ 228982 w 433002"/>
                <a:gd name="connsiteY7" fmla="*/ 123023 h 458472"/>
                <a:gd name="connsiteX8" fmla="*/ 334685 w 433002"/>
                <a:gd name="connsiteY8" fmla="*/ 236878 h 458472"/>
                <a:gd name="connsiteX9" fmla="*/ 228982 w 433002"/>
                <a:gd name="connsiteY9" fmla="*/ 350986 h 458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3002" h="458472">
                  <a:moveTo>
                    <a:pt x="228982" y="0"/>
                  </a:moveTo>
                  <a:cubicBezTo>
                    <a:pt x="102647" y="0"/>
                    <a:pt x="0" y="106468"/>
                    <a:pt x="0" y="237132"/>
                  </a:cubicBezTo>
                  <a:cubicBezTo>
                    <a:pt x="0" y="368052"/>
                    <a:pt x="102647" y="474265"/>
                    <a:pt x="228982" y="474265"/>
                  </a:cubicBezTo>
                  <a:cubicBezTo>
                    <a:pt x="355317" y="474265"/>
                    <a:pt x="457964" y="368052"/>
                    <a:pt x="457964" y="237132"/>
                  </a:cubicBezTo>
                  <a:cubicBezTo>
                    <a:pt x="457964" y="106468"/>
                    <a:pt x="355317" y="0"/>
                    <a:pt x="228982" y="0"/>
                  </a:cubicBezTo>
                  <a:moveTo>
                    <a:pt x="228982" y="350986"/>
                  </a:moveTo>
                  <a:cubicBezTo>
                    <a:pt x="170654" y="350986"/>
                    <a:pt x="123278" y="300045"/>
                    <a:pt x="123278" y="236878"/>
                  </a:cubicBezTo>
                  <a:cubicBezTo>
                    <a:pt x="123278" y="174220"/>
                    <a:pt x="170654" y="123023"/>
                    <a:pt x="228982" y="123023"/>
                  </a:cubicBezTo>
                  <a:cubicBezTo>
                    <a:pt x="287310" y="123023"/>
                    <a:pt x="334685" y="174220"/>
                    <a:pt x="334685" y="236878"/>
                  </a:cubicBezTo>
                  <a:cubicBezTo>
                    <a:pt x="334685" y="300045"/>
                    <a:pt x="287310" y="350986"/>
                    <a:pt x="228982" y="350986"/>
                  </a:cubicBezTo>
                </a:path>
              </a:pathLst>
            </a:custGeom>
            <a:solidFill>
              <a:srgbClr val="FFFFFF"/>
            </a:solidFill>
            <a:ln w="25463" cap="flat">
              <a:noFill/>
              <a:prstDash val="solid"/>
              <a:miter/>
            </a:ln>
          </p:spPr>
          <p:txBody>
            <a:bodyPr rtlCol="0" anchor="ctr"/>
            <a:lstStyle/>
            <a:p>
              <a:endParaRPr lang="es-CO" dirty="0"/>
            </a:p>
          </p:txBody>
        </p:sp>
        <p:sp>
          <p:nvSpPr>
            <p:cNvPr id="77" name="Forma libre: forma 76">
              <a:extLst>
                <a:ext uri="{FF2B5EF4-FFF2-40B4-BE49-F238E27FC236}">
                  <a16:creationId xmlns="" xmlns:a16="http://schemas.microsoft.com/office/drawing/2014/main" id="{AA4E9EF8-701E-4571-A02D-8A78B1F9977D}"/>
                </a:ext>
              </a:extLst>
            </p:cNvPr>
            <p:cNvSpPr/>
            <p:nvPr/>
          </p:nvSpPr>
          <p:spPr>
            <a:xfrm>
              <a:off x="9176074" y="8525097"/>
              <a:ext cx="433002" cy="458473"/>
            </a:xfrm>
            <a:custGeom>
              <a:avLst/>
              <a:gdLst>
                <a:gd name="connsiteX0" fmla="*/ 258273 w 433002"/>
                <a:gd name="connsiteY0" fmla="*/ 306922 h 458472"/>
                <a:gd name="connsiteX1" fmla="*/ 312016 w 433002"/>
                <a:gd name="connsiteY1" fmla="*/ 306922 h 458472"/>
                <a:gd name="connsiteX2" fmla="*/ 312016 w 433002"/>
                <a:gd name="connsiteY2" fmla="*/ 331883 h 458472"/>
                <a:gd name="connsiteX3" fmla="*/ 244519 w 433002"/>
                <a:gd name="connsiteY3" fmla="*/ 351241 h 458472"/>
                <a:gd name="connsiteX4" fmla="*/ 123278 w 433002"/>
                <a:gd name="connsiteY4" fmla="*/ 237132 h 458472"/>
                <a:gd name="connsiteX5" fmla="*/ 244519 w 433002"/>
                <a:gd name="connsiteY5" fmla="*/ 123278 h 458472"/>
                <a:gd name="connsiteX6" fmla="*/ 329082 w 433002"/>
                <a:gd name="connsiteY6" fmla="*/ 155626 h 458472"/>
                <a:gd name="connsiteX7" fmla="*/ 341053 w 433002"/>
                <a:gd name="connsiteY7" fmla="*/ 166578 h 458472"/>
                <a:gd name="connsiteX8" fmla="*/ 424342 w 433002"/>
                <a:gd name="connsiteY8" fmla="*/ 75648 h 458472"/>
                <a:gd name="connsiteX9" fmla="*/ 412371 w 433002"/>
                <a:gd name="connsiteY9" fmla="*/ 64696 h 458472"/>
                <a:gd name="connsiteX10" fmla="*/ 244519 w 433002"/>
                <a:gd name="connsiteY10" fmla="*/ 0 h 458472"/>
                <a:gd name="connsiteX11" fmla="*/ 0 w 433002"/>
                <a:gd name="connsiteY11" fmla="*/ 237132 h 458472"/>
                <a:gd name="connsiteX12" fmla="*/ 244519 w 433002"/>
                <a:gd name="connsiteY12" fmla="*/ 474265 h 458472"/>
                <a:gd name="connsiteX13" fmla="*/ 312016 w 433002"/>
                <a:gd name="connsiteY13" fmla="*/ 465095 h 458472"/>
                <a:gd name="connsiteX14" fmla="*/ 312016 w 433002"/>
                <a:gd name="connsiteY14" fmla="*/ 466114 h 458472"/>
                <a:gd name="connsiteX15" fmla="*/ 435295 w 433002"/>
                <a:gd name="connsiteY15" fmla="*/ 466114 h 458472"/>
                <a:gd name="connsiteX16" fmla="*/ 435295 w 433002"/>
                <a:gd name="connsiteY16" fmla="*/ 183644 h 458472"/>
                <a:gd name="connsiteX17" fmla="*/ 258273 w 433002"/>
                <a:gd name="connsiteY17" fmla="*/ 183644 h 458472"/>
                <a:gd name="connsiteX18" fmla="*/ 258273 w 433002"/>
                <a:gd name="connsiteY18" fmla="*/ 306922 h 458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3002" h="458472">
                  <a:moveTo>
                    <a:pt x="258273" y="306922"/>
                  </a:moveTo>
                  <a:lnTo>
                    <a:pt x="312016" y="306922"/>
                  </a:lnTo>
                  <a:lnTo>
                    <a:pt x="312016" y="331883"/>
                  </a:lnTo>
                  <a:cubicBezTo>
                    <a:pt x="292149" y="344364"/>
                    <a:pt x="268462" y="351241"/>
                    <a:pt x="244519" y="351241"/>
                  </a:cubicBezTo>
                  <a:cubicBezTo>
                    <a:pt x="177531" y="351241"/>
                    <a:pt x="123278" y="300300"/>
                    <a:pt x="123278" y="237132"/>
                  </a:cubicBezTo>
                  <a:cubicBezTo>
                    <a:pt x="123278" y="174474"/>
                    <a:pt x="177786" y="123278"/>
                    <a:pt x="244519" y="123278"/>
                  </a:cubicBezTo>
                  <a:cubicBezTo>
                    <a:pt x="276103" y="123278"/>
                    <a:pt x="306158" y="134740"/>
                    <a:pt x="329082" y="155626"/>
                  </a:cubicBezTo>
                  <a:lnTo>
                    <a:pt x="341053" y="166578"/>
                  </a:lnTo>
                  <a:lnTo>
                    <a:pt x="424342" y="75648"/>
                  </a:lnTo>
                  <a:lnTo>
                    <a:pt x="412371" y="64696"/>
                  </a:lnTo>
                  <a:cubicBezTo>
                    <a:pt x="366779" y="22924"/>
                    <a:pt x="307177" y="0"/>
                    <a:pt x="244519" y="0"/>
                  </a:cubicBezTo>
                  <a:cubicBezTo>
                    <a:pt x="109779" y="0"/>
                    <a:pt x="0" y="106468"/>
                    <a:pt x="0" y="237132"/>
                  </a:cubicBezTo>
                  <a:cubicBezTo>
                    <a:pt x="0" y="368052"/>
                    <a:pt x="109779" y="474265"/>
                    <a:pt x="244519" y="474265"/>
                  </a:cubicBezTo>
                  <a:cubicBezTo>
                    <a:pt x="267443" y="474265"/>
                    <a:pt x="290111" y="471208"/>
                    <a:pt x="312016" y="465095"/>
                  </a:cubicBezTo>
                  <a:lnTo>
                    <a:pt x="312016" y="466114"/>
                  </a:lnTo>
                  <a:lnTo>
                    <a:pt x="435295" y="466114"/>
                  </a:lnTo>
                  <a:lnTo>
                    <a:pt x="435295" y="183644"/>
                  </a:lnTo>
                  <a:lnTo>
                    <a:pt x="258273" y="183644"/>
                  </a:lnTo>
                  <a:lnTo>
                    <a:pt x="258273" y="306922"/>
                  </a:lnTo>
                  <a:close/>
                </a:path>
              </a:pathLst>
            </a:custGeom>
            <a:solidFill>
              <a:srgbClr val="FFFFFF"/>
            </a:solidFill>
            <a:ln w="25463" cap="flat">
              <a:noFill/>
              <a:prstDash val="solid"/>
              <a:miter/>
            </a:ln>
          </p:spPr>
          <p:txBody>
            <a:bodyPr rtlCol="0" anchor="ctr"/>
            <a:lstStyle/>
            <a:p>
              <a:endParaRPr lang="es-CO" dirty="0"/>
            </a:p>
          </p:txBody>
        </p:sp>
        <p:sp>
          <p:nvSpPr>
            <p:cNvPr id="78" name="Forma libre: forma 77">
              <a:extLst>
                <a:ext uri="{FF2B5EF4-FFF2-40B4-BE49-F238E27FC236}">
                  <a16:creationId xmlns="" xmlns:a16="http://schemas.microsoft.com/office/drawing/2014/main" id="{D42F561B-9404-44A5-8B45-C16BE68F60EA}"/>
                </a:ext>
              </a:extLst>
            </p:cNvPr>
            <p:cNvSpPr/>
            <p:nvPr/>
          </p:nvSpPr>
          <p:spPr>
            <a:xfrm>
              <a:off x="10105246" y="8527135"/>
              <a:ext cx="407532" cy="458473"/>
            </a:xfrm>
            <a:custGeom>
              <a:avLst/>
              <a:gdLst>
                <a:gd name="connsiteX0" fmla="*/ 138306 w 407531"/>
                <a:gd name="connsiteY0" fmla="*/ 139579 h 458472"/>
                <a:gd name="connsiteX1" fmla="*/ 138306 w 407531"/>
                <a:gd name="connsiteY1" fmla="*/ 463821 h 458472"/>
                <a:gd name="connsiteX2" fmla="*/ 284508 w 407531"/>
                <a:gd name="connsiteY2" fmla="*/ 463821 h 458472"/>
                <a:gd name="connsiteX3" fmla="*/ 284508 w 407531"/>
                <a:gd name="connsiteY3" fmla="*/ 139579 h 458472"/>
                <a:gd name="connsiteX4" fmla="*/ 422559 w 407531"/>
                <a:gd name="connsiteY4" fmla="*/ 139579 h 458472"/>
                <a:gd name="connsiteX5" fmla="*/ 422559 w 407531"/>
                <a:gd name="connsiteY5" fmla="*/ 0 h 458472"/>
                <a:gd name="connsiteX6" fmla="*/ 0 w 407531"/>
                <a:gd name="connsiteY6" fmla="*/ 0 h 458472"/>
                <a:gd name="connsiteX7" fmla="*/ 0 w 407531"/>
                <a:gd name="connsiteY7" fmla="*/ 139579 h 458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7531" h="458472">
                  <a:moveTo>
                    <a:pt x="138306" y="139579"/>
                  </a:moveTo>
                  <a:lnTo>
                    <a:pt x="138306" y="463821"/>
                  </a:lnTo>
                  <a:lnTo>
                    <a:pt x="284508" y="463821"/>
                  </a:lnTo>
                  <a:lnTo>
                    <a:pt x="284508" y="139579"/>
                  </a:lnTo>
                  <a:lnTo>
                    <a:pt x="422559" y="139579"/>
                  </a:lnTo>
                  <a:lnTo>
                    <a:pt x="422559" y="0"/>
                  </a:lnTo>
                  <a:lnTo>
                    <a:pt x="0" y="0"/>
                  </a:lnTo>
                  <a:lnTo>
                    <a:pt x="0" y="139579"/>
                  </a:lnTo>
                  <a:close/>
                </a:path>
              </a:pathLst>
            </a:custGeom>
            <a:solidFill>
              <a:srgbClr val="FFFFFF"/>
            </a:solidFill>
            <a:ln w="25463" cap="flat">
              <a:noFill/>
              <a:prstDash val="solid"/>
              <a:miter/>
            </a:ln>
          </p:spPr>
          <p:txBody>
            <a:bodyPr rtlCol="0" anchor="ctr"/>
            <a:lstStyle/>
            <a:p>
              <a:endParaRPr lang="es-CO" dirty="0"/>
            </a:p>
          </p:txBody>
        </p:sp>
        <p:sp>
          <p:nvSpPr>
            <p:cNvPr id="79" name="Forma libre: forma 78">
              <a:extLst>
                <a:ext uri="{FF2B5EF4-FFF2-40B4-BE49-F238E27FC236}">
                  <a16:creationId xmlns="" xmlns:a16="http://schemas.microsoft.com/office/drawing/2014/main" id="{8C2C5AF2-0960-471D-A43C-DBF25A38D95A}"/>
                </a:ext>
              </a:extLst>
            </p:cNvPr>
            <p:cNvSpPr/>
            <p:nvPr/>
          </p:nvSpPr>
          <p:spPr>
            <a:xfrm>
              <a:off x="10438658" y="8441553"/>
              <a:ext cx="713181" cy="738650"/>
            </a:xfrm>
            <a:custGeom>
              <a:avLst/>
              <a:gdLst>
                <a:gd name="connsiteX0" fmla="*/ 736359 w 713180"/>
                <a:gd name="connsiteY0" fmla="*/ 743744 h 738650"/>
                <a:gd name="connsiteX1" fmla="*/ 456690 w 713180"/>
                <a:gd name="connsiteY1" fmla="*/ 0 h 738650"/>
                <a:gd name="connsiteX2" fmla="*/ 205549 w 713180"/>
                <a:gd name="connsiteY2" fmla="*/ 0 h 738650"/>
                <a:gd name="connsiteX3" fmla="*/ 0 w 713180"/>
                <a:gd name="connsiteY3" fmla="*/ 548639 h 738650"/>
                <a:gd name="connsiteX4" fmla="*/ 152315 w 713180"/>
                <a:gd name="connsiteY4" fmla="*/ 548639 h 738650"/>
                <a:gd name="connsiteX5" fmla="*/ 330610 w 713180"/>
                <a:gd name="connsiteY5" fmla="*/ 97298 h 738650"/>
                <a:gd name="connsiteX6" fmla="*/ 584044 w 713180"/>
                <a:gd name="connsiteY6" fmla="*/ 743744 h 738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3180" h="738650">
                  <a:moveTo>
                    <a:pt x="736359" y="743744"/>
                  </a:moveTo>
                  <a:lnTo>
                    <a:pt x="456690" y="0"/>
                  </a:lnTo>
                  <a:lnTo>
                    <a:pt x="205549" y="0"/>
                  </a:lnTo>
                  <a:lnTo>
                    <a:pt x="0" y="548639"/>
                  </a:lnTo>
                  <a:lnTo>
                    <a:pt x="152315" y="548639"/>
                  </a:lnTo>
                  <a:lnTo>
                    <a:pt x="330610" y="97298"/>
                  </a:lnTo>
                  <a:lnTo>
                    <a:pt x="584044" y="743744"/>
                  </a:lnTo>
                  <a:close/>
                </a:path>
              </a:pathLst>
            </a:custGeom>
            <a:solidFill>
              <a:srgbClr val="FFFFFF"/>
            </a:solidFill>
            <a:ln w="25463" cap="flat">
              <a:noFill/>
              <a:prstDash val="solid"/>
              <a:miter/>
            </a:ln>
          </p:spPr>
          <p:txBody>
            <a:bodyPr rtlCol="0" anchor="ctr"/>
            <a:lstStyle/>
            <a:p>
              <a:endParaRPr lang="es-CO" dirty="0"/>
            </a:p>
          </p:txBody>
        </p:sp>
        <p:sp>
          <p:nvSpPr>
            <p:cNvPr id="80" name="Forma libre: forma 79">
              <a:extLst>
                <a:ext uri="{FF2B5EF4-FFF2-40B4-BE49-F238E27FC236}">
                  <a16:creationId xmlns="" xmlns:a16="http://schemas.microsoft.com/office/drawing/2014/main" id="{6D333989-5175-467C-BCE0-DF0C81B7E727}"/>
                </a:ext>
              </a:extLst>
            </p:cNvPr>
            <p:cNvSpPr/>
            <p:nvPr/>
          </p:nvSpPr>
          <p:spPr>
            <a:xfrm>
              <a:off x="9638622" y="8524843"/>
              <a:ext cx="433002" cy="458473"/>
            </a:xfrm>
            <a:custGeom>
              <a:avLst/>
              <a:gdLst>
                <a:gd name="connsiteX0" fmla="*/ 430965 w 433002"/>
                <a:gd name="connsiteY0" fmla="*/ 125316 h 458472"/>
                <a:gd name="connsiteX1" fmla="*/ 430710 w 433002"/>
                <a:gd name="connsiteY1" fmla="*/ 124806 h 458472"/>
                <a:gd name="connsiteX2" fmla="*/ 228982 w 433002"/>
                <a:gd name="connsiteY2" fmla="*/ 0 h 458472"/>
                <a:gd name="connsiteX3" fmla="*/ 0 w 433002"/>
                <a:gd name="connsiteY3" fmla="*/ 237132 h 458472"/>
                <a:gd name="connsiteX4" fmla="*/ 228982 w 433002"/>
                <a:gd name="connsiteY4" fmla="*/ 474264 h 458472"/>
                <a:gd name="connsiteX5" fmla="*/ 457964 w 433002"/>
                <a:gd name="connsiteY5" fmla="*/ 237132 h 458472"/>
                <a:gd name="connsiteX6" fmla="*/ 430965 w 433002"/>
                <a:gd name="connsiteY6" fmla="*/ 125316 h 458472"/>
                <a:gd name="connsiteX7" fmla="*/ 229237 w 433002"/>
                <a:gd name="connsiteY7" fmla="*/ 351241 h 458472"/>
                <a:gd name="connsiteX8" fmla="*/ 123533 w 433002"/>
                <a:gd name="connsiteY8" fmla="*/ 237132 h 458472"/>
                <a:gd name="connsiteX9" fmla="*/ 229237 w 433002"/>
                <a:gd name="connsiteY9" fmla="*/ 123278 h 458472"/>
                <a:gd name="connsiteX10" fmla="*/ 334940 w 433002"/>
                <a:gd name="connsiteY10" fmla="*/ 237132 h 458472"/>
                <a:gd name="connsiteX11" fmla="*/ 229237 w 433002"/>
                <a:gd name="connsiteY11" fmla="*/ 351241 h 458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3002" h="458472">
                  <a:moveTo>
                    <a:pt x="430965" y="125316"/>
                  </a:moveTo>
                  <a:lnTo>
                    <a:pt x="430710" y="124806"/>
                  </a:lnTo>
                  <a:cubicBezTo>
                    <a:pt x="391995" y="50687"/>
                    <a:pt x="316092" y="0"/>
                    <a:pt x="228982" y="0"/>
                  </a:cubicBezTo>
                  <a:cubicBezTo>
                    <a:pt x="102647" y="0"/>
                    <a:pt x="0" y="106468"/>
                    <a:pt x="0" y="237132"/>
                  </a:cubicBezTo>
                  <a:cubicBezTo>
                    <a:pt x="0" y="368052"/>
                    <a:pt x="102647" y="474264"/>
                    <a:pt x="228982" y="474264"/>
                  </a:cubicBezTo>
                  <a:cubicBezTo>
                    <a:pt x="355317" y="474264"/>
                    <a:pt x="457964" y="368052"/>
                    <a:pt x="457964" y="237132"/>
                  </a:cubicBezTo>
                  <a:cubicBezTo>
                    <a:pt x="458219" y="196889"/>
                    <a:pt x="448285" y="158937"/>
                    <a:pt x="430965" y="125316"/>
                  </a:cubicBezTo>
                  <a:moveTo>
                    <a:pt x="229237" y="351241"/>
                  </a:moveTo>
                  <a:cubicBezTo>
                    <a:pt x="170909" y="351241"/>
                    <a:pt x="123533" y="300300"/>
                    <a:pt x="123533" y="237132"/>
                  </a:cubicBezTo>
                  <a:cubicBezTo>
                    <a:pt x="123533" y="174474"/>
                    <a:pt x="170909" y="123278"/>
                    <a:pt x="229237" y="123278"/>
                  </a:cubicBezTo>
                  <a:cubicBezTo>
                    <a:pt x="287564" y="123278"/>
                    <a:pt x="334940" y="174474"/>
                    <a:pt x="334940" y="237132"/>
                  </a:cubicBezTo>
                  <a:cubicBezTo>
                    <a:pt x="334940" y="300300"/>
                    <a:pt x="287310" y="351241"/>
                    <a:pt x="229237" y="351241"/>
                  </a:cubicBezTo>
                </a:path>
              </a:pathLst>
            </a:custGeom>
            <a:solidFill>
              <a:srgbClr val="FFFFFF"/>
            </a:solidFill>
            <a:ln w="25463" cap="flat">
              <a:noFill/>
              <a:prstDash val="solid"/>
              <a:miter/>
            </a:ln>
          </p:spPr>
          <p:txBody>
            <a:bodyPr rtlCol="0" anchor="ctr"/>
            <a:lstStyle/>
            <a:p>
              <a:endParaRPr lang="es-CO" dirty="0"/>
            </a:p>
          </p:txBody>
        </p:sp>
        <p:sp>
          <p:nvSpPr>
            <p:cNvPr id="81" name="Forma libre: forma 80">
              <a:extLst>
                <a:ext uri="{FF2B5EF4-FFF2-40B4-BE49-F238E27FC236}">
                  <a16:creationId xmlns="" xmlns:a16="http://schemas.microsoft.com/office/drawing/2014/main" id="{8B3BBA05-78BC-4C56-B66A-85C0A7259E4B}"/>
                </a:ext>
              </a:extLst>
            </p:cNvPr>
            <p:cNvSpPr/>
            <p:nvPr/>
          </p:nvSpPr>
          <p:spPr>
            <a:xfrm>
              <a:off x="10428469" y="7766580"/>
              <a:ext cx="662239" cy="662238"/>
            </a:xfrm>
            <a:custGeom>
              <a:avLst/>
              <a:gdLst>
                <a:gd name="connsiteX0" fmla="*/ 530810 w 662239"/>
                <a:gd name="connsiteY0" fmla="*/ 434021 h 662238"/>
                <a:gd name="connsiteX1" fmla="*/ 667843 w 662239"/>
                <a:gd name="connsiteY1" fmla="*/ 377985 h 662238"/>
                <a:gd name="connsiteX2" fmla="*/ 485473 w 662239"/>
                <a:gd name="connsiteY2" fmla="*/ 312780 h 662238"/>
                <a:gd name="connsiteX3" fmla="*/ 368562 w 662239"/>
                <a:gd name="connsiteY3" fmla="*/ 0 h 662238"/>
                <a:gd name="connsiteX4" fmla="*/ 247321 w 662239"/>
                <a:gd name="connsiteY4" fmla="*/ 230255 h 662238"/>
                <a:gd name="connsiteX5" fmla="*/ 0 w 662239"/>
                <a:gd name="connsiteY5" fmla="*/ 179568 h 662238"/>
                <a:gd name="connsiteX6" fmla="*/ 174475 w 662239"/>
                <a:gd name="connsiteY6" fmla="*/ 368561 h 662238"/>
                <a:gd name="connsiteX7" fmla="*/ 89403 w 662239"/>
                <a:gd name="connsiteY7" fmla="*/ 597288 h 662238"/>
                <a:gd name="connsiteX8" fmla="*/ 396580 w 662239"/>
                <a:gd name="connsiteY8" fmla="*/ 487000 h 662238"/>
                <a:gd name="connsiteX9" fmla="*/ 620722 w 662239"/>
                <a:gd name="connsiteY9" fmla="*/ 674974 h 662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2239" h="662238">
                  <a:moveTo>
                    <a:pt x="530810" y="434021"/>
                  </a:moveTo>
                  <a:lnTo>
                    <a:pt x="667843" y="377985"/>
                  </a:lnTo>
                  <a:lnTo>
                    <a:pt x="485473" y="312780"/>
                  </a:lnTo>
                  <a:lnTo>
                    <a:pt x="368562" y="0"/>
                  </a:lnTo>
                  <a:lnTo>
                    <a:pt x="247321" y="230255"/>
                  </a:lnTo>
                  <a:lnTo>
                    <a:pt x="0" y="179568"/>
                  </a:lnTo>
                  <a:lnTo>
                    <a:pt x="174475" y="368561"/>
                  </a:lnTo>
                  <a:lnTo>
                    <a:pt x="89403" y="597288"/>
                  </a:lnTo>
                  <a:lnTo>
                    <a:pt x="396580" y="487000"/>
                  </a:lnTo>
                  <a:lnTo>
                    <a:pt x="620722" y="674974"/>
                  </a:lnTo>
                  <a:close/>
                </a:path>
              </a:pathLst>
            </a:custGeom>
            <a:solidFill>
              <a:srgbClr val="F1B634"/>
            </a:solidFill>
            <a:ln w="25463" cap="flat">
              <a:noFill/>
              <a:prstDash val="solid"/>
              <a:miter/>
            </a:ln>
          </p:spPr>
          <p:txBody>
            <a:bodyPr rtlCol="0" anchor="ctr"/>
            <a:lstStyle/>
            <a:p>
              <a:endParaRPr lang="es-CO" dirty="0"/>
            </a:p>
          </p:txBody>
        </p:sp>
        <p:sp>
          <p:nvSpPr>
            <p:cNvPr id="82" name="Forma libre: forma 81">
              <a:extLst>
                <a:ext uri="{FF2B5EF4-FFF2-40B4-BE49-F238E27FC236}">
                  <a16:creationId xmlns="" xmlns:a16="http://schemas.microsoft.com/office/drawing/2014/main" id="{67A8AD55-4D37-4E4C-9B92-0F71CB286B23}"/>
                </a:ext>
              </a:extLst>
            </p:cNvPr>
            <p:cNvSpPr/>
            <p:nvPr/>
          </p:nvSpPr>
          <p:spPr>
            <a:xfrm>
              <a:off x="10289144" y="8095661"/>
              <a:ext cx="203766" cy="178295"/>
            </a:xfrm>
            <a:custGeom>
              <a:avLst/>
              <a:gdLst>
                <a:gd name="connsiteX0" fmla="*/ 158938 w 203765"/>
                <a:gd name="connsiteY0" fmla="*/ 117420 h 178294"/>
                <a:gd name="connsiteX1" fmla="*/ 214973 w 203765"/>
                <a:gd name="connsiteY1" fmla="*/ 81252 h 178294"/>
                <a:gd name="connsiteX2" fmla="*/ 147730 w 203765"/>
                <a:gd name="connsiteY2" fmla="*/ 66988 h 178294"/>
                <a:gd name="connsiteX3" fmla="*/ 128627 w 203765"/>
                <a:gd name="connsiteY3" fmla="*/ 0 h 178294"/>
                <a:gd name="connsiteX4" fmla="*/ 101883 w 203765"/>
                <a:gd name="connsiteY4" fmla="*/ 57054 h 178294"/>
                <a:gd name="connsiteX5" fmla="*/ 0 w 203765"/>
                <a:gd name="connsiteY5" fmla="*/ 35404 h 178294"/>
                <a:gd name="connsiteX6" fmla="*/ 79469 w 203765"/>
                <a:gd name="connsiteY6" fmla="*/ 117675 h 178294"/>
                <a:gd name="connsiteX7" fmla="*/ 55017 w 203765"/>
                <a:gd name="connsiteY7" fmla="*/ 183898 h 178294"/>
                <a:gd name="connsiteX8" fmla="*/ 126590 w 203765"/>
                <a:gd name="connsiteY8" fmla="*/ 138051 h 178294"/>
                <a:gd name="connsiteX9" fmla="*/ 182116 w 203765"/>
                <a:gd name="connsiteY9" fmla="*/ 182880 h 178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3765" h="178294">
                  <a:moveTo>
                    <a:pt x="158938" y="117420"/>
                  </a:moveTo>
                  <a:lnTo>
                    <a:pt x="214973" y="81252"/>
                  </a:lnTo>
                  <a:lnTo>
                    <a:pt x="147730" y="66988"/>
                  </a:lnTo>
                  <a:lnTo>
                    <a:pt x="128627" y="0"/>
                  </a:lnTo>
                  <a:lnTo>
                    <a:pt x="101883" y="57054"/>
                  </a:lnTo>
                  <a:lnTo>
                    <a:pt x="0" y="35404"/>
                  </a:lnTo>
                  <a:lnTo>
                    <a:pt x="79469" y="117675"/>
                  </a:lnTo>
                  <a:lnTo>
                    <a:pt x="55017" y="183898"/>
                  </a:lnTo>
                  <a:lnTo>
                    <a:pt x="126590" y="138051"/>
                  </a:lnTo>
                  <a:lnTo>
                    <a:pt x="182116" y="182880"/>
                  </a:lnTo>
                  <a:close/>
                </a:path>
              </a:pathLst>
            </a:custGeom>
            <a:solidFill>
              <a:srgbClr val="F1B634"/>
            </a:solidFill>
            <a:ln w="25463" cap="flat">
              <a:noFill/>
              <a:prstDash val="solid"/>
              <a:miter/>
            </a:ln>
          </p:spPr>
          <p:txBody>
            <a:bodyPr rtlCol="0" anchor="ctr"/>
            <a:lstStyle/>
            <a:p>
              <a:endParaRPr lang="es-CO" dirty="0"/>
            </a:p>
          </p:txBody>
        </p:sp>
        <p:sp>
          <p:nvSpPr>
            <p:cNvPr id="83" name="Forma libre: forma 82">
              <a:extLst>
                <a:ext uri="{FF2B5EF4-FFF2-40B4-BE49-F238E27FC236}">
                  <a16:creationId xmlns="" xmlns:a16="http://schemas.microsoft.com/office/drawing/2014/main" id="{814AED06-8E64-43F7-B01B-66F8F4549C67}"/>
                </a:ext>
              </a:extLst>
            </p:cNvPr>
            <p:cNvSpPr/>
            <p:nvPr/>
          </p:nvSpPr>
          <p:spPr>
            <a:xfrm>
              <a:off x="10888980" y="7750788"/>
              <a:ext cx="203766" cy="178295"/>
            </a:xfrm>
            <a:custGeom>
              <a:avLst/>
              <a:gdLst>
                <a:gd name="connsiteX0" fmla="*/ 165815 w 203765"/>
                <a:gd name="connsiteY0" fmla="*/ 122514 h 178294"/>
                <a:gd name="connsiteX1" fmla="*/ 224652 w 203765"/>
                <a:gd name="connsiteY1" fmla="*/ 84817 h 178294"/>
                <a:gd name="connsiteX2" fmla="*/ 154353 w 203765"/>
                <a:gd name="connsiteY2" fmla="*/ 70044 h 178294"/>
                <a:gd name="connsiteX3" fmla="*/ 134231 w 203765"/>
                <a:gd name="connsiteY3" fmla="*/ 0 h 178294"/>
                <a:gd name="connsiteX4" fmla="*/ 100100 w 203765"/>
                <a:gd name="connsiteY4" fmla="*/ 58328 h 178294"/>
                <a:gd name="connsiteX5" fmla="*/ 0 w 203765"/>
                <a:gd name="connsiteY5" fmla="*/ 37187 h 178294"/>
                <a:gd name="connsiteX6" fmla="*/ 83035 w 203765"/>
                <a:gd name="connsiteY6" fmla="*/ 122769 h 178294"/>
                <a:gd name="connsiteX7" fmla="*/ 57564 w 203765"/>
                <a:gd name="connsiteY7" fmla="*/ 192049 h 178294"/>
                <a:gd name="connsiteX8" fmla="*/ 132193 w 203765"/>
                <a:gd name="connsiteY8" fmla="*/ 144164 h 178294"/>
                <a:gd name="connsiteX9" fmla="*/ 190012 w 203765"/>
                <a:gd name="connsiteY9" fmla="*/ 190776 h 178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3765" h="178294">
                  <a:moveTo>
                    <a:pt x="165815" y="122514"/>
                  </a:moveTo>
                  <a:lnTo>
                    <a:pt x="224652" y="84817"/>
                  </a:lnTo>
                  <a:lnTo>
                    <a:pt x="154353" y="70044"/>
                  </a:lnTo>
                  <a:lnTo>
                    <a:pt x="134231" y="0"/>
                  </a:lnTo>
                  <a:lnTo>
                    <a:pt x="100100" y="58328"/>
                  </a:lnTo>
                  <a:lnTo>
                    <a:pt x="0" y="37187"/>
                  </a:lnTo>
                  <a:lnTo>
                    <a:pt x="83035" y="122769"/>
                  </a:lnTo>
                  <a:lnTo>
                    <a:pt x="57564" y="192049"/>
                  </a:lnTo>
                  <a:lnTo>
                    <a:pt x="132193" y="144164"/>
                  </a:lnTo>
                  <a:lnTo>
                    <a:pt x="190012" y="190776"/>
                  </a:lnTo>
                  <a:close/>
                </a:path>
              </a:pathLst>
            </a:custGeom>
            <a:solidFill>
              <a:srgbClr val="F1B634"/>
            </a:solidFill>
            <a:ln w="25463" cap="flat">
              <a:noFill/>
              <a:prstDash val="solid"/>
              <a:miter/>
            </a:ln>
          </p:spPr>
          <p:txBody>
            <a:bodyPr rtlCol="0" anchor="ctr"/>
            <a:lstStyle/>
            <a:p>
              <a:endParaRPr lang="es-CO" dirty="0"/>
            </a:p>
          </p:txBody>
        </p:sp>
        <p:sp>
          <p:nvSpPr>
            <p:cNvPr id="84" name="Forma libre: forma 83">
              <a:extLst>
                <a:ext uri="{FF2B5EF4-FFF2-40B4-BE49-F238E27FC236}">
                  <a16:creationId xmlns="" xmlns:a16="http://schemas.microsoft.com/office/drawing/2014/main" id="{F91F5CF3-F33D-4338-BBF1-E8D0F77E39DF}"/>
                </a:ext>
              </a:extLst>
            </p:cNvPr>
            <p:cNvSpPr/>
            <p:nvPr/>
          </p:nvSpPr>
          <p:spPr>
            <a:xfrm>
              <a:off x="7894896" y="7755627"/>
              <a:ext cx="25471" cy="1426359"/>
            </a:xfrm>
            <a:custGeom>
              <a:avLst/>
              <a:gdLst>
                <a:gd name="connsiteX0" fmla="*/ 0 w 25470"/>
                <a:gd name="connsiteY0" fmla="*/ 0 h 1426359"/>
                <a:gd name="connsiteX1" fmla="*/ 26490 w 25470"/>
                <a:gd name="connsiteY1" fmla="*/ 0 h 1426359"/>
                <a:gd name="connsiteX2" fmla="*/ 26490 w 25470"/>
                <a:gd name="connsiteY2" fmla="*/ 1441642 h 1426359"/>
                <a:gd name="connsiteX3" fmla="*/ 0 w 25470"/>
                <a:gd name="connsiteY3" fmla="*/ 1441642 h 1426359"/>
              </a:gdLst>
              <a:ahLst/>
              <a:cxnLst>
                <a:cxn ang="0">
                  <a:pos x="connsiteX0" y="connsiteY0"/>
                </a:cxn>
                <a:cxn ang="0">
                  <a:pos x="connsiteX1" y="connsiteY1"/>
                </a:cxn>
                <a:cxn ang="0">
                  <a:pos x="connsiteX2" y="connsiteY2"/>
                </a:cxn>
                <a:cxn ang="0">
                  <a:pos x="connsiteX3" y="connsiteY3"/>
                </a:cxn>
              </a:cxnLst>
              <a:rect l="l" t="t" r="r" b="b"/>
              <a:pathLst>
                <a:path w="25470" h="1426359">
                  <a:moveTo>
                    <a:pt x="0" y="0"/>
                  </a:moveTo>
                  <a:lnTo>
                    <a:pt x="26490" y="0"/>
                  </a:lnTo>
                  <a:lnTo>
                    <a:pt x="26490" y="1441642"/>
                  </a:lnTo>
                  <a:lnTo>
                    <a:pt x="0" y="1441642"/>
                  </a:lnTo>
                  <a:close/>
                </a:path>
              </a:pathLst>
            </a:custGeom>
            <a:solidFill>
              <a:srgbClr val="FFFFFF"/>
            </a:solidFill>
            <a:ln w="25463" cap="flat">
              <a:noFill/>
              <a:prstDash val="solid"/>
              <a:miter/>
            </a:ln>
          </p:spPr>
          <p:txBody>
            <a:bodyPr rtlCol="0" anchor="ctr"/>
            <a:lstStyle/>
            <a:p>
              <a:endParaRPr lang="es-CO" dirty="0"/>
            </a:p>
          </p:txBody>
        </p:sp>
        <p:sp>
          <p:nvSpPr>
            <p:cNvPr id="85" name="Forma libre: forma 84">
              <a:extLst>
                <a:ext uri="{FF2B5EF4-FFF2-40B4-BE49-F238E27FC236}">
                  <a16:creationId xmlns="" xmlns:a16="http://schemas.microsoft.com/office/drawing/2014/main" id="{6E184517-0F83-4B56-B61D-9113C06AD850}"/>
                </a:ext>
              </a:extLst>
            </p:cNvPr>
            <p:cNvSpPr/>
            <p:nvPr/>
          </p:nvSpPr>
          <p:spPr>
            <a:xfrm>
              <a:off x="6018212" y="8873537"/>
              <a:ext cx="101883" cy="101883"/>
            </a:xfrm>
            <a:custGeom>
              <a:avLst/>
              <a:gdLst>
                <a:gd name="connsiteX0" fmla="*/ 77686 w 101882"/>
                <a:gd name="connsiteY0" fmla="*/ 74120 h 101882"/>
                <a:gd name="connsiteX1" fmla="*/ 60620 w 101882"/>
                <a:gd name="connsiteY1" fmla="*/ 28782 h 101882"/>
                <a:gd name="connsiteX2" fmla="*/ 44064 w 101882"/>
                <a:gd name="connsiteY2" fmla="*/ 74120 h 101882"/>
                <a:gd name="connsiteX3" fmla="*/ 77686 w 101882"/>
                <a:gd name="connsiteY3" fmla="*/ 74120 h 101882"/>
                <a:gd name="connsiteX4" fmla="*/ 123533 w 101882"/>
                <a:gd name="connsiteY4" fmla="*/ 123023 h 101882"/>
                <a:gd name="connsiteX5" fmla="*/ 96534 w 101882"/>
                <a:gd name="connsiteY5" fmla="*/ 123023 h 101882"/>
                <a:gd name="connsiteX6" fmla="*/ 85836 w 101882"/>
                <a:gd name="connsiteY6" fmla="*/ 95006 h 101882"/>
                <a:gd name="connsiteX7" fmla="*/ 36423 w 101882"/>
                <a:gd name="connsiteY7" fmla="*/ 95006 h 101882"/>
                <a:gd name="connsiteX8" fmla="*/ 26235 w 101882"/>
                <a:gd name="connsiteY8" fmla="*/ 123023 h 101882"/>
                <a:gd name="connsiteX9" fmla="*/ 0 w 101882"/>
                <a:gd name="connsiteY9" fmla="*/ 123023 h 101882"/>
                <a:gd name="connsiteX10" fmla="*/ 47885 w 101882"/>
                <a:gd name="connsiteY10" fmla="*/ 0 h 101882"/>
                <a:gd name="connsiteX11" fmla="*/ 74375 w 101882"/>
                <a:gd name="connsiteY11" fmla="*/ 0 h 101882"/>
                <a:gd name="connsiteX12" fmla="*/ 123533 w 101882"/>
                <a:gd name="connsiteY12" fmla="*/ 123023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882" h="101882">
                  <a:moveTo>
                    <a:pt x="77686" y="74120"/>
                  </a:moveTo>
                  <a:lnTo>
                    <a:pt x="60620" y="28782"/>
                  </a:lnTo>
                  <a:lnTo>
                    <a:pt x="44064" y="74120"/>
                  </a:lnTo>
                  <a:lnTo>
                    <a:pt x="77686" y="74120"/>
                  </a:lnTo>
                  <a:close/>
                  <a:moveTo>
                    <a:pt x="123533" y="123023"/>
                  </a:moveTo>
                  <a:lnTo>
                    <a:pt x="96534" y="123023"/>
                  </a:lnTo>
                  <a:lnTo>
                    <a:pt x="85836" y="95006"/>
                  </a:lnTo>
                  <a:lnTo>
                    <a:pt x="36423" y="95006"/>
                  </a:lnTo>
                  <a:lnTo>
                    <a:pt x="26235" y="123023"/>
                  </a:lnTo>
                  <a:lnTo>
                    <a:pt x="0" y="123023"/>
                  </a:lnTo>
                  <a:lnTo>
                    <a:pt x="47885" y="0"/>
                  </a:lnTo>
                  <a:lnTo>
                    <a:pt x="74375" y="0"/>
                  </a:lnTo>
                  <a:lnTo>
                    <a:pt x="123533" y="123023"/>
                  </a:lnTo>
                  <a:close/>
                </a:path>
              </a:pathLst>
            </a:custGeom>
            <a:solidFill>
              <a:srgbClr val="FFFFFF"/>
            </a:solidFill>
            <a:ln w="25463" cap="flat">
              <a:noFill/>
              <a:prstDash val="solid"/>
              <a:miter/>
            </a:ln>
          </p:spPr>
          <p:txBody>
            <a:bodyPr rtlCol="0" anchor="ctr"/>
            <a:lstStyle/>
            <a:p>
              <a:endParaRPr lang="es-CO" dirty="0"/>
            </a:p>
          </p:txBody>
        </p:sp>
        <p:sp>
          <p:nvSpPr>
            <p:cNvPr id="86" name="Forma libre: forma 85">
              <a:extLst>
                <a:ext uri="{FF2B5EF4-FFF2-40B4-BE49-F238E27FC236}">
                  <a16:creationId xmlns="" xmlns:a16="http://schemas.microsoft.com/office/drawing/2014/main" id="{21EC2379-75C2-4B0F-9577-EE6B1A76CEF6}"/>
                </a:ext>
              </a:extLst>
            </p:cNvPr>
            <p:cNvSpPr/>
            <p:nvPr/>
          </p:nvSpPr>
          <p:spPr>
            <a:xfrm>
              <a:off x="6148367" y="8874555"/>
              <a:ext cx="76412" cy="101883"/>
            </a:xfrm>
            <a:custGeom>
              <a:avLst/>
              <a:gdLst>
                <a:gd name="connsiteX0" fmla="*/ 0 w 76412"/>
                <a:gd name="connsiteY0" fmla="*/ 122005 h 101882"/>
                <a:gd name="connsiteX1" fmla="*/ 0 w 76412"/>
                <a:gd name="connsiteY1" fmla="*/ 0 h 101882"/>
                <a:gd name="connsiteX2" fmla="*/ 24961 w 76412"/>
                <a:gd name="connsiteY2" fmla="*/ 0 h 101882"/>
                <a:gd name="connsiteX3" fmla="*/ 24961 w 76412"/>
                <a:gd name="connsiteY3" fmla="*/ 101119 h 101882"/>
                <a:gd name="connsiteX4" fmla="*/ 86600 w 76412"/>
                <a:gd name="connsiteY4" fmla="*/ 101119 h 101882"/>
                <a:gd name="connsiteX5" fmla="*/ 86600 w 76412"/>
                <a:gd name="connsiteY5" fmla="*/ 122005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412" h="101882">
                  <a:moveTo>
                    <a:pt x="0" y="122005"/>
                  </a:moveTo>
                  <a:lnTo>
                    <a:pt x="0" y="0"/>
                  </a:lnTo>
                  <a:lnTo>
                    <a:pt x="24961" y="0"/>
                  </a:lnTo>
                  <a:lnTo>
                    <a:pt x="24961" y="101119"/>
                  </a:lnTo>
                  <a:lnTo>
                    <a:pt x="86600" y="101119"/>
                  </a:lnTo>
                  <a:lnTo>
                    <a:pt x="86600" y="122005"/>
                  </a:lnTo>
                  <a:close/>
                </a:path>
              </a:pathLst>
            </a:custGeom>
            <a:solidFill>
              <a:srgbClr val="FFFFFF"/>
            </a:solidFill>
            <a:ln w="25463" cap="flat">
              <a:noFill/>
              <a:prstDash val="solid"/>
              <a:miter/>
            </a:ln>
          </p:spPr>
          <p:txBody>
            <a:bodyPr rtlCol="0" anchor="ctr"/>
            <a:lstStyle/>
            <a:p>
              <a:endParaRPr lang="es-CO" dirty="0"/>
            </a:p>
          </p:txBody>
        </p:sp>
        <p:sp>
          <p:nvSpPr>
            <p:cNvPr id="87" name="Forma libre: forma 86">
              <a:extLst>
                <a:ext uri="{FF2B5EF4-FFF2-40B4-BE49-F238E27FC236}">
                  <a16:creationId xmlns="" xmlns:a16="http://schemas.microsoft.com/office/drawing/2014/main" id="{52D67C68-B78C-4544-B139-9CD047DD7320}"/>
                </a:ext>
              </a:extLst>
            </p:cNvPr>
            <p:cNvSpPr/>
            <p:nvPr/>
          </p:nvSpPr>
          <p:spPr>
            <a:xfrm>
              <a:off x="6241081" y="8871499"/>
              <a:ext cx="101883" cy="101883"/>
            </a:xfrm>
            <a:custGeom>
              <a:avLst/>
              <a:gdLst>
                <a:gd name="connsiteX0" fmla="*/ 83035 w 101882"/>
                <a:gd name="connsiteY0" fmla="*/ 79723 h 101882"/>
                <a:gd name="connsiteX1" fmla="*/ 106977 w 101882"/>
                <a:gd name="connsiteY1" fmla="*/ 87365 h 101882"/>
                <a:gd name="connsiteX2" fmla="*/ 88638 w 101882"/>
                <a:gd name="connsiteY2" fmla="*/ 117420 h 101882"/>
                <a:gd name="connsiteX3" fmla="*/ 56036 w 101882"/>
                <a:gd name="connsiteY3" fmla="*/ 127099 h 101882"/>
                <a:gd name="connsiteX4" fmla="*/ 15792 w 101882"/>
                <a:gd name="connsiteY4" fmla="*/ 110288 h 101882"/>
                <a:gd name="connsiteX5" fmla="*/ 0 w 101882"/>
                <a:gd name="connsiteY5" fmla="*/ 64441 h 101882"/>
                <a:gd name="connsiteX6" fmla="*/ 15792 w 101882"/>
                <a:gd name="connsiteY6" fmla="*/ 16811 h 101882"/>
                <a:gd name="connsiteX7" fmla="*/ 57564 w 101882"/>
                <a:gd name="connsiteY7" fmla="*/ 0 h 101882"/>
                <a:gd name="connsiteX8" fmla="*/ 94242 w 101882"/>
                <a:gd name="connsiteY8" fmla="*/ 13499 h 101882"/>
                <a:gd name="connsiteX9" fmla="*/ 106977 w 101882"/>
                <a:gd name="connsiteY9" fmla="*/ 36168 h 101882"/>
                <a:gd name="connsiteX10" fmla="*/ 82270 w 101882"/>
                <a:gd name="connsiteY10" fmla="*/ 42027 h 101882"/>
                <a:gd name="connsiteX11" fmla="*/ 73101 w 101882"/>
                <a:gd name="connsiteY11" fmla="*/ 26999 h 101882"/>
                <a:gd name="connsiteX12" fmla="*/ 56290 w 101882"/>
                <a:gd name="connsiteY12" fmla="*/ 21395 h 101882"/>
                <a:gd name="connsiteX13" fmla="*/ 33876 w 101882"/>
                <a:gd name="connsiteY13" fmla="*/ 31329 h 101882"/>
                <a:gd name="connsiteX14" fmla="*/ 25471 w 101882"/>
                <a:gd name="connsiteY14" fmla="*/ 63167 h 101882"/>
                <a:gd name="connsiteX15" fmla="*/ 33876 w 101882"/>
                <a:gd name="connsiteY15" fmla="*/ 96279 h 101882"/>
                <a:gd name="connsiteX16" fmla="*/ 55781 w 101882"/>
                <a:gd name="connsiteY16" fmla="*/ 106213 h 101882"/>
                <a:gd name="connsiteX17" fmla="*/ 72846 w 101882"/>
                <a:gd name="connsiteY17" fmla="*/ 99845 h 101882"/>
                <a:gd name="connsiteX18" fmla="*/ 83035 w 101882"/>
                <a:gd name="connsiteY18" fmla="*/ 79723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1882" h="101882">
                  <a:moveTo>
                    <a:pt x="83035" y="79723"/>
                  </a:moveTo>
                  <a:lnTo>
                    <a:pt x="106977" y="87365"/>
                  </a:lnTo>
                  <a:cubicBezTo>
                    <a:pt x="103411" y="100864"/>
                    <a:pt x="97044" y="110798"/>
                    <a:pt x="88638" y="117420"/>
                  </a:cubicBezTo>
                  <a:cubicBezTo>
                    <a:pt x="79978" y="124042"/>
                    <a:pt x="69026" y="127099"/>
                    <a:pt x="56036" y="127099"/>
                  </a:cubicBezTo>
                  <a:cubicBezTo>
                    <a:pt x="39734" y="127099"/>
                    <a:pt x="26235" y="121495"/>
                    <a:pt x="15792" y="110288"/>
                  </a:cubicBezTo>
                  <a:cubicBezTo>
                    <a:pt x="5349" y="99081"/>
                    <a:pt x="0" y="83799"/>
                    <a:pt x="0" y="64441"/>
                  </a:cubicBezTo>
                  <a:cubicBezTo>
                    <a:pt x="0" y="44064"/>
                    <a:pt x="5349" y="28272"/>
                    <a:pt x="15792" y="16811"/>
                  </a:cubicBezTo>
                  <a:cubicBezTo>
                    <a:pt x="26490" y="5604"/>
                    <a:pt x="40244" y="0"/>
                    <a:pt x="57564" y="0"/>
                  </a:cubicBezTo>
                  <a:cubicBezTo>
                    <a:pt x="72592" y="0"/>
                    <a:pt x="84818" y="4585"/>
                    <a:pt x="94242" y="13499"/>
                  </a:cubicBezTo>
                  <a:cubicBezTo>
                    <a:pt x="99845" y="18594"/>
                    <a:pt x="103921" y="26490"/>
                    <a:pt x="106977" y="36168"/>
                  </a:cubicBezTo>
                  <a:lnTo>
                    <a:pt x="82270" y="42027"/>
                  </a:lnTo>
                  <a:cubicBezTo>
                    <a:pt x="80742" y="35659"/>
                    <a:pt x="77940" y="30565"/>
                    <a:pt x="73101" y="26999"/>
                  </a:cubicBezTo>
                  <a:cubicBezTo>
                    <a:pt x="68516" y="23433"/>
                    <a:pt x="62913" y="21395"/>
                    <a:pt x="56290" y="21395"/>
                  </a:cubicBezTo>
                  <a:cubicBezTo>
                    <a:pt x="47121" y="21395"/>
                    <a:pt x="39734" y="24707"/>
                    <a:pt x="33876" y="31329"/>
                  </a:cubicBezTo>
                  <a:cubicBezTo>
                    <a:pt x="28273" y="37951"/>
                    <a:pt x="25471" y="48394"/>
                    <a:pt x="25471" y="63167"/>
                  </a:cubicBezTo>
                  <a:cubicBezTo>
                    <a:pt x="25471" y="78704"/>
                    <a:pt x="28273" y="89657"/>
                    <a:pt x="33876" y="96279"/>
                  </a:cubicBezTo>
                  <a:cubicBezTo>
                    <a:pt x="39480" y="102902"/>
                    <a:pt x="46611" y="106213"/>
                    <a:pt x="55781" y="106213"/>
                  </a:cubicBezTo>
                  <a:cubicBezTo>
                    <a:pt x="62403" y="106213"/>
                    <a:pt x="68007" y="104175"/>
                    <a:pt x="72846" y="99845"/>
                  </a:cubicBezTo>
                  <a:cubicBezTo>
                    <a:pt x="77686" y="95260"/>
                    <a:pt x="80997" y="88638"/>
                    <a:pt x="83035" y="79723"/>
                  </a:cubicBezTo>
                </a:path>
              </a:pathLst>
            </a:custGeom>
            <a:solidFill>
              <a:srgbClr val="FFFFFF"/>
            </a:solidFill>
            <a:ln w="25463" cap="flat">
              <a:noFill/>
              <a:prstDash val="solid"/>
              <a:miter/>
            </a:ln>
          </p:spPr>
          <p:txBody>
            <a:bodyPr rtlCol="0" anchor="ctr"/>
            <a:lstStyle/>
            <a:p>
              <a:endParaRPr lang="es-CO" dirty="0"/>
            </a:p>
          </p:txBody>
        </p:sp>
        <p:sp>
          <p:nvSpPr>
            <p:cNvPr id="88" name="Forma libre: forma 87">
              <a:extLst>
                <a:ext uri="{FF2B5EF4-FFF2-40B4-BE49-F238E27FC236}">
                  <a16:creationId xmlns="" xmlns:a16="http://schemas.microsoft.com/office/drawing/2014/main" id="{488773EF-CC71-46D1-A349-CD28AA929853}"/>
                </a:ext>
              </a:extLst>
            </p:cNvPr>
            <p:cNvSpPr/>
            <p:nvPr/>
          </p:nvSpPr>
          <p:spPr>
            <a:xfrm>
              <a:off x="6349586" y="8873537"/>
              <a:ext cx="101883" cy="101883"/>
            </a:xfrm>
            <a:custGeom>
              <a:avLst/>
              <a:gdLst>
                <a:gd name="connsiteX0" fmla="*/ 77940 w 101882"/>
                <a:gd name="connsiteY0" fmla="*/ 74120 h 101882"/>
                <a:gd name="connsiteX1" fmla="*/ 61130 w 101882"/>
                <a:gd name="connsiteY1" fmla="*/ 28782 h 101882"/>
                <a:gd name="connsiteX2" fmla="*/ 44319 w 101882"/>
                <a:gd name="connsiteY2" fmla="*/ 74120 h 101882"/>
                <a:gd name="connsiteX3" fmla="*/ 77940 w 101882"/>
                <a:gd name="connsiteY3" fmla="*/ 74120 h 101882"/>
                <a:gd name="connsiteX4" fmla="*/ 123788 w 101882"/>
                <a:gd name="connsiteY4" fmla="*/ 123023 h 101882"/>
                <a:gd name="connsiteX5" fmla="*/ 96534 w 101882"/>
                <a:gd name="connsiteY5" fmla="*/ 123023 h 101882"/>
                <a:gd name="connsiteX6" fmla="*/ 85836 w 101882"/>
                <a:gd name="connsiteY6" fmla="*/ 95006 h 101882"/>
                <a:gd name="connsiteX7" fmla="*/ 36678 w 101882"/>
                <a:gd name="connsiteY7" fmla="*/ 95006 h 101882"/>
                <a:gd name="connsiteX8" fmla="*/ 26490 w 101882"/>
                <a:gd name="connsiteY8" fmla="*/ 123023 h 101882"/>
                <a:gd name="connsiteX9" fmla="*/ 0 w 101882"/>
                <a:gd name="connsiteY9" fmla="*/ 123023 h 101882"/>
                <a:gd name="connsiteX10" fmla="*/ 47885 w 101882"/>
                <a:gd name="connsiteY10" fmla="*/ 0 h 101882"/>
                <a:gd name="connsiteX11" fmla="*/ 74375 w 101882"/>
                <a:gd name="connsiteY11" fmla="*/ 0 h 101882"/>
                <a:gd name="connsiteX12" fmla="*/ 123788 w 101882"/>
                <a:gd name="connsiteY12" fmla="*/ 123023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882" h="101882">
                  <a:moveTo>
                    <a:pt x="77940" y="74120"/>
                  </a:moveTo>
                  <a:lnTo>
                    <a:pt x="61130" y="28782"/>
                  </a:lnTo>
                  <a:lnTo>
                    <a:pt x="44319" y="74120"/>
                  </a:lnTo>
                  <a:lnTo>
                    <a:pt x="77940" y="74120"/>
                  </a:lnTo>
                  <a:close/>
                  <a:moveTo>
                    <a:pt x="123788" y="123023"/>
                  </a:moveTo>
                  <a:lnTo>
                    <a:pt x="96534" y="123023"/>
                  </a:lnTo>
                  <a:lnTo>
                    <a:pt x="85836" y="95006"/>
                  </a:lnTo>
                  <a:lnTo>
                    <a:pt x="36678" y="95006"/>
                  </a:lnTo>
                  <a:lnTo>
                    <a:pt x="26490" y="123023"/>
                  </a:lnTo>
                  <a:lnTo>
                    <a:pt x="0" y="123023"/>
                  </a:lnTo>
                  <a:lnTo>
                    <a:pt x="47885" y="0"/>
                  </a:lnTo>
                  <a:lnTo>
                    <a:pt x="74375" y="0"/>
                  </a:lnTo>
                  <a:lnTo>
                    <a:pt x="123788" y="123023"/>
                  </a:lnTo>
                  <a:close/>
                </a:path>
              </a:pathLst>
            </a:custGeom>
            <a:solidFill>
              <a:srgbClr val="FFFFFF"/>
            </a:solidFill>
            <a:ln w="25463" cap="flat">
              <a:noFill/>
              <a:prstDash val="solid"/>
              <a:miter/>
            </a:ln>
          </p:spPr>
          <p:txBody>
            <a:bodyPr rtlCol="0" anchor="ctr"/>
            <a:lstStyle/>
            <a:p>
              <a:endParaRPr lang="es-CO" dirty="0"/>
            </a:p>
          </p:txBody>
        </p:sp>
        <p:sp>
          <p:nvSpPr>
            <p:cNvPr id="89" name="Forma libre: forma 88">
              <a:extLst>
                <a:ext uri="{FF2B5EF4-FFF2-40B4-BE49-F238E27FC236}">
                  <a16:creationId xmlns="" xmlns:a16="http://schemas.microsoft.com/office/drawing/2014/main" id="{B0B86D89-EEC7-4D81-948E-9500AEF7ECE4}"/>
                </a:ext>
              </a:extLst>
            </p:cNvPr>
            <p:cNvSpPr/>
            <p:nvPr/>
          </p:nvSpPr>
          <p:spPr>
            <a:xfrm>
              <a:off x="6479996" y="8874555"/>
              <a:ext cx="76412" cy="101883"/>
            </a:xfrm>
            <a:custGeom>
              <a:avLst/>
              <a:gdLst>
                <a:gd name="connsiteX0" fmla="*/ 0 w 76412"/>
                <a:gd name="connsiteY0" fmla="*/ 122005 h 101882"/>
                <a:gd name="connsiteX1" fmla="*/ 0 w 76412"/>
                <a:gd name="connsiteY1" fmla="*/ 0 h 101882"/>
                <a:gd name="connsiteX2" fmla="*/ 24707 w 76412"/>
                <a:gd name="connsiteY2" fmla="*/ 0 h 101882"/>
                <a:gd name="connsiteX3" fmla="*/ 24707 w 76412"/>
                <a:gd name="connsiteY3" fmla="*/ 101119 h 101882"/>
                <a:gd name="connsiteX4" fmla="*/ 86346 w 76412"/>
                <a:gd name="connsiteY4" fmla="*/ 101119 h 101882"/>
                <a:gd name="connsiteX5" fmla="*/ 86346 w 76412"/>
                <a:gd name="connsiteY5" fmla="*/ 122005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412" h="101882">
                  <a:moveTo>
                    <a:pt x="0" y="122005"/>
                  </a:moveTo>
                  <a:lnTo>
                    <a:pt x="0" y="0"/>
                  </a:lnTo>
                  <a:lnTo>
                    <a:pt x="24707" y="0"/>
                  </a:lnTo>
                  <a:lnTo>
                    <a:pt x="24707" y="101119"/>
                  </a:lnTo>
                  <a:lnTo>
                    <a:pt x="86346" y="101119"/>
                  </a:lnTo>
                  <a:lnTo>
                    <a:pt x="86346" y="122005"/>
                  </a:lnTo>
                  <a:close/>
                </a:path>
              </a:pathLst>
            </a:custGeom>
            <a:solidFill>
              <a:srgbClr val="FFFFFF"/>
            </a:solidFill>
            <a:ln w="25463" cap="flat">
              <a:noFill/>
              <a:prstDash val="solid"/>
              <a:miter/>
            </a:ln>
          </p:spPr>
          <p:txBody>
            <a:bodyPr rtlCol="0" anchor="ctr"/>
            <a:lstStyle/>
            <a:p>
              <a:endParaRPr lang="es-CO" dirty="0"/>
            </a:p>
          </p:txBody>
        </p:sp>
        <p:sp>
          <p:nvSpPr>
            <p:cNvPr id="90" name="Forma libre: forma 89">
              <a:extLst>
                <a:ext uri="{FF2B5EF4-FFF2-40B4-BE49-F238E27FC236}">
                  <a16:creationId xmlns="" xmlns:a16="http://schemas.microsoft.com/office/drawing/2014/main" id="{1B1D9DC9-9F9B-4FF6-B473-F4D7233EC22F}"/>
                </a:ext>
              </a:extLst>
            </p:cNvPr>
            <p:cNvSpPr/>
            <p:nvPr/>
          </p:nvSpPr>
          <p:spPr>
            <a:xfrm>
              <a:off x="6576530" y="8873537"/>
              <a:ext cx="101883" cy="101883"/>
            </a:xfrm>
            <a:custGeom>
              <a:avLst/>
              <a:gdLst>
                <a:gd name="connsiteX0" fmla="*/ 25216 w 101882"/>
                <a:gd name="connsiteY0" fmla="*/ 20886 h 101882"/>
                <a:gd name="connsiteX1" fmla="*/ 25216 w 101882"/>
                <a:gd name="connsiteY1" fmla="*/ 102137 h 101882"/>
                <a:gd name="connsiteX2" fmla="*/ 43810 w 101882"/>
                <a:gd name="connsiteY2" fmla="*/ 102137 h 101882"/>
                <a:gd name="connsiteX3" fmla="*/ 58837 w 101882"/>
                <a:gd name="connsiteY3" fmla="*/ 100864 h 101882"/>
                <a:gd name="connsiteX4" fmla="*/ 69026 w 101882"/>
                <a:gd name="connsiteY4" fmla="*/ 95770 h 101882"/>
                <a:gd name="connsiteX5" fmla="*/ 75648 w 101882"/>
                <a:gd name="connsiteY5" fmla="*/ 83799 h 101882"/>
                <a:gd name="connsiteX6" fmla="*/ 78195 w 101882"/>
                <a:gd name="connsiteY6" fmla="*/ 61384 h 101882"/>
                <a:gd name="connsiteX7" fmla="*/ 75648 w 101882"/>
                <a:gd name="connsiteY7" fmla="*/ 39480 h 101882"/>
                <a:gd name="connsiteX8" fmla="*/ 68516 w 101882"/>
                <a:gd name="connsiteY8" fmla="*/ 27508 h 101882"/>
                <a:gd name="connsiteX9" fmla="*/ 57054 w 101882"/>
                <a:gd name="connsiteY9" fmla="*/ 21650 h 101882"/>
                <a:gd name="connsiteX10" fmla="*/ 36678 w 101882"/>
                <a:gd name="connsiteY10" fmla="*/ 20631 h 101882"/>
                <a:gd name="connsiteX11" fmla="*/ 25216 w 101882"/>
                <a:gd name="connsiteY11" fmla="*/ 20631 h 101882"/>
                <a:gd name="connsiteX12" fmla="*/ 255 w 101882"/>
                <a:gd name="connsiteY12" fmla="*/ 0 h 101882"/>
                <a:gd name="connsiteX13" fmla="*/ 45593 w 101882"/>
                <a:gd name="connsiteY13" fmla="*/ 0 h 101882"/>
                <a:gd name="connsiteX14" fmla="*/ 69026 w 101882"/>
                <a:gd name="connsiteY14" fmla="*/ 2292 h 101882"/>
                <a:gd name="connsiteX15" fmla="*/ 87619 w 101882"/>
                <a:gd name="connsiteY15" fmla="*/ 13754 h 101882"/>
                <a:gd name="connsiteX16" fmla="*/ 99336 w 101882"/>
                <a:gd name="connsiteY16" fmla="*/ 33621 h 101882"/>
                <a:gd name="connsiteX17" fmla="*/ 103411 w 101882"/>
                <a:gd name="connsiteY17" fmla="*/ 62658 h 101882"/>
                <a:gd name="connsiteX18" fmla="*/ 99591 w 101882"/>
                <a:gd name="connsiteY18" fmla="*/ 88893 h 101882"/>
                <a:gd name="connsiteX19" fmla="*/ 86346 w 101882"/>
                <a:gd name="connsiteY19" fmla="*/ 110543 h 101882"/>
                <a:gd name="connsiteX20" fmla="*/ 68771 w 101882"/>
                <a:gd name="connsiteY20" fmla="*/ 120476 h 101882"/>
                <a:gd name="connsiteX21" fmla="*/ 46866 w 101882"/>
                <a:gd name="connsiteY21" fmla="*/ 123023 h 101882"/>
                <a:gd name="connsiteX22" fmla="*/ 0 w 101882"/>
                <a:gd name="connsiteY22" fmla="*/ 123023 h 101882"/>
                <a:gd name="connsiteX23" fmla="*/ 0 w 101882"/>
                <a:gd name="connsiteY23" fmla="*/ 0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1882" h="101882">
                  <a:moveTo>
                    <a:pt x="25216" y="20886"/>
                  </a:moveTo>
                  <a:lnTo>
                    <a:pt x="25216" y="102137"/>
                  </a:lnTo>
                  <a:lnTo>
                    <a:pt x="43810" y="102137"/>
                  </a:lnTo>
                  <a:cubicBezTo>
                    <a:pt x="50941" y="102137"/>
                    <a:pt x="55781" y="101628"/>
                    <a:pt x="58837" y="100864"/>
                  </a:cubicBezTo>
                  <a:cubicBezTo>
                    <a:pt x="62913" y="99845"/>
                    <a:pt x="66224" y="98317"/>
                    <a:pt x="69026" y="95770"/>
                  </a:cubicBezTo>
                  <a:cubicBezTo>
                    <a:pt x="71573" y="93223"/>
                    <a:pt x="73865" y="89402"/>
                    <a:pt x="75648" y="83799"/>
                  </a:cubicBezTo>
                  <a:cubicBezTo>
                    <a:pt x="77176" y="78195"/>
                    <a:pt x="78195" y="70809"/>
                    <a:pt x="78195" y="61384"/>
                  </a:cubicBezTo>
                  <a:cubicBezTo>
                    <a:pt x="78195" y="51960"/>
                    <a:pt x="77431" y="44574"/>
                    <a:pt x="75648" y="39480"/>
                  </a:cubicBezTo>
                  <a:cubicBezTo>
                    <a:pt x="73865" y="34385"/>
                    <a:pt x="71573" y="30310"/>
                    <a:pt x="68516" y="27508"/>
                  </a:cubicBezTo>
                  <a:cubicBezTo>
                    <a:pt x="65460" y="24707"/>
                    <a:pt x="61639" y="22924"/>
                    <a:pt x="57054" y="21650"/>
                  </a:cubicBezTo>
                  <a:cubicBezTo>
                    <a:pt x="53489" y="20886"/>
                    <a:pt x="46866" y="20631"/>
                    <a:pt x="36678" y="20631"/>
                  </a:cubicBezTo>
                  <a:lnTo>
                    <a:pt x="25216" y="20631"/>
                  </a:lnTo>
                  <a:close/>
                  <a:moveTo>
                    <a:pt x="255" y="0"/>
                  </a:moveTo>
                  <a:lnTo>
                    <a:pt x="45593" y="0"/>
                  </a:lnTo>
                  <a:cubicBezTo>
                    <a:pt x="55781" y="0"/>
                    <a:pt x="63677" y="764"/>
                    <a:pt x="69026" y="2292"/>
                  </a:cubicBezTo>
                  <a:cubicBezTo>
                    <a:pt x="76157" y="4330"/>
                    <a:pt x="82270" y="8151"/>
                    <a:pt x="87619" y="13754"/>
                  </a:cubicBezTo>
                  <a:cubicBezTo>
                    <a:pt x="92713" y="19103"/>
                    <a:pt x="96789" y="25980"/>
                    <a:pt x="99336" y="33621"/>
                  </a:cubicBezTo>
                  <a:cubicBezTo>
                    <a:pt x="102138" y="41517"/>
                    <a:pt x="103411" y="51196"/>
                    <a:pt x="103411" y="62658"/>
                  </a:cubicBezTo>
                  <a:cubicBezTo>
                    <a:pt x="103411" y="72846"/>
                    <a:pt x="102138" y="81506"/>
                    <a:pt x="99591" y="88893"/>
                  </a:cubicBezTo>
                  <a:cubicBezTo>
                    <a:pt x="96534" y="97807"/>
                    <a:pt x="92204" y="104939"/>
                    <a:pt x="86346" y="110543"/>
                  </a:cubicBezTo>
                  <a:cubicBezTo>
                    <a:pt x="82016" y="114873"/>
                    <a:pt x="76157" y="118184"/>
                    <a:pt x="68771" y="120476"/>
                  </a:cubicBezTo>
                  <a:cubicBezTo>
                    <a:pt x="63422" y="122259"/>
                    <a:pt x="56036" y="123023"/>
                    <a:pt x="46866" y="123023"/>
                  </a:cubicBezTo>
                  <a:lnTo>
                    <a:pt x="0" y="123023"/>
                  </a:lnTo>
                  <a:lnTo>
                    <a:pt x="0" y="0"/>
                  </a:lnTo>
                  <a:close/>
                </a:path>
              </a:pathLst>
            </a:custGeom>
            <a:solidFill>
              <a:srgbClr val="FFFFFF"/>
            </a:solidFill>
            <a:ln w="25463" cap="flat">
              <a:noFill/>
              <a:prstDash val="solid"/>
              <a:miter/>
            </a:ln>
          </p:spPr>
          <p:txBody>
            <a:bodyPr rtlCol="0" anchor="ctr"/>
            <a:lstStyle/>
            <a:p>
              <a:endParaRPr lang="es-CO" dirty="0"/>
            </a:p>
          </p:txBody>
        </p:sp>
        <p:sp>
          <p:nvSpPr>
            <p:cNvPr id="91" name="Forma libre: forma 90">
              <a:extLst>
                <a:ext uri="{FF2B5EF4-FFF2-40B4-BE49-F238E27FC236}">
                  <a16:creationId xmlns="" xmlns:a16="http://schemas.microsoft.com/office/drawing/2014/main" id="{6C2B44FB-5926-483D-888D-15D571305468}"/>
                </a:ext>
              </a:extLst>
            </p:cNvPr>
            <p:cNvSpPr/>
            <p:nvPr/>
          </p:nvSpPr>
          <p:spPr>
            <a:xfrm>
              <a:off x="6693186" y="8837368"/>
              <a:ext cx="25471" cy="152824"/>
            </a:xfrm>
            <a:custGeom>
              <a:avLst/>
              <a:gdLst>
                <a:gd name="connsiteX0" fmla="*/ 0 w 25470"/>
                <a:gd name="connsiteY0" fmla="*/ 36168 h 152824"/>
                <a:gd name="connsiteX1" fmla="*/ 24961 w 25470"/>
                <a:gd name="connsiteY1" fmla="*/ 36168 h 152824"/>
                <a:gd name="connsiteX2" fmla="*/ 24961 w 25470"/>
                <a:gd name="connsiteY2" fmla="*/ 159192 h 152824"/>
                <a:gd name="connsiteX3" fmla="*/ 0 w 25470"/>
                <a:gd name="connsiteY3" fmla="*/ 159192 h 152824"/>
                <a:gd name="connsiteX4" fmla="*/ 0 w 25470"/>
                <a:gd name="connsiteY4" fmla="*/ 36168 h 152824"/>
                <a:gd name="connsiteX5" fmla="*/ 6113 w 25470"/>
                <a:gd name="connsiteY5" fmla="*/ 24961 h 152824"/>
                <a:gd name="connsiteX6" fmla="*/ 17575 w 25470"/>
                <a:gd name="connsiteY6" fmla="*/ 0 h 152824"/>
                <a:gd name="connsiteX7" fmla="*/ 44064 w 25470"/>
                <a:gd name="connsiteY7" fmla="*/ 0 h 152824"/>
                <a:gd name="connsiteX8" fmla="*/ 21141 w 25470"/>
                <a:gd name="connsiteY8" fmla="*/ 24961 h 152824"/>
                <a:gd name="connsiteX9" fmla="*/ 6113 w 25470"/>
                <a:gd name="connsiteY9" fmla="*/ 24961 h 152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470" h="152824">
                  <a:moveTo>
                    <a:pt x="0" y="36168"/>
                  </a:moveTo>
                  <a:lnTo>
                    <a:pt x="24961" y="36168"/>
                  </a:lnTo>
                  <a:lnTo>
                    <a:pt x="24961" y="159192"/>
                  </a:lnTo>
                  <a:lnTo>
                    <a:pt x="0" y="159192"/>
                  </a:lnTo>
                  <a:lnTo>
                    <a:pt x="0" y="36168"/>
                  </a:lnTo>
                  <a:close/>
                  <a:moveTo>
                    <a:pt x="6113" y="24961"/>
                  </a:moveTo>
                  <a:lnTo>
                    <a:pt x="17575" y="0"/>
                  </a:lnTo>
                  <a:lnTo>
                    <a:pt x="44064" y="0"/>
                  </a:lnTo>
                  <a:lnTo>
                    <a:pt x="21141" y="24961"/>
                  </a:lnTo>
                  <a:lnTo>
                    <a:pt x="6113" y="24961"/>
                  </a:lnTo>
                  <a:close/>
                </a:path>
              </a:pathLst>
            </a:custGeom>
            <a:solidFill>
              <a:srgbClr val="FFFFFF"/>
            </a:solidFill>
            <a:ln w="25463" cap="flat">
              <a:noFill/>
              <a:prstDash val="solid"/>
              <a:miter/>
            </a:ln>
          </p:spPr>
          <p:txBody>
            <a:bodyPr rtlCol="0" anchor="ctr"/>
            <a:lstStyle/>
            <a:p>
              <a:endParaRPr lang="es-CO" dirty="0"/>
            </a:p>
          </p:txBody>
        </p:sp>
        <p:sp>
          <p:nvSpPr>
            <p:cNvPr id="92" name="Forma libre: forma 91">
              <a:extLst>
                <a:ext uri="{FF2B5EF4-FFF2-40B4-BE49-F238E27FC236}">
                  <a16:creationId xmlns="" xmlns:a16="http://schemas.microsoft.com/office/drawing/2014/main" id="{77457E8E-EA9F-4863-81A0-5DDE775AF0E5}"/>
                </a:ext>
              </a:extLst>
            </p:cNvPr>
            <p:cNvSpPr/>
            <p:nvPr/>
          </p:nvSpPr>
          <p:spPr>
            <a:xfrm>
              <a:off x="6722223" y="8873537"/>
              <a:ext cx="101883" cy="101883"/>
            </a:xfrm>
            <a:custGeom>
              <a:avLst/>
              <a:gdLst>
                <a:gd name="connsiteX0" fmla="*/ 77431 w 101882"/>
                <a:gd name="connsiteY0" fmla="*/ 74120 h 101882"/>
                <a:gd name="connsiteX1" fmla="*/ 60366 w 101882"/>
                <a:gd name="connsiteY1" fmla="*/ 28782 h 101882"/>
                <a:gd name="connsiteX2" fmla="*/ 43810 w 101882"/>
                <a:gd name="connsiteY2" fmla="*/ 74120 h 101882"/>
                <a:gd name="connsiteX3" fmla="*/ 77431 w 101882"/>
                <a:gd name="connsiteY3" fmla="*/ 74120 h 101882"/>
                <a:gd name="connsiteX4" fmla="*/ 123278 w 101882"/>
                <a:gd name="connsiteY4" fmla="*/ 123023 h 101882"/>
                <a:gd name="connsiteX5" fmla="*/ 96279 w 101882"/>
                <a:gd name="connsiteY5" fmla="*/ 123023 h 101882"/>
                <a:gd name="connsiteX6" fmla="*/ 85582 w 101882"/>
                <a:gd name="connsiteY6" fmla="*/ 95006 h 101882"/>
                <a:gd name="connsiteX7" fmla="*/ 36423 w 101882"/>
                <a:gd name="connsiteY7" fmla="*/ 95006 h 101882"/>
                <a:gd name="connsiteX8" fmla="*/ 26235 w 101882"/>
                <a:gd name="connsiteY8" fmla="*/ 123023 h 101882"/>
                <a:gd name="connsiteX9" fmla="*/ 0 w 101882"/>
                <a:gd name="connsiteY9" fmla="*/ 123023 h 101882"/>
                <a:gd name="connsiteX10" fmla="*/ 47885 w 101882"/>
                <a:gd name="connsiteY10" fmla="*/ 0 h 101882"/>
                <a:gd name="connsiteX11" fmla="*/ 74375 w 101882"/>
                <a:gd name="connsiteY11" fmla="*/ 0 h 101882"/>
                <a:gd name="connsiteX12" fmla="*/ 123278 w 101882"/>
                <a:gd name="connsiteY12" fmla="*/ 123023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882" h="101882">
                  <a:moveTo>
                    <a:pt x="77431" y="74120"/>
                  </a:moveTo>
                  <a:lnTo>
                    <a:pt x="60366" y="28782"/>
                  </a:lnTo>
                  <a:lnTo>
                    <a:pt x="43810" y="74120"/>
                  </a:lnTo>
                  <a:lnTo>
                    <a:pt x="77431" y="74120"/>
                  </a:lnTo>
                  <a:close/>
                  <a:moveTo>
                    <a:pt x="123278" y="123023"/>
                  </a:moveTo>
                  <a:lnTo>
                    <a:pt x="96279" y="123023"/>
                  </a:lnTo>
                  <a:lnTo>
                    <a:pt x="85582" y="95006"/>
                  </a:lnTo>
                  <a:lnTo>
                    <a:pt x="36423" y="95006"/>
                  </a:lnTo>
                  <a:lnTo>
                    <a:pt x="26235" y="123023"/>
                  </a:lnTo>
                  <a:lnTo>
                    <a:pt x="0" y="123023"/>
                  </a:lnTo>
                  <a:lnTo>
                    <a:pt x="47885" y="0"/>
                  </a:lnTo>
                  <a:lnTo>
                    <a:pt x="74375" y="0"/>
                  </a:lnTo>
                  <a:lnTo>
                    <a:pt x="123278" y="123023"/>
                  </a:lnTo>
                  <a:close/>
                </a:path>
              </a:pathLst>
            </a:custGeom>
            <a:solidFill>
              <a:srgbClr val="FFFFFF"/>
            </a:solidFill>
            <a:ln w="25463" cap="flat">
              <a:noFill/>
              <a:prstDash val="solid"/>
              <a:miter/>
            </a:ln>
          </p:spPr>
          <p:txBody>
            <a:bodyPr rtlCol="0" anchor="ctr"/>
            <a:lstStyle/>
            <a:p>
              <a:endParaRPr lang="es-CO" dirty="0"/>
            </a:p>
          </p:txBody>
        </p:sp>
        <p:sp>
          <p:nvSpPr>
            <p:cNvPr id="93" name="Forma libre: forma 92">
              <a:extLst>
                <a:ext uri="{FF2B5EF4-FFF2-40B4-BE49-F238E27FC236}">
                  <a16:creationId xmlns="" xmlns:a16="http://schemas.microsoft.com/office/drawing/2014/main" id="{991DF530-1010-415D-A6F4-2E20F6D42627}"/>
                </a:ext>
              </a:extLst>
            </p:cNvPr>
            <p:cNvSpPr/>
            <p:nvPr/>
          </p:nvSpPr>
          <p:spPr>
            <a:xfrm>
              <a:off x="6885236" y="8873537"/>
              <a:ext cx="101883" cy="101883"/>
            </a:xfrm>
            <a:custGeom>
              <a:avLst/>
              <a:gdLst>
                <a:gd name="connsiteX0" fmla="*/ 0 w 101882"/>
                <a:gd name="connsiteY0" fmla="*/ 123023 h 101882"/>
                <a:gd name="connsiteX1" fmla="*/ 0 w 101882"/>
                <a:gd name="connsiteY1" fmla="*/ 0 h 101882"/>
                <a:gd name="connsiteX2" fmla="*/ 37187 w 101882"/>
                <a:gd name="connsiteY2" fmla="*/ 0 h 101882"/>
                <a:gd name="connsiteX3" fmla="*/ 59347 w 101882"/>
                <a:gd name="connsiteY3" fmla="*/ 84053 h 101882"/>
                <a:gd name="connsiteX4" fmla="*/ 81506 w 101882"/>
                <a:gd name="connsiteY4" fmla="*/ 0 h 101882"/>
                <a:gd name="connsiteX5" fmla="*/ 118694 w 101882"/>
                <a:gd name="connsiteY5" fmla="*/ 0 h 101882"/>
                <a:gd name="connsiteX6" fmla="*/ 118694 w 101882"/>
                <a:gd name="connsiteY6" fmla="*/ 123023 h 101882"/>
                <a:gd name="connsiteX7" fmla="*/ 95515 w 101882"/>
                <a:gd name="connsiteY7" fmla="*/ 123023 h 101882"/>
                <a:gd name="connsiteX8" fmla="*/ 95515 w 101882"/>
                <a:gd name="connsiteY8" fmla="*/ 26235 h 101882"/>
                <a:gd name="connsiteX9" fmla="*/ 71063 w 101882"/>
                <a:gd name="connsiteY9" fmla="*/ 123023 h 101882"/>
                <a:gd name="connsiteX10" fmla="*/ 47121 w 101882"/>
                <a:gd name="connsiteY10" fmla="*/ 123023 h 101882"/>
                <a:gd name="connsiteX11" fmla="*/ 22924 w 101882"/>
                <a:gd name="connsiteY11" fmla="*/ 26235 h 101882"/>
                <a:gd name="connsiteX12" fmla="*/ 22924 w 101882"/>
                <a:gd name="connsiteY12" fmla="*/ 123023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882" h="101882">
                  <a:moveTo>
                    <a:pt x="0" y="123023"/>
                  </a:moveTo>
                  <a:lnTo>
                    <a:pt x="0" y="0"/>
                  </a:lnTo>
                  <a:lnTo>
                    <a:pt x="37187" y="0"/>
                  </a:lnTo>
                  <a:lnTo>
                    <a:pt x="59347" y="84053"/>
                  </a:lnTo>
                  <a:lnTo>
                    <a:pt x="81506" y="0"/>
                  </a:lnTo>
                  <a:lnTo>
                    <a:pt x="118694" y="0"/>
                  </a:lnTo>
                  <a:lnTo>
                    <a:pt x="118694" y="123023"/>
                  </a:lnTo>
                  <a:lnTo>
                    <a:pt x="95515" y="123023"/>
                  </a:lnTo>
                  <a:lnTo>
                    <a:pt x="95515" y="26235"/>
                  </a:lnTo>
                  <a:lnTo>
                    <a:pt x="71063" y="123023"/>
                  </a:lnTo>
                  <a:lnTo>
                    <a:pt x="47121" y="123023"/>
                  </a:lnTo>
                  <a:lnTo>
                    <a:pt x="22924" y="26235"/>
                  </a:lnTo>
                  <a:lnTo>
                    <a:pt x="22924" y="123023"/>
                  </a:lnTo>
                  <a:close/>
                </a:path>
              </a:pathLst>
            </a:custGeom>
            <a:solidFill>
              <a:srgbClr val="FFFFFF"/>
            </a:solidFill>
            <a:ln w="25463" cap="flat">
              <a:noFill/>
              <a:prstDash val="solid"/>
              <a:miter/>
            </a:ln>
          </p:spPr>
          <p:txBody>
            <a:bodyPr rtlCol="0" anchor="ctr"/>
            <a:lstStyle/>
            <a:p>
              <a:endParaRPr lang="es-CO" dirty="0"/>
            </a:p>
          </p:txBody>
        </p:sp>
        <p:sp>
          <p:nvSpPr>
            <p:cNvPr id="94" name="Forma libre: forma 93">
              <a:extLst>
                <a:ext uri="{FF2B5EF4-FFF2-40B4-BE49-F238E27FC236}">
                  <a16:creationId xmlns="" xmlns:a16="http://schemas.microsoft.com/office/drawing/2014/main" id="{3DA9D87A-204A-4ED2-9C36-700EF6AD7908}"/>
                </a:ext>
              </a:extLst>
            </p:cNvPr>
            <p:cNvSpPr/>
            <p:nvPr/>
          </p:nvSpPr>
          <p:spPr>
            <a:xfrm>
              <a:off x="7009278" y="8873537"/>
              <a:ext cx="101883" cy="101883"/>
            </a:xfrm>
            <a:custGeom>
              <a:avLst/>
              <a:gdLst>
                <a:gd name="connsiteX0" fmla="*/ 77431 w 101882"/>
                <a:gd name="connsiteY0" fmla="*/ 74120 h 101882"/>
                <a:gd name="connsiteX1" fmla="*/ 60366 w 101882"/>
                <a:gd name="connsiteY1" fmla="*/ 28782 h 101882"/>
                <a:gd name="connsiteX2" fmla="*/ 43810 w 101882"/>
                <a:gd name="connsiteY2" fmla="*/ 74120 h 101882"/>
                <a:gd name="connsiteX3" fmla="*/ 77431 w 101882"/>
                <a:gd name="connsiteY3" fmla="*/ 74120 h 101882"/>
                <a:gd name="connsiteX4" fmla="*/ 123278 w 101882"/>
                <a:gd name="connsiteY4" fmla="*/ 123023 h 101882"/>
                <a:gd name="connsiteX5" fmla="*/ 96279 w 101882"/>
                <a:gd name="connsiteY5" fmla="*/ 123023 h 101882"/>
                <a:gd name="connsiteX6" fmla="*/ 85582 w 101882"/>
                <a:gd name="connsiteY6" fmla="*/ 95006 h 101882"/>
                <a:gd name="connsiteX7" fmla="*/ 36423 w 101882"/>
                <a:gd name="connsiteY7" fmla="*/ 95006 h 101882"/>
                <a:gd name="connsiteX8" fmla="*/ 26235 w 101882"/>
                <a:gd name="connsiteY8" fmla="*/ 123023 h 101882"/>
                <a:gd name="connsiteX9" fmla="*/ 0 w 101882"/>
                <a:gd name="connsiteY9" fmla="*/ 123023 h 101882"/>
                <a:gd name="connsiteX10" fmla="*/ 47885 w 101882"/>
                <a:gd name="connsiteY10" fmla="*/ 0 h 101882"/>
                <a:gd name="connsiteX11" fmla="*/ 74375 w 101882"/>
                <a:gd name="connsiteY11" fmla="*/ 0 h 101882"/>
                <a:gd name="connsiteX12" fmla="*/ 123278 w 101882"/>
                <a:gd name="connsiteY12" fmla="*/ 123023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882" h="101882">
                  <a:moveTo>
                    <a:pt x="77431" y="74120"/>
                  </a:moveTo>
                  <a:lnTo>
                    <a:pt x="60366" y="28782"/>
                  </a:lnTo>
                  <a:lnTo>
                    <a:pt x="43810" y="74120"/>
                  </a:lnTo>
                  <a:lnTo>
                    <a:pt x="77431" y="74120"/>
                  </a:lnTo>
                  <a:close/>
                  <a:moveTo>
                    <a:pt x="123278" y="123023"/>
                  </a:moveTo>
                  <a:lnTo>
                    <a:pt x="96279" y="123023"/>
                  </a:lnTo>
                  <a:lnTo>
                    <a:pt x="85582" y="95006"/>
                  </a:lnTo>
                  <a:lnTo>
                    <a:pt x="36423" y="95006"/>
                  </a:lnTo>
                  <a:lnTo>
                    <a:pt x="26235" y="123023"/>
                  </a:lnTo>
                  <a:lnTo>
                    <a:pt x="0" y="123023"/>
                  </a:lnTo>
                  <a:lnTo>
                    <a:pt x="47885" y="0"/>
                  </a:lnTo>
                  <a:lnTo>
                    <a:pt x="74375" y="0"/>
                  </a:lnTo>
                  <a:lnTo>
                    <a:pt x="123278" y="123023"/>
                  </a:lnTo>
                  <a:close/>
                </a:path>
              </a:pathLst>
            </a:custGeom>
            <a:solidFill>
              <a:srgbClr val="FFFFFF"/>
            </a:solidFill>
            <a:ln w="25463" cap="flat">
              <a:noFill/>
              <a:prstDash val="solid"/>
              <a:miter/>
            </a:ln>
          </p:spPr>
          <p:txBody>
            <a:bodyPr rtlCol="0" anchor="ctr"/>
            <a:lstStyle/>
            <a:p>
              <a:endParaRPr lang="es-CO" dirty="0"/>
            </a:p>
          </p:txBody>
        </p:sp>
        <p:sp>
          <p:nvSpPr>
            <p:cNvPr id="95" name="Forma libre: forma 94">
              <a:extLst>
                <a:ext uri="{FF2B5EF4-FFF2-40B4-BE49-F238E27FC236}">
                  <a16:creationId xmlns="" xmlns:a16="http://schemas.microsoft.com/office/drawing/2014/main" id="{2E5F3592-9FC4-422F-84CD-DA8EA9178160}"/>
                </a:ext>
              </a:extLst>
            </p:cNvPr>
            <p:cNvSpPr/>
            <p:nvPr/>
          </p:nvSpPr>
          <p:spPr>
            <a:xfrm>
              <a:off x="7109888" y="8873537"/>
              <a:ext cx="101883" cy="101883"/>
            </a:xfrm>
            <a:custGeom>
              <a:avLst/>
              <a:gdLst>
                <a:gd name="connsiteX0" fmla="*/ 44828 w 101882"/>
                <a:gd name="connsiteY0" fmla="*/ 123023 h 101882"/>
                <a:gd name="connsiteX1" fmla="*/ 44828 w 101882"/>
                <a:gd name="connsiteY1" fmla="*/ 71318 h 101882"/>
                <a:gd name="connsiteX2" fmla="*/ 0 w 101882"/>
                <a:gd name="connsiteY2" fmla="*/ 0 h 101882"/>
                <a:gd name="connsiteX3" fmla="*/ 29037 w 101882"/>
                <a:gd name="connsiteY3" fmla="*/ 0 h 101882"/>
                <a:gd name="connsiteX4" fmla="*/ 58073 w 101882"/>
                <a:gd name="connsiteY4" fmla="*/ 48649 h 101882"/>
                <a:gd name="connsiteX5" fmla="*/ 86346 w 101882"/>
                <a:gd name="connsiteY5" fmla="*/ 0 h 101882"/>
                <a:gd name="connsiteX6" fmla="*/ 115128 w 101882"/>
                <a:gd name="connsiteY6" fmla="*/ 0 h 101882"/>
                <a:gd name="connsiteX7" fmla="*/ 69790 w 101882"/>
                <a:gd name="connsiteY7" fmla="*/ 71318 h 101882"/>
                <a:gd name="connsiteX8" fmla="*/ 69790 w 101882"/>
                <a:gd name="connsiteY8" fmla="*/ 123023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882" h="101882">
                  <a:moveTo>
                    <a:pt x="44828" y="123023"/>
                  </a:moveTo>
                  <a:lnTo>
                    <a:pt x="44828" y="71318"/>
                  </a:lnTo>
                  <a:lnTo>
                    <a:pt x="0" y="0"/>
                  </a:lnTo>
                  <a:lnTo>
                    <a:pt x="29037" y="0"/>
                  </a:lnTo>
                  <a:lnTo>
                    <a:pt x="58073" y="48649"/>
                  </a:lnTo>
                  <a:lnTo>
                    <a:pt x="86346" y="0"/>
                  </a:lnTo>
                  <a:lnTo>
                    <a:pt x="115128" y="0"/>
                  </a:lnTo>
                  <a:lnTo>
                    <a:pt x="69790" y="71318"/>
                  </a:lnTo>
                  <a:lnTo>
                    <a:pt x="69790" y="123023"/>
                  </a:lnTo>
                  <a:close/>
                </a:path>
              </a:pathLst>
            </a:custGeom>
            <a:solidFill>
              <a:srgbClr val="FFFFFF"/>
            </a:solidFill>
            <a:ln w="25463" cap="flat">
              <a:noFill/>
              <a:prstDash val="solid"/>
              <a:miter/>
            </a:ln>
          </p:spPr>
          <p:txBody>
            <a:bodyPr rtlCol="0" anchor="ctr"/>
            <a:lstStyle/>
            <a:p>
              <a:endParaRPr lang="es-CO" dirty="0"/>
            </a:p>
          </p:txBody>
        </p:sp>
        <p:sp>
          <p:nvSpPr>
            <p:cNvPr id="96" name="Forma libre: forma 95">
              <a:extLst>
                <a:ext uri="{FF2B5EF4-FFF2-40B4-BE49-F238E27FC236}">
                  <a16:creationId xmlns="" xmlns:a16="http://schemas.microsoft.com/office/drawing/2014/main" id="{232035F9-9CAB-4CAB-AF4C-9BFA119E57EE}"/>
                </a:ext>
              </a:extLst>
            </p:cNvPr>
            <p:cNvSpPr/>
            <p:nvPr/>
          </p:nvSpPr>
          <p:spPr>
            <a:xfrm>
              <a:off x="7225015" y="8871499"/>
              <a:ext cx="101883" cy="101883"/>
            </a:xfrm>
            <a:custGeom>
              <a:avLst/>
              <a:gdLst>
                <a:gd name="connsiteX0" fmla="*/ 25471 w 101882"/>
                <a:gd name="connsiteY0" fmla="*/ 63422 h 101882"/>
                <a:gd name="connsiteX1" fmla="*/ 35150 w 101882"/>
                <a:gd name="connsiteY1" fmla="*/ 95006 h 101882"/>
                <a:gd name="connsiteX2" fmla="*/ 59602 w 101882"/>
                <a:gd name="connsiteY2" fmla="*/ 105703 h 101882"/>
                <a:gd name="connsiteX3" fmla="*/ 83799 w 101882"/>
                <a:gd name="connsiteY3" fmla="*/ 95006 h 101882"/>
                <a:gd name="connsiteX4" fmla="*/ 93223 w 101882"/>
                <a:gd name="connsiteY4" fmla="*/ 62913 h 101882"/>
                <a:gd name="connsiteX5" fmla="*/ 84053 w 101882"/>
                <a:gd name="connsiteY5" fmla="*/ 31329 h 101882"/>
                <a:gd name="connsiteX6" fmla="*/ 59347 w 101882"/>
                <a:gd name="connsiteY6" fmla="*/ 20886 h 101882"/>
                <a:gd name="connsiteX7" fmla="*/ 34640 w 101882"/>
                <a:gd name="connsiteY7" fmla="*/ 31329 h 101882"/>
                <a:gd name="connsiteX8" fmla="*/ 25471 w 101882"/>
                <a:gd name="connsiteY8" fmla="*/ 63422 h 101882"/>
                <a:gd name="connsiteX9" fmla="*/ 0 w 101882"/>
                <a:gd name="connsiteY9" fmla="*/ 64441 h 101882"/>
                <a:gd name="connsiteX10" fmla="*/ 5603 w 101882"/>
                <a:gd name="connsiteY10" fmla="*/ 32857 h 101882"/>
                <a:gd name="connsiteX11" fmla="*/ 17065 w 101882"/>
                <a:gd name="connsiteY11" fmla="*/ 16047 h 101882"/>
                <a:gd name="connsiteX12" fmla="*/ 33112 w 101882"/>
                <a:gd name="connsiteY12" fmla="*/ 4839 h 101882"/>
                <a:gd name="connsiteX13" fmla="*/ 59602 w 101882"/>
                <a:gd name="connsiteY13" fmla="*/ 0 h 101882"/>
                <a:gd name="connsiteX14" fmla="*/ 103156 w 101882"/>
                <a:gd name="connsiteY14" fmla="*/ 16811 h 101882"/>
                <a:gd name="connsiteX15" fmla="*/ 119458 w 101882"/>
                <a:gd name="connsiteY15" fmla="*/ 63677 h 101882"/>
                <a:gd name="connsiteX16" fmla="*/ 103411 w 101882"/>
                <a:gd name="connsiteY16" fmla="*/ 110288 h 101882"/>
                <a:gd name="connsiteX17" fmla="*/ 60111 w 101882"/>
                <a:gd name="connsiteY17" fmla="*/ 127099 h 101882"/>
                <a:gd name="connsiteX18" fmla="*/ 16301 w 101882"/>
                <a:gd name="connsiteY18" fmla="*/ 110543 h 101882"/>
                <a:gd name="connsiteX19" fmla="*/ 0 w 101882"/>
                <a:gd name="connsiteY19" fmla="*/ 64441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1882" h="101882">
                  <a:moveTo>
                    <a:pt x="25471" y="63422"/>
                  </a:moveTo>
                  <a:cubicBezTo>
                    <a:pt x="25471" y="77431"/>
                    <a:pt x="28782" y="87874"/>
                    <a:pt x="35150" y="95006"/>
                  </a:cubicBezTo>
                  <a:cubicBezTo>
                    <a:pt x="41517" y="102137"/>
                    <a:pt x="49668" y="105703"/>
                    <a:pt x="59602" y="105703"/>
                  </a:cubicBezTo>
                  <a:cubicBezTo>
                    <a:pt x="69280" y="105703"/>
                    <a:pt x="77686" y="102137"/>
                    <a:pt x="83799" y="95006"/>
                  </a:cubicBezTo>
                  <a:cubicBezTo>
                    <a:pt x="90166" y="87874"/>
                    <a:pt x="93223" y="77176"/>
                    <a:pt x="93223" y="62913"/>
                  </a:cubicBezTo>
                  <a:cubicBezTo>
                    <a:pt x="93223" y="48904"/>
                    <a:pt x="90166" y="38461"/>
                    <a:pt x="84053" y="31329"/>
                  </a:cubicBezTo>
                  <a:cubicBezTo>
                    <a:pt x="77940" y="24452"/>
                    <a:pt x="69535" y="20886"/>
                    <a:pt x="59347" y="20886"/>
                  </a:cubicBezTo>
                  <a:cubicBezTo>
                    <a:pt x="49159" y="20886"/>
                    <a:pt x="40753" y="24452"/>
                    <a:pt x="34640" y="31329"/>
                  </a:cubicBezTo>
                  <a:cubicBezTo>
                    <a:pt x="28527" y="38715"/>
                    <a:pt x="25471" y="49413"/>
                    <a:pt x="25471" y="63422"/>
                  </a:cubicBezTo>
                  <a:moveTo>
                    <a:pt x="0" y="64441"/>
                  </a:moveTo>
                  <a:cubicBezTo>
                    <a:pt x="0" y="51960"/>
                    <a:pt x="2038" y="41263"/>
                    <a:pt x="5603" y="32857"/>
                  </a:cubicBezTo>
                  <a:cubicBezTo>
                    <a:pt x="8405" y="26490"/>
                    <a:pt x="12226" y="20886"/>
                    <a:pt x="17065" y="16047"/>
                  </a:cubicBezTo>
                  <a:cubicBezTo>
                    <a:pt x="21905" y="10952"/>
                    <a:pt x="27254" y="7387"/>
                    <a:pt x="33112" y="4839"/>
                  </a:cubicBezTo>
                  <a:cubicBezTo>
                    <a:pt x="40753" y="1528"/>
                    <a:pt x="49668" y="0"/>
                    <a:pt x="59602" y="0"/>
                  </a:cubicBezTo>
                  <a:cubicBezTo>
                    <a:pt x="77686" y="0"/>
                    <a:pt x="92204" y="5604"/>
                    <a:pt x="103156" y="16811"/>
                  </a:cubicBezTo>
                  <a:cubicBezTo>
                    <a:pt x="114109" y="28018"/>
                    <a:pt x="119458" y="43810"/>
                    <a:pt x="119458" y="63677"/>
                  </a:cubicBezTo>
                  <a:cubicBezTo>
                    <a:pt x="119458" y="83544"/>
                    <a:pt x="114109" y="99081"/>
                    <a:pt x="103411" y="110288"/>
                  </a:cubicBezTo>
                  <a:cubicBezTo>
                    <a:pt x="92713" y="121495"/>
                    <a:pt x="78195" y="127099"/>
                    <a:pt x="60111" y="127099"/>
                  </a:cubicBezTo>
                  <a:cubicBezTo>
                    <a:pt x="41772" y="127099"/>
                    <a:pt x="27254" y="121495"/>
                    <a:pt x="16301" y="110543"/>
                  </a:cubicBezTo>
                  <a:cubicBezTo>
                    <a:pt x="5349" y="99336"/>
                    <a:pt x="0" y="84053"/>
                    <a:pt x="0" y="64441"/>
                  </a:cubicBezTo>
                </a:path>
              </a:pathLst>
            </a:custGeom>
            <a:solidFill>
              <a:srgbClr val="FFFFFF"/>
            </a:solidFill>
            <a:ln w="25463" cap="flat">
              <a:noFill/>
              <a:prstDash val="solid"/>
              <a:miter/>
            </a:ln>
          </p:spPr>
          <p:txBody>
            <a:bodyPr rtlCol="0" anchor="ctr"/>
            <a:lstStyle/>
            <a:p>
              <a:endParaRPr lang="es-CO" dirty="0"/>
            </a:p>
          </p:txBody>
        </p:sp>
        <p:sp>
          <p:nvSpPr>
            <p:cNvPr id="97" name="Forma libre: forma 96">
              <a:extLst>
                <a:ext uri="{FF2B5EF4-FFF2-40B4-BE49-F238E27FC236}">
                  <a16:creationId xmlns="" xmlns:a16="http://schemas.microsoft.com/office/drawing/2014/main" id="{57B54DC4-53E5-4DAF-A885-A4392517D51D}"/>
                </a:ext>
              </a:extLst>
            </p:cNvPr>
            <p:cNvSpPr/>
            <p:nvPr/>
          </p:nvSpPr>
          <p:spPr>
            <a:xfrm>
              <a:off x="7356444" y="8873537"/>
              <a:ext cx="101883" cy="101883"/>
            </a:xfrm>
            <a:custGeom>
              <a:avLst/>
              <a:gdLst>
                <a:gd name="connsiteX0" fmla="*/ 24961 w 101882"/>
                <a:gd name="connsiteY0" fmla="*/ 52215 h 101882"/>
                <a:gd name="connsiteX1" fmla="*/ 43300 w 101882"/>
                <a:gd name="connsiteY1" fmla="*/ 52215 h 101882"/>
                <a:gd name="connsiteX2" fmla="*/ 65460 w 101882"/>
                <a:gd name="connsiteY2" fmla="*/ 50687 h 101882"/>
                <a:gd name="connsiteX3" fmla="*/ 72592 w 101882"/>
                <a:gd name="connsiteY3" fmla="*/ 45338 h 101882"/>
                <a:gd name="connsiteX4" fmla="*/ 75139 w 101882"/>
                <a:gd name="connsiteY4" fmla="*/ 36168 h 101882"/>
                <a:gd name="connsiteX5" fmla="*/ 71827 w 101882"/>
                <a:gd name="connsiteY5" fmla="*/ 26235 h 101882"/>
                <a:gd name="connsiteX6" fmla="*/ 62658 w 101882"/>
                <a:gd name="connsiteY6" fmla="*/ 21395 h 101882"/>
                <a:gd name="connsiteX7" fmla="*/ 44574 w 101882"/>
                <a:gd name="connsiteY7" fmla="*/ 21141 h 101882"/>
                <a:gd name="connsiteX8" fmla="*/ 25216 w 101882"/>
                <a:gd name="connsiteY8" fmla="*/ 21141 h 101882"/>
                <a:gd name="connsiteX9" fmla="*/ 25216 w 101882"/>
                <a:gd name="connsiteY9" fmla="*/ 52215 h 101882"/>
                <a:gd name="connsiteX10" fmla="*/ 0 w 101882"/>
                <a:gd name="connsiteY10" fmla="*/ 123023 h 101882"/>
                <a:gd name="connsiteX11" fmla="*/ 0 w 101882"/>
                <a:gd name="connsiteY11" fmla="*/ 0 h 101882"/>
                <a:gd name="connsiteX12" fmla="*/ 52215 w 101882"/>
                <a:gd name="connsiteY12" fmla="*/ 0 h 101882"/>
                <a:gd name="connsiteX13" fmla="*/ 80997 w 101882"/>
                <a:gd name="connsiteY13" fmla="*/ 3311 h 101882"/>
                <a:gd name="connsiteX14" fmla="*/ 95260 w 101882"/>
                <a:gd name="connsiteY14" fmla="*/ 15028 h 101882"/>
                <a:gd name="connsiteX15" fmla="*/ 100609 w 101882"/>
                <a:gd name="connsiteY15" fmla="*/ 34385 h 101882"/>
                <a:gd name="connsiteX16" fmla="*/ 92459 w 101882"/>
                <a:gd name="connsiteY16" fmla="*/ 57309 h 101882"/>
                <a:gd name="connsiteX17" fmla="*/ 68262 w 101882"/>
                <a:gd name="connsiteY17" fmla="*/ 68771 h 101882"/>
                <a:gd name="connsiteX18" fmla="*/ 81506 w 101882"/>
                <a:gd name="connsiteY18" fmla="*/ 79214 h 101882"/>
                <a:gd name="connsiteX19" fmla="*/ 95515 w 101882"/>
                <a:gd name="connsiteY19" fmla="*/ 99081 h 101882"/>
                <a:gd name="connsiteX20" fmla="*/ 110543 w 101882"/>
                <a:gd name="connsiteY20" fmla="*/ 123023 h 101882"/>
                <a:gd name="connsiteX21" fmla="*/ 80742 w 101882"/>
                <a:gd name="connsiteY21" fmla="*/ 123023 h 101882"/>
                <a:gd name="connsiteX22" fmla="*/ 62913 w 101882"/>
                <a:gd name="connsiteY22" fmla="*/ 96279 h 101882"/>
                <a:gd name="connsiteX23" fmla="*/ 49923 w 101882"/>
                <a:gd name="connsiteY23" fmla="*/ 78195 h 101882"/>
                <a:gd name="connsiteX24" fmla="*/ 42536 w 101882"/>
                <a:gd name="connsiteY24" fmla="*/ 73101 h 101882"/>
                <a:gd name="connsiteX25" fmla="*/ 29801 w 101882"/>
                <a:gd name="connsiteY25" fmla="*/ 71827 h 101882"/>
                <a:gd name="connsiteX26" fmla="*/ 24707 w 101882"/>
                <a:gd name="connsiteY26" fmla="*/ 71827 h 101882"/>
                <a:gd name="connsiteX27" fmla="*/ 24707 w 101882"/>
                <a:gd name="connsiteY27" fmla="*/ 123023 h 101882"/>
                <a:gd name="connsiteX28" fmla="*/ 0 w 101882"/>
                <a:gd name="connsiteY28" fmla="*/ 123023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1882" h="101882">
                  <a:moveTo>
                    <a:pt x="24961" y="52215"/>
                  </a:moveTo>
                  <a:lnTo>
                    <a:pt x="43300" y="52215"/>
                  </a:lnTo>
                  <a:cubicBezTo>
                    <a:pt x="55271" y="52215"/>
                    <a:pt x="62658" y="51705"/>
                    <a:pt x="65460" y="50687"/>
                  </a:cubicBezTo>
                  <a:cubicBezTo>
                    <a:pt x="68516" y="49668"/>
                    <a:pt x="70809" y="47885"/>
                    <a:pt x="72592" y="45338"/>
                  </a:cubicBezTo>
                  <a:cubicBezTo>
                    <a:pt x="74374" y="42791"/>
                    <a:pt x="75139" y="39734"/>
                    <a:pt x="75139" y="36168"/>
                  </a:cubicBezTo>
                  <a:cubicBezTo>
                    <a:pt x="75139" y="32093"/>
                    <a:pt x="74120" y="28782"/>
                    <a:pt x="71827" y="26235"/>
                  </a:cubicBezTo>
                  <a:cubicBezTo>
                    <a:pt x="69535" y="23688"/>
                    <a:pt x="66733" y="21905"/>
                    <a:pt x="62658" y="21395"/>
                  </a:cubicBezTo>
                  <a:cubicBezTo>
                    <a:pt x="60875" y="21141"/>
                    <a:pt x="54762" y="21141"/>
                    <a:pt x="44574" y="21141"/>
                  </a:cubicBezTo>
                  <a:lnTo>
                    <a:pt x="25216" y="21141"/>
                  </a:lnTo>
                  <a:lnTo>
                    <a:pt x="25216" y="52215"/>
                  </a:lnTo>
                  <a:close/>
                  <a:moveTo>
                    <a:pt x="0" y="123023"/>
                  </a:moveTo>
                  <a:lnTo>
                    <a:pt x="0" y="0"/>
                  </a:lnTo>
                  <a:lnTo>
                    <a:pt x="52215" y="0"/>
                  </a:lnTo>
                  <a:cubicBezTo>
                    <a:pt x="65460" y="0"/>
                    <a:pt x="74884" y="1019"/>
                    <a:pt x="80997" y="3311"/>
                  </a:cubicBezTo>
                  <a:cubicBezTo>
                    <a:pt x="86855" y="5603"/>
                    <a:pt x="91695" y="9424"/>
                    <a:pt x="95260" y="15028"/>
                  </a:cubicBezTo>
                  <a:cubicBezTo>
                    <a:pt x="98826" y="20631"/>
                    <a:pt x="100609" y="27254"/>
                    <a:pt x="100609" y="34385"/>
                  </a:cubicBezTo>
                  <a:cubicBezTo>
                    <a:pt x="100609" y="43555"/>
                    <a:pt x="97808" y="51196"/>
                    <a:pt x="92459" y="57309"/>
                  </a:cubicBezTo>
                  <a:cubicBezTo>
                    <a:pt x="87110" y="63167"/>
                    <a:pt x="78959" y="66988"/>
                    <a:pt x="68262" y="68771"/>
                  </a:cubicBezTo>
                  <a:cubicBezTo>
                    <a:pt x="73610" y="71827"/>
                    <a:pt x="77940" y="75393"/>
                    <a:pt x="81506" y="79214"/>
                  </a:cubicBezTo>
                  <a:cubicBezTo>
                    <a:pt x="85072" y="82780"/>
                    <a:pt x="89657" y="89402"/>
                    <a:pt x="95515" y="99081"/>
                  </a:cubicBezTo>
                  <a:lnTo>
                    <a:pt x="110543" y="123023"/>
                  </a:lnTo>
                  <a:lnTo>
                    <a:pt x="80742" y="123023"/>
                  </a:lnTo>
                  <a:lnTo>
                    <a:pt x="62913" y="96279"/>
                  </a:lnTo>
                  <a:cubicBezTo>
                    <a:pt x="56545" y="86600"/>
                    <a:pt x="52215" y="80742"/>
                    <a:pt x="49923" y="78195"/>
                  </a:cubicBezTo>
                  <a:cubicBezTo>
                    <a:pt x="47376" y="75648"/>
                    <a:pt x="45083" y="74120"/>
                    <a:pt x="42536" y="73101"/>
                  </a:cubicBezTo>
                  <a:cubicBezTo>
                    <a:pt x="39734" y="72337"/>
                    <a:pt x="35659" y="71827"/>
                    <a:pt x="29801" y="71827"/>
                  </a:cubicBezTo>
                  <a:lnTo>
                    <a:pt x="24707" y="71827"/>
                  </a:lnTo>
                  <a:lnTo>
                    <a:pt x="24707" y="123023"/>
                  </a:lnTo>
                  <a:lnTo>
                    <a:pt x="0" y="123023"/>
                  </a:lnTo>
                  <a:close/>
                </a:path>
              </a:pathLst>
            </a:custGeom>
            <a:solidFill>
              <a:srgbClr val="FFFFFF"/>
            </a:solidFill>
            <a:ln w="25463" cap="flat">
              <a:noFill/>
              <a:prstDash val="solid"/>
              <a:miter/>
            </a:ln>
          </p:spPr>
          <p:txBody>
            <a:bodyPr rtlCol="0" anchor="ctr"/>
            <a:lstStyle/>
            <a:p>
              <a:endParaRPr lang="es-CO" dirty="0"/>
            </a:p>
          </p:txBody>
        </p:sp>
        <p:sp>
          <p:nvSpPr>
            <p:cNvPr id="98" name="Forma libre: forma 97">
              <a:extLst>
                <a:ext uri="{FF2B5EF4-FFF2-40B4-BE49-F238E27FC236}">
                  <a16:creationId xmlns="" xmlns:a16="http://schemas.microsoft.com/office/drawing/2014/main" id="{45AA368D-8111-4400-B6DC-9B80F6E882BF}"/>
                </a:ext>
              </a:extLst>
            </p:cNvPr>
            <p:cNvSpPr/>
            <p:nvPr/>
          </p:nvSpPr>
          <p:spPr>
            <a:xfrm>
              <a:off x="7210497" y="9172308"/>
              <a:ext cx="25471" cy="25471"/>
            </a:xfrm>
            <a:custGeom>
              <a:avLst/>
              <a:gdLst>
                <a:gd name="connsiteX0" fmla="*/ 0 w 0"/>
                <a:gd name="connsiteY0" fmla="*/ 0 h 0"/>
                <a:gd name="connsiteX1" fmla="*/ 23178 w 0"/>
                <a:gd name="connsiteY1" fmla="*/ 0 h 0"/>
                <a:gd name="connsiteX2" fmla="*/ 23178 w 0"/>
                <a:gd name="connsiteY2" fmla="*/ 23178 h 0"/>
                <a:gd name="connsiteX3" fmla="*/ 0 w 0"/>
                <a:gd name="connsiteY3" fmla="*/ 23178 h 0"/>
              </a:gdLst>
              <a:ahLst/>
              <a:cxnLst>
                <a:cxn ang="0">
                  <a:pos x="connsiteX0" y="connsiteY0"/>
                </a:cxn>
                <a:cxn ang="0">
                  <a:pos x="connsiteX1" y="connsiteY1"/>
                </a:cxn>
                <a:cxn ang="0">
                  <a:pos x="connsiteX2" y="connsiteY2"/>
                </a:cxn>
                <a:cxn ang="0">
                  <a:pos x="connsiteX3" y="connsiteY3"/>
                </a:cxn>
              </a:cxnLst>
              <a:rect l="l" t="t" r="r" b="b"/>
              <a:pathLst>
                <a:path>
                  <a:moveTo>
                    <a:pt x="0" y="0"/>
                  </a:moveTo>
                  <a:lnTo>
                    <a:pt x="23178" y="0"/>
                  </a:lnTo>
                  <a:lnTo>
                    <a:pt x="23178" y="23178"/>
                  </a:lnTo>
                  <a:lnTo>
                    <a:pt x="0" y="23178"/>
                  </a:lnTo>
                  <a:close/>
                </a:path>
              </a:pathLst>
            </a:custGeom>
            <a:solidFill>
              <a:srgbClr val="FFFFFF"/>
            </a:solidFill>
            <a:ln w="25463" cap="flat">
              <a:noFill/>
              <a:prstDash val="solid"/>
              <a:miter/>
            </a:ln>
          </p:spPr>
          <p:txBody>
            <a:bodyPr rtlCol="0" anchor="ctr"/>
            <a:lstStyle/>
            <a:p>
              <a:endParaRPr lang="es-CO" dirty="0"/>
            </a:p>
          </p:txBody>
        </p:sp>
        <p:sp>
          <p:nvSpPr>
            <p:cNvPr id="99" name="Forma libre: forma 98">
              <a:extLst>
                <a:ext uri="{FF2B5EF4-FFF2-40B4-BE49-F238E27FC236}">
                  <a16:creationId xmlns="" xmlns:a16="http://schemas.microsoft.com/office/drawing/2014/main" id="{7BAB033B-288A-40CC-A616-13063492EBB0}"/>
                </a:ext>
              </a:extLst>
            </p:cNvPr>
            <p:cNvSpPr/>
            <p:nvPr/>
          </p:nvSpPr>
          <p:spPr>
            <a:xfrm>
              <a:off x="6096917" y="9074246"/>
              <a:ext cx="76412" cy="101883"/>
            </a:xfrm>
            <a:custGeom>
              <a:avLst/>
              <a:gdLst>
                <a:gd name="connsiteX0" fmla="*/ 24452 w 76412"/>
                <a:gd name="connsiteY0" fmla="*/ 20631 h 101882"/>
                <a:gd name="connsiteX1" fmla="*/ 24452 w 76412"/>
                <a:gd name="connsiteY1" fmla="*/ 100355 h 101882"/>
                <a:gd name="connsiteX2" fmla="*/ 42791 w 76412"/>
                <a:gd name="connsiteY2" fmla="*/ 100355 h 101882"/>
                <a:gd name="connsiteX3" fmla="*/ 57564 w 76412"/>
                <a:gd name="connsiteY3" fmla="*/ 99336 h 101882"/>
                <a:gd name="connsiteX4" fmla="*/ 67497 w 76412"/>
                <a:gd name="connsiteY4" fmla="*/ 94242 h 101882"/>
                <a:gd name="connsiteX5" fmla="*/ 73865 w 76412"/>
                <a:gd name="connsiteY5" fmla="*/ 82525 h 101882"/>
                <a:gd name="connsiteX6" fmla="*/ 76412 w 76412"/>
                <a:gd name="connsiteY6" fmla="*/ 60366 h 101882"/>
                <a:gd name="connsiteX7" fmla="*/ 73865 w 76412"/>
                <a:gd name="connsiteY7" fmla="*/ 38970 h 101882"/>
                <a:gd name="connsiteX8" fmla="*/ 66988 w 76412"/>
                <a:gd name="connsiteY8" fmla="*/ 27254 h 101882"/>
                <a:gd name="connsiteX9" fmla="*/ 55781 w 76412"/>
                <a:gd name="connsiteY9" fmla="*/ 21650 h 101882"/>
                <a:gd name="connsiteX10" fmla="*/ 35659 w 76412"/>
                <a:gd name="connsiteY10" fmla="*/ 20377 h 101882"/>
                <a:gd name="connsiteX11" fmla="*/ 24452 w 76412"/>
                <a:gd name="connsiteY11" fmla="*/ 20377 h 101882"/>
                <a:gd name="connsiteX12" fmla="*/ 0 w 76412"/>
                <a:gd name="connsiteY12" fmla="*/ 0 h 101882"/>
                <a:gd name="connsiteX13" fmla="*/ 44574 w 76412"/>
                <a:gd name="connsiteY13" fmla="*/ 0 h 101882"/>
                <a:gd name="connsiteX14" fmla="*/ 67497 w 76412"/>
                <a:gd name="connsiteY14" fmla="*/ 2292 h 101882"/>
                <a:gd name="connsiteX15" fmla="*/ 85836 w 76412"/>
                <a:gd name="connsiteY15" fmla="*/ 13500 h 101882"/>
                <a:gd name="connsiteX16" fmla="*/ 97298 w 76412"/>
                <a:gd name="connsiteY16" fmla="*/ 33112 h 101882"/>
                <a:gd name="connsiteX17" fmla="*/ 101374 w 76412"/>
                <a:gd name="connsiteY17" fmla="*/ 61639 h 101882"/>
                <a:gd name="connsiteX18" fmla="*/ 97553 w 76412"/>
                <a:gd name="connsiteY18" fmla="*/ 87365 h 101882"/>
                <a:gd name="connsiteX19" fmla="*/ 84563 w 76412"/>
                <a:gd name="connsiteY19" fmla="*/ 108760 h 101882"/>
                <a:gd name="connsiteX20" fmla="*/ 67497 w 76412"/>
                <a:gd name="connsiteY20" fmla="*/ 118439 h 101882"/>
                <a:gd name="connsiteX21" fmla="*/ 45847 w 76412"/>
                <a:gd name="connsiteY21" fmla="*/ 120986 h 101882"/>
                <a:gd name="connsiteX22" fmla="*/ 0 w 76412"/>
                <a:gd name="connsiteY22" fmla="*/ 120986 h 101882"/>
                <a:gd name="connsiteX23" fmla="*/ 0 w 76412"/>
                <a:gd name="connsiteY23" fmla="*/ 0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412" h="101882">
                  <a:moveTo>
                    <a:pt x="24452" y="20631"/>
                  </a:moveTo>
                  <a:lnTo>
                    <a:pt x="24452" y="100355"/>
                  </a:lnTo>
                  <a:lnTo>
                    <a:pt x="42791" y="100355"/>
                  </a:lnTo>
                  <a:cubicBezTo>
                    <a:pt x="49668" y="100355"/>
                    <a:pt x="54507" y="99845"/>
                    <a:pt x="57564" y="99336"/>
                  </a:cubicBezTo>
                  <a:cubicBezTo>
                    <a:pt x="61384" y="98317"/>
                    <a:pt x="64696" y="96789"/>
                    <a:pt x="67497" y="94242"/>
                  </a:cubicBezTo>
                  <a:cubicBezTo>
                    <a:pt x="70045" y="91949"/>
                    <a:pt x="72082" y="87874"/>
                    <a:pt x="73865" y="82525"/>
                  </a:cubicBezTo>
                  <a:cubicBezTo>
                    <a:pt x="75648" y="77176"/>
                    <a:pt x="76412" y="69535"/>
                    <a:pt x="76412" y="60366"/>
                  </a:cubicBezTo>
                  <a:cubicBezTo>
                    <a:pt x="76412" y="51196"/>
                    <a:pt x="75648" y="43810"/>
                    <a:pt x="73865" y="38970"/>
                  </a:cubicBezTo>
                  <a:cubicBezTo>
                    <a:pt x="72082" y="33876"/>
                    <a:pt x="70045" y="30055"/>
                    <a:pt x="66988" y="27254"/>
                  </a:cubicBezTo>
                  <a:cubicBezTo>
                    <a:pt x="63932" y="24452"/>
                    <a:pt x="60111" y="22669"/>
                    <a:pt x="55781" y="21650"/>
                  </a:cubicBezTo>
                  <a:cubicBezTo>
                    <a:pt x="52470" y="20886"/>
                    <a:pt x="45593" y="20377"/>
                    <a:pt x="35659" y="20377"/>
                  </a:cubicBezTo>
                  <a:lnTo>
                    <a:pt x="24452" y="20377"/>
                  </a:lnTo>
                  <a:close/>
                  <a:moveTo>
                    <a:pt x="0" y="0"/>
                  </a:moveTo>
                  <a:lnTo>
                    <a:pt x="44574" y="0"/>
                  </a:lnTo>
                  <a:cubicBezTo>
                    <a:pt x="54762" y="0"/>
                    <a:pt x="62149" y="764"/>
                    <a:pt x="67497" y="2292"/>
                  </a:cubicBezTo>
                  <a:cubicBezTo>
                    <a:pt x="74629" y="4330"/>
                    <a:pt x="80488" y="8151"/>
                    <a:pt x="85836" y="13500"/>
                  </a:cubicBezTo>
                  <a:cubicBezTo>
                    <a:pt x="90931" y="18848"/>
                    <a:pt x="94751" y="25471"/>
                    <a:pt x="97298" y="33112"/>
                  </a:cubicBezTo>
                  <a:cubicBezTo>
                    <a:pt x="100100" y="40753"/>
                    <a:pt x="101374" y="50432"/>
                    <a:pt x="101374" y="61639"/>
                  </a:cubicBezTo>
                  <a:cubicBezTo>
                    <a:pt x="101374" y="71827"/>
                    <a:pt x="100100" y="80233"/>
                    <a:pt x="97553" y="87365"/>
                  </a:cubicBezTo>
                  <a:cubicBezTo>
                    <a:pt x="94496" y="96025"/>
                    <a:pt x="90166" y="103156"/>
                    <a:pt x="84563" y="108760"/>
                  </a:cubicBezTo>
                  <a:cubicBezTo>
                    <a:pt x="80233" y="112835"/>
                    <a:pt x="74629" y="116146"/>
                    <a:pt x="67497" y="118439"/>
                  </a:cubicBezTo>
                  <a:cubicBezTo>
                    <a:pt x="62149" y="120222"/>
                    <a:pt x="55017" y="120986"/>
                    <a:pt x="45847" y="120986"/>
                  </a:cubicBezTo>
                  <a:lnTo>
                    <a:pt x="0" y="120986"/>
                  </a:lnTo>
                  <a:lnTo>
                    <a:pt x="0" y="0"/>
                  </a:lnTo>
                  <a:close/>
                </a:path>
              </a:pathLst>
            </a:custGeom>
            <a:solidFill>
              <a:srgbClr val="FFFFFF"/>
            </a:solidFill>
            <a:ln w="25463" cap="flat">
              <a:noFill/>
              <a:prstDash val="solid"/>
              <a:miter/>
            </a:ln>
          </p:spPr>
          <p:txBody>
            <a:bodyPr rtlCol="0" anchor="ctr"/>
            <a:lstStyle/>
            <a:p>
              <a:endParaRPr lang="es-CO" dirty="0"/>
            </a:p>
          </p:txBody>
        </p:sp>
        <p:sp>
          <p:nvSpPr>
            <p:cNvPr id="100" name="Forma libre: forma 99">
              <a:extLst>
                <a:ext uri="{FF2B5EF4-FFF2-40B4-BE49-F238E27FC236}">
                  <a16:creationId xmlns="" xmlns:a16="http://schemas.microsoft.com/office/drawing/2014/main" id="{9E889E57-A6B2-463D-B751-424AD0E1A0D5}"/>
                </a:ext>
              </a:extLst>
            </p:cNvPr>
            <p:cNvSpPr/>
            <p:nvPr/>
          </p:nvSpPr>
          <p:spPr>
            <a:xfrm>
              <a:off x="6212044" y="9074246"/>
              <a:ext cx="76412" cy="101883"/>
            </a:xfrm>
            <a:custGeom>
              <a:avLst/>
              <a:gdLst>
                <a:gd name="connsiteX0" fmla="*/ 0 w 76412"/>
                <a:gd name="connsiteY0" fmla="*/ 120986 h 101882"/>
                <a:gd name="connsiteX1" fmla="*/ 0 w 76412"/>
                <a:gd name="connsiteY1" fmla="*/ 0 h 101882"/>
                <a:gd name="connsiteX2" fmla="*/ 89657 w 76412"/>
                <a:gd name="connsiteY2" fmla="*/ 0 h 101882"/>
                <a:gd name="connsiteX3" fmla="*/ 89657 w 76412"/>
                <a:gd name="connsiteY3" fmla="*/ 20631 h 101882"/>
                <a:gd name="connsiteX4" fmla="*/ 24452 w 76412"/>
                <a:gd name="connsiteY4" fmla="*/ 20631 h 101882"/>
                <a:gd name="connsiteX5" fmla="*/ 24452 w 76412"/>
                <a:gd name="connsiteY5" fmla="*/ 47121 h 101882"/>
                <a:gd name="connsiteX6" fmla="*/ 85072 w 76412"/>
                <a:gd name="connsiteY6" fmla="*/ 47121 h 101882"/>
                <a:gd name="connsiteX7" fmla="*/ 85072 w 76412"/>
                <a:gd name="connsiteY7" fmla="*/ 67752 h 101882"/>
                <a:gd name="connsiteX8" fmla="*/ 24452 w 76412"/>
                <a:gd name="connsiteY8" fmla="*/ 67752 h 101882"/>
                <a:gd name="connsiteX9" fmla="*/ 24452 w 76412"/>
                <a:gd name="connsiteY9" fmla="*/ 100355 h 101882"/>
                <a:gd name="connsiteX10" fmla="*/ 91949 w 76412"/>
                <a:gd name="connsiteY10" fmla="*/ 100355 h 101882"/>
                <a:gd name="connsiteX11" fmla="*/ 91949 w 76412"/>
                <a:gd name="connsiteY11" fmla="*/ 120986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412" h="101882">
                  <a:moveTo>
                    <a:pt x="0" y="120986"/>
                  </a:moveTo>
                  <a:lnTo>
                    <a:pt x="0" y="0"/>
                  </a:lnTo>
                  <a:lnTo>
                    <a:pt x="89657" y="0"/>
                  </a:lnTo>
                  <a:lnTo>
                    <a:pt x="89657" y="20631"/>
                  </a:lnTo>
                  <a:lnTo>
                    <a:pt x="24452" y="20631"/>
                  </a:lnTo>
                  <a:lnTo>
                    <a:pt x="24452" y="47121"/>
                  </a:lnTo>
                  <a:lnTo>
                    <a:pt x="85072" y="47121"/>
                  </a:lnTo>
                  <a:lnTo>
                    <a:pt x="85072" y="67752"/>
                  </a:lnTo>
                  <a:lnTo>
                    <a:pt x="24452" y="67752"/>
                  </a:lnTo>
                  <a:lnTo>
                    <a:pt x="24452" y="100355"/>
                  </a:lnTo>
                  <a:lnTo>
                    <a:pt x="91949" y="100355"/>
                  </a:lnTo>
                  <a:lnTo>
                    <a:pt x="91949" y="120986"/>
                  </a:lnTo>
                  <a:close/>
                </a:path>
              </a:pathLst>
            </a:custGeom>
            <a:solidFill>
              <a:srgbClr val="FFFFFF"/>
            </a:solidFill>
            <a:ln w="25463" cap="flat">
              <a:noFill/>
              <a:prstDash val="solid"/>
              <a:miter/>
            </a:ln>
          </p:spPr>
          <p:txBody>
            <a:bodyPr rtlCol="0" anchor="ctr"/>
            <a:lstStyle/>
            <a:p>
              <a:endParaRPr lang="es-CO" dirty="0"/>
            </a:p>
          </p:txBody>
        </p:sp>
        <p:sp>
          <p:nvSpPr>
            <p:cNvPr id="101" name="Forma libre: forma 100">
              <a:extLst>
                <a:ext uri="{FF2B5EF4-FFF2-40B4-BE49-F238E27FC236}">
                  <a16:creationId xmlns="" xmlns:a16="http://schemas.microsoft.com/office/drawing/2014/main" id="{FDA38A8E-9043-4AEA-973D-471BFD5BD763}"/>
                </a:ext>
              </a:extLst>
            </p:cNvPr>
            <p:cNvSpPr/>
            <p:nvPr/>
          </p:nvSpPr>
          <p:spPr>
            <a:xfrm>
              <a:off x="6357227" y="9074246"/>
              <a:ext cx="76412" cy="101883"/>
            </a:xfrm>
            <a:custGeom>
              <a:avLst/>
              <a:gdLst>
                <a:gd name="connsiteX0" fmla="*/ 24707 w 76412"/>
                <a:gd name="connsiteY0" fmla="*/ 68007 h 101882"/>
                <a:gd name="connsiteX1" fmla="*/ 24707 w 76412"/>
                <a:gd name="connsiteY1" fmla="*/ 100355 h 101882"/>
                <a:gd name="connsiteX2" fmla="*/ 47121 w 76412"/>
                <a:gd name="connsiteY2" fmla="*/ 100355 h 101882"/>
                <a:gd name="connsiteX3" fmla="*/ 63932 w 76412"/>
                <a:gd name="connsiteY3" fmla="*/ 99590 h 101882"/>
                <a:gd name="connsiteX4" fmla="*/ 72846 w 76412"/>
                <a:gd name="connsiteY4" fmla="*/ 94751 h 101882"/>
                <a:gd name="connsiteX5" fmla="*/ 76157 w 76412"/>
                <a:gd name="connsiteY5" fmla="*/ 84563 h 101882"/>
                <a:gd name="connsiteX6" fmla="*/ 73610 w 76412"/>
                <a:gd name="connsiteY6" fmla="*/ 75393 h 101882"/>
                <a:gd name="connsiteX7" fmla="*/ 65969 w 76412"/>
                <a:gd name="connsiteY7" fmla="*/ 69790 h 101882"/>
                <a:gd name="connsiteX8" fmla="*/ 44319 w 76412"/>
                <a:gd name="connsiteY8" fmla="*/ 68007 h 101882"/>
                <a:gd name="connsiteX9" fmla="*/ 24707 w 76412"/>
                <a:gd name="connsiteY9" fmla="*/ 68007 h 101882"/>
                <a:gd name="connsiteX10" fmla="*/ 24707 w 76412"/>
                <a:gd name="connsiteY10" fmla="*/ 20122 h 101882"/>
                <a:gd name="connsiteX11" fmla="*/ 24707 w 76412"/>
                <a:gd name="connsiteY11" fmla="*/ 48140 h 101882"/>
                <a:gd name="connsiteX12" fmla="*/ 40753 w 76412"/>
                <a:gd name="connsiteY12" fmla="*/ 48140 h 101882"/>
                <a:gd name="connsiteX13" fmla="*/ 58583 w 76412"/>
                <a:gd name="connsiteY13" fmla="*/ 47630 h 101882"/>
                <a:gd name="connsiteX14" fmla="*/ 68262 w 76412"/>
                <a:gd name="connsiteY14" fmla="*/ 43300 h 101882"/>
                <a:gd name="connsiteX15" fmla="*/ 71827 w 76412"/>
                <a:gd name="connsiteY15" fmla="*/ 33876 h 101882"/>
                <a:gd name="connsiteX16" fmla="*/ 68771 w 76412"/>
                <a:gd name="connsiteY16" fmla="*/ 24707 h 101882"/>
                <a:gd name="connsiteX17" fmla="*/ 59601 w 76412"/>
                <a:gd name="connsiteY17" fmla="*/ 20631 h 101882"/>
                <a:gd name="connsiteX18" fmla="*/ 38716 w 76412"/>
                <a:gd name="connsiteY18" fmla="*/ 20122 h 101882"/>
                <a:gd name="connsiteX19" fmla="*/ 24707 w 76412"/>
                <a:gd name="connsiteY19" fmla="*/ 20122 h 101882"/>
                <a:gd name="connsiteX20" fmla="*/ 255 w 76412"/>
                <a:gd name="connsiteY20" fmla="*/ 0 h 101882"/>
                <a:gd name="connsiteX21" fmla="*/ 48649 w 76412"/>
                <a:gd name="connsiteY21" fmla="*/ 0 h 101882"/>
                <a:gd name="connsiteX22" fmla="*/ 70044 w 76412"/>
                <a:gd name="connsiteY22" fmla="*/ 1274 h 101882"/>
                <a:gd name="connsiteX23" fmla="*/ 82780 w 76412"/>
                <a:gd name="connsiteY23" fmla="*/ 6368 h 101882"/>
                <a:gd name="connsiteX24" fmla="*/ 91949 w 76412"/>
                <a:gd name="connsiteY24" fmla="*/ 16301 h 101882"/>
                <a:gd name="connsiteX25" fmla="*/ 95515 w 76412"/>
                <a:gd name="connsiteY25" fmla="*/ 30565 h 101882"/>
                <a:gd name="connsiteX26" fmla="*/ 90930 w 76412"/>
                <a:gd name="connsiteY26" fmla="*/ 46102 h 101882"/>
                <a:gd name="connsiteX27" fmla="*/ 78705 w 76412"/>
                <a:gd name="connsiteY27" fmla="*/ 56800 h 101882"/>
                <a:gd name="connsiteX28" fmla="*/ 95515 w 76412"/>
                <a:gd name="connsiteY28" fmla="*/ 67752 h 101882"/>
                <a:gd name="connsiteX29" fmla="*/ 101628 w 76412"/>
                <a:gd name="connsiteY29" fmla="*/ 86091 h 101882"/>
                <a:gd name="connsiteX30" fmla="*/ 97808 w 76412"/>
                <a:gd name="connsiteY30" fmla="*/ 102138 h 101882"/>
                <a:gd name="connsiteX31" fmla="*/ 87365 w 76412"/>
                <a:gd name="connsiteY31" fmla="*/ 114618 h 101882"/>
                <a:gd name="connsiteX32" fmla="*/ 70809 w 76412"/>
                <a:gd name="connsiteY32" fmla="*/ 120476 h 101882"/>
                <a:gd name="connsiteX33" fmla="*/ 41263 w 76412"/>
                <a:gd name="connsiteY33" fmla="*/ 121241 h 101882"/>
                <a:gd name="connsiteX34" fmla="*/ 0 w 76412"/>
                <a:gd name="connsiteY34" fmla="*/ 121241 h 101882"/>
                <a:gd name="connsiteX35" fmla="*/ 0 w 76412"/>
                <a:gd name="connsiteY35" fmla="*/ 0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6412" h="101882">
                  <a:moveTo>
                    <a:pt x="24707" y="68007"/>
                  </a:moveTo>
                  <a:lnTo>
                    <a:pt x="24707" y="100355"/>
                  </a:lnTo>
                  <a:lnTo>
                    <a:pt x="47121" y="100355"/>
                  </a:lnTo>
                  <a:cubicBezTo>
                    <a:pt x="55781" y="100355"/>
                    <a:pt x="61639" y="100100"/>
                    <a:pt x="63932" y="99590"/>
                  </a:cubicBezTo>
                  <a:cubicBezTo>
                    <a:pt x="67497" y="98826"/>
                    <a:pt x="70554" y="97298"/>
                    <a:pt x="72846" y="94751"/>
                  </a:cubicBezTo>
                  <a:cubicBezTo>
                    <a:pt x="75139" y="92204"/>
                    <a:pt x="76157" y="88638"/>
                    <a:pt x="76157" y="84563"/>
                  </a:cubicBezTo>
                  <a:cubicBezTo>
                    <a:pt x="76157" y="80997"/>
                    <a:pt x="75393" y="77686"/>
                    <a:pt x="73610" y="75393"/>
                  </a:cubicBezTo>
                  <a:cubicBezTo>
                    <a:pt x="71827" y="72846"/>
                    <a:pt x="69280" y="71063"/>
                    <a:pt x="65969" y="69790"/>
                  </a:cubicBezTo>
                  <a:cubicBezTo>
                    <a:pt x="62658" y="68516"/>
                    <a:pt x="55271" y="68007"/>
                    <a:pt x="44319" y="68007"/>
                  </a:cubicBezTo>
                  <a:lnTo>
                    <a:pt x="24707" y="68007"/>
                  </a:lnTo>
                  <a:close/>
                  <a:moveTo>
                    <a:pt x="24707" y="20122"/>
                  </a:moveTo>
                  <a:lnTo>
                    <a:pt x="24707" y="48140"/>
                  </a:lnTo>
                  <a:lnTo>
                    <a:pt x="40753" y="48140"/>
                  </a:lnTo>
                  <a:cubicBezTo>
                    <a:pt x="50177" y="48140"/>
                    <a:pt x="56036" y="47885"/>
                    <a:pt x="58583" y="47630"/>
                  </a:cubicBezTo>
                  <a:cubicBezTo>
                    <a:pt x="62658" y="47121"/>
                    <a:pt x="65969" y="45593"/>
                    <a:pt x="68262" y="43300"/>
                  </a:cubicBezTo>
                  <a:cubicBezTo>
                    <a:pt x="70554" y="41008"/>
                    <a:pt x="71827" y="37697"/>
                    <a:pt x="71827" y="33876"/>
                  </a:cubicBezTo>
                  <a:cubicBezTo>
                    <a:pt x="71827" y="30055"/>
                    <a:pt x="70809" y="26999"/>
                    <a:pt x="68771" y="24707"/>
                  </a:cubicBezTo>
                  <a:cubicBezTo>
                    <a:pt x="66733" y="22414"/>
                    <a:pt x="63677" y="20886"/>
                    <a:pt x="59601" y="20631"/>
                  </a:cubicBezTo>
                  <a:cubicBezTo>
                    <a:pt x="57309" y="20377"/>
                    <a:pt x="50177" y="20122"/>
                    <a:pt x="38716" y="20122"/>
                  </a:cubicBezTo>
                  <a:lnTo>
                    <a:pt x="24707" y="20122"/>
                  </a:lnTo>
                  <a:close/>
                  <a:moveTo>
                    <a:pt x="255" y="0"/>
                  </a:moveTo>
                  <a:lnTo>
                    <a:pt x="48649" y="0"/>
                  </a:lnTo>
                  <a:cubicBezTo>
                    <a:pt x="58073" y="0"/>
                    <a:pt x="65205" y="509"/>
                    <a:pt x="70044" y="1274"/>
                  </a:cubicBezTo>
                  <a:cubicBezTo>
                    <a:pt x="74629" y="2038"/>
                    <a:pt x="78959" y="3821"/>
                    <a:pt x="82780" y="6368"/>
                  </a:cubicBezTo>
                  <a:cubicBezTo>
                    <a:pt x="86600" y="8915"/>
                    <a:pt x="89657" y="12226"/>
                    <a:pt x="91949" y="16301"/>
                  </a:cubicBezTo>
                  <a:cubicBezTo>
                    <a:pt x="94496" y="20631"/>
                    <a:pt x="95515" y="25216"/>
                    <a:pt x="95515" y="30565"/>
                  </a:cubicBezTo>
                  <a:cubicBezTo>
                    <a:pt x="95515" y="36168"/>
                    <a:pt x="93987" y="41517"/>
                    <a:pt x="90930" y="46102"/>
                  </a:cubicBezTo>
                  <a:cubicBezTo>
                    <a:pt x="87874" y="50941"/>
                    <a:pt x="83799" y="54507"/>
                    <a:pt x="78705" y="56800"/>
                  </a:cubicBezTo>
                  <a:cubicBezTo>
                    <a:pt x="86091" y="59092"/>
                    <a:pt x="91695" y="62658"/>
                    <a:pt x="95515" y="67752"/>
                  </a:cubicBezTo>
                  <a:cubicBezTo>
                    <a:pt x="99591" y="73101"/>
                    <a:pt x="101628" y="78959"/>
                    <a:pt x="101628" y="86091"/>
                  </a:cubicBezTo>
                  <a:cubicBezTo>
                    <a:pt x="101628" y="91695"/>
                    <a:pt x="100355" y="97043"/>
                    <a:pt x="97808" y="102138"/>
                  </a:cubicBezTo>
                  <a:cubicBezTo>
                    <a:pt x="95261" y="107232"/>
                    <a:pt x="91695" y="111562"/>
                    <a:pt x="87365" y="114618"/>
                  </a:cubicBezTo>
                  <a:cubicBezTo>
                    <a:pt x="82780" y="117675"/>
                    <a:pt x="77431" y="119712"/>
                    <a:pt x="70809" y="120476"/>
                  </a:cubicBezTo>
                  <a:cubicBezTo>
                    <a:pt x="66733" y="120731"/>
                    <a:pt x="56800" y="121241"/>
                    <a:pt x="41263" y="121241"/>
                  </a:cubicBezTo>
                  <a:lnTo>
                    <a:pt x="0" y="121241"/>
                  </a:lnTo>
                  <a:lnTo>
                    <a:pt x="0" y="0"/>
                  </a:lnTo>
                  <a:close/>
                </a:path>
              </a:pathLst>
            </a:custGeom>
            <a:solidFill>
              <a:srgbClr val="FFFFFF"/>
            </a:solidFill>
            <a:ln w="25463" cap="flat">
              <a:noFill/>
              <a:prstDash val="solid"/>
              <a:miter/>
            </a:ln>
          </p:spPr>
          <p:txBody>
            <a:bodyPr rtlCol="0" anchor="ctr"/>
            <a:lstStyle/>
            <a:p>
              <a:endParaRPr lang="es-CO" dirty="0"/>
            </a:p>
          </p:txBody>
        </p:sp>
        <p:sp>
          <p:nvSpPr>
            <p:cNvPr id="102" name="Forma libre: forma 101">
              <a:extLst>
                <a:ext uri="{FF2B5EF4-FFF2-40B4-BE49-F238E27FC236}">
                  <a16:creationId xmlns="" xmlns:a16="http://schemas.microsoft.com/office/drawing/2014/main" id="{DFB31F8D-5501-47FB-8EDA-53D5D64DC183}"/>
                </a:ext>
              </a:extLst>
            </p:cNvPr>
            <p:cNvSpPr/>
            <p:nvPr/>
          </p:nvSpPr>
          <p:spPr>
            <a:xfrm>
              <a:off x="6467261" y="9072208"/>
              <a:ext cx="101883" cy="101883"/>
            </a:xfrm>
            <a:custGeom>
              <a:avLst/>
              <a:gdLst>
                <a:gd name="connsiteX0" fmla="*/ 25216 w 101882"/>
                <a:gd name="connsiteY0" fmla="*/ 62403 h 101882"/>
                <a:gd name="connsiteX1" fmla="*/ 34640 w 101882"/>
                <a:gd name="connsiteY1" fmla="*/ 93477 h 101882"/>
                <a:gd name="connsiteX2" fmla="*/ 58837 w 101882"/>
                <a:gd name="connsiteY2" fmla="*/ 104175 h 101882"/>
                <a:gd name="connsiteX3" fmla="*/ 82780 w 101882"/>
                <a:gd name="connsiteY3" fmla="*/ 93732 h 101882"/>
                <a:gd name="connsiteX4" fmla="*/ 92204 w 101882"/>
                <a:gd name="connsiteY4" fmla="*/ 62148 h 101882"/>
                <a:gd name="connsiteX5" fmla="*/ 83035 w 101882"/>
                <a:gd name="connsiteY5" fmla="*/ 31074 h 101882"/>
                <a:gd name="connsiteX6" fmla="*/ 58837 w 101882"/>
                <a:gd name="connsiteY6" fmla="*/ 20886 h 101882"/>
                <a:gd name="connsiteX7" fmla="*/ 34640 w 101882"/>
                <a:gd name="connsiteY7" fmla="*/ 31329 h 101882"/>
                <a:gd name="connsiteX8" fmla="*/ 25216 w 101882"/>
                <a:gd name="connsiteY8" fmla="*/ 62403 h 101882"/>
                <a:gd name="connsiteX9" fmla="*/ 0 w 101882"/>
                <a:gd name="connsiteY9" fmla="*/ 63167 h 101882"/>
                <a:gd name="connsiteX10" fmla="*/ 5349 w 101882"/>
                <a:gd name="connsiteY10" fmla="*/ 32093 h 101882"/>
                <a:gd name="connsiteX11" fmla="*/ 16811 w 101882"/>
                <a:gd name="connsiteY11" fmla="*/ 15537 h 101882"/>
                <a:gd name="connsiteX12" fmla="*/ 32348 w 101882"/>
                <a:gd name="connsiteY12" fmla="*/ 4839 h 101882"/>
                <a:gd name="connsiteX13" fmla="*/ 58328 w 101882"/>
                <a:gd name="connsiteY13" fmla="*/ 0 h 101882"/>
                <a:gd name="connsiteX14" fmla="*/ 101119 w 101882"/>
                <a:gd name="connsiteY14" fmla="*/ 16556 h 101882"/>
                <a:gd name="connsiteX15" fmla="*/ 117165 w 101882"/>
                <a:gd name="connsiteY15" fmla="*/ 62658 h 101882"/>
                <a:gd name="connsiteX16" fmla="*/ 101374 w 101882"/>
                <a:gd name="connsiteY16" fmla="*/ 108250 h 101882"/>
                <a:gd name="connsiteX17" fmla="*/ 58837 w 101882"/>
                <a:gd name="connsiteY17" fmla="*/ 124806 h 101882"/>
                <a:gd name="connsiteX18" fmla="*/ 16047 w 101882"/>
                <a:gd name="connsiteY18" fmla="*/ 108505 h 101882"/>
                <a:gd name="connsiteX19" fmla="*/ 0 w 101882"/>
                <a:gd name="connsiteY19" fmla="*/ 63167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1882" h="101882">
                  <a:moveTo>
                    <a:pt x="25216" y="62403"/>
                  </a:moveTo>
                  <a:cubicBezTo>
                    <a:pt x="25216" y="76157"/>
                    <a:pt x="28527" y="86346"/>
                    <a:pt x="34640" y="93477"/>
                  </a:cubicBezTo>
                  <a:cubicBezTo>
                    <a:pt x="41008" y="100609"/>
                    <a:pt x="48904" y="104175"/>
                    <a:pt x="58837" y="104175"/>
                  </a:cubicBezTo>
                  <a:cubicBezTo>
                    <a:pt x="68516" y="104175"/>
                    <a:pt x="76412" y="100609"/>
                    <a:pt x="82780" y="93732"/>
                  </a:cubicBezTo>
                  <a:cubicBezTo>
                    <a:pt x="88893" y="86600"/>
                    <a:pt x="92204" y="76157"/>
                    <a:pt x="92204" y="62148"/>
                  </a:cubicBezTo>
                  <a:cubicBezTo>
                    <a:pt x="92204" y="48394"/>
                    <a:pt x="89148" y="37951"/>
                    <a:pt x="83035" y="31074"/>
                  </a:cubicBezTo>
                  <a:cubicBezTo>
                    <a:pt x="76922" y="24197"/>
                    <a:pt x="68771" y="20886"/>
                    <a:pt x="58837" y="20886"/>
                  </a:cubicBezTo>
                  <a:cubicBezTo>
                    <a:pt x="48904" y="20886"/>
                    <a:pt x="40753" y="24452"/>
                    <a:pt x="34640" y="31329"/>
                  </a:cubicBezTo>
                  <a:cubicBezTo>
                    <a:pt x="28273" y="38206"/>
                    <a:pt x="25216" y="48394"/>
                    <a:pt x="25216" y="62403"/>
                  </a:cubicBezTo>
                  <a:moveTo>
                    <a:pt x="0" y="63167"/>
                  </a:moveTo>
                  <a:cubicBezTo>
                    <a:pt x="0" y="50941"/>
                    <a:pt x="1783" y="40753"/>
                    <a:pt x="5349" y="32093"/>
                  </a:cubicBezTo>
                  <a:cubicBezTo>
                    <a:pt x="8151" y="25980"/>
                    <a:pt x="11971" y="20377"/>
                    <a:pt x="16811" y="15537"/>
                  </a:cubicBezTo>
                  <a:cubicBezTo>
                    <a:pt x="21395" y="10698"/>
                    <a:pt x="26744" y="7132"/>
                    <a:pt x="32348" y="4839"/>
                  </a:cubicBezTo>
                  <a:cubicBezTo>
                    <a:pt x="39989" y="1528"/>
                    <a:pt x="48394" y="0"/>
                    <a:pt x="58328" y="0"/>
                  </a:cubicBezTo>
                  <a:cubicBezTo>
                    <a:pt x="76158" y="0"/>
                    <a:pt x="90421" y="5603"/>
                    <a:pt x="101119" y="16556"/>
                  </a:cubicBezTo>
                  <a:cubicBezTo>
                    <a:pt x="111817" y="27508"/>
                    <a:pt x="117165" y="43045"/>
                    <a:pt x="117165" y="62658"/>
                  </a:cubicBezTo>
                  <a:cubicBezTo>
                    <a:pt x="117165" y="82016"/>
                    <a:pt x="111817" y="97553"/>
                    <a:pt x="101374" y="108250"/>
                  </a:cubicBezTo>
                  <a:cubicBezTo>
                    <a:pt x="90676" y="119203"/>
                    <a:pt x="76412" y="124806"/>
                    <a:pt x="58837" y="124806"/>
                  </a:cubicBezTo>
                  <a:cubicBezTo>
                    <a:pt x="41008" y="124806"/>
                    <a:pt x="26490" y="119203"/>
                    <a:pt x="16047" y="108505"/>
                  </a:cubicBezTo>
                  <a:cubicBezTo>
                    <a:pt x="5349" y="97553"/>
                    <a:pt x="0" y="82525"/>
                    <a:pt x="0" y="63167"/>
                  </a:cubicBezTo>
                </a:path>
              </a:pathLst>
            </a:custGeom>
            <a:solidFill>
              <a:srgbClr val="FFFFFF"/>
            </a:solidFill>
            <a:ln w="25463" cap="flat">
              <a:noFill/>
              <a:prstDash val="solid"/>
              <a:miter/>
            </a:ln>
          </p:spPr>
          <p:txBody>
            <a:bodyPr rtlCol="0" anchor="ctr"/>
            <a:lstStyle/>
            <a:p>
              <a:endParaRPr lang="es-CO" dirty="0"/>
            </a:p>
          </p:txBody>
        </p:sp>
        <p:sp>
          <p:nvSpPr>
            <p:cNvPr id="103" name="Forma libre: forma 102">
              <a:extLst>
                <a:ext uri="{FF2B5EF4-FFF2-40B4-BE49-F238E27FC236}">
                  <a16:creationId xmlns="" xmlns:a16="http://schemas.microsoft.com/office/drawing/2014/main" id="{10672D22-D9F6-4866-BBE8-E40495AA3405}"/>
                </a:ext>
              </a:extLst>
            </p:cNvPr>
            <p:cNvSpPr/>
            <p:nvPr/>
          </p:nvSpPr>
          <p:spPr>
            <a:xfrm>
              <a:off x="6592322" y="9071699"/>
              <a:ext cx="101883" cy="101883"/>
            </a:xfrm>
            <a:custGeom>
              <a:avLst/>
              <a:gdLst>
                <a:gd name="connsiteX0" fmla="*/ 60366 w 101882"/>
                <a:gd name="connsiteY0" fmla="*/ 79214 h 101882"/>
                <a:gd name="connsiteX1" fmla="*/ 60366 w 101882"/>
                <a:gd name="connsiteY1" fmla="*/ 58583 h 101882"/>
                <a:gd name="connsiteX2" fmla="*/ 113090 w 101882"/>
                <a:gd name="connsiteY2" fmla="*/ 58583 h 101882"/>
                <a:gd name="connsiteX3" fmla="*/ 113090 w 101882"/>
                <a:gd name="connsiteY3" fmla="*/ 106722 h 101882"/>
                <a:gd name="connsiteX4" fmla="*/ 90931 w 101882"/>
                <a:gd name="connsiteY4" fmla="*/ 119712 h 101882"/>
                <a:gd name="connsiteX5" fmla="*/ 61384 w 101882"/>
                <a:gd name="connsiteY5" fmla="*/ 125316 h 101882"/>
                <a:gd name="connsiteX6" fmla="*/ 28272 w 101882"/>
                <a:gd name="connsiteY6" fmla="*/ 117165 h 101882"/>
                <a:gd name="connsiteX7" fmla="*/ 7132 w 101882"/>
                <a:gd name="connsiteY7" fmla="*/ 94496 h 101882"/>
                <a:gd name="connsiteX8" fmla="*/ 0 w 101882"/>
                <a:gd name="connsiteY8" fmla="*/ 62403 h 101882"/>
                <a:gd name="connsiteX9" fmla="*/ 8151 w 101882"/>
                <a:gd name="connsiteY9" fmla="*/ 28782 h 101882"/>
                <a:gd name="connsiteX10" fmla="*/ 31329 w 101882"/>
                <a:gd name="connsiteY10" fmla="*/ 6113 h 101882"/>
                <a:gd name="connsiteX11" fmla="*/ 60366 w 101882"/>
                <a:gd name="connsiteY11" fmla="*/ 0 h 101882"/>
                <a:gd name="connsiteX12" fmla="*/ 95515 w 101882"/>
                <a:gd name="connsiteY12" fmla="*/ 9424 h 101882"/>
                <a:gd name="connsiteX13" fmla="*/ 111817 w 101882"/>
                <a:gd name="connsiteY13" fmla="*/ 35659 h 101882"/>
                <a:gd name="connsiteX14" fmla="*/ 87619 w 101882"/>
                <a:gd name="connsiteY14" fmla="*/ 40244 h 101882"/>
                <a:gd name="connsiteX15" fmla="*/ 77940 w 101882"/>
                <a:gd name="connsiteY15" fmla="*/ 26235 h 101882"/>
                <a:gd name="connsiteX16" fmla="*/ 60366 w 101882"/>
                <a:gd name="connsiteY16" fmla="*/ 21141 h 101882"/>
                <a:gd name="connsiteX17" fmla="*/ 34895 w 101882"/>
                <a:gd name="connsiteY17" fmla="*/ 31329 h 101882"/>
                <a:gd name="connsiteX18" fmla="*/ 25471 w 101882"/>
                <a:gd name="connsiteY18" fmla="*/ 61384 h 101882"/>
                <a:gd name="connsiteX19" fmla="*/ 35150 w 101882"/>
                <a:gd name="connsiteY19" fmla="*/ 93477 h 101882"/>
                <a:gd name="connsiteX20" fmla="*/ 60111 w 101882"/>
                <a:gd name="connsiteY20" fmla="*/ 104175 h 101882"/>
                <a:gd name="connsiteX21" fmla="*/ 75393 w 101882"/>
                <a:gd name="connsiteY21" fmla="*/ 101119 h 101882"/>
                <a:gd name="connsiteX22" fmla="*/ 88638 w 101882"/>
                <a:gd name="connsiteY22" fmla="*/ 93732 h 101882"/>
                <a:gd name="connsiteX23" fmla="*/ 88638 w 101882"/>
                <a:gd name="connsiteY23" fmla="*/ 78704 h 101882"/>
                <a:gd name="connsiteX24" fmla="*/ 60366 w 101882"/>
                <a:gd name="connsiteY24" fmla="*/ 78704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1882" h="101882">
                  <a:moveTo>
                    <a:pt x="60366" y="79214"/>
                  </a:moveTo>
                  <a:lnTo>
                    <a:pt x="60366" y="58583"/>
                  </a:lnTo>
                  <a:lnTo>
                    <a:pt x="113090" y="58583"/>
                  </a:lnTo>
                  <a:lnTo>
                    <a:pt x="113090" y="106722"/>
                  </a:lnTo>
                  <a:cubicBezTo>
                    <a:pt x="107996" y="111562"/>
                    <a:pt x="100609" y="116146"/>
                    <a:pt x="90931" y="119712"/>
                  </a:cubicBezTo>
                  <a:cubicBezTo>
                    <a:pt x="81252" y="123533"/>
                    <a:pt x="71318" y="125316"/>
                    <a:pt x="61384" y="125316"/>
                  </a:cubicBezTo>
                  <a:cubicBezTo>
                    <a:pt x="48649" y="125316"/>
                    <a:pt x="37697" y="122769"/>
                    <a:pt x="28272" y="117165"/>
                  </a:cubicBezTo>
                  <a:cubicBezTo>
                    <a:pt x="18848" y="112071"/>
                    <a:pt x="11971" y="104430"/>
                    <a:pt x="7132" y="94496"/>
                  </a:cubicBezTo>
                  <a:cubicBezTo>
                    <a:pt x="2547" y="84563"/>
                    <a:pt x="0" y="73865"/>
                    <a:pt x="0" y="62403"/>
                  </a:cubicBezTo>
                  <a:cubicBezTo>
                    <a:pt x="0" y="49668"/>
                    <a:pt x="2802" y="38461"/>
                    <a:pt x="8151" y="28782"/>
                  </a:cubicBezTo>
                  <a:cubicBezTo>
                    <a:pt x="13245" y="18848"/>
                    <a:pt x="21141" y="11462"/>
                    <a:pt x="31329" y="6113"/>
                  </a:cubicBezTo>
                  <a:cubicBezTo>
                    <a:pt x="38970" y="2038"/>
                    <a:pt x="48649" y="0"/>
                    <a:pt x="60366" y="0"/>
                  </a:cubicBezTo>
                  <a:cubicBezTo>
                    <a:pt x="75393" y="0"/>
                    <a:pt x="87110" y="3056"/>
                    <a:pt x="95515" y="9424"/>
                  </a:cubicBezTo>
                  <a:cubicBezTo>
                    <a:pt x="103921" y="15792"/>
                    <a:pt x="109269" y="24452"/>
                    <a:pt x="111817" y="35659"/>
                  </a:cubicBezTo>
                  <a:lnTo>
                    <a:pt x="87619" y="40244"/>
                  </a:lnTo>
                  <a:cubicBezTo>
                    <a:pt x="85836" y="34385"/>
                    <a:pt x="82780" y="29546"/>
                    <a:pt x="77940" y="26235"/>
                  </a:cubicBezTo>
                  <a:cubicBezTo>
                    <a:pt x="73356" y="22669"/>
                    <a:pt x="67497" y="21141"/>
                    <a:pt x="60366" y="21141"/>
                  </a:cubicBezTo>
                  <a:cubicBezTo>
                    <a:pt x="49668" y="21141"/>
                    <a:pt x="41263" y="24452"/>
                    <a:pt x="34895" y="31329"/>
                  </a:cubicBezTo>
                  <a:cubicBezTo>
                    <a:pt x="28527" y="38206"/>
                    <a:pt x="25471" y="48140"/>
                    <a:pt x="25471" y="61384"/>
                  </a:cubicBezTo>
                  <a:cubicBezTo>
                    <a:pt x="25471" y="75648"/>
                    <a:pt x="28782" y="86600"/>
                    <a:pt x="35150" y="93477"/>
                  </a:cubicBezTo>
                  <a:cubicBezTo>
                    <a:pt x="41517" y="100609"/>
                    <a:pt x="49923" y="104175"/>
                    <a:pt x="60111" y="104175"/>
                  </a:cubicBezTo>
                  <a:cubicBezTo>
                    <a:pt x="65205" y="104175"/>
                    <a:pt x="70299" y="103156"/>
                    <a:pt x="75393" y="101119"/>
                  </a:cubicBezTo>
                  <a:cubicBezTo>
                    <a:pt x="80488" y="99081"/>
                    <a:pt x="84818" y="96789"/>
                    <a:pt x="88638" y="93732"/>
                  </a:cubicBezTo>
                  <a:lnTo>
                    <a:pt x="88638" y="78704"/>
                  </a:lnTo>
                  <a:lnTo>
                    <a:pt x="60366" y="78704"/>
                  </a:lnTo>
                  <a:close/>
                </a:path>
              </a:pathLst>
            </a:custGeom>
            <a:solidFill>
              <a:srgbClr val="FFFFFF"/>
            </a:solidFill>
            <a:ln w="25463" cap="flat">
              <a:noFill/>
              <a:prstDash val="solid"/>
              <a:miter/>
            </a:ln>
          </p:spPr>
          <p:txBody>
            <a:bodyPr rtlCol="0" anchor="ctr"/>
            <a:lstStyle/>
            <a:p>
              <a:endParaRPr lang="es-CO" dirty="0"/>
            </a:p>
          </p:txBody>
        </p:sp>
        <p:sp>
          <p:nvSpPr>
            <p:cNvPr id="104" name="Forma libre: forma 103">
              <a:extLst>
                <a:ext uri="{FF2B5EF4-FFF2-40B4-BE49-F238E27FC236}">
                  <a16:creationId xmlns="" xmlns:a16="http://schemas.microsoft.com/office/drawing/2014/main" id="{00C29DAA-03F1-4A14-ACA9-425632FCB319}"/>
                </a:ext>
              </a:extLst>
            </p:cNvPr>
            <p:cNvSpPr/>
            <p:nvPr/>
          </p:nvSpPr>
          <p:spPr>
            <a:xfrm>
              <a:off x="6715855" y="9072208"/>
              <a:ext cx="101883" cy="101883"/>
            </a:xfrm>
            <a:custGeom>
              <a:avLst/>
              <a:gdLst>
                <a:gd name="connsiteX0" fmla="*/ 25216 w 101882"/>
                <a:gd name="connsiteY0" fmla="*/ 62403 h 101882"/>
                <a:gd name="connsiteX1" fmla="*/ 34640 w 101882"/>
                <a:gd name="connsiteY1" fmla="*/ 93477 h 101882"/>
                <a:gd name="connsiteX2" fmla="*/ 58837 w 101882"/>
                <a:gd name="connsiteY2" fmla="*/ 104175 h 101882"/>
                <a:gd name="connsiteX3" fmla="*/ 83035 w 101882"/>
                <a:gd name="connsiteY3" fmla="*/ 93732 h 101882"/>
                <a:gd name="connsiteX4" fmla="*/ 92459 w 101882"/>
                <a:gd name="connsiteY4" fmla="*/ 62148 h 101882"/>
                <a:gd name="connsiteX5" fmla="*/ 83544 w 101882"/>
                <a:gd name="connsiteY5" fmla="*/ 31074 h 101882"/>
                <a:gd name="connsiteX6" fmla="*/ 59092 w 101882"/>
                <a:gd name="connsiteY6" fmla="*/ 20886 h 101882"/>
                <a:gd name="connsiteX7" fmla="*/ 34895 w 101882"/>
                <a:gd name="connsiteY7" fmla="*/ 31329 h 101882"/>
                <a:gd name="connsiteX8" fmla="*/ 25216 w 101882"/>
                <a:gd name="connsiteY8" fmla="*/ 62403 h 101882"/>
                <a:gd name="connsiteX9" fmla="*/ 0 w 101882"/>
                <a:gd name="connsiteY9" fmla="*/ 63167 h 101882"/>
                <a:gd name="connsiteX10" fmla="*/ 5604 w 101882"/>
                <a:gd name="connsiteY10" fmla="*/ 32093 h 101882"/>
                <a:gd name="connsiteX11" fmla="*/ 16811 w 101882"/>
                <a:gd name="connsiteY11" fmla="*/ 15537 h 101882"/>
                <a:gd name="connsiteX12" fmla="*/ 32603 w 101882"/>
                <a:gd name="connsiteY12" fmla="*/ 4839 h 101882"/>
                <a:gd name="connsiteX13" fmla="*/ 58583 w 101882"/>
                <a:gd name="connsiteY13" fmla="*/ 0 h 101882"/>
                <a:gd name="connsiteX14" fmla="*/ 101374 w 101882"/>
                <a:gd name="connsiteY14" fmla="*/ 16556 h 101882"/>
                <a:gd name="connsiteX15" fmla="*/ 117165 w 101882"/>
                <a:gd name="connsiteY15" fmla="*/ 62658 h 101882"/>
                <a:gd name="connsiteX16" fmla="*/ 101374 w 101882"/>
                <a:gd name="connsiteY16" fmla="*/ 108250 h 101882"/>
                <a:gd name="connsiteX17" fmla="*/ 58837 w 101882"/>
                <a:gd name="connsiteY17" fmla="*/ 124806 h 101882"/>
                <a:gd name="connsiteX18" fmla="*/ 16047 w 101882"/>
                <a:gd name="connsiteY18" fmla="*/ 108505 h 101882"/>
                <a:gd name="connsiteX19" fmla="*/ 0 w 101882"/>
                <a:gd name="connsiteY19" fmla="*/ 63167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1882" h="101882">
                  <a:moveTo>
                    <a:pt x="25216" y="62403"/>
                  </a:moveTo>
                  <a:cubicBezTo>
                    <a:pt x="25216" y="76157"/>
                    <a:pt x="28273" y="86346"/>
                    <a:pt x="34640" y="93477"/>
                  </a:cubicBezTo>
                  <a:cubicBezTo>
                    <a:pt x="41008" y="100609"/>
                    <a:pt x="49159" y="104175"/>
                    <a:pt x="58837" y="104175"/>
                  </a:cubicBezTo>
                  <a:cubicBezTo>
                    <a:pt x="68516" y="104175"/>
                    <a:pt x="76412" y="100609"/>
                    <a:pt x="83035" y="93732"/>
                  </a:cubicBezTo>
                  <a:cubicBezTo>
                    <a:pt x="89402" y="86600"/>
                    <a:pt x="92459" y="76157"/>
                    <a:pt x="92459" y="62148"/>
                  </a:cubicBezTo>
                  <a:cubicBezTo>
                    <a:pt x="92459" y="48394"/>
                    <a:pt x="89402" y="37951"/>
                    <a:pt x="83544" y="31074"/>
                  </a:cubicBezTo>
                  <a:cubicBezTo>
                    <a:pt x="77431" y="24197"/>
                    <a:pt x="69280" y="20886"/>
                    <a:pt x="59092" y="20886"/>
                  </a:cubicBezTo>
                  <a:cubicBezTo>
                    <a:pt x="49159" y="20886"/>
                    <a:pt x="41008" y="24452"/>
                    <a:pt x="34895" y="31329"/>
                  </a:cubicBezTo>
                  <a:cubicBezTo>
                    <a:pt x="28273" y="38206"/>
                    <a:pt x="25216" y="48394"/>
                    <a:pt x="25216" y="62403"/>
                  </a:cubicBezTo>
                  <a:moveTo>
                    <a:pt x="0" y="63167"/>
                  </a:moveTo>
                  <a:cubicBezTo>
                    <a:pt x="0" y="50941"/>
                    <a:pt x="1783" y="40753"/>
                    <a:pt x="5604" y="32093"/>
                  </a:cubicBezTo>
                  <a:cubicBezTo>
                    <a:pt x="8405" y="25980"/>
                    <a:pt x="12226" y="20377"/>
                    <a:pt x="16811" y="15537"/>
                  </a:cubicBezTo>
                  <a:cubicBezTo>
                    <a:pt x="21650" y="10698"/>
                    <a:pt x="26744" y="7132"/>
                    <a:pt x="32603" y="4839"/>
                  </a:cubicBezTo>
                  <a:cubicBezTo>
                    <a:pt x="40244" y="1528"/>
                    <a:pt x="48649" y="0"/>
                    <a:pt x="58583" y="0"/>
                  </a:cubicBezTo>
                  <a:cubicBezTo>
                    <a:pt x="76157" y="0"/>
                    <a:pt x="90676" y="5603"/>
                    <a:pt x="101374" y="16556"/>
                  </a:cubicBezTo>
                  <a:cubicBezTo>
                    <a:pt x="111817" y="27508"/>
                    <a:pt x="117165" y="43045"/>
                    <a:pt x="117165" y="62658"/>
                  </a:cubicBezTo>
                  <a:cubicBezTo>
                    <a:pt x="117165" y="82016"/>
                    <a:pt x="111817" y="97553"/>
                    <a:pt x="101374" y="108250"/>
                  </a:cubicBezTo>
                  <a:cubicBezTo>
                    <a:pt x="90676" y="119203"/>
                    <a:pt x="76667" y="124806"/>
                    <a:pt x="58837" y="124806"/>
                  </a:cubicBezTo>
                  <a:cubicBezTo>
                    <a:pt x="40753" y="124806"/>
                    <a:pt x="26490" y="119203"/>
                    <a:pt x="16047" y="108505"/>
                  </a:cubicBezTo>
                  <a:cubicBezTo>
                    <a:pt x="5349" y="97553"/>
                    <a:pt x="0" y="82525"/>
                    <a:pt x="0" y="63167"/>
                  </a:cubicBezTo>
                </a:path>
              </a:pathLst>
            </a:custGeom>
            <a:solidFill>
              <a:srgbClr val="FFFFFF"/>
            </a:solidFill>
            <a:ln w="25463" cap="flat">
              <a:noFill/>
              <a:prstDash val="solid"/>
              <a:miter/>
            </a:ln>
          </p:spPr>
          <p:txBody>
            <a:bodyPr rtlCol="0" anchor="ctr"/>
            <a:lstStyle/>
            <a:p>
              <a:endParaRPr lang="es-CO" dirty="0"/>
            </a:p>
          </p:txBody>
        </p:sp>
        <p:sp>
          <p:nvSpPr>
            <p:cNvPr id="105" name="Forma libre: forma 104">
              <a:extLst>
                <a:ext uri="{FF2B5EF4-FFF2-40B4-BE49-F238E27FC236}">
                  <a16:creationId xmlns="" xmlns:a16="http://schemas.microsoft.com/office/drawing/2014/main" id="{D9AC78CC-4785-447F-90BE-2E820AC886F4}"/>
                </a:ext>
              </a:extLst>
            </p:cNvPr>
            <p:cNvSpPr/>
            <p:nvPr/>
          </p:nvSpPr>
          <p:spPr>
            <a:xfrm>
              <a:off x="6836587" y="9074246"/>
              <a:ext cx="76412" cy="101883"/>
            </a:xfrm>
            <a:custGeom>
              <a:avLst/>
              <a:gdLst>
                <a:gd name="connsiteX0" fmla="*/ 35914 w 76412"/>
                <a:gd name="connsiteY0" fmla="*/ 120986 h 101882"/>
                <a:gd name="connsiteX1" fmla="*/ 35914 w 76412"/>
                <a:gd name="connsiteY1" fmla="*/ 20631 h 101882"/>
                <a:gd name="connsiteX2" fmla="*/ 0 w 76412"/>
                <a:gd name="connsiteY2" fmla="*/ 20631 h 101882"/>
                <a:gd name="connsiteX3" fmla="*/ 0 w 76412"/>
                <a:gd name="connsiteY3" fmla="*/ 0 h 101882"/>
                <a:gd name="connsiteX4" fmla="*/ 96025 w 76412"/>
                <a:gd name="connsiteY4" fmla="*/ 0 h 101882"/>
                <a:gd name="connsiteX5" fmla="*/ 96025 w 76412"/>
                <a:gd name="connsiteY5" fmla="*/ 20631 h 101882"/>
                <a:gd name="connsiteX6" fmla="*/ 60366 w 76412"/>
                <a:gd name="connsiteY6" fmla="*/ 20631 h 101882"/>
                <a:gd name="connsiteX7" fmla="*/ 60366 w 76412"/>
                <a:gd name="connsiteY7" fmla="*/ 120986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412" h="101882">
                  <a:moveTo>
                    <a:pt x="35914" y="120986"/>
                  </a:moveTo>
                  <a:lnTo>
                    <a:pt x="35914" y="20631"/>
                  </a:lnTo>
                  <a:lnTo>
                    <a:pt x="0" y="20631"/>
                  </a:lnTo>
                  <a:lnTo>
                    <a:pt x="0" y="0"/>
                  </a:lnTo>
                  <a:lnTo>
                    <a:pt x="96025" y="0"/>
                  </a:lnTo>
                  <a:lnTo>
                    <a:pt x="96025" y="20631"/>
                  </a:lnTo>
                  <a:lnTo>
                    <a:pt x="60366" y="20631"/>
                  </a:lnTo>
                  <a:lnTo>
                    <a:pt x="60366" y="120986"/>
                  </a:lnTo>
                  <a:close/>
                </a:path>
              </a:pathLst>
            </a:custGeom>
            <a:solidFill>
              <a:srgbClr val="FFFFFF"/>
            </a:solidFill>
            <a:ln w="25463" cap="flat">
              <a:noFill/>
              <a:prstDash val="solid"/>
              <a:miter/>
            </a:ln>
          </p:spPr>
          <p:txBody>
            <a:bodyPr rtlCol="0" anchor="ctr"/>
            <a:lstStyle/>
            <a:p>
              <a:endParaRPr lang="es-CO" dirty="0"/>
            </a:p>
          </p:txBody>
        </p:sp>
        <p:sp>
          <p:nvSpPr>
            <p:cNvPr id="106" name="Forma libre: forma 105">
              <a:extLst>
                <a:ext uri="{FF2B5EF4-FFF2-40B4-BE49-F238E27FC236}">
                  <a16:creationId xmlns="" xmlns:a16="http://schemas.microsoft.com/office/drawing/2014/main" id="{8740F4D9-ECAD-4ECF-B2FB-FE56D64FD0AA}"/>
                </a:ext>
              </a:extLst>
            </p:cNvPr>
            <p:cNvSpPr/>
            <p:nvPr/>
          </p:nvSpPr>
          <p:spPr>
            <a:xfrm>
              <a:off x="6928791" y="9038587"/>
              <a:ext cx="101883" cy="152824"/>
            </a:xfrm>
            <a:custGeom>
              <a:avLst/>
              <a:gdLst>
                <a:gd name="connsiteX0" fmla="*/ 51451 w 101882"/>
                <a:gd name="connsiteY0" fmla="*/ 24707 h 152824"/>
                <a:gd name="connsiteX1" fmla="*/ 62658 w 101882"/>
                <a:gd name="connsiteY1" fmla="*/ 0 h 152824"/>
                <a:gd name="connsiteX2" fmla="*/ 88638 w 101882"/>
                <a:gd name="connsiteY2" fmla="*/ 0 h 152824"/>
                <a:gd name="connsiteX3" fmla="*/ 65969 w 101882"/>
                <a:gd name="connsiteY3" fmla="*/ 24707 h 152824"/>
                <a:gd name="connsiteX4" fmla="*/ 51451 w 101882"/>
                <a:gd name="connsiteY4" fmla="*/ 24707 h 152824"/>
                <a:gd name="connsiteX5" fmla="*/ 76412 w 101882"/>
                <a:gd name="connsiteY5" fmla="*/ 108505 h 152824"/>
                <a:gd name="connsiteX6" fmla="*/ 59602 w 101882"/>
                <a:gd name="connsiteY6" fmla="*/ 63677 h 152824"/>
                <a:gd name="connsiteX7" fmla="*/ 43555 w 101882"/>
                <a:gd name="connsiteY7" fmla="*/ 108505 h 152824"/>
                <a:gd name="connsiteX8" fmla="*/ 76412 w 101882"/>
                <a:gd name="connsiteY8" fmla="*/ 108505 h 152824"/>
                <a:gd name="connsiteX9" fmla="*/ 121495 w 101882"/>
                <a:gd name="connsiteY9" fmla="*/ 156645 h 152824"/>
                <a:gd name="connsiteX10" fmla="*/ 94751 w 101882"/>
                <a:gd name="connsiteY10" fmla="*/ 156645 h 152824"/>
                <a:gd name="connsiteX11" fmla="*/ 84308 w 101882"/>
                <a:gd name="connsiteY11" fmla="*/ 129136 h 152824"/>
                <a:gd name="connsiteX12" fmla="*/ 35914 w 101882"/>
                <a:gd name="connsiteY12" fmla="*/ 129136 h 152824"/>
                <a:gd name="connsiteX13" fmla="*/ 25980 w 101882"/>
                <a:gd name="connsiteY13" fmla="*/ 156645 h 152824"/>
                <a:gd name="connsiteX14" fmla="*/ 0 w 101882"/>
                <a:gd name="connsiteY14" fmla="*/ 156645 h 152824"/>
                <a:gd name="connsiteX15" fmla="*/ 47121 w 101882"/>
                <a:gd name="connsiteY15" fmla="*/ 35659 h 152824"/>
                <a:gd name="connsiteX16" fmla="*/ 73101 w 101882"/>
                <a:gd name="connsiteY16" fmla="*/ 35659 h 152824"/>
                <a:gd name="connsiteX17" fmla="*/ 121495 w 101882"/>
                <a:gd name="connsiteY17" fmla="*/ 156645 h 152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1882" h="152824">
                  <a:moveTo>
                    <a:pt x="51451" y="24707"/>
                  </a:moveTo>
                  <a:lnTo>
                    <a:pt x="62658" y="0"/>
                  </a:lnTo>
                  <a:lnTo>
                    <a:pt x="88638" y="0"/>
                  </a:lnTo>
                  <a:lnTo>
                    <a:pt x="65969" y="24707"/>
                  </a:lnTo>
                  <a:lnTo>
                    <a:pt x="51451" y="24707"/>
                  </a:lnTo>
                  <a:close/>
                  <a:moveTo>
                    <a:pt x="76412" y="108505"/>
                  </a:moveTo>
                  <a:lnTo>
                    <a:pt x="59602" y="63677"/>
                  </a:lnTo>
                  <a:lnTo>
                    <a:pt x="43555" y="108505"/>
                  </a:lnTo>
                  <a:lnTo>
                    <a:pt x="76412" y="108505"/>
                  </a:lnTo>
                  <a:close/>
                  <a:moveTo>
                    <a:pt x="121495" y="156645"/>
                  </a:moveTo>
                  <a:lnTo>
                    <a:pt x="94751" y="156645"/>
                  </a:lnTo>
                  <a:lnTo>
                    <a:pt x="84308" y="129136"/>
                  </a:lnTo>
                  <a:lnTo>
                    <a:pt x="35914" y="129136"/>
                  </a:lnTo>
                  <a:lnTo>
                    <a:pt x="25980" y="156645"/>
                  </a:lnTo>
                  <a:lnTo>
                    <a:pt x="0" y="156645"/>
                  </a:lnTo>
                  <a:lnTo>
                    <a:pt x="47121" y="35659"/>
                  </a:lnTo>
                  <a:lnTo>
                    <a:pt x="73101" y="35659"/>
                  </a:lnTo>
                  <a:lnTo>
                    <a:pt x="121495" y="156645"/>
                  </a:lnTo>
                  <a:close/>
                </a:path>
              </a:pathLst>
            </a:custGeom>
            <a:solidFill>
              <a:srgbClr val="FFFFFF"/>
            </a:solidFill>
            <a:ln w="25463" cap="flat">
              <a:noFill/>
              <a:prstDash val="solid"/>
              <a:miter/>
            </a:ln>
          </p:spPr>
          <p:txBody>
            <a:bodyPr rtlCol="0" anchor="ctr"/>
            <a:lstStyle/>
            <a:p>
              <a:endParaRPr lang="es-CO" dirty="0"/>
            </a:p>
          </p:txBody>
        </p:sp>
        <p:sp>
          <p:nvSpPr>
            <p:cNvPr id="107" name="Forma libre: forma 106">
              <a:extLst>
                <a:ext uri="{FF2B5EF4-FFF2-40B4-BE49-F238E27FC236}">
                  <a16:creationId xmlns="" xmlns:a16="http://schemas.microsoft.com/office/drawing/2014/main" id="{52EFF816-7EED-4E5C-B376-C53BBA50A5BC}"/>
                </a:ext>
              </a:extLst>
            </p:cNvPr>
            <p:cNvSpPr/>
            <p:nvPr/>
          </p:nvSpPr>
          <p:spPr>
            <a:xfrm>
              <a:off x="7095624" y="9074246"/>
              <a:ext cx="76412" cy="101883"/>
            </a:xfrm>
            <a:custGeom>
              <a:avLst/>
              <a:gdLst>
                <a:gd name="connsiteX0" fmla="*/ 24707 w 76412"/>
                <a:gd name="connsiteY0" fmla="*/ 20631 h 101882"/>
                <a:gd name="connsiteX1" fmla="*/ 24707 w 76412"/>
                <a:gd name="connsiteY1" fmla="*/ 100355 h 101882"/>
                <a:gd name="connsiteX2" fmla="*/ 43046 w 76412"/>
                <a:gd name="connsiteY2" fmla="*/ 100355 h 101882"/>
                <a:gd name="connsiteX3" fmla="*/ 57819 w 76412"/>
                <a:gd name="connsiteY3" fmla="*/ 99336 h 101882"/>
                <a:gd name="connsiteX4" fmla="*/ 67752 w 76412"/>
                <a:gd name="connsiteY4" fmla="*/ 94242 h 101882"/>
                <a:gd name="connsiteX5" fmla="*/ 74120 w 76412"/>
                <a:gd name="connsiteY5" fmla="*/ 82525 h 101882"/>
                <a:gd name="connsiteX6" fmla="*/ 76667 w 76412"/>
                <a:gd name="connsiteY6" fmla="*/ 60366 h 101882"/>
                <a:gd name="connsiteX7" fmla="*/ 74120 w 76412"/>
                <a:gd name="connsiteY7" fmla="*/ 38970 h 101882"/>
                <a:gd name="connsiteX8" fmla="*/ 66988 w 76412"/>
                <a:gd name="connsiteY8" fmla="*/ 27254 h 101882"/>
                <a:gd name="connsiteX9" fmla="*/ 55781 w 76412"/>
                <a:gd name="connsiteY9" fmla="*/ 21650 h 101882"/>
                <a:gd name="connsiteX10" fmla="*/ 35659 w 76412"/>
                <a:gd name="connsiteY10" fmla="*/ 20377 h 101882"/>
                <a:gd name="connsiteX11" fmla="*/ 24707 w 76412"/>
                <a:gd name="connsiteY11" fmla="*/ 20377 h 101882"/>
                <a:gd name="connsiteX12" fmla="*/ 255 w 76412"/>
                <a:gd name="connsiteY12" fmla="*/ 0 h 101882"/>
                <a:gd name="connsiteX13" fmla="*/ 44829 w 76412"/>
                <a:gd name="connsiteY13" fmla="*/ 0 h 101882"/>
                <a:gd name="connsiteX14" fmla="*/ 67752 w 76412"/>
                <a:gd name="connsiteY14" fmla="*/ 2292 h 101882"/>
                <a:gd name="connsiteX15" fmla="*/ 86091 w 76412"/>
                <a:gd name="connsiteY15" fmla="*/ 13500 h 101882"/>
                <a:gd name="connsiteX16" fmla="*/ 97553 w 76412"/>
                <a:gd name="connsiteY16" fmla="*/ 33112 h 101882"/>
                <a:gd name="connsiteX17" fmla="*/ 101374 w 76412"/>
                <a:gd name="connsiteY17" fmla="*/ 61639 h 101882"/>
                <a:gd name="connsiteX18" fmla="*/ 97808 w 76412"/>
                <a:gd name="connsiteY18" fmla="*/ 87365 h 101882"/>
                <a:gd name="connsiteX19" fmla="*/ 84818 w 76412"/>
                <a:gd name="connsiteY19" fmla="*/ 108760 h 101882"/>
                <a:gd name="connsiteX20" fmla="*/ 67752 w 76412"/>
                <a:gd name="connsiteY20" fmla="*/ 118439 h 101882"/>
                <a:gd name="connsiteX21" fmla="*/ 46102 w 76412"/>
                <a:gd name="connsiteY21" fmla="*/ 120986 h 101882"/>
                <a:gd name="connsiteX22" fmla="*/ 0 w 76412"/>
                <a:gd name="connsiteY22" fmla="*/ 120986 h 101882"/>
                <a:gd name="connsiteX23" fmla="*/ 0 w 76412"/>
                <a:gd name="connsiteY23" fmla="*/ 0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412" h="101882">
                  <a:moveTo>
                    <a:pt x="24707" y="20631"/>
                  </a:moveTo>
                  <a:lnTo>
                    <a:pt x="24707" y="100355"/>
                  </a:lnTo>
                  <a:lnTo>
                    <a:pt x="43046" y="100355"/>
                  </a:lnTo>
                  <a:cubicBezTo>
                    <a:pt x="49923" y="100355"/>
                    <a:pt x="54762" y="99845"/>
                    <a:pt x="57819" y="99336"/>
                  </a:cubicBezTo>
                  <a:cubicBezTo>
                    <a:pt x="61894" y="98317"/>
                    <a:pt x="65205" y="96789"/>
                    <a:pt x="67752" y="94242"/>
                  </a:cubicBezTo>
                  <a:cubicBezTo>
                    <a:pt x="70299" y="91949"/>
                    <a:pt x="72337" y="87874"/>
                    <a:pt x="74120" y="82525"/>
                  </a:cubicBezTo>
                  <a:cubicBezTo>
                    <a:pt x="75648" y="77176"/>
                    <a:pt x="76667" y="69535"/>
                    <a:pt x="76667" y="60366"/>
                  </a:cubicBezTo>
                  <a:cubicBezTo>
                    <a:pt x="76667" y="51196"/>
                    <a:pt x="75903" y="43810"/>
                    <a:pt x="74120" y="38970"/>
                  </a:cubicBezTo>
                  <a:cubicBezTo>
                    <a:pt x="72337" y="33876"/>
                    <a:pt x="70045" y="30055"/>
                    <a:pt x="66988" y="27254"/>
                  </a:cubicBezTo>
                  <a:cubicBezTo>
                    <a:pt x="64186" y="24452"/>
                    <a:pt x="60366" y="22669"/>
                    <a:pt x="55781" y="21650"/>
                  </a:cubicBezTo>
                  <a:cubicBezTo>
                    <a:pt x="52215" y="20886"/>
                    <a:pt x="45593" y="20377"/>
                    <a:pt x="35659" y="20377"/>
                  </a:cubicBezTo>
                  <a:lnTo>
                    <a:pt x="24707" y="20377"/>
                  </a:lnTo>
                  <a:close/>
                  <a:moveTo>
                    <a:pt x="255" y="0"/>
                  </a:moveTo>
                  <a:lnTo>
                    <a:pt x="44829" y="0"/>
                  </a:lnTo>
                  <a:cubicBezTo>
                    <a:pt x="54762" y="0"/>
                    <a:pt x="62658" y="764"/>
                    <a:pt x="67752" y="2292"/>
                  </a:cubicBezTo>
                  <a:cubicBezTo>
                    <a:pt x="74884" y="4330"/>
                    <a:pt x="80997" y="8151"/>
                    <a:pt x="86091" y="13500"/>
                  </a:cubicBezTo>
                  <a:cubicBezTo>
                    <a:pt x="90931" y="18848"/>
                    <a:pt x="95006" y="25471"/>
                    <a:pt x="97553" y="33112"/>
                  </a:cubicBezTo>
                  <a:cubicBezTo>
                    <a:pt x="100100" y="40753"/>
                    <a:pt x="101374" y="50432"/>
                    <a:pt x="101374" y="61639"/>
                  </a:cubicBezTo>
                  <a:cubicBezTo>
                    <a:pt x="101374" y="71827"/>
                    <a:pt x="100100" y="80233"/>
                    <a:pt x="97808" y="87365"/>
                  </a:cubicBezTo>
                  <a:cubicBezTo>
                    <a:pt x="94751" y="96025"/>
                    <a:pt x="90421" y="103156"/>
                    <a:pt x="84818" y="108760"/>
                  </a:cubicBezTo>
                  <a:cubicBezTo>
                    <a:pt x="80742" y="112835"/>
                    <a:pt x="74884" y="116146"/>
                    <a:pt x="67752" y="118439"/>
                  </a:cubicBezTo>
                  <a:cubicBezTo>
                    <a:pt x="62403" y="120222"/>
                    <a:pt x="55017" y="120986"/>
                    <a:pt x="46102" y="120986"/>
                  </a:cubicBezTo>
                  <a:lnTo>
                    <a:pt x="0" y="120986"/>
                  </a:lnTo>
                  <a:lnTo>
                    <a:pt x="0" y="0"/>
                  </a:lnTo>
                  <a:close/>
                </a:path>
              </a:pathLst>
            </a:custGeom>
            <a:solidFill>
              <a:srgbClr val="FFFFFF"/>
            </a:solidFill>
            <a:ln w="25463" cap="flat">
              <a:noFill/>
              <a:prstDash val="solid"/>
              <a:miter/>
            </a:ln>
          </p:spPr>
          <p:txBody>
            <a:bodyPr rtlCol="0" anchor="ctr"/>
            <a:lstStyle/>
            <a:p>
              <a:endParaRPr lang="es-CO" dirty="0"/>
            </a:p>
          </p:txBody>
        </p:sp>
        <p:sp>
          <p:nvSpPr>
            <p:cNvPr id="108" name="Forma libre: forma 107">
              <a:extLst>
                <a:ext uri="{FF2B5EF4-FFF2-40B4-BE49-F238E27FC236}">
                  <a16:creationId xmlns="" xmlns:a16="http://schemas.microsoft.com/office/drawing/2014/main" id="{7D9FDE87-CDEE-4C0F-A08C-AEA2779E1E06}"/>
                </a:ext>
              </a:extLst>
            </p:cNvPr>
            <p:cNvSpPr/>
            <p:nvPr/>
          </p:nvSpPr>
          <p:spPr>
            <a:xfrm>
              <a:off x="7246411" y="9072208"/>
              <a:ext cx="101883" cy="101883"/>
            </a:xfrm>
            <a:custGeom>
              <a:avLst/>
              <a:gdLst>
                <a:gd name="connsiteX0" fmla="*/ 81761 w 101882"/>
                <a:gd name="connsiteY0" fmla="*/ 78195 h 101882"/>
                <a:gd name="connsiteX1" fmla="*/ 105194 w 101882"/>
                <a:gd name="connsiteY1" fmla="*/ 85836 h 101882"/>
                <a:gd name="connsiteX2" fmla="*/ 87110 w 101882"/>
                <a:gd name="connsiteY2" fmla="*/ 115382 h 101882"/>
                <a:gd name="connsiteX3" fmla="*/ 55017 w 101882"/>
                <a:gd name="connsiteY3" fmla="*/ 125061 h 101882"/>
                <a:gd name="connsiteX4" fmla="*/ 15537 w 101882"/>
                <a:gd name="connsiteY4" fmla="*/ 108760 h 101882"/>
                <a:gd name="connsiteX5" fmla="*/ 0 w 101882"/>
                <a:gd name="connsiteY5" fmla="*/ 63677 h 101882"/>
                <a:gd name="connsiteX6" fmla="*/ 15537 w 101882"/>
                <a:gd name="connsiteY6" fmla="*/ 16811 h 101882"/>
                <a:gd name="connsiteX7" fmla="*/ 56545 w 101882"/>
                <a:gd name="connsiteY7" fmla="*/ 0 h 101882"/>
                <a:gd name="connsiteX8" fmla="*/ 92713 w 101882"/>
                <a:gd name="connsiteY8" fmla="*/ 13245 h 101882"/>
                <a:gd name="connsiteX9" fmla="*/ 104939 w 101882"/>
                <a:gd name="connsiteY9" fmla="*/ 35404 h 101882"/>
                <a:gd name="connsiteX10" fmla="*/ 80742 w 101882"/>
                <a:gd name="connsiteY10" fmla="*/ 41263 h 101882"/>
                <a:gd name="connsiteX11" fmla="*/ 71827 w 101882"/>
                <a:gd name="connsiteY11" fmla="*/ 26489 h 101882"/>
                <a:gd name="connsiteX12" fmla="*/ 55526 w 101882"/>
                <a:gd name="connsiteY12" fmla="*/ 20886 h 101882"/>
                <a:gd name="connsiteX13" fmla="*/ 33621 w 101882"/>
                <a:gd name="connsiteY13" fmla="*/ 30565 h 101882"/>
                <a:gd name="connsiteX14" fmla="*/ 25216 w 101882"/>
                <a:gd name="connsiteY14" fmla="*/ 61894 h 101882"/>
                <a:gd name="connsiteX15" fmla="*/ 33621 w 101882"/>
                <a:gd name="connsiteY15" fmla="*/ 94496 h 101882"/>
                <a:gd name="connsiteX16" fmla="*/ 55017 w 101882"/>
                <a:gd name="connsiteY16" fmla="*/ 104175 h 101882"/>
                <a:gd name="connsiteX17" fmla="*/ 71827 w 101882"/>
                <a:gd name="connsiteY17" fmla="*/ 98062 h 101882"/>
                <a:gd name="connsiteX18" fmla="*/ 81761 w 101882"/>
                <a:gd name="connsiteY18" fmla="*/ 78195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1882" h="101882">
                  <a:moveTo>
                    <a:pt x="81761" y="78195"/>
                  </a:moveTo>
                  <a:lnTo>
                    <a:pt x="105194" y="85836"/>
                  </a:lnTo>
                  <a:cubicBezTo>
                    <a:pt x="101628" y="99081"/>
                    <a:pt x="95515" y="109015"/>
                    <a:pt x="87110" y="115382"/>
                  </a:cubicBezTo>
                  <a:cubicBezTo>
                    <a:pt x="78705" y="121750"/>
                    <a:pt x="68007" y="125061"/>
                    <a:pt x="55017" y="125061"/>
                  </a:cubicBezTo>
                  <a:cubicBezTo>
                    <a:pt x="38970" y="125061"/>
                    <a:pt x="25725" y="119458"/>
                    <a:pt x="15537" y="108760"/>
                  </a:cubicBezTo>
                  <a:cubicBezTo>
                    <a:pt x="5094" y="97808"/>
                    <a:pt x="0" y="82780"/>
                    <a:pt x="0" y="63677"/>
                  </a:cubicBezTo>
                  <a:cubicBezTo>
                    <a:pt x="0" y="43555"/>
                    <a:pt x="5349" y="28018"/>
                    <a:pt x="15537" y="16811"/>
                  </a:cubicBezTo>
                  <a:cubicBezTo>
                    <a:pt x="25980" y="5603"/>
                    <a:pt x="39734" y="0"/>
                    <a:pt x="56545" y="0"/>
                  </a:cubicBezTo>
                  <a:cubicBezTo>
                    <a:pt x="71318" y="0"/>
                    <a:pt x="83544" y="4330"/>
                    <a:pt x="92713" y="13245"/>
                  </a:cubicBezTo>
                  <a:cubicBezTo>
                    <a:pt x="98317" y="18339"/>
                    <a:pt x="102392" y="25980"/>
                    <a:pt x="104939" y="35404"/>
                  </a:cubicBezTo>
                  <a:lnTo>
                    <a:pt x="80742" y="41263"/>
                  </a:lnTo>
                  <a:cubicBezTo>
                    <a:pt x="79469" y="34895"/>
                    <a:pt x="76157" y="30055"/>
                    <a:pt x="71827" y="26489"/>
                  </a:cubicBezTo>
                  <a:cubicBezTo>
                    <a:pt x="67243" y="22924"/>
                    <a:pt x="61894" y="20886"/>
                    <a:pt x="55526" y="20886"/>
                  </a:cubicBezTo>
                  <a:cubicBezTo>
                    <a:pt x="46357" y="20886"/>
                    <a:pt x="39225" y="24197"/>
                    <a:pt x="33621" y="30565"/>
                  </a:cubicBezTo>
                  <a:cubicBezTo>
                    <a:pt x="28018" y="36933"/>
                    <a:pt x="25216" y="47376"/>
                    <a:pt x="25216" y="61894"/>
                  </a:cubicBezTo>
                  <a:cubicBezTo>
                    <a:pt x="25216" y="77176"/>
                    <a:pt x="28018" y="87874"/>
                    <a:pt x="33621" y="94496"/>
                  </a:cubicBezTo>
                  <a:cubicBezTo>
                    <a:pt x="38970" y="101119"/>
                    <a:pt x="46102" y="104175"/>
                    <a:pt x="55017" y="104175"/>
                  </a:cubicBezTo>
                  <a:cubicBezTo>
                    <a:pt x="61639" y="104175"/>
                    <a:pt x="67243" y="102137"/>
                    <a:pt x="71827" y="98062"/>
                  </a:cubicBezTo>
                  <a:cubicBezTo>
                    <a:pt x="76157" y="93732"/>
                    <a:pt x="79723" y="87110"/>
                    <a:pt x="81761" y="78195"/>
                  </a:cubicBezTo>
                </a:path>
              </a:pathLst>
            </a:custGeom>
            <a:solidFill>
              <a:srgbClr val="FFFFFF"/>
            </a:solidFill>
            <a:ln w="25463" cap="flat">
              <a:noFill/>
              <a:prstDash val="solid"/>
              <a:miter/>
            </a:ln>
          </p:spPr>
          <p:txBody>
            <a:bodyPr rtlCol="0" anchor="ctr"/>
            <a:lstStyle/>
            <a:p>
              <a:endParaRPr lang="es-CO" dirty="0"/>
            </a:p>
          </p:txBody>
        </p:sp>
        <p:sp>
          <p:nvSpPr>
            <p:cNvPr id="109" name="Forma libre: forma 108">
              <a:extLst>
                <a:ext uri="{FF2B5EF4-FFF2-40B4-BE49-F238E27FC236}">
                  <a16:creationId xmlns="" xmlns:a16="http://schemas.microsoft.com/office/drawing/2014/main" id="{91F0B546-183F-4D75-A031-30F5286C5D9D}"/>
                </a:ext>
              </a:extLst>
            </p:cNvPr>
            <p:cNvSpPr/>
            <p:nvPr/>
          </p:nvSpPr>
          <p:spPr>
            <a:xfrm>
              <a:off x="7365104" y="9172563"/>
              <a:ext cx="25471" cy="25471"/>
            </a:xfrm>
            <a:custGeom>
              <a:avLst/>
              <a:gdLst>
                <a:gd name="connsiteX0" fmla="*/ 0 w 0"/>
                <a:gd name="connsiteY0" fmla="*/ 0 h 0"/>
                <a:gd name="connsiteX1" fmla="*/ 23178 w 0"/>
                <a:gd name="connsiteY1" fmla="*/ 0 h 0"/>
                <a:gd name="connsiteX2" fmla="*/ 23178 w 0"/>
                <a:gd name="connsiteY2" fmla="*/ 23178 h 0"/>
                <a:gd name="connsiteX3" fmla="*/ 0 w 0"/>
                <a:gd name="connsiteY3" fmla="*/ 23178 h 0"/>
              </a:gdLst>
              <a:ahLst/>
              <a:cxnLst>
                <a:cxn ang="0">
                  <a:pos x="connsiteX0" y="connsiteY0"/>
                </a:cxn>
                <a:cxn ang="0">
                  <a:pos x="connsiteX1" y="connsiteY1"/>
                </a:cxn>
                <a:cxn ang="0">
                  <a:pos x="connsiteX2" y="connsiteY2"/>
                </a:cxn>
                <a:cxn ang="0">
                  <a:pos x="connsiteX3" y="connsiteY3"/>
                </a:cxn>
              </a:cxnLst>
              <a:rect l="l" t="t" r="r" b="b"/>
              <a:pathLst>
                <a:path>
                  <a:moveTo>
                    <a:pt x="0" y="0"/>
                  </a:moveTo>
                  <a:lnTo>
                    <a:pt x="23178" y="0"/>
                  </a:lnTo>
                  <a:lnTo>
                    <a:pt x="23178" y="23178"/>
                  </a:lnTo>
                  <a:lnTo>
                    <a:pt x="0" y="23178"/>
                  </a:lnTo>
                  <a:close/>
                </a:path>
              </a:pathLst>
            </a:custGeom>
            <a:solidFill>
              <a:srgbClr val="FFFFFF"/>
            </a:solidFill>
            <a:ln w="25463" cap="flat">
              <a:noFill/>
              <a:prstDash val="solid"/>
              <a:miter/>
            </a:ln>
          </p:spPr>
          <p:txBody>
            <a:bodyPr rtlCol="0" anchor="ctr"/>
            <a:lstStyle/>
            <a:p>
              <a:endParaRPr lang="es-CO" dirty="0"/>
            </a:p>
          </p:txBody>
        </p:sp>
        <p:sp>
          <p:nvSpPr>
            <p:cNvPr id="110" name="Forma libre: forma 109">
              <a:extLst>
                <a:ext uri="{FF2B5EF4-FFF2-40B4-BE49-F238E27FC236}">
                  <a16:creationId xmlns="" xmlns:a16="http://schemas.microsoft.com/office/drawing/2014/main" id="{B97D0811-564E-41E8-B177-BD25BA94CE96}"/>
                </a:ext>
              </a:extLst>
            </p:cNvPr>
            <p:cNvSpPr/>
            <p:nvPr/>
          </p:nvSpPr>
          <p:spPr>
            <a:xfrm>
              <a:off x="6476176" y="8300392"/>
              <a:ext cx="25471" cy="25471"/>
            </a:xfrm>
            <a:custGeom>
              <a:avLst/>
              <a:gdLst>
                <a:gd name="connsiteX0" fmla="*/ 26490 w 25470"/>
                <a:gd name="connsiteY0" fmla="*/ 35203 h 25470"/>
                <a:gd name="connsiteX1" fmla="*/ 39734 w 25470"/>
                <a:gd name="connsiteY1" fmla="*/ 27817 h 25470"/>
                <a:gd name="connsiteX2" fmla="*/ 49668 w 25470"/>
                <a:gd name="connsiteY2" fmla="*/ 6676 h 25470"/>
                <a:gd name="connsiteX3" fmla="*/ 49668 w 25470"/>
                <a:gd name="connsiteY3" fmla="*/ 2346 h 25470"/>
                <a:gd name="connsiteX4" fmla="*/ 29801 w 25470"/>
                <a:gd name="connsiteY4" fmla="*/ 12789 h 25470"/>
                <a:gd name="connsiteX5" fmla="*/ 13245 w 25470"/>
                <a:gd name="connsiteY5" fmla="*/ 54 h 25470"/>
                <a:gd name="connsiteX6" fmla="*/ 16556 w 25470"/>
                <a:gd name="connsiteY6" fmla="*/ 20176 h 25470"/>
                <a:gd name="connsiteX7" fmla="*/ 0 w 25470"/>
                <a:gd name="connsiteY7" fmla="*/ 32911 h 25470"/>
                <a:gd name="connsiteX8" fmla="*/ 2038 w 25470"/>
                <a:gd name="connsiteY8" fmla="*/ 34949 h 25470"/>
                <a:gd name="connsiteX9" fmla="*/ 26490 w 25470"/>
                <a:gd name="connsiteY9" fmla="*/ 35203 h 25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470" h="25470">
                  <a:moveTo>
                    <a:pt x="26490" y="35203"/>
                  </a:moveTo>
                  <a:cubicBezTo>
                    <a:pt x="28782" y="38260"/>
                    <a:pt x="40753" y="30874"/>
                    <a:pt x="39734" y="27817"/>
                  </a:cubicBezTo>
                  <a:cubicBezTo>
                    <a:pt x="36423" y="22468"/>
                    <a:pt x="38716" y="7695"/>
                    <a:pt x="49668" y="6676"/>
                  </a:cubicBezTo>
                  <a:lnTo>
                    <a:pt x="49668" y="2346"/>
                  </a:lnTo>
                  <a:cubicBezTo>
                    <a:pt x="49668" y="2346"/>
                    <a:pt x="33112" y="2346"/>
                    <a:pt x="29801" y="12789"/>
                  </a:cubicBezTo>
                  <a:cubicBezTo>
                    <a:pt x="29801" y="12789"/>
                    <a:pt x="16556" y="-965"/>
                    <a:pt x="13245" y="54"/>
                  </a:cubicBezTo>
                  <a:cubicBezTo>
                    <a:pt x="9934" y="2092"/>
                    <a:pt x="16556" y="20176"/>
                    <a:pt x="16556" y="20176"/>
                  </a:cubicBezTo>
                  <a:cubicBezTo>
                    <a:pt x="5604" y="18138"/>
                    <a:pt x="0" y="32911"/>
                    <a:pt x="0" y="32911"/>
                  </a:cubicBezTo>
                  <a:lnTo>
                    <a:pt x="2038" y="34949"/>
                  </a:lnTo>
                  <a:cubicBezTo>
                    <a:pt x="8915" y="25779"/>
                    <a:pt x="23178" y="30109"/>
                    <a:pt x="26490" y="35203"/>
                  </a:cubicBezTo>
                  <a:close/>
                </a:path>
              </a:pathLst>
            </a:custGeom>
            <a:solidFill>
              <a:srgbClr val="FFFFFF"/>
            </a:solidFill>
            <a:ln w="25463" cap="flat">
              <a:noFill/>
              <a:prstDash val="solid"/>
              <a:miter/>
            </a:ln>
          </p:spPr>
          <p:txBody>
            <a:bodyPr rtlCol="0" anchor="ctr"/>
            <a:lstStyle/>
            <a:p>
              <a:endParaRPr lang="es-CO" dirty="0"/>
            </a:p>
          </p:txBody>
        </p:sp>
        <p:sp>
          <p:nvSpPr>
            <p:cNvPr id="111" name="Forma libre: forma 110">
              <a:extLst>
                <a:ext uri="{FF2B5EF4-FFF2-40B4-BE49-F238E27FC236}">
                  <a16:creationId xmlns="" xmlns:a16="http://schemas.microsoft.com/office/drawing/2014/main" id="{606332F6-C48E-48A3-88D8-9F4600919837}"/>
                </a:ext>
              </a:extLst>
            </p:cNvPr>
            <p:cNvSpPr/>
            <p:nvPr/>
          </p:nvSpPr>
          <p:spPr>
            <a:xfrm>
              <a:off x="6624530" y="8434422"/>
              <a:ext cx="25471" cy="50941"/>
            </a:xfrm>
            <a:custGeom>
              <a:avLst/>
              <a:gdLst>
                <a:gd name="connsiteX0" fmla="*/ 140 w 25470"/>
                <a:gd name="connsiteY0" fmla="*/ 51960 h 50941"/>
                <a:gd name="connsiteX1" fmla="*/ 33252 w 25470"/>
                <a:gd name="connsiteY1" fmla="*/ 35914 h 50941"/>
                <a:gd name="connsiteX2" fmla="*/ 45224 w 25470"/>
                <a:gd name="connsiteY2" fmla="*/ 0 h 50941"/>
                <a:gd name="connsiteX3" fmla="*/ 12112 w 25470"/>
                <a:gd name="connsiteY3" fmla="*/ 14773 h 50941"/>
                <a:gd name="connsiteX4" fmla="*/ 140 w 25470"/>
                <a:gd name="connsiteY4" fmla="*/ 51960 h 5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70" h="50941">
                  <a:moveTo>
                    <a:pt x="140" y="51960"/>
                  </a:moveTo>
                  <a:cubicBezTo>
                    <a:pt x="12366" y="51960"/>
                    <a:pt x="24338" y="46611"/>
                    <a:pt x="33252" y="35914"/>
                  </a:cubicBezTo>
                  <a:cubicBezTo>
                    <a:pt x="43186" y="25471"/>
                    <a:pt x="46497" y="12481"/>
                    <a:pt x="45224" y="0"/>
                  </a:cubicBezTo>
                  <a:cubicBezTo>
                    <a:pt x="34271" y="0"/>
                    <a:pt x="22045" y="5349"/>
                    <a:pt x="12112" y="14773"/>
                  </a:cubicBezTo>
                  <a:cubicBezTo>
                    <a:pt x="3706" y="25471"/>
                    <a:pt x="-879" y="39225"/>
                    <a:pt x="140" y="51960"/>
                  </a:cubicBezTo>
                  <a:close/>
                </a:path>
              </a:pathLst>
            </a:custGeom>
            <a:solidFill>
              <a:srgbClr val="FFFFFF"/>
            </a:solidFill>
            <a:ln w="25463" cap="flat">
              <a:noFill/>
              <a:prstDash val="solid"/>
              <a:miter/>
            </a:ln>
          </p:spPr>
          <p:txBody>
            <a:bodyPr rtlCol="0" anchor="ctr"/>
            <a:lstStyle/>
            <a:p>
              <a:endParaRPr lang="es-CO" dirty="0"/>
            </a:p>
          </p:txBody>
        </p:sp>
        <p:sp>
          <p:nvSpPr>
            <p:cNvPr id="112" name="Forma libre: forma 111">
              <a:extLst>
                <a:ext uri="{FF2B5EF4-FFF2-40B4-BE49-F238E27FC236}">
                  <a16:creationId xmlns="" xmlns:a16="http://schemas.microsoft.com/office/drawing/2014/main" id="{3791BA61-6D16-43A2-8827-CF8F6547A89A}"/>
                </a:ext>
              </a:extLst>
            </p:cNvPr>
            <p:cNvSpPr/>
            <p:nvPr/>
          </p:nvSpPr>
          <p:spPr>
            <a:xfrm>
              <a:off x="6483308" y="7974930"/>
              <a:ext cx="509415" cy="560355"/>
            </a:xfrm>
            <a:custGeom>
              <a:avLst/>
              <a:gdLst>
                <a:gd name="connsiteX0" fmla="*/ 482670 w 509414"/>
                <a:gd name="connsiteY0" fmla="*/ 359646 h 560355"/>
                <a:gd name="connsiteX1" fmla="*/ 416701 w 509414"/>
                <a:gd name="connsiteY1" fmla="*/ 367033 h 560355"/>
                <a:gd name="connsiteX2" fmla="*/ 436568 w 509414"/>
                <a:gd name="connsiteY2" fmla="*/ 425870 h 560355"/>
                <a:gd name="connsiteX3" fmla="*/ 399126 w 509414"/>
                <a:gd name="connsiteY3" fmla="*/ 405239 h 560355"/>
                <a:gd name="connsiteX4" fmla="*/ 420012 w 509414"/>
                <a:gd name="connsiteY4" fmla="*/ 436568 h 560355"/>
                <a:gd name="connsiteX5" fmla="*/ 414918 w 509414"/>
                <a:gd name="connsiteY5" fmla="*/ 440388 h 560355"/>
                <a:gd name="connsiteX6" fmla="*/ 397853 w 509414"/>
                <a:gd name="connsiteY6" fmla="*/ 443190 h 560355"/>
                <a:gd name="connsiteX7" fmla="*/ 347676 w 509414"/>
                <a:gd name="connsiteY7" fmla="*/ 391485 h 560355"/>
                <a:gd name="connsiteX8" fmla="*/ 366014 w 509414"/>
                <a:gd name="connsiteY8" fmla="*/ 387919 h 560355"/>
                <a:gd name="connsiteX9" fmla="*/ 292913 w 509414"/>
                <a:gd name="connsiteY9" fmla="*/ 332138 h 560355"/>
                <a:gd name="connsiteX10" fmla="*/ 300045 w 509414"/>
                <a:gd name="connsiteY10" fmla="*/ 316856 h 560355"/>
                <a:gd name="connsiteX11" fmla="*/ 385882 w 509414"/>
                <a:gd name="connsiteY11" fmla="*/ 328572 h 560355"/>
                <a:gd name="connsiteX12" fmla="*/ 338506 w 509414"/>
                <a:gd name="connsiteY12" fmla="*/ 281706 h 560355"/>
                <a:gd name="connsiteX13" fmla="*/ 455162 w 509414"/>
                <a:gd name="connsiteY13" fmla="*/ 276357 h 560355"/>
                <a:gd name="connsiteX14" fmla="*/ 376967 w 509414"/>
                <a:gd name="connsiteY14" fmla="*/ 242481 h 560355"/>
                <a:gd name="connsiteX15" fmla="*/ 492349 w 509414"/>
                <a:gd name="connsiteY15" fmla="*/ 212680 h 560355"/>
                <a:gd name="connsiteX16" fmla="*/ 404475 w 509414"/>
                <a:gd name="connsiteY16" fmla="*/ 188229 h 560355"/>
                <a:gd name="connsiteX17" fmla="*/ 514509 w 509414"/>
                <a:gd name="connsiteY17" fmla="*/ 113854 h 560355"/>
                <a:gd name="connsiteX18" fmla="*/ 413135 w 509414"/>
                <a:gd name="connsiteY18" fmla="*/ 123278 h 560355"/>
                <a:gd name="connsiteX19" fmla="*/ 509924 w 509414"/>
                <a:gd name="connsiteY19" fmla="*/ 255 h 560355"/>
                <a:gd name="connsiteX20" fmla="*/ 386900 w 509414"/>
                <a:gd name="connsiteY20" fmla="*/ 64950 h 560355"/>
                <a:gd name="connsiteX21" fmla="*/ 337487 w 509414"/>
                <a:gd name="connsiteY21" fmla="*/ 126335 h 560355"/>
                <a:gd name="connsiteX22" fmla="*/ 313290 w 509414"/>
                <a:gd name="connsiteY22" fmla="*/ 147475 h 560355"/>
                <a:gd name="connsiteX23" fmla="*/ 286800 w 509414"/>
                <a:gd name="connsiteY23" fmla="*/ 90166 h 560355"/>
                <a:gd name="connsiteX24" fmla="*/ 265914 w 509414"/>
                <a:gd name="connsiteY24" fmla="*/ 30820 h 560355"/>
                <a:gd name="connsiteX25" fmla="*/ 226435 w 509414"/>
                <a:gd name="connsiteY25" fmla="*/ 30820 h 560355"/>
                <a:gd name="connsiteX26" fmla="*/ 201983 w 509414"/>
                <a:gd name="connsiteY26" fmla="*/ 36168 h 560355"/>
                <a:gd name="connsiteX27" fmla="*/ 197908 w 509414"/>
                <a:gd name="connsiteY27" fmla="*/ 73101 h 560355"/>
                <a:gd name="connsiteX28" fmla="*/ 223124 w 509414"/>
                <a:gd name="connsiteY28" fmla="*/ 73101 h 560355"/>
                <a:gd name="connsiteX29" fmla="*/ 226435 w 509414"/>
                <a:gd name="connsiteY29" fmla="*/ 125061 h 560355"/>
                <a:gd name="connsiteX30" fmla="*/ 202238 w 509414"/>
                <a:gd name="connsiteY30" fmla="*/ 147221 h 560355"/>
                <a:gd name="connsiteX31" fmla="*/ 178040 w 509414"/>
                <a:gd name="connsiteY31" fmla="*/ 126080 h 560355"/>
                <a:gd name="connsiteX32" fmla="*/ 129646 w 509414"/>
                <a:gd name="connsiteY32" fmla="*/ 64696 h 560355"/>
                <a:gd name="connsiteX33" fmla="*/ 4330 w 509414"/>
                <a:gd name="connsiteY33" fmla="*/ 0 h 560355"/>
                <a:gd name="connsiteX34" fmla="*/ 102138 w 509414"/>
                <a:gd name="connsiteY34" fmla="*/ 125061 h 560355"/>
                <a:gd name="connsiteX35" fmla="*/ 0 w 509414"/>
                <a:gd name="connsiteY35" fmla="*/ 113345 h 560355"/>
                <a:gd name="connsiteX36" fmla="*/ 114364 w 509414"/>
                <a:gd name="connsiteY36" fmla="*/ 190776 h 560355"/>
                <a:gd name="connsiteX37" fmla="*/ 24197 w 509414"/>
                <a:gd name="connsiteY37" fmla="*/ 209879 h 560355"/>
                <a:gd name="connsiteX38" fmla="*/ 141872 w 509414"/>
                <a:gd name="connsiteY38" fmla="*/ 248085 h 560355"/>
                <a:gd name="connsiteX39" fmla="*/ 59347 w 509414"/>
                <a:gd name="connsiteY39" fmla="*/ 275848 h 560355"/>
                <a:gd name="connsiteX40" fmla="*/ 176003 w 509414"/>
                <a:gd name="connsiteY40" fmla="*/ 283234 h 560355"/>
                <a:gd name="connsiteX41" fmla="*/ 129646 w 509414"/>
                <a:gd name="connsiteY41" fmla="*/ 327808 h 560355"/>
                <a:gd name="connsiteX42" fmla="*/ 216501 w 509414"/>
                <a:gd name="connsiteY42" fmla="*/ 316091 h 560355"/>
                <a:gd name="connsiteX43" fmla="*/ 222359 w 509414"/>
                <a:gd name="connsiteY43" fmla="*/ 331629 h 560355"/>
                <a:gd name="connsiteX44" fmla="*/ 146202 w 509414"/>
                <a:gd name="connsiteY44" fmla="*/ 387409 h 560355"/>
                <a:gd name="connsiteX45" fmla="*/ 164796 w 509414"/>
                <a:gd name="connsiteY45" fmla="*/ 390975 h 560355"/>
                <a:gd name="connsiteX46" fmla="*/ 113345 w 509414"/>
                <a:gd name="connsiteY46" fmla="*/ 442426 h 560355"/>
                <a:gd name="connsiteX47" fmla="*/ 97553 w 509414"/>
                <a:gd name="connsiteY47" fmla="*/ 439115 h 560355"/>
                <a:gd name="connsiteX48" fmla="*/ 92713 w 509414"/>
                <a:gd name="connsiteY48" fmla="*/ 435549 h 560355"/>
                <a:gd name="connsiteX49" fmla="*/ 113599 w 509414"/>
                <a:gd name="connsiteY49" fmla="*/ 404220 h 560355"/>
                <a:gd name="connsiteX50" fmla="*/ 76157 w 509414"/>
                <a:gd name="connsiteY50" fmla="*/ 425106 h 560355"/>
                <a:gd name="connsiteX51" fmla="*/ 95770 w 509414"/>
                <a:gd name="connsiteY51" fmla="*/ 366014 h 560355"/>
                <a:gd name="connsiteX52" fmla="*/ 29801 w 509414"/>
                <a:gd name="connsiteY52" fmla="*/ 358627 h 560355"/>
                <a:gd name="connsiteX53" fmla="*/ 7896 w 509414"/>
                <a:gd name="connsiteY53" fmla="*/ 420267 h 560355"/>
                <a:gd name="connsiteX54" fmla="*/ 70299 w 509414"/>
                <a:gd name="connsiteY54" fmla="*/ 428672 h 560355"/>
                <a:gd name="connsiteX55" fmla="*/ 33112 w 509414"/>
                <a:gd name="connsiteY55" fmla="*/ 450831 h 560355"/>
                <a:gd name="connsiteX56" fmla="*/ 76667 w 509414"/>
                <a:gd name="connsiteY56" fmla="*/ 442171 h 560355"/>
                <a:gd name="connsiteX57" fmla="*/ 81506 w 509414"/>
                <a:gd name="connsiteY57" fmla="*/ 445737 h 560355"/>
                <a:gd name="connsiteX58" fmla="*/ 76667 w 509414"/>
                <a:gd name="connsiteY58" fmla="*/ 467642 h 560355"/>
                <a:gd name="connsiteX59" fmla="*/ 93223 w 509414"/>
                <a:gd name="connsiteY59" fmla="*/ 483434 h 560355"/>
                <a:gd name="connsiteX60" fmla="*/ 114109 w 509414"/>
                <a:gd name="connsiteY60" fmla="*/ 488273 h 560355"/>
                <a:gd name="connsiteX61" fmla="*/ 122260 w 509414"/>
                <a:gd name="connsiteY61" fmla="*/ 546092 h 560355"/>
                <a:gd name="connsiteX62" fmla="*/ 147476 w 509414"/>
                <a:gd name="connsiteY62" fmla="*/ 547111 h 560355"/>
                <a:gd name="connsiteX63" fmla="*/ 124297 w 509414"/>
                <a:gd name="connsiteY63" fmla="*/ 468406 h 560355"/>
                <a:gd name="connsiteX64" fmla="*/ 126080 w 509414"/>
                <a:gd name="connsiteY64" fmla="*/ 455926 h 560355"/>
                <a:gd name="connsiteX65" fmla="*/ 188738 w 509414"/>
                <a:gd name="connsiteY65" fmla="*/ 415427 h 560355"/>
                <a:gd name="connsiteX66" fmla="*/ 192304 w 509414"/>
                <a:gd name="connsiteY66" fmla="*/ 432493 h 560355"/>
                <a:gd name="connsiteX67" fmla="*/ 230510 w 509414"/>
                <a:gd name="connsiteY67" fmla="*/ 407022 h 560355"/>
                <a:gd name="connsiteX68" fmla="*/ 209879 w 509414"/>
                <a:gd name="connsiteY68" fmla="*/ 491839 h 560355"/>
                <a:gd name="connsiteX69" fmla="*/ 236368 w 509414"/>
                <a:gd name="connsiteY69" fmla="*/ 475793 h 560355"/>
                <a:gd name="connsiteX70" fmla="*/ 254962 w 509414"/>
                <a:gd name="connsiteY70" fmla="*/ 585062 h 560355"/>
                <a:gd name="connsiteX71" fmla="*/ 275848 w 509414"/>
                <a:gd name="connsiteY71" fmla="*/ 475793 h 560355"/>
                <a:gd name="connsiteX72" fmla="*/ 303356 w 509414"/>
                <a:gd name="connsiteY72" fmla="*/ 491839 h 560355"/>
                <a:gd name="connsiteX73" fmla="*/ 281452 w 509414"/>
                <a:gd name="connsiteY73" fmla="*/ 406258 h 560355"/>
                <a:gd name="connsiteX74" fmla="*/ 319912 w 509414"/>
                <a:gd name="connsiteY74" fmla="*/ 432493 h 560355"/>
                <a:gd name="connsiteX75" fmla="*/ 323478 w 509414"/>
                <a:gd name="connsiteY75" fmla="*/ 414918 h 560355"/>
                <a:gd name="connsiteX76" fmla="*/ 386136 w 509414"/>
                <a:gd name="connsiteY76" fmla="*/ 455926 h 560355"/>
                <a:gd name="connsiteX77" fmla="*/ 388683 w 509414"/>
                <a:gd name="connsiteY77" fmla="*/ 468661 h 560355"/>
                <a:gd name="connsiteX78" fmla="*/ 365505 w 509414"/>
                <a:gd name="connsiteY78" fmla="*/ 547111 h 560355"/>
                <a:gd name="connsiteX79" fmla="*/ 390721 w 509414"/>
                <a:gd name="connsiteY79" fmla="*/ 546092 h 560355"/>
                <a:gd name="connsiteX80" fmla="*/ 398617 w 509414"/>
                <a:gd name="connsiteY80" fmla="*/ 488783 h 560355"/>
                <a:gd name="connsiteX81" fmla="*/ 418994 w 509414"/>
                <a:gd name="connsiteY81" fmla="*/ 483434 h 560355"/>
                <a:gd name="connsiteX82" fmla="*/ 435550 w 509414"/>
                <a:gd name="connsiteY82" fmla="*/ 467642 h 560355"/>
                <a:gd name="connsiteX83" fmla="*/ 430710 w 509414"/>
                <a:gd name="connsiteY83" fmla="*/ 446247 h 560355"/>
                <a:gd name="connsiteX84" fmla="*/ 436314 w 509414"/>
                <a:gd name="connsiteY84" fmla="*/ 441917 h 560355"/>
                <a:gd name="connsiteX85" fmla="*/ 479869 w 509414"/>
                <a:gd name="connsiteY85" fmla="*/ 450577 h 560355"/>
                <a:gd name="connsiteX86" fmla="*/ 442681 w 509414"/>
                <a:gd name="connsiteY86" fmla="*/ 428417 h 560355"/>
                <a:gd name="connsiteX87" fmla="*/ 505085 w 509414"/>
                <a:gd name="connsiteY87" fmla="*/ 420012 h 560355"/>
                <a:gd name="connsiteX88" fmla="*/ 482670 w 509414"/>
                <a:gd name="connsiteY88" fmla="*/ 359646 h 560355"/>
                <a:gd name="connsiteX89" fmla="*/ 71063 w 509414"/>
                <a:gd name="connsiteY89" fmla="*/ 424342 h 560355"/>
                <a:gd name="connsiteX90" fmla="*/ 32603 w 509414"/>
                <a:gd name="connsiteY90" fmla="*/ 407277 h 560355"/>
                <a:gd name="connsiteX91" fmla="*/ 30310 w 509414"/>
                <a:gd name="connsiteY91" fmla="*/ 361684 h 560355"/>
                <a:gd name="connsiteX92" fmla="*/ 71063 w 509414"/>
                <a:gd name="connsiteY92" fmla="*/ 384862 h 560355"/>
                <a:gd name="connsiteX93" fmla="*/ 71063 w 509414"/>
                <a:gd name="connsiteY93" fmla="*/ 424342 h 560355"/>
                <a:gd name="connsiteX94" fmla="*/ 240189 w 509414"/>
                <a:gd name="connsiteY94" fmla="*/ 63677 h 560355"/>
                <a:gd name="connsiteX95" fmla="*/ 229237 w 509414"/>
                <a:gd name="connsiteY95" fmla="*/ 54253 h 560355"/>
                <a:gd name="connsiteX96" fmla="*/ 240189 w 509414"/>
                <a:gd name="connsiteY96" fmla="*/ 43555 h 560355"/>
                <a:gd name="connsiteX97" fmla="*/ 250123 w 509414"/>
                <a:gd name="connsiteY97" fmla="*/ 54253 h 560355"/>
                <a:gd name="connsiteX98" fmla="*/ 240189 w 509414"/>
                <a:gd name="connsiteY98" fmla="*/ 63677 h 560355"/>
                <a:gd name="connsiteX99" fmla="*/ 479104 w 509414"/>
                <a:gd name="connsiteY99" fmla="*/ 407531 h 560355"/>
                <a:gd name="connsiteX100" fmla="*/ 440644 w 509414"/>
                <a:gd name="connsiteY100" fmla="*/ 424597 h 560355"/>
                <a:gd name="connsiteX101" fmla="*/ 440644 w 509414"/>
                <a:gd name="connsiteY101" fmla="*/ 385372 h 560355"/>
                <a:gd name="connsiteX102" fmla="*/ 481142 w 509414"/>
                <a:gd name="connsiteY102" fmla="*/ 362193 h 560355"/>
                <a:gd name="connsiteX103" fmla="*/ 479104 w 509414"/>
                <a:gd name="connsiteY103" fmla="*/ 407531 h 560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509414" h="560355">
                  <a:moveTo>
                    <a:pt x="482670" y="359646"/>
                  </a:moveTo>
                  <a:cubicBezTo>
                    <a:pt x="458473" y="344873"/>
                    <a:pt x="428672" y="347930"/>
                    <a:pt x="416701" y="367033"/>
                  </a:cubicBezTo>
                  <a:cubicBezTo>
                    <a:pt x="404985" y="385626"/>
                    <a:pt x="413899" y="410842"/>
                    <a:pt x="436568" y="425870"/>
                  </a:cubicBezTo>
                  <a:cubicBezTo>
                    <a:pt x="420267" y="427398"/>
                    <a:pt x="399126" y="405239"/>
                    <a:pt x="399126" y="405239"/>
                  </a:cubicBezTo>
                  <a:cubicBezTo>
                    <a:pt x="389957" y="422304"/>
                    <a:pt x="406768" y="431983"/>
                    <a:pt x="420012" y="436568"/>
                  </a:cubicBezTo>
                  <a:cubicBezTo>
                    <a:pt x="418229" y="437841"/>
                    <a:pt x="416447" y="439115"/>
                    <a:pt x="414918" y="440388"/>
                  </a:cubicBezTo>
                  <a:cubicBezTo>
                    <a:pt x="402438" y="437332"/>
                    <a:pt x="397853" y="443190"/>
                    <a:pt x="397853" y="443190"/>
                  </a:cubicBezTo>
                  <a:cubicBezTo>
                    <a:pt x="395561" y="442426"/>
                    <a:pt x="368052" y="412625"/>
                    <a:pt x="347676" y="391485"/>
                  </a:cubicBezTo>
                  <a:lnTo>
                    <a:pt x="366014" y="387919"/>
                  </a:lnTo>
                  <a:cubicBezTo>
                    <a:pt x="352770" y="357354"/>
                    <a:pt x="317111" y="350732"/>
                    <a:pt x="292913" y="332138"/>
                  </a:cubicBezTo>
                  <a:cubicBezTo>
                    <a:pt x="274829" y="318129"/>
                    <a:pt x="295206" y="312016"/>
                    <a:pt x="300045" y="316856"/>
                  </a:cubicBezTo>
                  <a:cubicBezTo>
                    <a:pt x="345128" y="355062"/>
                    <a:pt x="385882" y="328572"/>
                    <a:pt x="385882" y="328572"/>
                  </a:cubicBezTo>
                  <a:cubicBezTo>
                    <a:pt x="354043" y="317874"/>
                    <a:pt x="338506" y="281706"/>
                    <a:pt x="338506" y="281706"/>
                  </a:cubicBezTo>
                  <a:cubicBezTo>
                    <a:pt x="404475" y="319912"/>
                    <a:pt x="455162" y="276357"/>
                    <a:pt x="455162" y="276357"/>
                  </a:cubicBezTo>
                  <a:cubicBezTo>
                    <a:pt x="411352" y="283744"/>
                    <a:pt x="376967" y="242481"/>
                    <a:pt x="376967" y="242481"/>
                  </a:cubicBezTo>
                  <a:cubicBezTo>
                    <a:pt x="445228" y="258273"/>
                    <a:pt x="492349" y="212680"/>
                    <a:pt x="492349" y="212680"/>
                  </a:cubicBezTo>
                  <a:cubicBezTo>
                    <a:pt x="467133" y="214718"/>
                    <a:pt x="404475" y="188229"/>
                    <a:pt x="404475" y="188229"/>
                  </a:cubicBezTo>
                  <a:cubicBezTo>
                    <a:pt x="504575" y="185172"/>
                    <a:pt x="513235" y="113854"/>
                    <a:pt x="514509" y="113854"/>
                  </a:cubicBezTo>
                  <a:cubicBezTo>
                    <a:pt x="487000" y="131938"/>
                    <a:pt x="413135" y="123278"/>
                    <a:pt x="413135" y="123278"/>
                  </a:cubicBezTo>
                  <a:cubicBezTo>
                    <a:pt x="517820" y="86091"/>
                    <a:pt x="509924" y="255"/>
                    <a:pt x="509924" y="255"/>
                  </a:cubicBezTo>
                  <a:cubicBezTo>
                    <a:pt x="487765" y="33112"/>
                    <a:pt x="386900" y="64950"/>
                    <a:pt x="386900" y="64950"/>
                  </a:cubicBezTo>
                  <a:cubicBezTo>
                    <a:pt x="359392" y="73356"/>
                    <a:pt x="337487" y="97808"/>
                    <a:pt x="337487" y="126335"/>
                  </a:cubicBezTo>
                  <a:cubicBezTo>
                    <a:pt x="336214" y="138051"/>
                    <a:pt x="325516" y="147475"/>
                    <a:pt x="313290" y="147475"/>
                  </a:cubicBezTo>
                  <a:cubicBezTo>
                    <a:pt x="286291" y="147475"/>
                    <a:pt x="286800" y="108505"/>
                    <a:pt x="286800" y="90166"/>
                  </a:cubicBezTo>
                  <a:cubicBezTo>
                    <a:pt x="286800" y="62658"/>
                    <a:pt x="285782" y="30820"/>
                    <a:pt x="265914" y="30820"/>
                  </a:cubicBezTo>
                  <a:lnTo>
                    <a:pt x="226435" y="30820"/>
                  </a:lnTo>
                  <a:cubicBezTo>
                    <a:pt x="219303" y="30820"/>
                    <a:pt x="207077" y="30055"/>
                    <a:pt x="201983" y="36168"/>
                  </a:cubicBezTo>
                  <a:cubicBezTo>
                    <a:pt x="191795" y="48140"/>
                    <a:pt x="193323" y="79469"/>
                    <a:pt x="197908" y="73101"/>
                  </a:cubicBezTo>
                  <a:cubicBezTo>
                    <a:pt x="197908" y="73101"/>
                    <a:pt x="213190" y="68771"/>
                    <a:pt x="223124" y="73101"/>
                  </a:cubicBezTo>
                  <a:cubicBezTo>
                    <a:pt x="235859" y="76922"/>
                    <a:pt x="226435" y="116401"/>
                    <a:pt x="226435" y="125061"/>
                  </a:cubicBezTo>
                  <a:cubicBezTo>
                    <a:pt x="226435" y="136778"/>
                    <a:pt x="215482" y="147221"/>
                    <a:pt x="202238" y="147221"/>
                  </a:cubicBezTo>
                  <a:cubicBezTo>
                    <a:pt x="190012" y="147221"/>
                    <a:pt x="179059" y="137797"/>
                    <a:pt x="178040" y="126080"/>
                  </a:cubicBezTo>
                  <a:cubicBezTo>
                    <a:pt x="178040" y="97553"/>
                    <a:pt x="156136" y="73101"/>
                    <a:pt x="129646" y="64696"/>
                  </a:cubicBezTo>
                  <a:cubicBezTo>
                    <a:pt x="129646" y="64696"/>
                    <a:pt x="26235" y="32857"/>
                    <a:pt x="4330" y="0"/>
                  </a:cubicBezTo>
                  <a:cubicBezTo>
                    <a:pt x="4330" y="0"/>
                    <a:pt x="-3311" y="86855"/>
                    <a:pt x="102138" y="125061"/>
                  </a:cubicBezTo>
                  <a:cubicBezTo>
                    <a:pt x="102138" y="125061"/>
                    <a:pt x="27254" y="131429"/>
                    <a:pt x="0" y="113345"/>
                  </a:cubicBezTo>
                  <a:cubicBezTo>
                    <a:pt x="1019" y="113345"/>
                    <a:pt x="14264" y="187719"/>
                    <a:pt x="114364" y="190776"/>
                  </a:cubicBezTo>
                  <a:cubicBezTo>
                    <a:pt x="114364" y="190776"/>
                    <a:pt x="48394" y="212935"/>
                    <a:pt x="24197" y="209879"/>
                  </a:cubicBezTo>
                  <a:cubicBezTo>
                    <a:pt x="24197" y="209879"/>
                    <a:pt x="71573" y="263876"/>
                    <a:pt x="141872" y="248085"/>
                  </a:cubicBezTo>
                  <a:cubicBezTo>
                    <a:pt x="141872" y="248085"/>
                    <a:pt x="103411" y="283234"/>
                    <a:pt x="59347" y="275848"/>
                  </a:cubicBezTo>
                  <a:cubicBezTo>
                    <a:pt x="59347" y="275848"/>
                    <a:pt x="109015" y="320167"/>
                    <a:pt x="176003" y="283234"/>
                  </a:cubicBezTo>
                  <a:cubicBezTo>
                    <a:pt x="176003" y="283234"/>
                    <a:pt x="161739" y="317110"/>
                    <a:pt x="129646" y="327808"/>
                  </a:cubicBezTo>
                  <a:cubicBezTo>
                    <a:pt x="129646" y="327808"/>
                    <a:pt x="170399" y="354297"/>
                    <a:pt x="216501" y="316091"/>
                  </a:cubicBezTo>
                  <a:cubicBezTo>
                    <a:pt x="222359" y="309469"/>
                    <a:pt x="241208" y="317110"/>
                    <a:pt x="222359" y="331629"/>
                  </a:cubicBezTo>
                  <a:cubicBezTo>
                    <a:pt x="197143" y="350732"/>
                    <a:pt x="161484" y="355571"/>
                    <a:pt x="146202" y="387409"/>
                  </a:cubicBezTo>
                  <a:lnTo>
                    <a:pt x="164796" y="390975"/>
                  </a:lnTo>
                  <a:cubicBezTo>
                    <a:pt x="143910" y="412116"/>
                    <a:pt x="116147" y="441917"/>
                    <a:pt x="113345" y="442426"/>
                  </a:cubicBezTo>
                  <a:cubicBezTo>
                    <a:pt x="113345" y="442426"/>
                    <a:pt x="109269" y="436823"/>
                    <a:pt x="97553" y="439115"/>
                  </a:cubicBezTo>
                  <a:cubicBezTo>
                    <a:pt x="96025" y="437841"/>
                    <a:pt x="94496" y="436568"/>
                    <a:pt x="92713" y="435549"/>
                  </a:cubicBezTo>
                  <a:cubicBezTo>
                    <a:pt x="105958" y="430964"/>
                    <a:pt x="122769" y="421285"/>
                    <a:pt x="113599" y="404220"/>
                  </a:cubicBezTo>
                  <a:cubicBezTo>
                    <a:pt x="113599" y="404220"/>
                    <a:pt x="92459" y="426380"/>
                    <a:pt x="76157" y="425106"/>
                  </a:cubicBezTo>
                  <a:cubicBezTo>
                    <a:pt x="98572" y="410078"/>
                    <a:pt x="107486" y="384608"/>
                    <a:pt x="95770" y="366014"/>
                  </a:cubicBezTo>
                  <a:cubicBezTo>
                    <a:pt x="83544" y="346911"/>
                    <a:pt x="53998" y="343600"/>
                    <a:pt x="29801" y="358627"/>
                  </a:cubicBezTo>
                  <a:cubicBezTo>
                    <a:pt x="5604" y="373400"/>
                    <a:pt x="-4330" y="401164"/>
                    <a:pt x="7896" y="420267"/>
                  </a:cubicBezTo>
                  <a:cubicBezTo>
                    <a:pt x="19358" y="438351"/>
                    <a:pt x="46102" y="442171"/>
                    <a:pt x="70299" y="428672"/>
                  </a:cubicBezTo>
                  <a:cubicBezTo>
                    <a:pt x="60366" y="443445"/>
                    <a:pt x="41263" y="448030"/>
                    <a:pt x="33112" y="450831"/>
                  </a:cubicBezTo>
                  <a:cubicBezTo>
                    <a:pt x="33112" y="450831"/>
                    <a:pt x="46611" y="477066"/>
                    <a:pt x="76667" y="442171"/>
                  </a:cubicBezTo>
                  <a:cubicBezTo>
                    <a:pt x="78450" y="443445"/>
                    <a:pt x="79978" y="444718"/>
                    <a:pt x="81506" y="445737"/>
                  </a:cubicBezTo>
                  <a:cubicBezTo>
                    <a:pt x="73356" y="452105"/>
                    <a:pt x="70045" y="463057"/>
                    <a:pt x="76667" y="467642"/>
                  </a:cubicBezTo>
                  <a:cubicBezTo>
                    <a:pt x="76667" y="467642"/>
                    <a:pt x="73356" y="484707"/>
                    <a:pt x="93223" y="483434"/>
                  </a:cubicBezTo>
                  <a:cubicBezTo>
                    <a:pt x="93223" y="483434"/>
                    <a:pt x="99845" y="495150"/>
                    <a:pt x="114109" y="488273"/>
                  </a:cubicBezTo>
                  <a:cubicBezTo>
                    <a:pt x="122769" y="511706"/>
                    <a:pt x="119712" y="533357"/>
                    <a:pt x="122260" y="546092"/>
                  </a:cubicBezTo>
                  <a:lnTo>
                    <a:pt x="147476" y="547111"/>
                  </a:lnTo>
                  <a:cubicBezTo>
                    <a:pt x="145183" y="535904"/>
                    <a:pt x="144419" y="500499"/>
                    <a:pt x="124297" y="468406"/>
                  </a:cubicBezTo>
                  <a:cubicBezTo>
                    <a:pt x="128118" y="465095"/>
                    <a:pt x="130155" y="460256"/>
                    <a:pt x="126080" y="455926"/>
                  </a:cubicBezTo>
                  <a:cubicBezTo>
                    <a:pt x="125316" y="454652"/>
                    <a:pt x="161994" y="431728"/>
                    <a:pt x="188738" y="415427"/>
                  </a:cubicBezTo>
                  <a:lnTo>
                    <a:pt x="192304" y="432493"/>
                  </a:lnTo>
                  <a:cubicBezTo>
                    <a:pt x="201473" y="420012"/>
                    <a:pt x="214973" y="411607"/>
                    <a:pt x="230510" y="407022"/>
                  </a:cubicBezTo>
                  <a:cubicBezTo>
                    <a:pt x="213954" y="429691"/>
                    <a:pt x="203766" y="455671"/>
                    <a:pt x="209879" y="491839"/>
                  </a:cubicBezTo>
                  <a:cubicBezTo>
                    <a:pt x="209879" y="491839"/>
                    <a:pt x="214209" y="478085"/>
                    <a:pt x="236368" y="475793"/>
                  </a:cubicBezTo>
                  <a:cubicBezTo>
                    <a:pt x="236368" y="475793"/>
                    <a:pt x="205549" y="512980"/>
                    <a:pt x="254962" y="585062"/>
                  </a:cubicBezTo>
                  <a:cubicBezTo>
                    <a:pt x="304375" y="512980"/>
                    <a:pt x="275848" y="475793"/>
                    <a:pt x="275848" y="475793"/>
                  </a:cubicBezTo>
                  <a:cubicBezTo>
                    <a:pt x="297753" y="478085"/>
                    <a:pt x="303356" y="491839"/>
                    <a:pt x="303356" y="491839"/>
                  </a:cubicBezTo>
                  <a:cubicBezTo>
                    <a:pt x="308196" y="455161"/>
                    <a:pt x="298772" y="429181"/>
                    <a:pt x="281452" y="406258"/>
                  </a:cubicBezTo>
                  <a:cubicBezTo>
                    <a:pt x="297498" y="410588"/>
                    <a:pt x="310234" y="419248"/>
                    <a:pt x="319912" y="432493"/>
                  </a:cubicBezTo>
                  <a:lnTo>
                    <a:pt x="323478" y="414918"/>
                  </a:lnTo>
                  <a:cubicBezTo>
                    <a:pt x="349968" y="431474"/>
                    <a:pt x="386646" y="454397"/>
                    <a:pt x="386136" y="455926"/>
                  </a:cubicBezTo>
                  <a:cubicBezTo>
                    <a:pt x="382061" y="460510"/>
                    <a:pt x="384608" y="465350"/>
                    <a:pt x="388683" y="468661"/>
                  </a:cubicBezTo>
                  <a:cubicBezTo>
                    <a:pt x="368816" y="500754"/>
                    <a:pt x="368052" y="536158"/>
                    <a:pt x="365505" y="547111"/>
                  </a:cubicBezTo>
                  <a:lnTo>
                    <a:pt x="390721" y="546092"/>
                  </a:lnTo>
                  <a:cubicBezTo>
                    <a:pt x="393268" y="533611"/>
                    <a:pt x="390212" y="511961"/>
                    <a:pt x="398617" y="488783"/>
                  </a:cubicBezTo>
                  <a:cubicBezTo>
                    <a:pt x="411607" y="494641"/>
                    <a:pt x="418994" y="483434"/>
                    <a:pt x="418994" y="483434"/>
                  </a:cubicBezTo>
                  <a:cubicBezTo>
                    <a:pt x="438606" y="484453"/>
                    <a:pt x="435550" y="467642"/>
                    <a:pt x="435550" y="467642"/>
                  </a:cubicBezTo>
                  <a:cubicBezTo>
                    <a:pt x="441917" y="463057"/>
                    <a:pt x="439115" y="452614"/>
                    <a:pt x="430710" y="446247"/>
                  </a:cubicBezTo>
                  <a:cubicBezTo>
                    <a:pt x="432493" y="444718"/>
                    <a:pt x="434276" y="443445"/>
                    <a:pt x="436314" y="441917"/>
                  </a:cubicBezTo>
                  <a:cubicBezTo>
                    <a:pt x="466369" y="476557"/>
                    <a:pt x="479869" y="450577"/>
                    <a:pt x="479869" y="450577"/>
                  </a:cubicBezTo>
                  <a:cubicBezTo>
                    <a:pt x="471718" y="447775"/>
                    <a:pt x="452615" y="442936"/>
                    <a:pt x="442681" y="428417"/>
                  </a:cubicBezTo>
                  <a:cubicBezTo>
                    <a:pt x="467133" y="441917"/>
                    <a:pt x="493623" y="438096"/>
                    <a:pt x="505085" y="420012"/>
                  </a:cubicBezTo>
                  <a:cubicBezTo>
                    <a:pt x="516801" y="402182"/>
                    <a:pt x="506868" y="374419"/>
                    <a:pt x="482670" y="359646"/>
                  </a:cubicBezTo>
                  <a:close/>
                  <a:moveTo>
                    <a:pt x="71063" y="424342"/>
                  </a:moveTo>
                  <a:cubicBezTo>
                    <a:pt x="61130" y="430710"/>
                    <a:pt x="45847" y="426380"/>
                    <a:pt x="32603" y="407277"/>
                  </a:cubicBezTo>
                  <a:cubicBezTo>
                    <a:pt x="20631" y="388174"/>
                    <a:pt x="20631" y="367033"/>
                    <a:pt x="30310" y="361684"/>
                  </a:cubicBezTo>
                  <a:cubicBezTo>
                    <a:pt x="40244" y="356335"/>
                    <a:pt x="58837" y="365759"/>
                    <a:pt x="71063" y="384862"/>
                  </a:cubicBezTo>
                  <a:cubicBezTo>
                    <a:pt x="84308" y="403201"/>
                    <a:pt x="80997" y="419248"/>
                    <a:pt x="71063" y="424342"/>
                  </a:cubicBezTo>
                  <a:close/>
                  <a:moveTo>
                    <a:pt x="240189" y="63677"/>
                  </a:moveTo>
                  <a:cubicBezTo>
                    <a:pt x="233567" y="63677"/>
                    <a:pt x="229237" y="59347"/>
                    <a:pt x="229237" y="54253"/>
                  </a:cubicBezTo>
                  <a:cubicBezTo>
                    <a:pt x="229237" y="47885"/>
                    <a:pt x="233567" y="43555"/>
                    <a:pt x="240189" y="43555"/>
                  </a:cubicBezTo>
                  <a:cubicBezTo>
                    <a:pt x="245793" y="43555"/>
                    <a:pt x="250123" y="47885"/>
                    <a:pt x="250123" y="54253"/>
                  </a:cubicBezTo>
                  <a:cubicBezTo>
                    <a:pt x="250123" y="59347"/>
                    <a:pt x="245538" y="63677"/>
                    <a:pt x="240189" y="63677"/>
                  </a:cubicBezTo>
                  <a:close/>
                  <a:moveTo>
                    <a:pt x="479104" y="407531"/>
                  </a:moveTo>
                  <a:cubicBezTo>
                    <a:pt x="465860" y="426634"/>
                    <a:pt x="450323" y="430964"/>
                    <a:pt x="440644" y="424597"/>
                  </a:cubicBezTo>
                  <a:cubicBezTo>
                    <a:pt x="430710" y="419248"/>
                    <a:pt x="427399" y="403456"/>
                    <a:pt x="440644" y="385372"/>
                  </a:cubicBezTo>
                  <a:cubicBezTo>
                    <a:pt x="452870" y="366269"/>
                    <a:pt x="471463" y="356845"/>
                    <a:pt x="481142" y="362193"/>
                  </a:cubicBezTo>
                  <a:cubicBezTo>
                    <a:pt x="491330" y="367033"/>
                    <a:pt x="491330" y="388428"/>
                    <a:pt x="479104" y="407531"/>
                  </a:cubicBezTo>
                  <a:close/>
                </a:path>
              </a:pathLst>
            </a:custGeom>
            <a:solidFill>
              <a:srgbClr val="FFFFFF"/>
            </a:solidFill>
            <a:ln w="25463" cap="flat">
              <a:noFill/>
              <a:prstDash val="solid"/>
              <a:miter/>
            </a:ln>
          </p:spPr>
          <p:txBody>
            <a:bodyPr rtlCol="0" anchor="ctr"/>
            <a:lstStyle/>
            <a:p>
              <a:endParaRPr lang="es-CO" dirty="0"/>
            </a:p>
          </p:txBody>
        </p:sp>
        <p:sp>
          <p:nvSpPr>
            <p:cNvPr id="113" name="Forma libre: forma 112">
              <a:extLst>
                <a:ext uri="{FF2B5EF4-FFF2-40B4-BE49-F238E27FC236}">
                  <a16:creationId xmlns="" xmlns:a16="http://schemas.microsoft.com/office/drawing/2014/main" id="{81FFEF1A-DECB-48CC-AA3D-41BA180BF953}"/>
                </a:ext>
              </a:extLst>
            </p:cNvPr>
            <p:cNvSpPr/>
            <p:nvPr/>
          </p:nvSpPr>
          <p:spPr>
            <a:xfrm>
              <a:off x="6952733" y="8300647"/>
              <a:ext cx="25471" cy="25471"/>
            </a:xfrm>
            <a:custGeom>
              <a:avLst/>
              <a:gdLst>
                <a:gd name="connsiteX0" fmla="*/ 32857 w 25470"/>
                <a:gd name="connsiteY0" fmla="*/ 20176 h 25470"/>
                <a:gd name="connsiteX1" fmla="*/ 36168 w 25470"/>
                <a:gd name="connsiteY1" fmla="*/ 54 h 25470"/>
                <a:gd name="connsiteX2" fmla="*/ 19867 w 25470"/>
                <a:gd name="connsiteY2" fmla="*/ 12789 h 25470"/>
                <a:gd name="connsiteX3" fmla="*/ 0 w 25470"/>
                <a:gd name="connsiteY3" fmla="*/ 2346 h 25470"/>
                <a:gd name="connsiteX4" fmla="*/ 0 w 25470"/>
                <a:gd name="connsiteY4" fmla="*/ 6676 h 25470"/>
                <a:gd name="connsiteX5" fmla="*/ 9934 w 25470"/>
                <a:gd name="connsiteY5" fmla="*/ 27817 h 25470"/>
                <a:gd name="connsiteX6" fmla="*/ 23178 w 25470"/>
                <a:gd name="connsiteY6" fmla="*/ 35203 h 25470"/>
                <a:gd name="connsiteX7" fmla="*/ 47376 w 25470"/>
                <a:gd name="connsiteY7" fmla="*/ 35203 h 25470"/>
                <a:gd name="connsiteX8" fmla="*/ 49668 w 25470"/>
                <a:gd name="connsiteY8" fmla="*/ 33166 h 25470"/>
                <a:gd name="connsiteX9" fmla="*/ 32857 w 25470"/>
                <a:gd name="connsiteY9" fmla="*/ 20176 h 25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470" h="25470">
                  <a:moveTo>
                    <a:pt x="32857" y="20176"/>
                  </a:moveTo>
                  <a:cubicBezTo>
                    <a:pt x="32857" y="20176"/>
                    <a:pt x="39480" y="2092"/>
                    <a:pt x="36168" y="54"/>
                  </a:cubicBezTo>
                  <a:cubicBezTo>
                    <a:pt x="32857" y="-965"/>
                    <a:pt x="19867" y="12789"/>
                    <a:pt x="19867" y="12789"/>
                  </a:cubicBezTo>
                  <a:cubicBezTo>
                    <a:pt x="16556" y="2346"/>
                    <a:pt x="0" y="2346"/>
                    <a:pt x="0" y="2346"/>
                  </a:cubicBezTo>
                  <a:lnTo>
                    <a:pt x="0" y="6676"/>
                  </a:lnTo>
                  <a:cubicBezTo>
                    <a:pt x="10952" y="7695"/>
                    <a:pt x="13245" y="22468"/>
                    <a:pt x="9934" y="27817"/>
                  </a:cubicBezTo>
                  <a:cubicBezTo>
                    <a:pt x="8915" y="31128"/>
                    <a:pt x="20886" y="38260"/>
                    <a:pt x="23178" y="35203"/>
                  </a:cubicBezTo>
                  <a:cubicBezTo>
                    <a:pt x="26490" y="29855"/>
                    <a:pt x="40753" y="25779"/>
                    <a:pt x="47376" y="35203"/>
                  </a:cubicBezTo>
                  <a:lnTo>
                    <a:pt x="49668" y="33166"/>
                  </a:lnTo>
                  <a:cubicBezTo>
                    <a:pt x="49413" y="32911"/>
                    <a:pt x="44064" y="18138"/>
                    <a:pt x="32857" y="20176"/>
                  </a:cubicBezTo>
                  <a:close/>
                </a:path>
              </a:pathLst>
            </a:custGeom>
            <a:solidFill>
              <a:srgbClr val="FFFFFF"/>
            </a:solidFill>
            <a:ln w="25463" cap="flat">
              <a:noFill/>
              <a:prstDash val="solid"/>
              <a:miter/>
            </a:ln>
          </p:spPr>
          <p:txBody>
            <a:bodyPr rtlCol="0" anchor="ctr"/>
            <a:lstStyle/>
            <a:p>
              <a:endParaRPr lang="es-CO" dirty="0"/>
            </a:p>
          </p:txBody>
        </p:sp>
        <p:sp>
          <p:nvSpPr>
            <p:cNvPr id="114" name="Forma libre: forma 113">
              <a:extLst>
                <a:ext uri="{FF2B5EF4-FFF2-40B4-BE49-F238E27FC236}">
                  <a16:creationId xmlns="" xmlns:a16="http://schemas.microsoft.com/office/drawing/2014/main" id="{BE623F6C-41F2-4DC8-B005-0D0CC160E1C7}"/>
                </a:ext>
              </a:extLst>
            </p:cNvPr>
            <p:cNvSpPr/>
            <p:nvPr/>
          </p:nvSpPr>
          <p:spPr>
            <a:xfrm>
              <a:off x="6808564" y="8434422"/>
              <a:ext cx="25471" cy="50941"/>
            </a:xfrm>
            <a:custGeom>
              <a:avLst/>
              <a:gdLst>
                <a:gd name="connsiteX0" fmla="*/ 33117 w 25470"/>
                <a:gd name="connsiteY0" fmla="*/ 14773 h 50941"/>
                <a:gd name="connsiteX1" fmla="*/ 259 w 25470"/>
                <a:gd name="connsiteY1" fmla="*/ 0 h 50941"/>
                <a:gd name="connsiteX2" fmla="*/ 12485 w 25470"/>
                <a:gd name="connsiteY2" fmla="*/ 35914 h 50941"/>
                <a:gd name="connsiteX3" fmla="*/ 45343 w 25470"/>
                <a:gd name="connsiteY3" fmla="*/ 51960 h 50941"/>
                <a:gd name="connsiteX4" fmla="*/ 33117 w 25470"/>
                <a:gd name="connsiteY4" fmla="*/ 14773 h 5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70" h="50941">
                  <a:moveTo>
                    <a:pt x="33117" y="14773"/>
                  </a:moveTo>
                  <a:cubicBezTo>
                    <a:pt x="23183" y="5094"/>
                    <a:pt x="10957" y="0"/>
                    <a:pt x="259" y="0"/>
                  </a:cubicBezTo>
                  <a:cubicBezTo>
                    <a:pt x="-1014" y="12735"/>
                    <a:pt x="2297" y="25471"/>
                    <a:pt x="12485" y="35914"/>
                  </a:cubicBezTo>
                  <a:cubicBezTo>
                    <a:pt x="21145" y="46611"/>
                    <a:pt x="33371" y="51960"/>
                    <a:pt x="45343" y="51960"/>
                  </a:cubicBezTo>
                  <a:cubicBezTo>
                    <a:pt x="46107" y="39225"/>
                    <a:pt x="41777" y="25471"/>
                    <a:pt x="33117" y="14773"/>
                  </a:cubicBezTo>
                  <a:close/>
                </a:path>
              </a:pathLst>
            </a:custGeom>
            <a:solidFill>
              <a:srgbClr val="FFFFFF"/>
            </a:solidFill>
            <a:ln w="25463" cap="flat">
              <a:noFill/>
              <a:prstDash val="solid"/>
              <a:miter/>
            </a:ln>
          </p:spPr>
          <p:txBody>
            <a:bodyPr rtlCol="0" anchor="ctr"/>
            <a:lstStyle/>
            <a:p>
              <a:endParaRPr lang="es-CO" dirty="0"/>
            </a:p>
          </p:txBody>
        </p:sp>
        <p:sp>
          <p:nvSpPr>
            <p:cNvPr id="115" name="Forma libre: forma 114">
              <a:extLst>
                <a:ext uri="{FF2B5EF4-FFF2-40B4-BE49-F238E27FC236}">
                  <a16:creationId xmlns="" xmlns:a16="http://schemas.microsoft.com/office/drawing/2014/main" id="{BFE7146F-CCE5-4912-B971-4DC51662C548}"/>
                </a:ext>
              </a:extLst>
            </p:cNvPr>
            <p:cNvSpPr/>
            <p:nvPr/>
          </p:nvSpPr>
          <p:spPr>
            <a:xfrm>
              <a:off x="6693441" y="7945384"/>
              <a:ext cx="76412" cy="50941"/>
            </a:xfrm>
            <a:custGeom>
              <a:avLst/>
              <a:gdLst>
                <a:gd name="connsiteX0" fmla="*/ 72592 w 76412"/>
                <a:gd name="connsiteY0" fmla="*/ 51960 h 50941"/>
                <a:gd name="connsiteX1" fmla="*/ 94496 w 76412"/>
                <a:gd name="connsiteY1" fmla="*/ 17829 h 50941"/>
                <a:gd name="connsiteX2" fmla="*/ 60366 w 76412"/>
                <a:gd name="connsiteY2" fmla="*/ 30565 h 50941"/>
                <a:gd name="connsiteX3" fmla="*/ 48394 w 76412"/>
                <a:gd name="connsiteY3" fmla="*/ 0 h 50941"/>
                <a:gd name="connsiteX4" fmla="*/ 35150 w 76412"/>
                <a:gd name="connsiteY4" fmla="*/ 30565 h 50941"/>
                <a:gd name="connsiteX5" fmla="*/ 0 w 76412"/>
                <a:gd name="connsiteY5" fmla="*/ 17829 h 50941"/>
                <a:gd name="connsiteX6" fmla="*/ 22924 w 76412"/>
                <a:gd name="connsiteY6" fmla="*/ 51960 h 50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412" h="50941">
                  <a:moveTo>
                    <a:pt x="72592" y="51960"/>
                  </a:moveTo>
                  <a:lnTo>
                    <a:pt x="94496" y="17829"/>
                  </a:lnTo>
                  <a:lnTo>
                    <a:pt x="60366" y="30565"/>
                  </a:lnTo>
                  <a:lnTo>
                    <a:pt x="48394" y="0"/>
                  </a:lnTo>
                  <a:lnTo>
                    <a:pt x="35150" y="30565"/>
                  </a:lnTo>
                  <a:lnTo>
                    <a:pt x="0" y="17829"/>
                  </a:lnTo>
                  <a:lnTo>
                    <a:pt x="22924" y="51960"/>
                  </a:lnTo>
                  <a:close/>
                </a:path>
              </a:pathLst>
            </a:custGeom>
            <a:solidFill>
              <a:srgbClr val="FFFFFF"/>
            </a:solidFill>
            <a:ln w="25463" cap="flat">
              <a:noFill/>
              <a:prstDash val="solid"/>
              <a:miter/>
            </a:ln>
          </p:spPr>
          <p:txBody>
            <a:bodyPr rtlCol="0" anchor="ctr"/>
            <a:lstStyle/>
            <a:p>
              <a:endParaRPr lang="es-CO" dirty="0"/>
            </a:p>
          </p:txBody>
        </p:sp>
        <p:sp>
          <p:nvSpPr>
            <p:cNvPr id="116" name="Forma libre: forma 115">
              <a:extLst>
                <a:ext uri="{FF2B5EF4-FFF2-40B4-BE49-F238E27FC236}">
                  <a16:creationId xmlns="" xmlns:a16="http://schemas.microsoft.com/office/drawing/2014/main" id="{D97DD466-9D94-4430-ABF0-A96F14877904}"/>
                </a:ext>
              </a:extLst>
            </p:cNvPr>
            <p:cNvSpPr/>
            <p:nvPr/>
          </p:nvSpPr>
          <p:spPr>
            <a:xfrm>
              <a:off x="6651173" y="8642651"/>
              <a:ext cx="50941" cy="25471"/>
            </a:xfrm>
            <a:custGeom>
              <a:avLst/>
              <a:gdLst>
                <a:gd name="connsiteX0" fmla="*/ 43032 w 50941"/>
                <a:gd name="connsiteY0" fmla="*/ 885 h 25470"/>
                <a:gd name="connsiteX1" fmla="*/ 241 w 50941"/>
                <a:gd name="connsiteY1" fmla="*/ 12601 h 25470"/>
                <a:gd name="connsiteX2" fmla="*/ 33353 w 50941"/>
                <a:gd name="connsiteY2" fmla="*/ 40110 h 25470"/>
                <a:gd name="connsiteX3" fmla="*/ 70795 w 50941"/>
                <a:gd name="connsiteY3" fmla="*/ 26355 h 25470"/>
                <a:gd name="connsiteX4" fmla="*/ 43032 w 50941"/>
                <a:gd name="connsiteY4" fmla="*/ 885 h 254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1" h="25470">
                  <a:moveTo>
                    <a:pt x="43032" y="885"/>
                  </a:moveTo>
                  <a:cubicBezTo>
                    <a:pt x="21127" y="-2172"/>
                    <a:pt x="2279" y="2922"/>
                    <a:pt x="241" y="12601"/>
                  </a:cubicBezTo>
                  <a:cubicBezTo>
                    <a:pt x="-2051" y="22025"/>
                    <a:pt x="12213" y="36034"/>
                    <a:pt x="33353" y="40110"/>
                  </a:cubicBezTo>
                  <a:cubicBezTo>
                    <a:pt x="54239" y="44440"/>
                    <a:pt x="68503" y="37053"/>
                    <a:pt x="70795" y="26355"/>
                  </a:cubicBezTo>
                  <a:cubicBezTo>
                    <a:pt x="72833" y="16931"/>
                    <a:pt x="63918" y="5215"/>
                    <a:pt x="43032" y="885"/>
                  </a:cubicBezTo>
                  <a:close/>
                </a:path>
              </a:pathLst>
            </a:custGeom>
            <a:solidFill>
              <a:srgbClr val="FFFFFF"/>
            </a:solidFill>
            <a:ln w="25463" cap="flat">
              <a:noFill/>
              <a:prstDash val="solid"/>
              <a:miter/>
            </a:ln>
          </p:spPr>
          <p:txBody>
            <a:bodyPr rtlCol="0" anchor="ctr"/>
            <a:lstStyle/>
            <a:p>
              <a:endParaRPr lang="es-CO" dirty="0"/>
            </a:p>
          </p:txBody>
        </p:sp>
        <p:sp>
          <p:nvSpPr>
            <p:cNvPr id="117" name="Forma libre: forma 116">
              <a:extLst>
                <a:ext uri="{FF2B5EF4-FFF2-40B4-BE49-F238E27FC236}">
                  <a16:creationId xmlns="" xmlns:a16="http://schemas.microsoft.com/office/drawing/2014/main" id="{7D4A90F2-B5A8-4CF6-9C3F-19773ED1BA64}"/>
                </a:ext>
              </a:extLst>
            </p:cNvPr>
            <p:cNvSpPr/>
            <p:nvPr/>
          </p:nvSpPr>
          <p:spPr>
            <a:xfrm>
              <a:off x="6608022" y="7852161"/>
              <a:ext cx="50941" cy="25471"/>
            </a:xfrm>
            <a:custGeom>
              <a:avLst/>
              <a:gdLst>
                <a:gd name="connsiteX0" fmla="*/ 32949 w 50941"/>
                <a:gd name="connsiteY0" fmla="*/ 40244 h 25470"/>
                <a:gd name="connsiteX1" fmla="*/ 71410 w 50941"/>
                <a:gd name="connsiteY1" fmla="*/ 20122 h 25470"/>
                <a:gd name="connsiteX2" fmla="*/ 31931 w 50941"/>
                <a:gd name="connsiteY2" fmla="*/ 0 h 25470"/>
                <a:gd name="connsiteX3" fmla="*/ 92 w 50941"/>
                <a:gd name="connsiteY3" fmla="*/ 21141 h 25470"/>
                <a:gd name="connsiteX4" fmla="*/ 32949 w 50941"/>
                <a:gd name="connsiteY4" fmla="*/ 40244 h 254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1" h="25470">
                  <a:moveTo>
                    <a:pt x="32949" y="40244"/>
                  </a:moveTo>
                  <a:cubicBezTo>
                    <a:pt x="53835" y="39225"/>
                    <a:pt x="70391" y="30565"/>
                    <a:pt x="71410" y="20122"/>
                  </a:cubicBezTo>
                  <a:cubicBezTo>
                    <a:pt x="71410" y="10698"/>
                    <a:pt x="53835" y="0"/>
                    <a:pt x="31931" y="0"/>
                  </a:cubicBezTo>
                  <a:cubicBezTo>
                    <a:pt x="11045" y="1019"/>
                    <a:pt x="92" y="11717"/>
                    <a:pt x="92" y="21141"/>
                  </a:cubicBezTo>
                  <a:cubicBezTo>
                    <a:pt x="-1181" y="31584"/>
                    <a:pt x="10790" y="41263"/>
                    <a:pt x="32949" y="40244"/>
                  </a:cubicBezTo>
                  <a:close/>
                </a:path>
              </a:pathLst>
            </a:custGeom>
            <a:solidFill>
              <a:srgbClr val="FFFFFF"/>
            </a:solidFill>
            <a:ln w="25463" cap="flat">
              <a:noFill/>
              <a:prstDash val="solid"/>
              <a:miter/>
            </a:ln>
          </p:spPr>
          <p:txBody>
            <a:bodyPr rtlCol="0" anchor="ctr"/>
            <a:lstStyle/>
            <a:p>
              <a:endParaRPr lang="es-CO" dirty="0"/>
            </a:p>
          </p:txBody>
        </p:sp>
        <p:sp>
          <p:nvSpPr>
            <p:cNvPr id="118" name="Forma libre: forma 117">
              <a:extLst>
                <a:ext uri="{FF2B5EF4-FFF2-40B4-BE49-F238E27FC236}">
                  <a16:creationId xmlns="" xmlns:a16="http://schemas.microsoft.com/office/drawing/2014/main" id="{328CF5BE-94A9-4685-AE1F-840A522842FA}"/>
                </a:ext>
              </a:extLst>
            </p:cNvPr>
            <p:cNvSpPr/>
            <p:nvPr/>
          </p:nvSpPr>
          <p:spPr>
            <a:xfrm>
              <a:off x="7078222" y="7900764"/>
              <a:ext cx="25471" cy="50941"/>
            </a:xfrm>
            <a:custGeom>
              <a:avLst/>
              <a:gdLst>
                <a:gd name="connsiteX0" fmla="*/ 23260 w 25470"/>
                <a:gd name="connsiteY0" fmla="*/ 69072 h 50941"/>
                <a:gd name="connsiteX1" fmla="*/ 41854 w 25470"/>
                <a:gd name="connsiteY1" fmla="*/ 36214 h 50941"/>
                <a:gd name="connsiteX2" fmla="*/ 17657 w 25470"/>
                <a:gd name="connsiteY2" fmla="*/ 46 h 50941"/>
                <a:gd name="connsiteX3" fmla="*/ 82 w 25470"/>
                <a:gd name="connsiteY3" fmla="*/ 39271 h 50941"/>
                <a:gd name="connsiteX4" fmla="*/ 23260 w 25470"/>
                <a:gd name="connsiteY4" fmla="*/ 69072 h 5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70" h="50941">
                  <a:moveTo>
                    <a:pt x="23260" y="69072"/>
                  </a:moveTo>
                  <a:cubicBezTo>
                    <a:pt x="33194" y="68053"/>
                    <a:pt x="43127" y="56336"/>
                    <a:pt x="41854" y="36214"/>
                  </a:cubicBezTo>
                  <a:cubicBezTo>
                    <a:pt x="40835" y="15074"/>
                    <a:pt x="28609" y="-973"/>
                    <a:pt x="17657" y="46"/>
                  </a:cubicBezTo>
                  <a:cubicBezTo>
                    <a:pt x="7723" y="1065"/>
                    <a:pt x="-937" y="18130"/>
                    <a:pt x="82" y="39271"/>
                  </a:cubicBezTo>
                  <a:cubicBezTo>
                    <a:pt x="1101" y="59393"/>
                    <a:pt x="12053" y="70090"/>
                    <a:pt x="23260" y="69072"/>
                  </a:cubicBezTo>
                  <a:close/>
                </a:path>
              </a:pathLst>
            </a:custGeom>
            <a:solidFill>
              <a:srgbClr val="FFFFFF"/>
            </a:solidFill>
            <a:ln w="25463" cap="flat">
              <a:noFill/>
              <a:prstDash val="solid"/>
              <a:miter/>
            </a:ln>
          </p:spPr>
          <p:txBody>
            <a:bodyPr rtlCol="0" anchor="ctr"/>
            <a:lstStyle/>
            <a:p>
              <a:endParaRPr lang="es-CO" dirty="0"/>
            </a:p>
          </p:txBody>
        </p:sp>
        <p:sp>
          <p:nvSpPr>
            <p:cNvPr id="119" name="Forma libre: forma 118">
              <a:extLst>
                <a:ext uri="{FF2B5EF4-FFF2-40B4-BE49-F238E27FC236}">
                  <a16:creationId xmlns="" xmlns:a16="http://schemas.microsoft.com/office/drawing/2014/main" id="{7E57E41B-D594-4F30-A15F-AED22C2A797D}"/>
                </a:ext>
              </a:extLst>
            </p:cNvPr>
            <p:cNvSpPr/>
            <p:nvPr/>
          </p:nvSpPr>
          <p:spPr>
            <a:xfrm>
              <a:off x="6383699" y="8517894"/>
              <a:ext cx="50941" cy="50941"/>
            </a:xfrm>
            <a:custGeom>
              <a:avLst/>
              <a:gdLst>
                <a:gd name="connsiteX0" fmla="*/ 44847 w 50941"/>
                <a:gd name="connsiteY0" fmla="*/ 21722 h 50941"/>
                <a:gd name="connsiteX1" fmla="*/ 6131 w 50941"/>
                <a:gd name="connsiteY1" fmla="*/ 1600 h 50941"/>
                <a:gd name="connsiteX2" fmla="*/ 9442 w 50941"/>
                <a:gd name="connsiteY2" fmla="*/ 42862 h 50941"/>
                <a:gd name="connsiteX3" fmla="*/ 44592 w 50941"/>
                <a:gd name="connsiteY3" fmla="*/ 58654 h 50941"/>
                <a:gd name="connsiteX4" fmla="*/ 44847 w 50941"/>
                <a:gd name="connsiteY4" fmla="*/ 21722 h 5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1" h="50941">
                  <a:moveTo>
                    <a:pt x="44847" y="21722"/>
                  </a:moveTo>
                  <a:cubicBezTo>
                    <a:pt x="32621" y="4656"/>
                    <a:pt x="15046" y="-3749"/>
                    <a:pt x="6131" y="1600"/>
                  </a:cubicBezTo>
                  <a:cubicBezTo>
                    <a:pt x="-2529" y="6949"/>
                    <a:pt x="-2529" y="26052"/>
                    <a:pt x="9442" y="42862"/>
                  </a:cubicBezTo>
                  <a:cubicBezTo>
                    <a:pt x="21668" y="59928"/>
                    <a:pt x="35932" y="64003"/>
                    <a:pt x="44592" y="58654"/>
                  </a:cubicBezTo>
                  <a:cubicBezTo>
                    <a:pt x="53761" y="53560"/>
                    <a:pt x="55799" y="38787"/>
                    <a:pt x="44847" y="21722"/>
                  </a:cubicBezTo>
                  <a:close/>
                </a:path>
              </a:pathLst>
            </a:custGeom>
            <a:solidFill>
              <a:srgbClr val="FFFFFF"/>
            </a:solidFill>
            <a:ln w="25463" cap="flat">
              <a:noFill/>
              <a:prstDash val="solid"/>
              <a:miter/>
            </a:ln>
          </p:spPr>
          <p:txBody>
            <a:bodyPr rtlCol="0" anchor="ctr"/>
            <a:lstStyle/>
            <a:p>
              <a:endParaRPr lang="es-CO" dirty="0"/>
            </a:p>
          </p:txBody>
        </p:sp>
        <p:sp>
          <p:nvSpPr>
            <p:cNvPr id="120" name="Forma libre: forma 119">
              <a:extLst>
                <a:ext uri="{FF2B5EF4-FFF2-40B4-BE49-F238E27FC236}">
                  <a16:creationId xmlns="" xmlns:a16="http://schemas.microsoft.com/office/drawing/2014/main" id="{321DAC3C-92F7-4B10-8331-C829ACC9E153}"/>
                </a:ext>
              </a:extLst>
            </p:cNvPr>
            <p:cNvSpPr/>
            <p:nvPr/>
          </p:nvSpPr>
          <p:spPr>
            <a:xfrm>
              <a:off x="6370843" y="8212526"/>
              <a:ext cx="25471" cy="50941"/>
            </a:xfrm>
            <a:custGeom>
              <a:avLst/>
              <a:gdLst>
                <a:gd name="connsiteX0" fmla="*/ 40637 w 25470"/>
                <a:gd name="connsiteY0" fmla="*/ 36214 h 50941"/>
                <a:gd name="connsiteX1" fmla="*/ 16440 w 25470"/>
                <a:gd name="connsiteY1" fmla="*/ 46 h 50941"/>
                <a:gd name="connsiteX2" fmla="*/ 139 w 25470"/>
                <a:gd name="connsiteY2" fmla="*/ 39271 h 50941"/>
                <a:gd name="connsiteX3" fmla="*/ 22044 w 25470"/>
                <a:gd name="connsiteY3" fmla="*/ 69072 h 50941"/>
                <a:gd name="connsiteX4" fmla="*/ 40637 w 25470"/>
                <a:gd name="connsiteY4" fmla="*/ 36214 h 5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70" h="50941">
                  <a:moveTo>
                    <a:pt x="40637" y="36214"/>
                  </a:moveTo>
                  <a:cubicBezTo>
                    <a:pt x="39619" y="15074"/>
                    <a:pt x="27393" y="-973"/>
                    <a:pt x="16440" y="46"/>
                  </a:cubicBezTo>
                  <a:cubicBezTo>
                    <a:pt x="6507" y="1065"/>
                    <a:pt x="-1135" y="18130"/>
                    <a:pt x="139" y="39271"/>
                  </a:cubicBezTo>
                  <a:cubicBezTo>
                    <a:pt x="1158" y="59393"/>
                    <a:pt x="12110" y="70090"/>
                    <a:pt x="22044" y="69072"/>
                  </a:cubicBezTo>
                  <a:cubicBezTo>
                    <a:pt x="32996" y="68053"/>
                    <a:pt x="41656" y="56336"/>
                    <a:pt x="40637" y="36214"/>
                  </a:cubicBezTo>
                  <a:close/>
                </a:path>
              </a:pathLst>
            </a:custGeom>
            <a:solidFill>
              <a:srgbClr val="FFFFFF"/>
            </a:solidFill>
            <a:ln w="25463" cap="flat">
              <a:noFill/>
              <a:prstDash val="solid"/>
              <a:miter/>
            </a:ln>
          </p:spPr>
          <p:txBody>
            <a:bodyPr rtlCol="0" anchor="ctr"/>
            <a:lstStyle/>
            <a:p>
              <a:endParaRPr lang="es-CO" dirty="0"/>
            </a:p>
          </p:txBody>
        </p:sp>
        <p:sp>
          <p:nvSpPr>
            <p:cNvPr id="121" name="Forma libre: forma 120">
              <a:extLst>
                <a:ext uri="{FF2B5EF4-FFF2-40B4-BE49-F238E27FC236}">
                  <a16:creationId xmlns="" xmlns:a16="http://schemas.microsoft.com/office/drawing/2014/main" id="{C10BC5DD-B9AB-48BC-B74B-BBF5168EF2AC}"/>
                </a:ext>
              </a:extLst>
            </p:cNvPr>
            <p:cNvSpPr/>
            <p:nvPr/>
          </p:nvSpPr>
          <p:spPr>
            <a:xfrm>
              <a:off x="6363548" y="7900764"/>
              <a:ext cx="25471" cy="50941"/>
            </a:xfrm>
            <a:custGeom>
              <a:avLst/>
              <a:gdLst>
                <a:gd name="connsiteX0" fmla="*/ 18895 w 25470"/>
                <a:gd name="connsiteY0" fmla="*/ 69072 h 50941"/>
                <a:gd name="connsiteX1" fmla="*/ 40800 w 25470"/>
                <a:gd name="connsiteY1" fmla="*/ 39272 h 50941"/>
                <a:gd name="connsiteX2" fmla="*/ 24244 w 25470"/>
                <a:gd name="connsiteY2" fmla="*/ 47 h 50941"/>
                <a:gd name="connsiteX3" fmla="*/ 47 w 25470"/>
                <a:gd name="connsiteY3" fmla="*/ 36215 h 50941"/>
                <a:gd name="connsiteX4" fmla="*/ 18895 w 25470"/>
                <a:gd name="connsiteY4" fmla="*/ 69072 h 5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70" h="50941">
                  <a:moveTo>
                    <a:pt x="18895" y="69072"/>
                  </a:moveTo>
                  <a:cubicBezTo>
                    <a:pt x="28829" y="70091"/>
                    <a:pt x="39781" y="59648"/>
                    <a:pt x="40800" y="39272"/>
                  </a:cubicBezTo>
                  <a:cubicBezTo>
                    <a:pt x="41819" y="18131"/>
                    <a:pt x="34178" y="1065"/>
                    <a:pt x="24244" y="47"/>
                  </a:cubicBezTo>
                  <a:cubicBezTo>
                    <a:pt x="13292" y="-972"/>
                    <a:pt x="1066" y="14820"/>
                    <a:pt x="47" y="36215"/>
                  </a:cubicBezTo>
                  <a:cubicBezTo>
                    <a:pt x="-717" y="56337"/>
                    <a:pt x="7943" y="68053"/>
                    <a:pt x="18895" y="69072"/>
                  </a:cubicBezTo>
                  <a:close/>
                </a:path>
              </a:pathLst>
            </a:custGeom>
            <a:solidFill>
              <a:srgbClr val="FFFFFF"/>
            </a:solidFill>
            <a:ln w="25463" cap="flat">
              <a:noFill/>
              <a:prstDash val="solid"/>
              <a:miter/>
            </a:ln>
          </p:spPr>
          <p:txBody>
            <a:bodyPr rtlCol="0" anchor="ctr"/>
            <a:lstStyle/>
            <a:p>
              <a:endParaRPr lang="es-CO" dirty="0"/>
            </a:p>
          </p:txBody>
        </p:sp>
        <p:sp>
          <p:nvSpPr>
            <p:cNvPr id="122" name="Forma libre: forma 121">
              <a:extLst>
                <a:ext uri="{FF2B5EF4-FFF2-40B4-BE49-F238E27FC236}">
                  <a16:creationId xmlns="" xmlns:a16="http://schemas.microsoft.com/office/drawing/2014/main" id="{79898A78-C08C-480F-9DC7-EF28DF645338}"/>
                </a:ext>
              </a:extLst>
            </p:cNvPr>
            <p:cNvSpPr/>
            <p:nvPr/>
          </p:nvSpPr>
          <p:spPr>
            <a:xfrm>
              <a:off x="7047048" y="8517894"/>
              <a:ext cx="50941" cy="50941"/>
            </a:xfrm>
            <a:custGeom>
              <a:avLst/>
              <a:gdLst>
                <a:gd name="connsiteX0" fmla="*/ 46793 w 50941"/>
                <a:gd name="connsiteY0" fmla="*/ 1600 h 50941"/>
                <a:gd name="connsiteX1" fmla="*/ 8332 w 50941"/>
                <a:gd name="connsiteY1" fmla="*/ 21722 h 50941"/>
                <a:gd name="connsiteX2" fmla="*/ 8332 w 50941"/>
                <a:gd name="connsiteY2" fmla="*/ 58909 h 50941"/>
                <a:gd name="connsiteX3" fmla="*/ 43481 w 50941"/>
                <a:gd name="connsiteY3" fmla="*/ 43117 h 50941"/>
                <a:gd name="connsiteX4" fmla="*/ 46793 w 50941"/>
                <a:gd name="connsiteY4" fmla="*/ 1600 h 5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1" h="50941">
                  <a:moveTo>
                    <a:pt x="46793" y="1600"/>
                  </a:moveTo>
                  <a:cubicBezTo>
                    <a:pt x="38133" y="-3749"/>
                    <a:pt x="20303" y="4656"/>
                    <a:pt x="8332" y="21722"/>
                  </a:cubicBezTo>
                  <a:cubicBezTo>
                    <a:pt x="-3894" y="38787"/>
                    <a:pt x="-1602" y="53560"/>
                    <a:pt x="8332" y="58909"/>
                  </a:cubicBezTo>
                  <a:cubicBezTo>
                    <a:pt x="16992" y="64258"/>
                    <a:pt x="31510" y="59928"/>
                    <a:pt x="43481" y="43117"/>
                  </a:cubicBezTo>
                  <a:cubicBezTo>
                    <a:pt x="55453" y="25797"/>
                    <a:pt x="55453" y="6694"/>
                    <a:pt x="46793" y="1600"/>
                  </a:cubicBezTo>
                  <a:close/>
                </a:path>
              </a:pathLst>
            </a:custGeom>
            <a:solidFill>
              <a:srgbClr val="FFFFFF"/>
            </a:solidFill>
            <a:ln w="25463" cap="flat">
              <a:noFill/>
              <a:prstDash val="solid"/>
              <a:miter/>
            </a:ln>
          </p:spPr>
          <p:txBody>
            <a:bodyPr rtlCol="0" anchor="ctr"/>
            <a:lstStyle/>
            <a:p>
              <a:endParaRPr lang="es-CO" dirty="0"/>
            </a:p>
          </p:txBody>
        </p:sp>
        <p:sp>
          <p:nvSpPr>
            <p:cNvPr id="123" name="Forma libre: forma 122">
              <a:extLst>
                <a:ext uri="{FF2B5EF4-FFF2-40B4-BE49-F238E27FC236}">
                  <a16:creationId xmlns="" xmlns:a16="http://schemas.microsoft.com/office/drawing/2014/main" id="{EFDC3E6F-28B0-40BA-8B86-A897C424494B}"/>
                </a:ext>
              </a:extLst>
            </p:cNvPr>
            <p:cNvSpPr/>
            <p:nvPr/>
          </p:nvSpPr>
          <p:spPr>
            <a:xfrm>
              <a:off x="6306795" y="7755882"/>
              <a:ext cx="840534" cy="993357"/>
            </a:xfrm>
            <a:custGeom>
              <a:avLst/>
              <a:gdLst>
                <a:gd name="connsiteX0" fmla="*/ 432493 w 840534"/>
                <a:gd name="connsiteY0" fmla="*/ 1019 h 993357"/>
                <a:gd name="connsiteX1" fmla="*/ 0 w 840534"/>
                <a:gd name="connsiteY1" fmla="*/ 0 h 993357"/>
                <a:gd name="connsiteX2" fmla="*/ 0 w 840534"/>
                <a:gd name="connsiteY2" fmla="*/ 774819 h 993357"/>
                <a:gd name="connsiteX3" fmla="*/ 174984 w 840534"/>
                <a:gd name="connsiteY3" fmla="*/ 944963 h 993357"/>
                <a:gd name="connsiteX4" fmla="*/ 432493 w 840534"/>
                <a:gd name="connsiteY4" fmla="*/ 1009404 h 993357"/>
                <a:gd name="connsiteX5" fmla="*/ 688983 w 840534"/>
                <a:gd name="connsiteY5" fmla="*/ 944963 h 993357"/>
                <a:gd name="connsiteX6" fmla="*/ 864986 w 840534"/>
                <a:gd name="connsiteY6" fmla="*/ 774819 h 993357"/>
                <a:gd name="connsiteX7" fmla="*/ 864986 w 840534"/>
                <a:gd name="connsiteY7" fmla="*/ 0 h 993357"/>
                <a:gd name="connsiteX8" fmla="*/ 432493 w 840534"/>
                <a:gd name="connsiteY8" fmla="*/ 1019 h 993357"/>
                <a:gd name="connsiteX9" fmla="*/ 780169 w 840534"/>
                <a:gd name="connsiteY9" fmla="*/ 121495 h 993357"/>
                <a:gd name="connsiteX10" fmla="*/ 785772 w 840534"/>
                <a:gd name="connsiteY10" fmla="*/ 104685 h 993357"/>
                <a:gd name="connsiteX11" fmla="*/ 794432 w 840534"/>
                <a:gd name="connsiteY11" fmla="*/ 120476 h 993357"/>
                <a:gd name="connsiteX12" fmla="*/ 814299 w 840534"/>
                <a:gd name="connsiteY12" fmla="*/ 121495 h 993357"/>
                <a:gd name="connsiteX13" fmla="*/ 813280 w 840534"/>
                <a:gd name="connsiteY13" fmla="*/ 124806 h 993357"/>
                <a:gd name="connsiteX14" fmla="*/ 795706 w 840534"/>
                <a:gd name="connsiteY14" fmla="*/ 136523 h 993357"/>
                <a:gd name="connsiteX15" fmla="*/ 781187 w 840534"/>
                <a:gd name="connsiteY15" fmla="*/ 137542 h 993357"/>
                <a:gd name="connsiteX16" fmla="*/ 761320 w 840534"/>
                <a:gd name="connsiteY16" fmla="*/ 126844 h 993357"/>
                <a:gd name="connsiteX17" fmla="*/ 760301 w 840534"/>
                <a:gd name="connsiteY17" fmla="*/ 124806 h 993357"/>
                <a:gd name="connsiteX18" fmla="*/ 780169 w 840534"/>
                <a:gd name="connsiteY18" fmla="*/ 121495 h 993357"/>
                <a:gd name="connsiteX19" fmla="*/ 789083 w 840534"/>
                <a:gd name="connsiteY19" fmla="*/ 143909 h 993357"/>
                <a:gd name="connsiteX20" fmla="*/ 840789 w 840534"/>
                <a:gd name="connsiteY20" fmla="*/ 176767 h 993357"/>
                <a:gd name="connsiteX21" fmla="*/ 800290 w 840534"/>
                <a:gd name="connsiteY21" fmla="*/ 216501 h 993357"/>
                <a:gd name="connsiteX22" fmla="*/ 839770 w 840534"/>
                <a:gd name="connsiteY22" fmla="*/ 213699 h 993357"/>
                <a:gd name="connsiteX23" fmla="*/ 804875 w 840534"/>
                <a:gd name="connsiteY23" fmla="*/ 230255 h 993357"/>
                <a:gd name="connsiteX24" fmla="*/ 789083 w 840534"/>
                <a:gd name="connsiteY24" fmla="*/ 284508 h 993357"/>
                <a:gd name="connsiteX25" fmla="*/ 800036 w 840534"/>
                <a:gd name="connsiteY25" fmla="*/ 274319 h 993357"/>
                <a:gd name="connsiteX26" fmla="*/ 836459 w 840534"/>
                <a:gd name="connsiteY26" fmla="*/ 267952 h 993357"/>
                <a:gd name="connsiteX27" fmla="*/ 818884 w 840534"/>
                <a:gd name="connsiteY27" fmla="*/ 294441 h 993357"/>
                <a:gd name="connsiteX28" fmla="*/ 787300 w 840534"/>
                <a:gd name="connsiteY28" fmla="*/ 302337 h 993357"/>
                <a:gd name="connsiteX29" fmla="*/ 796725 w 840534"/>
                <a:gd name="connsiteY29" fmla="*/ 334685 h 993357"/>
                <a:gd name="connsiteX30" fmla="*/ 779150 w 840534"/>
                <a:gd name="connsiteY30" fmla="*/ 348439 h 993357"/>
                <a:gd name="connsiteX31" fmla="*/ 781187 w 840534"/>
                <a:gd name="connsiteY31" fmla="*/ 264641 h 993357"/>
                <a:gd name="connsiteX32" fmla="*/ 790866 w 840534"/>
                <a:gd name="connsiteY32" fmla="*/ 231274 h 993357"/>
                <a:gd name="connsiteX33" fmla="*/ 751641 w 840534"/>
                <a:gd name="connsiteY33" fmla="*/ 221086 h 993357"/>
                <a:gd name="connsiteX34" fmla="*/ 791121 w 840534"/>
                <a:gd name="connsiteY34" fmla="*/ 217010 h 993357"/>
                <a:gd name="connsiteX35" fmla="*/ 744000 w 840534"/>
                <a:gd name="connsiteY35" fmla="*/ 183134 h 993357"/>
                <a:gd name="connsiteX36" fmla="*/ 789083 w 840534"/>
                <a:gd name="connsiteY36" fmla="*/ 143909 h 993357"/>
                <a:gd name="connsiteX37" fmla="*/ 818120 w 840534"/>
                <a:gd name="connsiteY37" fmla="*/ 435549 h 993357"/>
                <a:gd name="connsiteX38" fmla="*/ 816846 w 840534"/>
                <a:gd name="connsiteY38" fmla="*/ 438860 h 993357"/>
                <a:gd name="connsiteX39" fmla="*/ 797234 w 840534"/>
                <a:gd name="connsiteY39" fmla="*/ 449558 h 993357"/>
                <a:gd name="connsiteX40" fmla="*/ 782970 w 840534"/>
                <a:gd name="connsiteY40" fmla="*/ 448284 h 993357"/>
                <a:gd name="connsiteX41" fmla="*/ 765396 w 840534"/>
                <a:gd name="connsiteY41" fmla="*/ 436568 h 993357"/>
                <a:gd name="connsiteX42" fmla="*/ 764377 w 840534"/>
                <a:gd name="connsiteY42" fmla="*/ 433257 h 993357"/>
                <a:gd name="connsiteX43" fmla="*/ 783989 w 840534"/>
                <a:gd name="connsiteY43" fmla="*/ 432238 h 993357"/>
                <a:gd name="connsiteX44" fmla="*/ 792904 w 840534"/>
                <a:gd name="connsiteY44" fmla="*/ 416446 h 993357"/>
                <a:gd name="connsiteX45" fmla="*/ 798508 w 840534"/>
                <a:gd name="connsiteY45" fmla="*/ 433511 h 993357"/>
                <a:gd name="connsiteX46" fmla="*/ 818120 w 840534"/>
                <a:gd name="connsiteY46" fmla="*/ 435549 h 993357"/>
                <a:gd name="connsiteX47" fmla="*/ 534376 w 840534"/>
                <a:gd name="connsiteY47" fmla="*/ 70554 h 993357"/>
                <a:gd name="connsiteX48" fmla="*/ 570799 w 840534"/>
                <a:gd name="connsiteY48" fmla="*/ 113599 h 993357"/>
                <a:gd name="connsiteX49" fmla="*/ 571818 w 840534"/>
                <a:gd name="connsiteY49" fmla="*/ 74629 h 993357"/>
                <a:gd name="connsiteX50" fmla="*/ 587355 w 840534"/>
                <a:gd name="connsiteY50" fmla="*/ 109015 h 993357"/>
                <a:gd name="connsiteX51" fmla="*/ 640080 w 840534"/>
                <a:gd name="connsiteY51" fmla="*/ 128627 h 993357"/>
                <a:gd name="connsiteX52" fmla="*/ 631165 w 840534"/>
                <a:gd name="connsiteY52" fmla="*/ 117165 h 993357"/>
                <a:gd name="connsiteX53" fmla="*/ 626835 w 840534"/>
                <a:gd name="connsiteY53" fmla="*/ 82270 h 993357"/>
                <a:gd name="connsiteX54" fmla="*/ 653070 w 840534"/>
                <a:gd name="connsiteY54" fmla="*/ 101373 h 993357"/>
                <a:gd name="connsiteX55" fmla="*/ 658418 w 840534"/>
                <a:gd name="connsiteY55" fmla="*/ 131938 h 993357"/>
                <a:gd name="connsiteX56" fmla="*/ 692549 w 840534"/>
                <a:gd name="connsiteY56" fmla="*/ 125825 h 993357"/>
                <a:gd name="connsiteX57" fmla="*/ 705794 w 840534"/>
                <a:gd name="connsiteY57" fmla="*/ 143909 h 993357"/>
                <a:gd name="connsiteX58" fmla="*/ 618939 w 840534"/>
                <a:gd name="connsiteY58" fmla="*/ 134231 h 993357"/>
                <a:gd name="connsiteX59" fmla="*/ 586336 w 840534"/>
                <a:gd name="connsiteY59" fmla="*/ 122005 h 993357"/>
                <a:gd name="connsiteX60" fmla="*/ 572582 w 840534"/>
                <a:gd name="connsiteY60" fmla="*/ 158682 h 993357"/>
                <a:gd name="connsiteX61" fmla="*/ 570290 w 840534"/>
                <a:gd name="connsiteY61" fmla="*/ 119712 h 993357"/>
                <a:gd name="connsiteX62" fmla="*/ 530810 w 840534"/>
                <a:gd name="connsiteY62" fmla="*/ 163012 h 993357"/>
                <a:gd name="connsiteX63" fmla="*/ 494642 w 840534"/>
                <a:gd name="connsiteY63" fmla="*/ 116401 h 993357"/>
                <a:gd name="connsiteX64" fmla="*/ 534376 w 840534"/>
                <a:gd name="connsiteY64" fmla="*/ 70554 h 993357"/>
                <a:gd name="connsiteX65" fmla="*/ 471718 w 840534"/>
                <a:gd name="connsiteY65" fmla="*/ 109779 h 993357"/>
                <a:gd name="connsiteX66" fmla="*/ 473756 w 840534"/>
                <a:gd name="connsiteY66" fmla="*/ 90676 h 993357"/>
                <a:gd name="connsiteX67" fmla="*/ 477067 w 840534"/>
                <a:gd name="connsiteY67" fmla="*/ 91695 h 993357"/>
                <a:gd name="connsiteX68" fmla="*/ 488019 w 840534"/>
                <a:gd name="connsiteY68" fmla="*/ 109779 h 993357"/>
                <a:gd name="connsiteX69" fmla="*/ 488019 w 840534"/>
                <a:gd name="connsiteY69" fmla="*/ 122514 h 993357"/>
                <a:gd name="connsiteX70" fmla="*/ 474774 w 840534"/>
                <a:gd name="connsiteY70" fmla="*/ 141617 h 993357"/>
                <a:gd name="connsiteX71" fmla="*/ 471463 w 840534"/>
                <a:gd name="connsiteY71" fmla="*/ 141617 h 993357"/>
                <a:gd name="connsiteX72" fmla="*/ 470190 w 840534"/>
                <a:gd name="connsiteY72" fmla="*/ 122514 h 993357"/>
                <a:gd name="connsiteX73" fmla="*/ 452615 w 840534"/>
                <a:gd name="connsiteY73" fmla="*/ 116146 h 993357"/>
                <a:gd name="connsiteX74" fmla="*/ 471718 w 840534"/>
                <a:gd name="connsiteY74" fmla="*/ 109779 h 993357"/>
                <a:gd name="connsiteX75" fmla="*/ 380278 w 840534"/>
                <a:gd name="connsiteY75" fmla="*/ 109779 h 993357"/>
                <a:gd name="connsiteX76" fmla="*/ 391230 w 840534"/>
                <a:gd name="connsiteY76" fmla="*/ 91695 h 993357"/>
                <a:gd name="connsiteX77" fmla="*/ 394542 w 840534"/>
                <a:gd name="connsiteY77" fmla="*/ 90676 h 993357"/>
                <a:gd name="connsiteX78" fmla="*/ 396834 w 840534"/>
                <a:gd name="connsiteY78" fmla="*/ 109779 h 993357"/>
                <a:gd name="connsiteX79" fmla="*/ 415428 w 840534"/>
                <a:gd name="connsiteY79" fmla="*/ 116146 h 993357"/>
                <a:gd name="connsiteX80" fmla="*/ 397853 w 840534"/>
                <a:gd name="connsiteY80" fmla="*/ 122514 h 993357"/>
                <a:gd name="connsiteX81" fmla="*/ 396834 w 840534"/>
                <a:gd name="connsiteY81" fmla="*/ 141617 h 993357"/>
                <a:gd name="connsiteX82" fmla="*/ 393523 w 840534"/>
                <a:gd name="connsiteY82" fmla="*/ 141617 h 993357"/>
                <a:gd name="connsiteX83" fmla="*/ 380278 w 840534"/>
                <a:gd name="connsiteY83" fmla="*/ 122514 h 993357"/>
                <a:gd name="connsiteX84" fmla="*/ 380278 w 840534"/>
                <a:gd name="connsiteY84" fmla="*/ 109779 h 993357"/>
                <a:gd name="connsiteX85" fmla="*/ 175748 w 840534"/>
                <a:gd name="connsiteY85" fmla="*/ 125825 h 993357"/>
                <a:gd name="connsiteX86" fmla="*/ 209879 w 840534"/>
                <a:gd name="connsiteY86" fmla="*/ 131938 h 993357"/>
                <a:gd name="connsiteX87" fmla="*/ 215482 w 840534"/>
                <a:gd name="connsiteY87" fmla="*/ 101373 h 993357"/>
                <a:gd name="connsiteX88" fmla="*/ 241972 w 840534"/>
                <a:gd name="connsiteY88" fmla="*/ 82270 h 993357"/>
                <a:gd name="connsiteX89" fmla="*/ 237642 w 840534"/>
                <a:gd name="connsiteY89" fmla="*/ 117165 h 993357"/>
                <a:gd name="connsiteX90" fmla="*/ 228727 w 840534"/>
                <a:gd name="connsiteY90" fmla="*/ 128627 h 993357"/>
                <a:gd name="connsiteX91" fmla="*/ 281452 w 840534"/>
                <a:gd name="connsiteY91" fmla="*/ 109015 h 993357"/>
                <a:gd name="connsiteX92" fmla="*/ 296989 w 840534"/>
                <a:gd name="connsiteY92" fmla="*/ 74629 h 993357"/>
                <a:gd name="connsiteX93" fmla="*/ 298008 w 840534"/>
                <a:gd name="connsiteY93" fmla="*/ 113599 h 993357"/>
                <a:gd name="connsiteX94" fmla="*/ 334431 w 840534"/>
                <a:gd name="connsiteY94" fmla="*/ 70554 h 993357"/>
                <a:gd name="connsiteX95" fmla="*/ 374165 w 840534"/>
                <a:gd name="connsiteY95" fmla="*/ 116146 h 993357"/>
                <a:gd name="connsiteX96" fmla="*/ 337742 w 840534"/>
                <a:gd name="connsiteY96" fmla="*/ 162758 h 993357"/>
                <a:gd name="connsiteX97" fmla="*/ 298262 w 840534"/>
                <a:gd name="connsiteY97" fmla="*/ 119458 h 993357"/>
                <a:gd name="connsiteX98" fmla="*/ 295970 w 840534"/>
                <a:gd name="connsiteY98" fmla="*/ 158428 h 993357"/>
                <a:gd name="connsiteX99" fmla="*/ 282216 w 840534"/>
                <a:gd name="connsiteY99" fmla="*/ 121750 h 993357"/>
                <a:gd name="connsiteX100" fmla="*/ 249359 w 840534"/>
                <a:gd name="connsiteY100" fmla="*/ 134231 h 993357"/>
                <a:gd name="connsiteX101" fmla="*/ 162503 w 840534"/>
                <a:gd name="connsiteY101" fmla="*/ 143909 h 993357"/>
                <a:gd name="connsiteX102" fmla="*/ 175748 w 840534"/>
                <a:gd name="connsiteY102" fmla="*/ 125825 h 993357"/>
                <a:gd name="connsiteX103" fmla="*/ 75648 w 840534"/>
                <a:gd name="connsiteY103" fmla="*/ 120476 h 993357"/>
                <a:gd name="connsiteX104" fmla="*/ 84308 w 840534"/>
                <a:gd name="connsiteY104" fmla="*/ 104685 h 993357"/>
                <a:gd name="connsiteX105" fmla="*/ 89912 w 840534"/>
                <a:gd name="connsiteY105" fmla="*/ 121495 h 993357"/>
                <a:gd name="connsiteX106" fmla="*/ 109779 w 840534"/>
                <a:gd name="connsiteY106" fmla="*/ 124806 h 993357"/>
                <a:gd name="connsiteX107" fmla="*/ 108760 w 840534"/>
                <a:gd name="connsiteY107" fmla="*/ 126844 h 993357"/>
                <a:gd name="connsiteX108" fmla="*/ 89148 w 840534"/>
                <a:gd name="connsiteY108" fmla="*/ 137542 h 993357"/>
                <a:gd name="connsiteX109" fmla="*/ 74884 w 840534"/>
                <a:gd name="connsiteY109" fmla="*/ 136523 h 993357"/>
                <a:gd name="connsiteX110" fmla="*/ 57309 w 840534"/>
                <a:gd name="connsiteY110" fmla="*/ 124806 h 993357"/>
                <a:gd name="connsiteX111" fmla="*/ 56290 w 840534"/>
                <a:gd name="connsiteY111" fmla="*/ 121495 h 993357"/>
                <a:gd name="connsiteX112" fmla="*/ 75648 w 840534"/>
                <a:gd name="connsiteY112" fmla="*/ 120476 h 993357"/>
                <a:gd name="connsiteX113" fmla="*/ 81252 w 840534"/>
                <a:gd name="connsiteY113" fmla="*/ 143909 h 993357"/>
                <a:gd name="connsiteX114" fmla="*/ 126335 w 840534"/>
                <a:gd name="connsiteY114" fmla="*/ 183134 h 993357"/>
                <a:gd name="connsiteX115" fmla="*/ 79214 w 840534"/>
                <a:gd name="connsiteY115" fmla="*/ 217010 h 993357"/>
                <a:gd name="connsiteX116" fmla="*/ 118694 w 840534"/>
                <a:gd name="connsiteY116" fmla="*/ 221086 h 993357"/>
                <a:gd name="connsiteX117" fmla="*/ 79469 w 840534"/>
                <a:gd name="connsiteY117" fmla="*/ 231274 h 993357"/>
                <a:gd name="connsiteX118" fmla="*/ 89148 w 840534"/>
                <a:gd name="connsiteY118" fmla="*/ 264641 h 993357"/>
                <a:gd name="connsiteX119" fmla="*/ 91440 w 840534"/>
                <a:gd name="connsiteY119" fmla="*/ 348439 h 993357"/>
                <a:gd name="connsiteX120" fmla="*/ 73865 w 840534"/>
                <a:gd name="connsiteY120" fmla="*/ 334685 h 993357"/>
                <a:gd name="connsiteX121" fmla="*/ 82780 w 840534"/>
                <a:gd name="connsiteY121" fmla="*/ 302337 h 993357"/>
                <a:gd name="connsiteX122" fmla="*/ 51960 w 840534"/>
                <a:gd name="connsiteY122" fmla="*/ 294441 h 993357"/>
                <a:gd name="connsiteX123" fmla="*/ 34386 w 840534"/>
                <a:gd name="connsiteY123" fmla="*/ 267952 h 993357"/>
                <a:gd name="connsiteX124" fmla="*/ 70554 w 840534"/>
                <a:gd name="connsiteY124" fmla="*/ 274319 h 993357"/>
                <a:gd name="connsiteX125" fmla="*/ 80488 w 840534"/>
                <a:gd name="connsiteY125" fmla="*/ 283234 h 993357"/>
                <a:gd name="connsiteX126" fmla="*/ 65460 w 840534"/>
                <a:gd name="connsiteY126" fmla="*/ 230510 h 993357"/>
                <a:gd name="connsiteX127" fmla="*/ 31074 w 840534"/>
                <a:gd name="connsiteY127" fmla="*/ 213954 h 993357"/>
                <a:gd name="connsiteX128" fmla="*/ 70554 w 840534"/>
                <a:gd name="connsiteY128" fmla="*/ 216501 h 993357"/>
                <a:gd name="connsiteX129" fmla="*/ 30055 w 840534"/>
                <a:gd name="connsiteY129" fmla="*/ 176767 h 993357"/>
                <a:gd name="connsiteX130" fmla="*/ 81252 w 840534"/>
                <a:gd name="connsiteY130" fmla="*/ 143909 h 993357"/>
                <a:gd name="connsiteX131" fmla="*/ 105704 w 840534"/>
                <a:gd name="connsiteY131" fmla="*/ 433511 h 993357"/>
                <a:gd name="connsiteX132" fmla="*/ 104685 w 840534"/>
                <a:gd name="connsiteY132" fmla="*/ 436823 h 993357"/>
                <a:gd name="connsiteX133" fmla="*/ 87110 w 840534"/>
                <a:gd name="connsiteY133" fmla="*/ 448539 h 993357"/>
                <a:gd name="connsiteX134" fmla="*/ 72846 w 840534"/>
                <a:gd name="connsiteY134" fmla="*/ 449813 h 993357"/>
                <a:gd name="connsiteX135" fmla="*/ 52979 w 840534"/>
                <a:gd name="connsiteY135" fmla="*/ 439115 h 993357"/>
                <a:gd name="connsiteX136" fmla="*/ 51960 w 840534"/>
                <a:gd name="connsiteY136" fmla="*/ 435804 h 993357"/>
                <a:gd name="connsiteX137" fmla="*/ 71827 w 840534"/>
                <a:gd name="connsiteY137" fmla="*/ 433766 h 993357"/>
                <a:gd name="connsiteX138" fmla="*/ 77176 w 840534"/>
                <a:gd name="connsiteY138" fmla="*/ 416701 h 993357"/>
                <a:gd name="connsiteX139" fmla="*/ 86091 w 840534"/>
                <a:gd name="connsiteY139" fmla="*/ 432493 h 993357"/>
                <a:gd name="connsiteX140" fmla="*/ 105704 w 840534"/>
                <a:gd name="connsiteY140" fmla="*/ 433511 h 993357"/>
                <a:gd name="connsiteX141" fmla="*/ 24197 w 840534"/>
                <a:gd name="connsiteY141" fmla="*/ 556535 h 993357"/>
                <a:gd name="connsiteX142" fmla="*/ 57054 w 840534"/>
                <a:gd name="connsiteY142" fmla="*/ 568251 h 993357"/>
                <a:gd name="connsiteX143" fmla="*/ 68516 w 840534"/>
                <a:gd name="connsiteY143" fmla="*/ 586845 h 993357"/>
                <a:gd name="connsiteX144" fmla="*/ 72592 w 840534"/>
                <a:gd name="connsiteY144" fmla="*/ 576657 h 993357"/>
                <a:gd name="connsiteX145" fmla="*/ 82270 w 840534"/>
                <a:gd name="connsiteY145" fmla="*/ 543290 h 993357"/>
                <a:gd name="connsiteX146" fmla="*/ 43046 w 840534"/>
                <a:gd name="connsiteY146" fmla="*/ 533102 h 993357"/>
                <a:gd name="connsiteX147" fmla="*/ 83799 w 840534"/>
                <a:gd name="connsiteY147" fmla="*/ 528008 h 993357"/>
                <a:gd name="connsiteX148" fmla="*/ 35404 w 840534"/>
                <a:gd name="connsiteY148" fmla="*/ 494896 h 993357"/>
                <a:gd name="connsiteX149" fmla="*/ 80488 w 840534"/>
                <a:gd name="connsiteY149" fmla="*/ 454652 h 993357"/>
                <a:gd name="connsiteX150" fmla="*/ 132193 w 840534"/>
                <a:gd name="connsiteY150" fmla="*/ 488783 h 993357"/>
                <a:gd name="connsiteX151" fmla="*/ 89912 w 840534"/>
                <a:gd name="connsiteY151" fmla="*/ 527753 h 993357"/>
                <a:gd name="connsiteX152" fmla="*/ 131174 w 840534"/>
                <a:gd name="connsiteY152" fmla="*/ 525970 h 993357"/>
                <a:gd name="connsiteX153" fmla="*/ 96534 w 840534"/>
                <a:gd name="connsiteY153" fmla="*/ 542526 h 993357"/>
                <a:gd name="connsiteX154" fmla="*/ 88129 w 840534"/>
                <a:gd name="connsiteY154" fmla="*/ 646956 h 993357"/>
                <a:gd name="connsiteX155" fmla="*/ 70554 w 840534"/>
                <a:gd name="connsiteY155" fmla="*/ 660710 h 993357"/>
                <a:gd name="connsiteX156" fmla="*/ 65969 w 840534"/>
                <a:gd name="connsiteY156" fmla="*/ 597288 h 993357"/>
                <a:gd name="connsiteX157" fmla="*/ 34131 w 840534"/>
                <a:gd name="connsiteY157" fmla="*/ 585571 h 993357"/>
                <a:gd name="connsiteX158" fmla="*/ 24197 w 840534"/>
                <a:gd name="connsiteY158" fmla="*/ 556535 h 993357"/>
                <a:gd name="connsiteX159" fmla="*/ 50177 w 840534"/>
                <a:gd name="connsiteY159" fmla="*/ 760300 h 993357"/>
                <a:gd name="connsiteX160" fmla="*/ 48140 w 840534"/>
                <a:gd name="connsiteY160" fmla="*/ 758263 h 993357"/>
                <a:gd name="connsiteX161" fmla="*/ 64696 w 840534"/>
                <a:gd name="connsiteY161" fmla="*/ 746546 h 993357"/>
                <a:gd name="connsiteX162" fmla="*/ 60366 w 840534"/>
                <a:gd name="connsiteY162" fmla="*/ 728462 h 993357"/>
                <a:gd name="connsiteX163" fmla="*/ 75903 w 840534"/>
                <a:gd name="connsiteY163" fmla="*/ 739160 h 993357"/>
                <a:gd name="connsiteX164" fmla="*/ 93478 w 840534"/>
                <a:gd name="connsiteY164" fmla="*/ 729736 h 993357"/>
                <a:gd name="connsiteX165" fmla="*/ 94496 w 840534"/>
                <a:gd name="connsiteY165" fmla="*/ 732792 h 993357"/>
                <a:gd name="connsiteX166" fmla="*/ 84563 w 840534"/>
                <a:gd name="connsiteY166" fmla="*/ 753169 h 993357"/>
                <a:gd name="connsiteX167" fmla="*/ 73610 w 840534"/>
                <a:gd name="connsiteY167" fmla="*/ 760555 h 993357"/>
                <a:gd name="connsiteX168" fmla="*/ 50177 w 840534"/>
                <a:gd name="connsiteY168" fmla="*/ 760300 h 993357"/>
                <a:gd name="connsiteX169" fmla="*/ 196634 w 840534"/>
                <a:gd name="connsiteY169" fmla="*/ 918473 h 993357"/>
                <a:gd name="connsiteX170" fmla="*/ 183899 w 840534"/>
                <a:gd name="connsiteY170" fmla="*/ 887654 h 993357"/>
                <a:gd name="connsiteX171" fmla="*/ 154862 w 840534"/>
                <a:gd name="connsiteY171" fmla="*/ 899370 h 993357"/>
                <a:gd name="connsiteX172" fmla="*/ 123024 w 840534"/>
                <a:gd name="connsiteY172" fmla="*/ 887654 h 993357"/>
                <a:gd name="connsiteX173" fmla="*/ 156136 w 840534"/>
                <a:gd name="connsiteY173" fmla="*/ 872881 h 993357"/>
                <a:gd name="connsiteX174" fmla="*/ 170654 w 840534"/>
                <a:gd name="connsiteY174" fmla="*/ 873900 h 993357"/>
                <a:gd name="connsiteX175" fmla="*/ 124807 w 840534"/>
                <a:gd name="connsiteY175" fmla="*/ 840533 h 993357"/>
                <a:gd name="connsiteX176" fmla="*/ 86855 w 840534"/>
                <a:gd name="connsiteY176" fmla="*/ 846391 h 993357"/>
                <a:gd name="connsiteX177" fmla="*/ 121495 w 840534"/>
                <a:gd name="connsiteY177" fmla="*/ 823977 h 993357"/>
                <a:gd name="connsiteX178" fmla="*/ 62658 w 840534"/>
                <a:gd name="connsiteY178" fmla="*/ 817610 h 993357"/>
                <a:gd name="connsiteX179" fmla="*/ 82525 w 840534"/>
                <a:gd name="connsiteY179" fmla="*/ 761319 h 993357"/>
                <a:gd name="connsiteX180" fmla="*/ 143146 w 840534"/>
                <a:gd name="connsiteY180" fmla="*/ 766668 h 993357"/>
                <a:gd name="connsiteX181" fmla="*/ 125825 w 840534"/>
                <a:gd name="connsiteY181" fmla="*/ 821175 h 993357"/>
                <a:gd name="connsiteX182" fmla="*/ 161739 w 840534"/>
                <a:gd name="connsiteY182" fmla="*/ 802837 h 993357"/>
                <a:gd name="connsiteX183" fmla="*/ 136523 w 840534"/>
                <a:gd name="connsiteY183" fmla="*/ 833147 h 993357"/>
                <a:gd name="connsiteX184" fmla="*/ 165050 w 840534"/>
                <a:gd name="connsiteY184" fmla="*/ 853778 h 993357"/>
                <a:gd name="connsiteX185" fmla="*/ 220067 w 840534"/>
                <a:gd name="connsiteY185" fmla="*/ 919492 h 993357"/>
                <a:gd name="connsiteX186" fmla="*/ 196634 w 840534"/>
                <a:gd name="connsiteY186" fmla="*/ 918473 h 993357"/>
                <a:gd name="connsiteX187" fmla="*/ 335704 w 840534"/>
                <a:gd name="connsiteY187" fmla="*/ 903701 h 993357"/>
                <a:gd name="connsiteX188" fmla="*/ 319403 w 840534"/>
                <a:gd name="connsiteY188" fmla="*/ 919492 h 993357"/>
                <a:gd name="connsiteX189" fmla="*/ 316092 w 840534"/>
                <a:gd name="connsiteY189" fmla="*/ 919492 h 993357"/>
                <a:gd name="connsiteX190" fmla="*/ 319403 w 840534"/>
                <a:gd name="connsiteY190" fmla="*/ 900389 h 993357"/>
                <a:gd name="connsiteX191" fmla="*/ 302847 w 840534"/>
                <a:gd name="connsiteY191" fmla="*/ 889692 h 993357"/>
                <a:gd name="connsiteX192" fmla="*/ 321695 w 840534"/>
                <a:gd name="connsiteY192" fmla="*/ 887654 h 993357"/>
                <a:gd name="connsiteX193" fmla="*/ 327044 w 840534"/>
                <a:gd name="connsiteY193" fmla="*/ 868551 h 993357"/>
                <a:gd name="connsiteX194" fmla="*/ 330355 w 840534"/>
                <a:gd name="connsiteY194" fmla="*/ 870589 h 993357"/>
                <a:gd name="connsiteX195" fmla="*/ 337997 w 840534"/>
                <a:gd name="connsiteY195" fmla="*/ 890710 h 993357"/>
                <a:gd name="connsiteX196" fmla="*/ 335704 w 840534"/>
                <a:gd name="connsiteY196" fmla="*/ 903701 h 993357"/>
                <a:gd name="connsiteX197" fmla="*/ 539215 w 840534"/>
                <a:gd name="connsiteY197" fmla="*/ 932228 h 993357"/>
                <a:gd name="connsiteX198" fmla="*/ 507377 w 840534"/>
                <a:gd name="connsiteY198" fmla="*/ 919238 h 993357"/>
                <a:gd name="connsiteX199" fmla="*/ 495151 w 840534"/>
                <a:gd name="connsiteY199" fmla="*/ 947001 h 993357"/>
                <a:gd name="connsiteX200" fmla="*/ 464331 w 840534"/>
                <a:gd name="connsiteY200" fmla="*/ 960755 h 993357"/>
                <a:gd name="connsiteX201" fmla="*/ 476557 w 840534"/>
                <a:gd name="connsiteY201" fmla="*/ 926624 h 993357"/>
                <a:gd name="connsiteX202" fmla="*/ 488019 w 840534"/>
                <a:gd name="connsiteY202" fmla="*/ 918473 h 993357"/>
                <a:gd name="connsiteX203" fmla="*/ 431220 w 840534"/>
                <a:gd name="connsiteY203" fmla="*/ 926369 h 993357"/>
                <a:gd name="connsiteX204" fmla="*/ 408296 w 840534"/>
                <a:gd name="connsiteY204" fmla="*/ 955406 h 993357"/>
                <a:gd name="connsiteX205" fmla="*/ 416447 w 840534"/>
                <a:gd name="connsiteY205" fmla="*/ 917709 h 993357"/>
                <a:gd name="connsiteX206" fmla="*/ 370854 w 840534"/>
                <a:gd name="connsiteY206" fmla="*/ 952350 h 993357"/>
                <a:gd name="connsiteX207" fmla="*/ 342327 w 840534"/>
                <a:gd name="connsiteY207" fmla="*/ 899370 h 993357"/>
                <a:gd name="connsiteX208" fmla="*/ 389702 w 840534"/>
                <a:gd name="connsiteY208" fmla="*/ 861164 h 993357"/>
                <a:gd name="connsiteX209" fmla="*/ 417975 w 840534"/>
                <a:gd name="connsiteY209" fmla="*/ 911087 h 993357"/>
                <a:gd name="connsiteX210" fmla="*/ 428418 w 840534"/>
                <a:gd name="connsiteY210" fmla="*/ 874919 h 993357"/>
                <a:gd name="connsiteX211" fmla="*/ 434021 w 840534"/>
                <a:gd name="connsiteY211" fmla="*/ 912615 h 993357"/>
                <a:gd name="connsiteX212" fmla="*/ 468916 w 840534"/>
                <a:gd name="connsiteY212" fmla="*/ 908795 h 993357"/>
                <a:gd name="connsiteX213" fmla="*/ 557045 w 840534"/>
                <a:gd name="connsiteY213" fmla="*/ 917200 h 993357"/>
                <a:gd name="connsiteX214" fmla="*/ 539215 w 840534"/>
                <a:gd name="connsiteY214" fmla="*/ 932228 h 993357"/>
                <a:gd name="connsiteX215" fmla="*/ 431729 w 840534"/>
                <a:gd name="connsiteY215" fmla="*/ 849703 h 993357"/>
                <a:gd name="connsiteX216" fmla="*/ 260311 w 840534"/>
                <a:gd name="connsiteY216" fmla="*/ 808185 h 993357"/>
                <a:gd name="connsiteX217" fmla="*/ 147730 w 840534"/>
                <a:gd name="connsiteY217" fmla="*/ 695605 h 993357"/>
                <a:gd name="connsiteX218" fmla="*/ 146966 w 840534"/>
                <a:gd name="connsiteY218" fmla="*/ 174474 h 993357"/>
                <a:gd name="connsiteX219" fmla="*/ 435040 w 840534"/>
                <a:gd name="connsiteY219" fmla="*/ 152060 h 993357"/>
                <a:gd name="connsiteX220" fmla="*/ 723114 w 840534"/>
                <a:gd name="connsiteY220" fmla="*/ 174474 h 993357"/>
                <a:gd name="connsiteX221" fmla="*/ 722605 w 840534"/>
                <a:gd name="connsiteY221" fmla="*/ 695605 h 993357"/>
                <a:gd name="connsiteX222" fmla="*/ 601873 w 840534"/>
                <a:gd name="connsiteY222" fmla="*/ 808185 h 993357"/>
                <a:gd name="connsiteX223" fmla="*/ 431729 w 840534"/>
                <a:gd name="connsiteY223" fmla="*/ 849703 h 993357"/>
                <a:gd name="connsiteX224" fmla="*/ 807932 w 840534"/>
                <a:gd name="connsiteY224" fmla="*/ 817610 h 993357"/>
                <a:gd name="connsiteX225" fmla="*/ 749604 w 840534"/>
                <a:gd name="connsiteY225" fmla="*/ 824996 h 993357"/>
                <a:gd name="connsiteX226" fmla="*/ 783734 w 840534"/>
                <a:gd name="connsiteY226" fmla="*/ 846391 h 993357"/>
                <a:gd name="connsiteX227" fmla="*/ 746038 w 840534"/>
                <a:gd name="connsiteY227" fmla="*/ 840533 h 993357"/>
                <a:gd name="connsiteX228" fmla="*/ 699936 w 840534"/>
                <a:gd name="connsiteY228" fmla="*/ 874155 h 993357"/>
                <a:gd name="connsiteX229" fmla="*/ 714454 w 840534"/>
                <a:gd name="connsiteY229" fmla="*/ 873136 h 993357"/>
                <a:gd name="connsiteX230" fmla="*/ 747566 w 840534"/>
                <a:gd name="connsiteY230" fmla="*/ 887909 h 993357"/>
                <a:gd name="connsiteX231" fmla="*/ 715728 w 840534"/>
                <a:gd name="connsiteY231" fmla="*/ 899625 h 993357"/>
                <a:gd name="connsiteX232" fmla="*/ 686436 w 840534"/>
                <a:gd name="connsiteY232" fmla="*/ 888163 h 993357"/>
                <a:gd name="connsiteX233" fmla="*/ 673701 w 840534"/>
                <a:gd name="connsiteY233" fmla="*/ 918728 h 993357"/>
                <a:gd name="connsiteX234" fmla="*/ 650523 w 840534"/>
                <a:gd name="connsiteY234" fmla="*/ 919747 h 993357"/>
                <a:gd name="connsiteX235" fmla="*/ 705539 w 840534"/>
                <a:gd name="connsiteY235" fmla="*/ 854033 h 993357"/>
                <a:gd name="connsiteX236" fmla="*/ 734067 w 840534"/>
                <a:gd name="connsiteY236" fmla="*/ 833401 h 993357"/>
                <a:gd name="connsiteX237" fmla="*/ 708851 w 840534"/>
                <a:gd name="connsiteY237" fmla="*/ 803091 h 993357"/>
                <a:gd name="connsiteX238" fmla="*/ 743745 w 840534"/>
                <a:gd name="connsiteY238" fmla="*/ 821685 h 993357"/>
                <a:gd name="connsiteX239" fmla="*/ 727444 w 840534"/>
                <a:gd name="connsiteY239" fmla="*/ 767178 h 993357"/>
                <a:gd name="connsiteX240" fmla="*/ 788065 w 840534"/>
                <a:gd name="connsiteY240" fmla="*/ 761829 h 993357"/>
                <a:gd name="connsiteX241" fmla="*/ 807932 w 840534"/>
                <a:gd name="connsiteY241" fmla="*/ 817610 h 993357"/>
                <a:gd name="connsiteX242" fmla="*/ 818884 w 840534"/>
                <a:gd name="connsiteY242" fmla="*/ 760300 h 993357"/>
                <a:gd name="connsiteX243" fmla="*/ 796725 w 840534"/>
                <a:gd name="connsiteY243" fmla="*/ 760300 h 993357"/>
                <a:gd name="connsiteX244" fmla="*/ 784499 w 840534"/>
                <a:gd name="connsiteY244" fmla="*/ 752914 h 993357"/>
                <a:gd name="connsiteX245" fmla="*/ 775839 w 840534"/>
                <a:gd name="connsiteY245" fmla="*/ 732537 h 993357"/>
                <a:gd name="connsiteX246" fmla="*/ 776857 w 840534"/>
                <a:gd name="connsiteY246" fmla="*/ 729481 h 993357"/>
                <a:gd name="connsiteX247" fmla="*/ 794432 w 840534"/>
                <a:gd name="connsiteY247" fmla="*/ 738905 h 993357"/>
                <a:gd name="connsiteX248" fmla="*/ 809715 w 840534"/>
                <a:gd name="connsiteY248" fmla="*/ 728207 h 993357"/>
                <a:gd name="connsiteX249" fmla="*/ 805385 w 840534"/>
                <a:gd name="connsiteY249" fmla="*/ 746292 h 993357"/>
                <a:gd name="connsiteX250" fmla="*/ 821941 w 840534"/>
                <a:gd name="connsiteY250" fmla="*/ 758008 h 993357"/>
                <a:gd name="connsiteX251" fmla="*/ 818884 w 840534"/>
                <a:gd name="connsiteY251" fmla="*/ 760300 h 993357"/>
                <a:gd name="connsiteX252" fmla="*/ 835695 w 840534"/>
                <a:gd name="connsiteY252" fmla="*/ 585062 h 993357"/>
                <a:gd name="connsiteX253" fmla="*/ 804366 w 840534"/>
                <a:gd name="connsiteY253" fmla="*/ 596779 h 993357"/>
                <a:gd name="connsiteX254" fmla="*/ 799272 w 840534"/>
                <a:gd name="connsiteY254" fmla="*/ 660201 h 993357"/>
                <a:gd name="connsiteX255" fmla="*/ 781697 w 840534"/>
                <a:gd name="connsiteY255" fmla="*/ 646446 h 993357"/>
                <a:gd name="connsiteX256" fmla="*/ 773546 w 840534"/>
                <a:gd name="connsiteY256" fmla="*/ 542017 h 993357"/>
                <a:gd name="connsiteX257" fmla="*/ 739925 w 840534"/>
                <a:gd name="connsiteY257" fmla="*/ 525461 h 993357"/>
                <a:gd name="connsiteX258" fmla="*/ 779914 w 840534"/>
                <a:gd name="connsiteY258" fmla="*/ 527244 h 993357"/>
                <a:gd name="connsiteX259" fmla="*/ 737632 w 840534"/>
                <a:gd name="connsiteY259" fmla="*/ 488273 h 993357"/>
                <a:gd name="connsiteX260" fmla="*/ 789338 w 840534"/>
                <a:gd name="connsiteY260" fmla="*/ 454143 h 993357"/>
                <a:gd name="connsiteX261" fmla="*/ 834421 w 840534"/>
                <a:gd name="connsiteY261" fmla="*/ 494386 h 993357"/>
                <a:gd name="connsiteX262" fmla="*/ 786027 w 840534"/>
                <a:gd name="connsiteY262" fmla="*/ 527498 h 993357"/>
                <a:gd name="connsiteX263" fmla="*/ 826780 w 840534"/>
                <a:gd name="connsiteY263" fmla="*/ 532592 h 993357"/>
                <a:gd name="connsiteX264" fmla="*/ 787300 w 840534"/>
                <a:gd name="connsiteY264" fmla="*/ 542781 h 993357"/>
                <a:gd name="connsiteX265" fmla="*/ 796979 w 840534"/>
                <a:gd name="connsiteY265" fmla="*/ 576147 h 993357"/>
                <a:gd name="connsiteX266" fmla="*/ 801309 w 840534"/>
                <a:gd name="connsiteY266" fmla="*/ 586336 h 993357"/>
                <a:gd name="connsiteX267" fmla="*/ 812516 w 840534"/>
                <a:gd name="connsiteY267" fmla="*/ 567742 h 993357"/>
                <a:gd name="connsiteX268" fmla="*/ 846393 w 840534"/>
                <a:gd name="connsiteY268" fmla="*/ 556025 h 993357"/>
                <a:gd name="connsiteX269" fmla="*/ 835695 w 840534"/>
                <a:gd name="connsiteY269" fmla="*/ 585062 h 993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Lst>
              <a:rect l="l" t="t" r="r" b="b"/>
              <a:pathLst>
                <a:path w="840534" h="993357">
                  <a:moveTo>
                    <a:pt x="432493" y="1019"/>
                  </a:moveTo>
                  <a:cubicBezTo>
                    <a:pt x="298008" y="71318"/>
                    <a:pt x="133976" y="71063"/>
                    <a:pt x="0" y="0"/>
                  </a:cubicBezTo>
                  <a:lnTo>
                    <a:pt x="0" y="774819"/>
                  </a:lnTo>
                  <a:cubicBezTo>
                    <a:pt x="0" y="869570"/>
                    <a:pt x="77940" y="944963"/>
                    <a:pt x="174984" y="944963"/>
                  </a:cubicBezTo>
                  <a:cubicBezTo>
                    <a:pt x="268716" y="944963"/>
                    <a:pt x="352006" y="957953"/>
                    <a:pt x="432493" y="1009404"/>
                  </a:cubicBezTo>
                  <a:cubicBezTo>
                    <a:pt x="512981" y="958717"/>
                    <a:pt x="595506" y="944963"/>
                    <a:pt x="688983" y="944963"/>
                  </a:cubicBezTo>
                  <a:cubicBezTo>
                    <a:pt x="785517" y="944963"/>
                    <a:pt x="864986" y="869824"/>
                    <a:pt x="864986" y="774819"/>
                  </a:cubicBezTo>
                  <a:lnTo>
                    <a:pt x="864986" y="0"/>
                  </a:lnTo>
                  <a:cubicBezTo>
                    <a:pt x="729991" y="71318"/>
                    <a:pt x="567743" y="70554"/>
                    <a:pt x="432493" y="1019"/>
                  </a:cubicBezTo>
                  <a:close/>
                  <a:moveTo>
                    <a:pt x="780169" y="121495"/>
                  </a:moveTo>
                  <a:cubicBezTo>
                    <a:pt x="780169" y="121495"/>
                    <a:pt x="782461" y="104685"/>
                    <a:pt x="785772" y="104685"/>
                  </a:cubicBezTo>
                  <a:cubicBezTo>
                    <a:pt x="789083" y="103666"/>
                    <a:pt x="794432" y="120476"/>
                    <a:pt x="794432" y="120476"/>
                  </a:cubicBezTo>
                  <a:cubicBezTo>
                    <a:pt x="801055" y="114109"/>
                    <a:pt x="814299" y="121495"/>
                    <a:pt x="814299" y="121495"/>
                  </a:cubicBezTo>
                  <a:lnTo>
                    <a:pt x="813280" y="124806"/>
                  </a:lnTo>
                  <a:cubicBezTo>
                    <a:pt x="803347" y="120476"/>
                    <a:pt x="794687" y="131174"/>
                    <a:pt x="795706" y="136523"/>
                  </a:cubicBezTo>
                  <a:cubicBezTo>
                    <a:pt x="795706" y="139579"/>
                    <a:pt x="781187" y="140598"/>
                    <a:pt x="781187" y="137542"/>
                  </a:cubicBezTo>
                  <a:cubicBezTo>
                    <a:pt x="781187" y="132193"/>
                    <a:pt x="771254" y="122769"/>
                    <a:pt x="761320" y="126844"/>
                  </a:cubicBezTo>
                  <a:lnTo>
                    <a:pt x="760301" y="124806"/>
                  </a:lnTo>
                  <a:cubicBezTo>
                    <a:pt x="760301" y="124806"/>
                    <a:pt x="771508" y="115128"/>
                    <a:pt x="780169" y="121495"/>
                  </a:cubicBezTo>
                  <a:close/>
                  <a:moveTo>
                    <a:pt x="789083" y="143909"/>
                  </a:moveTo>
                  <a:cubicBezTo>
                    <a:pt x="815318" y="141872"/>
                    <a:pt x="838497" y="156645"/>
                    <a:pt x="840789" y="176767"/>
                  </a:cubicBezTo>
                  <a:cubicBezTo>
                    <a:pt x="841808" y="195870"/>
                    <a:pt x="824488" y="212935"/>
                    <a:pt x="800290" y="216501"/>
                  </a:cubicBezTo>
                  <a:cubicBezTo>
                    <a:pt x="815064" y="221850"/>
                    <a:pt x="830855" y="215737"/>
                    <a:pt x="839770" y="213699"/>
                  </a:cubicBezTo>
                  <a:cubicBezTo>
                    <a:pt x="839770" y="213699"/>
                    <a:pt x="842827" y="238151"/>
                    <a:pt x="804875" y="230255"/>
                  </a:cubicBezTo>
                  <a:cubicBezTo>
                    <a:pt x="806403" y="250122"/>
                    <a:pt x="793668" y="264641"/>
                    <a:pt x="789083" y="284508"/>
                  </a:cubicBezTo>
                  <a:cubicBezTo>
                    <a:pt x="791885" y="280687"/>
                    <a:pt x="795451" y="277376"/>
                    <a:pt x="800036" y="274319"/>
                  </a:cubicBezTo>
                  <a:cubicBezTo>
                    <a:pt x="810988" y="267952"/>
                    <a:pt x="824233" y="265914"/>
                    <a:pt x="836459" y="267952"/>
                  </a:cubicBezTo>
                  <a:cubicBezTo>
                    <a:pt x="835440" y="277376"/>
                    <a:pt x="828563" y="288074"/>
                    <a:pt x="818884" y="294441"/>
                  </a:cubicBezTo>
                  <a:cubicBezTo>
                    <a:pt x="809205" y="300809"/>
                    <a:pt x="797998" y="303356"/>
                    <a:pt x="787300" y="302337"/>
                  </a:cubicBezTo>
                  <a:cubicBezTo>
                    <a:pt x="787810" y="311507"/>
                    <a:pt x="790357" y="322204"/>
                    <a:pt x="796725" y="334685"/>
                  </a:cubicBezTo>
                  <a:lnTo>
                    <a:pt x="779150" y="348439"/>
                  </a:lnTo>
                  <a:cubicBezTo>
                    <a:pt x="770490" y="331374"/>
                    <a:pt x="766924" y="292149"/>
                    <a:pt x="781187" y="264641"/>
                  </a:cubicBezTo>
                  <a:cubicBezTo>
                    <a:pt x="790102" y="245792"/>
                    <a:pt x="791885" y="238406"/>
                    <a:pt x="790866" y="231274"/>
                  </a:cubicBezTo>
                  <a:cubicBezTo>
                    <a:pt x="778895" y="235604"/>
                    <a:pt x="754953" y="241462"/>
                    <a:pt x="751641" y="221086"/>
                  </a:cubicBezTo>
                  <a:cubicBezTo>
                    <a:pt x="751641" y="221086"/>
                    <a:pt x="778640" y="225416"/>
                    <a:pt x="791121" y="217010"/>
                  </a:cubicBezTo>
                  <a:cubicBezTo>
                    <a:pt x="766669" y="216246"/>
                    <a:pt x="746038" y="201983"/>
                    <a:pt x="744000" y="183134"/>
                  </a:cubicBezTo>
                  <a:cubicBezTo>
                    <a:pt x="742727" y="163012"/>
                    <a:pt x="762594" y="144928"/>
                    <a:pt x="789083" y="143909"/>
                  </a:cubicBezTo>
                  <a:close/>
                  <a:moveTo>
                    <a:pt x="818120" y="435549"/>
                  </a:moveTo>
                  <a:lnTo>
                    <a:pt x="816846" y="438860"/>
                  </a:lnTo>
                  <a:cubicBezTo>
                    <a:pt x="806913" y="434530"/>
                    <a:pt x="797234" y="444209"/>
                    <a:pt x="797234" y="449558"/>
                  </a:cubicBezTo>
                  <a:cubicBezTo>
                    <a:pt x="797234" y="452614"/>
                    <a:pt x="782970" y="451596"/>
                    <a:pt x="782970" y="448284"/>
                  </a:cubicBezTo>
                  <a:cubicBezTo>
                    <a:pt x="783989" y="442936"/>
                    <a:pt x="775074" y="432493"/>
                    <a:pt x="765396" y="436568"/>
                  </a:cubicBezTo>
                  <a:lnTo>
                    <a:pt x="764377" y="433257"/>
                  </a:lnTo>
                  <a:cubicBezTo>
                    <a:pt x="764377" y="433257"/>
                    <a:pt x="777622" y="425870"/>
                    <a:pt x="783989" y="432238"/>
                  </a:cubicBezTo>
                  <a:cubicBezTo>
                    <a:pt x="783989" y="432238"/>
                    <a:pt x="789593" y="415427"/>
                    <a:pt x="792904" y="416446"/>
                  </a:cubicBezTo>
                  <a:cubicBezTo>
                    <a:pt x="796215" y="416446"/>
                    <a:pt x="798508" y="433511"/>
                    <a:pt x="798508" y="433511"/>
                  </a:cubicBezTo>
                  <a:cubicBezTo>
                    <a:pt x="807168" y="426889"/>
                    <a:pt x="818120" y="435549"/>
                    <a:pt x="818120" y="435549"/>
                  </a:cubicBezTo>
                  <a:close/>
                  <a:moveTo>
                    <a:pt x="534376" y="70554"/>
                  </a:moveTo>
                  <a:cubicBezTo>
                    <a:pt x="554498" y="70554"/>
                    <a:pt x="570290" y="89657"/>
                    <a:pt x="570799" y="113599"/>
                  </a:cubicBezTo>
                  <a:cubicBezTo>
                    <a:pt x="578695" y="99336"/>
                    <a:pt x="572837" y="82525"/>
                    <a:pt x="571818" y="74629"/>
                  </a:cubicBezTo>
                  <a:cubicBezTo>
                    <a:pt x="571818" y="74629"/>
                    <a:pt x="597289" y="73610"/>
                    <a:pt x="587355" y="109015"/>
                  </a:cubicBezTo>
                  <a:cubicBezTo>
                    <a:pt x="606968" y="109779"/>
                    <a:pt x="620976" y="122514"/>
                    <a:pt x="640080" y="128627"/>
                  </a:cubicBezTo>
                  <a:cubicBezTo>
                    <a:pt x="636514" y="125571"/>
                    <a:pt x="633457" y="121750"/>
                    <a:pt x="631165" y="117165"/>
                  </a:cubicBezTo>
                  <a:cubicBezTo>
                    <a:pt x="624288" y="106468"/>
                    <a:pt x="623524" y="93732"/>
                    <a:pt x="626835" y="82270"/>
                  </a:cubicBezTo>
                  <a:cubicBezTo>
                    <a:pt x="637532" y="84308"/>
                    <a:pt x="647721" y="90676"/>
                    <a:pt x="653070" y="101373"/>
                  </a:cubicBezTo>
                  <a:cubicBezTo>
                    <a:pt x="658673" y="111307"/>
                    <a:pt x="660201" y="122259"/>
                    <a:pt x="658418" y="131938"/>
                  </a:cubicBezTo>
                  <a:cubicBezTo>
                    <a:pt x="668097" y="132193"/>
                    <a:pt x="679304" y="130665"/>
                    <a:pt x="692549" y="125825"/>
                  </a:cubicBezTo>
                  <a:lnTo>
                    <a:pt x="705794" y="143909"/>
                  </a:lnTo>
                  <a:cubicBezTo>
                    <a:pt x="687200" y="150277"/>
                    <a:pt x="646193" y="150277"/>
                    <a:pt x="618939" y="134231"/>
                  </a:cubicBezTo>
                  <a:cubicBezTo>
                    <a:pt x="601364" y="124806"/>
                    <a:pt x="593468" y="122259"/>
                    <a:pt x="586336" y="122005"/>
                  </a:cubicBezTo>
                  <a:cubicBezTo>
                    <a:pt x="589138" y="133466"/>
                    <a:pt x="592704" y="157918"/>
                    <a:pt x="572582" y="158682"/>
                  </a:cubicBezTo>
                  <a:cubicBezTo>
                    <a:pt x="572582" y="158682"/>
                    <a:pt x="579204" y="131938"/>
                    <a:pt x="570290" y="119712"/>
                  </a:cubicBezTo>
                  <a:cubicBezTo>
                    <a:pt x="569271" y="144164"/>
                    <a:pt x="551951" y="163012"/>
                    <a:pt x="530810" y="163012"/>
                  </a:cubicBezTo>
                  <a:cubicBezTo>
                    <a:pt x="509924" y="163012"/>
                    <a:pt x="493368" y="141872"/>
                    <a:pt x="494642" y="116401"/>
                  </a:cubicBezTo>
                  <a:cubicBezTo>
                    <a:pt x="494896" y="90676"/>
                    <a:pt x="512471" y="70554"/>
                    <a:pt x="534376" y="70554"/>
                  </a:cubicBezTo>
                  <a:close/>
                  <a:moveTo>
                    <a:pt x="471718" y="109779"/>
                  </a:moveTo>
                  <a:cubicBezTo>
                    <a:pt x="465096" y="102392"/>
                    <a:pt x="473756" y="90676"/>
                    <a:pt x="473756" y="90676"/>
                  </a:cubicBezTo>
                  <a:lnTo>
                    <a:pt x="477067" y="91695"/>
                  </a:lnTo>
                  <a:cubicBezTo>
                    <a:pt x="471718" y="101373"/>
                    <a:pt x="482670" y="109779"/>
                    <a:pt x="488019" y="109779"/>
                  </a:cubicBezTo>
                  <a:cubicBezTo>
                    <a:pt x="491330" y="109779"/>
                    <a:pt x="491330" y="122514"/>
                    <a:pt x="488019" y="122514"/>
                  </a:cubicBezTo>
                  <a:cubicBezTo>
                    <a:pt x="481397" y="122514"/>
                    <a:pt x="471463" y="131174"/>
                    <a:pt x="474774" y="141617"/>
                  </a:cubicBezTo>
                  <a:lnTo>
                    <a:pt x="471463" y="141617"/>
                  </a:lnTo>
                  <a:cubicBezTo>
                    <a:pt x="471463" y="141617"/>
                    <a:pt x="463822" y="129901"/>
                    <a:pt x="470190" y="122514"/>
                  </a:cubicBezTo>
                  <a:cubicBezTo>
                    <a:pt x="470190" y="122514"/>
                    <a:pt x="452615" y="119458"/>
                    <a:pt x="452615" y="116146"/>
                  </a:cubicBezTo>
                  <a:cubicBezTo>
                    <a:pt x="452870" y="113090"/>
                    <a:pt x="471718" y="109779"/>
                    <a:pt x="471718" y="109779"/>
                  </a:cubicBezTo>
                  <a:close/>
                  <a:moveTo>
                    <a:pt x="380278" y="109779"/>
                  </a:moveTo>
                  <a:cubicBezTo>
                    <a:pt x="385882" y="109779"/>
                    <a:pt x="396834" y="101373"/>
                    <a:pt x="391230" y="91695"/>
                  </a:cubicBezTo>
                  <a:lnTo>
                    <a:pt x="394542" y="90676"/>
                  </a:lnTo>
                  <a:cubicBezTo>
                    <a:pt x="394542" y="90676"/>
                    <a:pt x="403456" y="102392"/>
                    <a:pt x="396834" y="109779"/>
                  </a:cubicBezTo>
                  <a:cubicBezTo>
                    <a:pt x="396834" y="109779"/>
                    <a:pt x="415428" y="113090"/>
                    <a:pt x="415428" y="116146"/>
                  </a:cubicBezTo>
                  <a:cubicBezTo>
                    <a:pt x="415428" y="119458"/>
                    <a:pt x="397853" y="122514"/>
                    <a:pt x="397853" y="122514"/>
                  </a:cubicBezTo>
                  <a:cubicBezTo>
                    <a:pt x="404475" y="129901"/>
                    <a:pt x="396834" y="141617"/>
                    <a:pt x="396834" y="141617"/>
                  </a:cubicBezTo>
                  <a:lnTo>
                    <a:pt x="393523" y="141617"/>
                  </a:lnTo>
                  <a:cubicBezTo>
                    <a:pt x="396834" y="131174"/>
                    <a:pt x="386900" y="122514"/>
                    <a:pt x="380278" y="122514"/>
                  </a:cubicBezTo>
                  <a:cubicBezTo>
                    <a:pt x="376967" y="122514"/>
                    <a:pt x="376967" y="109779"/>
                    <a:pt x="380278" y="109779"/>
                  </a:cubicBezTo>
                  <a:close/>
                  <a:moveTo>
                    <a:pt x="175748" y="125825"/>
                  </a:moveTo>
                  <a:cubicBezTo>
                    <a:pt x="189248" y="130665"/>
                    <a:pt x="200200" y="132193"/>
                    <a:pt x="209879" y="131938"/>
                  </a:cubicBezTo>
                  <a:cubicBezTo>
                    <a:pt x="208096" y="122259"/>
                    <a:pt x="209624" y="111562"/>
                    <a:pt x="215482" y="101373"/>
                  </a:cubicBezTo>
                  <a:cubicBezTo>
                    <a:pt x="221086" y="90676"/>
                    <a:pt x="230765" y="84308"/>
                    <a:pt x="241972" y="82270"/>
                  </a:cubicBezTo>
                  <a:cubicBezTo>
                    <a:pt x="245283" y="93987"/>
                    <a:pt x="244264" y="106722"/>
                    <a:pt x="237642" y="117165"/>
                  </a:cubicBezTo>
                  <a:cubicBezTo>
                    <a:pt x="235350" y="121495"/>
                    <a:pt x="232293" y="125571"/>
                    <a:pt x="228727" y="128627"/>
                  </a:cubicBezTo>
                  <a:cubicBezTo>
                    <a:pt x="248085" y="122514"/>
                    <a:pt x="261839" y="109779"/>
                    <a:pt x="281452" y="109015"/>
                  </a:cubicBezTo>
                  <a:cubicBezTo>
                    <a:pt x="271773" y="73865"/>
                    <a:pt x="296989" y="74629"/>
                    <a:pt x="296989" y="74629"/>
                  </a:cubicBezTo>
                  <a:cubicBezTo>
                    <a:pt x="295970" y="82525"/>
                    <a:pt x="290366" y="99336"/>
                    <a:pt x="298008" y="113599"/>
                  </a:cubicBezTo>
                  <a:cubicBezTo>
                    <a:pt x="298517" y="89657"/>
                    <a:pt x="314309" y="70554"/>
                    <a:pt x="334431" y="70554"/>
                  </a:cubicBezTo>
                  <a:cubicBezTo>
                    <a:pt x="356336" y="70554"/>
                    <a:pt x="374165" y="90676"/>
                    <a:pt x="374165" y="116146"/>
                  </a:cubicBezTo>
                  <a:cubicBezTo>
                    <a:pt x="375184" y="141617"/>
                    <a:pt x="358628" y="162758"/>
                    <a:pt x="337742" y="162758"/>
                  </a:cubicBezTo>
                  <a:cubicBezTo>
                    <a:pt x="316347" y="162758"/>
                    <a:pt x="299281" y="143909"/>
                    <a:pt x="298262" y="119458"/>
                  </a:cubicBezTo>
                  <a:cubicBezTo>
                    <a:pt x="289348" y="131684"/>
                    <a:pt x="295970" y="158428"/>
                    <a:pt x="295970" y="158428"/>
                  </a:cubicBezTo>
                  <a:cubicBezTo>
                    <a:pt x="275848" y="157664"/>
                    <a:pt x="279414" y="133212"/>
                    <a:pt x="282216" y="121750"/>
                  </a:cubicBezTo>
                  <a:cubicBezTo>
                    <a:pt x="274829" y="122259"/>
                    <a:pt x="266933" y="124806"/>
                    <a:pt x="249359" y="134231"/>
                  </a:cubicBezTo>
                  <a:cubicBezTo>
                    <a:pt x="221850" y="150277"/>
                    <a:pt x="181097" y="150277"/>
                    <a:pt x="162503" y="143909"/>
                  </a:cubicBezTo>
                  <a:lnTo>
                    <a:pt x="175748" y="125825"/>
                  </a:lnTo>
                  <a:close/>
                  <a:moveTo>
                    <a:pt x="75648" y="120476"/>
                  </a:moveTo>
                  <a:cubicBezTo>
                    <a:pt x="75648" y="120476"/>
                    <a:pt x="81252" y="103411"/>
                    <a:pt x="84308" y="104685"/>
                  </a:cubicBezTo>
                  <a:cubicBezTo>
                    <a:pt x="87619" y="104685"/>
                    <a:pt x="89912" y="121495"/>
                    <a:pt x="89912" y="121495"/>
                  </a:cubicBezTo>
                  <a:cubicBezTo>
                    <a:pt x="98572" y="115128"/>
                    <a:pt x="109779" y="124806"/>
                    <a:pt x="109779" y="124806"/>
                  </a:cubicBezTo>
                  <a:lnTo>
                    <a:pt x="108760" y="126844"/>
                  </a:lnTo>
                  <a:cubicBezTo>
                    <a:pt x="98826" y="122769"/>
                    <a:pt x="89148" y="132193"/>
                    <a:pt x="89148" y="137542"/>
                  </a:cubicBezTo>
                  <a:cubicBezTo>
                    <a:pt x="88129" y="140853"/>
                    <a:pt x="74884" y="139579"/>
                    <a:pt x="74884" y="136523"/>
                  </a:cubicBezTo>
                  <a:cubicBezTo>
                    <a:pt x="74884" y="131174"/>
                    <a:pt x="67243" y="120476"/>
                    <a:pt x="57309" y="124806"/>
                  </a:cubicBezTo>
                  <a:lnTo>
                    <a:pt x="56290" y="121495"/>
                  </a:lnTo>
                  <a:cubicBezTo>
                    <a:pt x="56036" y="121495"/>
                    <a:pt x="69026" y="114109"/>
                    <a:pt x="75648" y="120476"/>
                  </a:cubicBezTo>
                  <a:close/>
                  <a:moveTo>
                    <a:pt x="81252" y="143909"/>
                  </a:moveTo>
                  <a:cubicBezTo>
                    <a:pt x="107741" y="144928"/>
                    <a:pt x="127608" y="163012"/>
                    <a:pt x="126335" y="183134"/>
                  </a:cubicBezTo>
                  <a:cubicBezTo>
                    <a:pt x="124297" y="201983"/>
                    <a:pt x="103666" y="216501"/>
                    <a:pt x="79214" y="217010"/>
                  </a:cubicBezTo>
                  <a:cubicBezTo>
                    <a:pt x="91695" y="225670"/>
                    <a:pt x="118694" y="221086"/>
                    <a:pt x="118694" y="221086"/>
                  </a:cubicBezTo>
                  <a:cubicBezTo>
                    <a:pt x="115382" y="241717"/>
                    <a:pt x="91440" y="235604"/>
                    <a:pt x="79469" y="231274"/>
                  </a:cubicBezTo>
                  <a:cubicBezTo>
                    <a:pt x="78450" y="238406"/>
                    <a:pt x="80233" y="245792"/>
                    <a:pt x="89148" y="264641"/>
                  </a:cubicBezTo>
                  <a:cubicBezTo>
                    <a:pt x="102392" y="292149"/>
                    <a:pt x="100100" y="331374"/>
                    <a:pt x="91440" y="348439"/>
                  </a:cubicBezTo>
                  <a:lnTo>
                    <a:pt x="73865" y="334685"/>
                  </a:lnTo>
                  <a:cubicBezTo>
                    <a:pt x="79978" y="322204"/>
                    <a:pt x="82270" y="311761"/>
                    <a:pt x="82780" y="302337"/>
                  </a:cubicBezTo>
                  <a:cubicBezTo>
                    <a:pt x="72337" y="303101"/>
                    <a:pt x="61384" y="300554"/>
                    <a:pt x="51960" y="294441"/>
                  </a:cubicBezTo>
                  <a:cubicBezTo>
                    <a:pt x="41008" y="288074"/>
                    <a:pt x="35404" y="277376"/>
                    <a:pt x="34386" y="267952"/>
                  </a:cubicBezTo>
                  <a:cubicBezTo>
                    <a:pt x="46611" y="265914"/>
                    <a:pt x="59602" y="267952"/>
                    <a:pt x="70554" y="274319"/>
                  </a:cubicBezTo>
                  <a:cubicBezTo>
                    <a:pt x="74629" y="277121"/>
                    <a:pt x="77686" y="279923"/>
                    <a:pt x="80488" y="283234"/>
                  </a:cubicBezTo>
                  <a:cubicBezTo>
                    <a:pt x="75393" y="264131"/>
                    <a:pt x="63677" y="249868"/>
                    <a:pt x="65460" y="230510"/>
                  </a:cubicBezTo>
                  <a:cubicBezTo>
                    <a:pt x="28273" y="238406"/>
                    <a:pt x="31074" y="213954"/>
                    <a:pt x="31074" y="213954"/>
                  </a:cubicBezTo>
                  <a:cubicBezTo>
                    <a:pt x="39734" y="215992"/>
                    <a:pt x="55526" y="221850"/>
                    <a:pt x="70554" y="216501"/>
                  </a:cubicBezTo>
                  <a:cubicBezTo>
                    <a:pt x="46357" y="212680"/>
                    <a:pt x="29037" y="195615"/>
                    <a:pt x="30055" y="176767"/>
                  </a:cubicBezTo>
                  <a:cubicBezTo>
                    <a:pt x="31584" y="156645"/>
                    <a:pt x="54762" y="141617"/>
                    <a:pt x="81252" y="143909"/>
                  </a:cubicBezTo>
                  <a:close/>
                  <a:moveTo>
                    <a:pt x="105704" y="433511"/>
                  </a:moveTo>
                  <a:lnTo>
                    <a:pt x="104685" y="436823"/>
                  </a:lnTo>
                  <a:cubicBezTo>
                    <a:pt x="94751" y="432493"/>
                    <a:pt x="85836" y="443190"/>
                    <a:pt x="87110" y="448539"/>
                  </a:cubicBezTo>
                  <a:cubicBezTo>
                    <a:pt x="87110" y="451850"/>
                    <a:pt x="73865" y="452869"/>
                    <a:pt x="72846" y="449813"/>
                  </a:cubicBezTo>
                  <a:cubicBezTo>
                    <a:pt x="72846" y="444464"/>
                    <a:pt x="62913" y="435040"/>
                    <a:pt x="52979" y="439115"/>
                  </a:cubicBezTo>
                  <a:lnTo>
                    <a:pt x="51960" y="435804"/>
                  </a:lnTo>
                  <a:cubicBezTo>
                    <a:pt x="51960" y="435804"/>
                    <a:pt x="62913" y="427144"/>
                    <a:pt x="71827" y="433766"/>
                  </a:cubicBezTo>
                  <a:cubicBezTo>
                    <a:pt x="71827" y="433766"/>
                    <a:pt x="74120" y="416701"/>
                    <a:pt x="77176" y="416701"/>
                  </a:cubicBezTo>
                  <a:cubicBezTo>
                    <a:pt x="80488" y="415682"/>
                    <a:pt x="86091" y="432493"/>
                    <a:pt x="86091" y="432493"/>
                  </a:cubicBezTo>
                  <a:cubicBezTo>
                    <a:pt x="92459" y="426125"/>
                    <a:pt x="105704" y="433511"/>
                    <a:pt x="105704" y="433511"/>
                  </a:cubicBezTo>
                  <a:close/>
                  <a:moveTo>
                    <a:pt x="24197" y="556535"/>
                  </a:moveTo>
                  <a:cubicBezTo>
                    <a:pt x="36168" y="555516"/>
                    <a:pt x="48394" y="559591"/>
                    <a:pt x="57054" y="568251"/>
                  </a:cubicBezTo>
                  <a:cubicBezTo>
                    <a:pt x="63677" y="573091"/>
                    <a:pt x="67497" y="579968"/>
                    <a:pt x="68516" y="586845"/>
                  </a:cubicBezTo>
                  <a:cubicBezTo>
                    <a:pt x="69535" y="583279"/>
                    <a:pt x="71063" y="579968"/>
                    <a:pt x="72592" y="576657"/>
                  </a:cubicBezTo>
                  <a:cubicBezTo>
                    <a:pt x="81506" y="557808"/>
                    <a:pt x="83289" y="550422"/>
                    <a:pt x="82270" y="543290"/>
                  </a:cubicBezTo>
                  <a:cubicBezTo>
                    <a:pt x="70045" y="547620"/>
                    <a:pt x="46102" y="553478"/>
                    <a:pt x="43046" y="533102"/>
                  </a:cubicBezTo>
                  <a:cubicBezTo>
                    <a:pt x="43046" y="533102"/>
                    <a:pt x="71827" y="537687"/>
                    <a:pt x="83799" y="528008"/>
                  </a:cubicBezTo>
                  <a:cubicBezTo>
                    <a:pt x="58837" y="528772"/>
                    <a:pt x="37442" y="514253"/>
                    <a:pt x="35404" y="494896"/>
                  </a:cubicBezTo>
                  <a:cubicBezTo>
                    <a:pt x="34386" y="474774"/>
                    <a:pt x="53998" y="456690"/>
                    <a:pt x="80488" y="454652"/>
                  </a:cubicBezTo>
                  <a:cubicBezTo>
                    <a:pt x="106977" y="453633"/>
                    <a:pt x="129901" y="468406"/>
                    <a:pt x="132193" y="488783"/>
                  </a:cubicBezTo>
                  <a:cubicBezTo>
                    <a:pt x="133212" y="508141"/>
                    <a:pt x="114873" y="525715"/>
                    <a:pt x="89912" y="527753"/>
                  </a:cubicBezTo>
                  <a:cubicBezTo>
                    <a:pt x="105449" y="534375"/>
                    <a:pt x="122005" y="527753"/>
                    <a:pt x="131174" y="525970"/>
                  </a:cubicBezTo>
                  <a:cubicBezTo>
                    <a:pt x="131174" y="525970"/>
                    <a:pt x="133976" y="550422"/>
                    <a:pt x="96534" y="542526"/>
                  </a:cubicBezTo>
                  <a:cubicBezTo>
                    <a:pt x="99845" y="575638"/>
                    <a:pt x="62913" y="594232"/>
                    <a:pt x="88129" y="646956"/>
                  </a:cubicBezTo>
                  <a:lnTo>
                    <a:pt x="70554" y="660710"/>
                  </a:lnTo>
                  <a:cubicBezTo>
                    <a:pt x="63677" y="647720"/>
                    <a:pt x="60875" y="621230"/>
                    <a:pt x="65969" y="597288"/>
                  </a:cubicBezTo>
                  <a:cubicBezTo>
                    <a:pt x="54507" y="597543"/>
                    <a:pt x="42536" y="593467"/>
                    <a:pt x="34131" y="585571"/>
                  </a:cubicBezTo>
                  <a:cubicBezTo>
                    <a:pt x="25471" y="576657"/>
                    <a:pt x="22160" y="565959"/>
                    <a:pt x="24197" y="556535"/>
                  </a:cubicBezTo>
                  <a:close/>
                  <a:moveTo>
                    <a:pt x="50177" y="760300"/>
                  </a:moveTo>
                  <a:lnTo>
                    <a:pt x="48140" y="758263"/>
                  </a:lnTo>
                  <a:cubicBezTo>
                    <a:pt x="48140" y="758263"/>
                    <a:pt x="53743" y="744509"/>
                    <a:pt x="64696" y="746546"/>
                  </a:cubicBezTo>
                  <a:cubicBezTo>
                    <a:pt x="64696" y="746546"/>
                    <a:pt x="57054" y="730754"/>
                    <a:pt x="60366" y="728462"/>
                  </a:cubicBezTo>
                  <a:cubicBezTo>
                    <a:pt x="63677" y="726424"/>
                    <a:pt x="75903" y="739160"/>
                    <a:pt x="75903" y="739160"/>
                  </a:cubicBezTo>
                  <a:cubicBezTo>
                    <a:pt x="79214" y="729736"/>
                    <a:pt x="93478" y="729736"/>
                    <a:pt x="93478" y="729736"/>
                  </a:cubicBezTo>
                  <a:lnTo>
                    <a:pt x="94496" y="732792"/>
                  </a:lnTo>
                  <a:cubicBezTo>
                    <a:pt x="83544" y="734830"/>
                    <a:pt x="81252" y="747820"/>
                    <a:pt x="84563" y="753169"/>
                  </a:cubicBezTo>
                  <a:cubicBezTo>
                    <a:pt x="86855" y="755206"/>
                    <a:pt x="74629" y="762848"/>
                    <a:pt x="73610" y="760555"/>
                  </a:cubicBezTo>
                  <a:cubicBezTo>
                    <a:pt x="70045" y="754952"/>
                    <a:pt x="56800" y="750622"/>
                    <a:pt x="50177" y="760300"/>
                  </a:cubicBezTo>
                  <a:close/>
                  <a:moveTo>
                    <a:pt x="196634" y="918473"/>
                  </a:moveTo>
                  <a:cubicBezTo>
                    <a:pt x="193832" y="905229"/>
                    <a:pt x="189248" y="895295"/>
                    <a:pt x="183899" y="887654"/>
                  </a:cubicBezTo>
                  <a:cubicBezTo>
                    <a:pt x="175493" y="894276"/>
                    <a:pt x="165050" y="898352"/>
                    <a:pt x="154862" y="899370"/>
                  </a:cubicBezTo>
                  <a:cubicBezTo>
                    <a:pt x="141617" y="900389"/>
                    <a:pt x="129646" y="895040"/>
                    <a:pt x="123024" y="887654"/>
                  </a:cubicBezTo>
                  <a:cubicBezTo>
                    <a:pt x="130665" y="879249"/>
                    <a:pt x="142891" y="872881"/>
                    <a:pt x="156136" y="872881"/>
                  </a:cubicBezTo>
                  <a:cubicBezTo>
                    <a:pt x="161484" y="872372"/>
                    <a:pt x="166324" y="872881"/>
                    <a:pt x="170654" y="873900"/>
                  </a:cubicBezTo>
                  <a:cubicBezTo>
                    <a:pt x="154862" y="861674"/>
                    <a:pt x="136014" y="857089"/>
                    <a:pt x="124807" y="840533"/>
                  </a:cubicBezTo>
                  <a:cubicBezTo>
                    <a:pt x="99336" y="868042"/>
                    <a:pt x="86855" y="846391"/>
                    <a:pt x="86855" y="846391"/>
                  </a:cubicBezTo>
                  <a:cubicBezTo>
                    <a:pt x="95006" y="843335"/>
                    <a:pt x="112835" y="838496"/>
                    <a:pt x="121495" y="823977"/>
                  </a:cubicBezTo>
                  <a:cubicBezTo>
                    <a:pt x="99845" y="837477"/>
                    <a:pt x="74375" y="834166"/>
                    <a:pt x="62658" y="817610"/>
                  </a:cubicBezTo>
                  <a:cubicBezTo>
                    <a:pt x="51706" y="800799"/>
                    <a:pt x="60366" y="775073"/>
                    <a:pt x="82525" y="761319"/>
                  </a:cubicBezTo>
                  <a:cubicBezTo>
                    <a:pt x="104430" y="747565"/>
                    <a:pt x="131938" y="749603"/>
                    <a:pt x="143146" y="766668"/>
                  </a:cubicBezTo>
                  <a:cubicBezTo>
                    <a:pt x="154862" y="782969"/>
                    <a:pt x="147221" y="807167"/>
                    <a:pt x="125825" y="821175"/>
                  </a:cubicBezTo>
                  <a:cubicBezTo>
                    <a:pt x="141108" y="822704"/>
                    <a:pt x="161739" y="802837"/>
                    <a:pt x="161739" y="802837"/>
                  </a:cubicBezTo>
                  <a:cubicBezTo>
                    <a:pt x="171673" y="820411"/>
                    <a:pt x="148494" y="829581"/>
                    <a:pt x="136523" y="833147"/>
                  </a:cubicBezTo>
                  <a:cubicBezTo>
                    <a:pt x="140089" y="839769"/>
                    <a:pt x="146202" y="844609"/>
                    <a:pt x="165050" y="853778"/>
                  </a:cubicBezTo>
                  <a:cubicBezTo>
                    <a:pt x="193578" y="867532"/>
                    <a:pt x="215737" y="900389"/>
                    <a:pt x="220067" y="919492"/>
                  </a:cubicBezTo>
                  <a:lnTo>
                    <a:pt x="196634" y="918473"/>
                  </a:lnTo>
                  <a:close/>
                  <a:moveTo>
                    <a:pt x="335704" y="903701"/>
                  </a:moveTo>
                  <a:cubicBezTo>
                    <a:pt x="329082" y="902427"/>
                    <a:pt x="317111" y="909049"/>
                    <a:pt x="319403" y="919492"/>
                  </a:cubicBezTo>
                  <a:lnTo>
                    <a:pt x="316092" y="919492"/>
                  </a:lnTo>
                  <a:cubicBezTo>
                    <a:pt x="316092" y="919492"/>
                    <a:pt x="310488" y="906757"/>
                    <a:pt x="319403" y="900389"/>
                  </a:cubicBezTo>
                  <a:cubicBezTo>
                    <a:pt x="319403" y="900389"/>
                    <a:pt x="301828" y="893003"/>
                    <a:pt x="302847" y="889692"/>
                  </a:cubicBezTo>
                  <a:cubicBezTo>
                    <a:pt x="304121" y="887654"/>
                    <a:pt x="321695" y="887654"/>
                    <a:pt x="321695" y="887654"/>
                  </a:cubicBezTo>
                  <a:cubicBezTo>
                    <a:pt x="316092" y="878230"/>
                    <a:pt x="327044" y="868551"/>
                    <a:pt x="327044" y="868551"/>
                  </a:cubicBezTo>
                  <a:lnTo>
                    <a:pt x="330355" y="870589"/>
                  </a:lnTo>
                  <a:cubicBezTo>
                    <a:pt x="323733" y="878994"/>
                    <a:pt x="332648" y="889692"/>
                    <a:pt x="337997" y="890710"/>
                  </a:cubicBezTo>
                  <a:cubicBezTo>
                    <a:pt x="341308" y="891984"/>
                    <a:pt x="337997" y="904719"/>
                    <a:pt x="335704" y="903701"/>
                  </a:cubicBezTo>
                  <a:close/>
                  <a:moveTo>
                    <a:pt x="539215" y="932228"/>
                  </a:moveTo>
                  <a:cubicBezTo>
                    <a:pt x="527244" y="924841"/>
                    <a:pt x="517056" y="921021"/>
                    <a:pt x="507377" y="919238"/>
                  </a:cubicBezTo>
                  <a:cubicBezTo>
                    <a:pt x="506868" y="929426"/>
                    <a:pt x="502538" y="939869"/>
                    <a:pt x="495151" y="947001"/>
                  </a:cubicBezTo>
                  <a:cubicBezTo>
                    <a:pt x="486491" y="956425"/>
                    <a:pt x="475284" y="960755"/>
                    <a:pt x="464331" y="960755"/>
                  </a:cubicBezTo>
                  <a:cubicBezTo>
                    <a:pt x="464331" y="949038"/>
                    <a:pt x="468661" y="936303"/>
                    <a:pt x="476557" y="926624"/>
                  </a:cubicBezTo>
                  <a:cubicBezTo>
                    <a:pt x="479869" y="923313"/>
                    <a:pt x="483944" y="920511"/>
                    <a:pt x="488019" y="918473"/>
                  </a:cubicBezTo>
                  <a:cubicBezTo>
                    <a:pt x="467897" y="920766"/>
                    <a:pt x="451087" y="929935"/>
                    <a:pt x="431220" y="926369"/>
                  </a:cubicBezTo>
                  <a:cubicBezTo>
                    <a:pt x="433512" y="962793"/>
                    <a:pt x="408296" y="955406"/>
                    <a:pt x="408296" y="955406"/>
                  </a:cubicBezTo>
                  <a:cubicBezTo>
                    <a:pt x="411352" y="947765"/>
                    <a:pt x="420522" y="932992"/>
                    <a:pt x="416447" y="917709"/>
                  </a:cubicBezTo>
                  <a:cubicBezTo>
                    <a:pt x="411098" y="940633"/>
                    <a:pt x="390976" y="956425"/>
                    <a:pt x="370854" y="952350"/>
                  </a:cubicBezTo>
                  <a:cubicBezTo>
                    <a:pt x="349968" y="947001"/>
                    <a:pt x="337742" y="923822"/>
                    <a:pt x="342327" y="899370"/>
                  </a:cubicBezTo>
                  <a:cubicBezTo>
                    <a:pt x="347930" y="873900"/>
                    <a:pt x="368816" y="856834"/>
                    <a:pt x="389702" y="861164"/>
                  </a:cubicBezTo>
                  <a:cubicBezTo>
                    <a:pt x="409569" y="866259"/>
                    <a:pt x="421286" y="887399"/>
                    <a:pt x="417975" y="911087"/>
                  </a:cubicBezTo>
                  <a:cubicBezTo>
                    <a:pt x="429182" y="901408"/>
                    <a:pt x="428418" y="874919"/>
                    <a:pt x="428418" y="874919"/>
                  </a:cubicBezTo>
                  <a:cubicBezTo>
                    <a:pt x="449049" y="880522"/>
                    <a:pt x="439880" y="902172"/>
                    <a:pt x="434021" y="912615"/>
                  </a:cubicBezTo>
                  <a:cubicBezTo>
                    <a:pt x="441408" y="914398"/>
                    <a:pt x="449558" y="914144"/>
                    <a:pt x="468916" y="908795"/>
                  </a:cubicBezTo>
                  <a:cubicBezTo>
                    <a:pt x="499736" y="899370"/>
                    <a:pt x="540234" y="906757"/>
                    <a:pt x="557045" y="917200"/>
                  </a:cubicBezTo>
                  <a:lnTo>
                    <a:pt x="539215" y="932228"/>
                  </a:lnTo>
                  <a:close/>
                  <a:moveTo>
                    <a:pt x="431729" y="849703"/>
                  </a:moveTo>
                  <a:cubicBezTo>
                    <a:pt x="376457" y="815063"/>
                    <a:pt x="323988" y="808185"/>
                    <a:pt x="260311" y="808185"/>
                  </a:cubicBezTo>
                  <a:cubicBezTo>
                    <a:pt x="195106" y="808185"/>
                    <a:pt x="147730" y="757499"/>
                    <a:pt x="147730" y="695605"/>
                  </a:cubicBezTo>
                  <a:lnTo>
                    <a:pt x="146966" y="174474"/>
                  </a:lnTo>
                  <a:cubicBezTo>
                    <a:pt x="216247" y="211662"/>
                    <a:pt x="368561" y="186700"/>
                    <a:pt x="435040" y="152060"/>
                  </a:cubicBezTo>
                  <a:cubicBezTo>
                    <a:pt x="502283" y="187210"/>
                    <a:pt x="653070" y="211152"/>
                    <a:pt x="723114" y="174474"/>
                  </a:cubicBezTo>
                  <a:lnTo>
                    <a:pt x="722605" y="695605"/>
                  </a:lnTo>
                  <a:cubicBezTo>
                    <a:pt x="722605" y="757499"/>
                    <a:pt x="667079" y="808185"/>
                    <a:pt x="601873" y="808185"/>
                  </a:cubicBezTo>
                  <a:cubicBezTo>
                    <a:pt x="538706" y="808185"/>
                    <a:pt x="486491" y="815317"/>
                    <a:pt x="431729" y="849703"/>
                  </a:cubicBezTo>
                  <a:close/>
                  <a:moveTo>
                    <a:pt x="807932" y="817610"/>
                  </a:moveTo>
                  <a:cubicBezTo>
                    <a:pt x="796470" y="833656"/>
                    <a:pt x="772018" y="837477"/>
                    <a:pt x="749604" y="824996"/>
                  </a:cubicBezTo>
                  <a:cubicBezTo>
                    <a:pt x="758518" y="838750"/>
                    <a:pt x="775584" y="843590"/>
                    <a:pt x="783734" y="846391"/>
                  </a:cubicBezTo>
                  <a:cubicBezTo>
                    <a:pt x="783734" y="846391"/>
                    <a:pt x="771254" y="867787"/>
                    <a:pt x="746038" y="840533"/>
                  </a:cubicBezTo>
                  <a:cubicBezTo>
                    <a:pt x="734576" y="857089"/>
                    <a:pt x="715982" y="861929"/>
                    <a:pt x="699936" y="874155"/>
                  </a:cubicBezTo>
                  <a:cubicBezTo>
                    <a:pt x="704521" y="872881"/>
                    <a:pt x="709360" y="872626"/>
                    <a:pt x="714454" y="873136"/>
                  </a:cubicBezTo>
                  <a:cubicBezTo>
                    <a:pt x="727699" y="873136"/>
                    <a:pt x="738651" y="879503"/>
                    <a:pt x="747566" y="887909"/>
                  </a:cubicBezTo>
                  <a:cubicBezTo>
                    <a:pt x="739925" y="895295"/>
                    <a:pt x="728718" y="900644"/>
                    <a:pt x="715728" y="899625"/>
                  </a:cubicBezTo>
                  <a:cubicBezTo>
                    <a:pt x="704266" y="898606"/>
                    <a:pt x="694587" y="894531"/>
                    <a:pt x="686436" y="888163"/>
                  </a:cubicBezTo>
                  <a:cubicBezTo>
                    <a:pt x="681087" y="895805"/>
                    <a:pt x="676503" y="905483"/>
                    <a:pt x="673701" y="918728"/>
                  </a:cubicBezTo>
                  <a:lnTo>
                    <a:pt x="650523" y="919747"/>
                  </a:lnTo>
                  <a:cubicBezTo>
                    <a:pt x="654853" y="900644"/>
                    <a:pt x="677012" y="867787"/>
                    <a:pt x="705539" y="854033"/>
                  </a:cubicBezTo>
                  <a:cubicBezTo>
                    <a:pt x="724388" y="844609"/>
                    <a:pt x="730246" y="839769"/>
                    <a:pt x="734067" y="833401"/>
                  </a:cubicBezTo>
                  <a:cubicBezTo>
                    <a:pt x="722095" y="829835"/>
                    <a:pt x="698917" y="820666"/>
                    <a:pt x="708851" y="803091"/>
                  </a:cubicBezTo>
                  <a:cubicBezTo>
                    <a:pt x="708851" y="803091"/>
                    <a:pt x="728718" y="822194"/>
                    <a:pt x="743745" y="821685"/>
                  </a:cubicBezTo>
                  <a:cubicBezTo>
                    <a:pt x="723624" y="807676"/>
                    <a:pt x="715728" y="783479"/>
                    <a:pt x="727444" y="767178"/>
                  </a:cubicBezTo>
                  <a:cubicBezTo>
                    <a:pt x="738397" y="750367"/>
                    <a:pt x="765905" y="748075"/>
                    <a:pt x="788065" y="761829"/>
                  </a:cubicBezTo>
                  <a:cubicBezTo>
                    <a:pt x="810224" y="775073"/>
                    <a:pt x="818884" y="800799"/>
                    <a:pt x="807932" y="817610"/>
                  </a:cubicBezTo>
                  <a:close/>
                  <a:moveTo>
                    <a:pt x="818884" y="760300"/>
                  </a:moveTo>
                  <a:cubicBezTo>
                    <a:pt x="813280" y="750876"/>
                    <a:pt x="800036" y="755206"/>
                    <a:pt x="796725" y="760300"/>
                  </a:cubicBezTo>
                  <a:cubicBezTo>
                    <a:pt x="795451" y="762593"/>
                    <a:pt x="783480" y="755206"/>
                    <a:pt x="784499" y="752914"/>
                  </a:cubicBezTo>
                  <a:cubicBezTo>
                    <a:pt x="788065" y="747565"/>
                    <a:pt x="786791" y="734830"/>
                    <a:pt x="775839" y="732537"/>
                  </a:cubicBezTo>
                  <a:lnTo>
                    <a:pt x="776857" y="729481"/>
                  </a:lnTo>
                  <a:cubicBezTo>
                    <a:pt x="776857" y="729481"/>
                    <a:pt x="791121" y="729481"/>
                    <a:pt x="794432" y="738905"/>
                  </a:cubicBezTo>
                  <a:cubicBezTo>
                    <a:pt x="794432" y="738905"/>
                    <a:pt x="806403" y="726170"/>
                    <a:pt x="809715" y="728207"/>
                  </a:cubicBezTo>
                  <a:cubicBezTo>
                    <a:pt x="812007" y="730500"/>
                    <a:pt x="805385" y="746292"/>
                    <a:pt x="805385" y="746292"/>
                  </a:cubicBezTo>
                  <a:cubicBezTo>
                    <a:pt x="816337" y="744254"/>
                    <a:pt x="821941" y="758008"/>
                    <a:pt x="821941" y="758008"/>
                  </a:cubicBezTo>
                  <a:lnTo>
                    <a:pt x="818884" y="760300"/>
                  </a:lnTo>
                  <a:close/>
                  <a:moveTo>
                    <a:pt x="835695" y="585062"/>
                  </a:moveTo>
                  <a:cubicBezTo>
                    <a:pt x="827544" y="592958"/>
                    <a:pt x="815828" y="597033"/>
                    <a:pt x="804366" y="596779"/>
                  </a:cubicBezTo>
                  <a:cubicBezTo>
                    <a:pt x="809715" y="620721"/>
                    <a:pt x="806149" y="647211"/>
                    <a:pt x="799272" y="660201"/>
                  </a:cubicBezTo>
                  <a:lnTo>
                    <a:pt x="781697" y="646446"/>
                  </a:lnTo>
                  <a:cubicBezTo>
                    <a:pt x="807932" y="593722"/>
                    <a:pt x="771254" y="575128"/>
                    <a:pt x="773546" y="542017"/>
                  </a:cubicBezTo>
                  <a:cubicBezTo>
                    <a:pt x="736104" y="549913"/>
                    <a:pt x="739925" y="525461"/>
                    <a:pt x="739925" y="525461"/>
                  </a:cubicBezTo>
                  <a:cubicBezTo>
                    <a:pt x="748075" y="527244"/>
                    <a:pt x="764631" y="533866"/>
                    <a:pt x="779914" y="527244"/>
                  </a:cubicBezTo>
                  <a:cubicBezTo>
                    <a:pt x="754953" y="524951"/>
                    <a:pt x="736359" y="507631"/>
                    <a:pt x="737632" y="488273"/>
                  </a:cubicBezTo>
                  <a:cubicBezTo>
                    <a:pt x="739925" y="467897"/>
                    <a:pt x="762848" y="453124"/>
                    <a:pt x="789338" y="454143"/>
                  </a:cubicBezTo>
                  <a:cubicBezTo>
                    <a:pt x="815573" y="456180"/>
                    <a:pt x="835440" y="474264"/>
                    <a:pt x="834421" y="494386"/>
                  </a:cubicBezTo>
                  <a:cubicBezTo>
                    <a:pt x="832384" y="513744"/>
                    <a:pt x="810988" y="528262"/>
                    <a:pt x="786027" y="527498"/>
                  </a:cubicBezTo>
                  <a:cubicBezTo>
                    <a:pt x="797998" y="537177"/>
                    <a:pt x="826780" y="532592"/>
                    <a:pt x="826780" y="532592"/>
                  </a:cubicBezTo>
                  <a:cubicBezTo>
                    <a:pt x="823469" y="553224"/>
                    <a:pt x="799526" y="547111"/>
                    <a:pt x="787300" y="542781"/>
                  </a:cubicBezTo>
                  <a:cubicBezTo>
                    <a:pt x="786282" y="549913"/>
                    <a:pt x="788065" y="557299"/>
                    <a:pt x="796979" y="576147"/>
                  </a:cubicBezTo>
                  <a:cubicBezTo>
                    <a:pt x="798508" y="579459"/>
                    <a:pt x="800036" y="582770"/>
                    <a:pt x="801309" y="586336"/>
                  </a:cubicBezTo>
                  <a:cubicBezTo>
                    <a:pt x="802583" y="579459"/>
                    <a:pt x="806403" y="572581"/>
                    <a:pt x="812516" y="567742"/>
                  </a:cubicBezTo>
                  <a:cubicBezTo>
                    <a:pt x="821176" y="559082"/>
                    <a:pt x="833148" y="554752"/>
                    <a:pt x="846393" y="556025"/>
                  </a:cubicBezTo>
                  <a:cubicBezTo>
                    <a:pt x="847666" y="565959"/>
                    <a:pt x="844610" y="576657"/>
                    <a:pt x="835695" y="585062"/>
                  </a:cubicBezTo>
                  <a:close/>
                </a:path>
              </a:pathLst>
            </a:custGeom>
            <a:solidFill>
              <a:srgbClr val="FFFFFF"/>
            </a:solidFill>
            <a:ln w="25463" cap="flat">
              <a:noFill/>
              <a:prstDash val="solid"/>
              <a:miter/>
            </a:ln>
          </p:spPr>
          <p:txBody>
            <a:bodyPr rtlCol="0" anchor="ctr"/>
            <a:lstStyle/>
            <a:p>
              <a:endParaRPr lang="es-CO" dirty="0"/>
            </a:p>
          </p:txBody>
        </p:sp>
        <p:sp>
          <p:nvSpPr>
            <p:cNvPr id="124" name="Forma libre: forma 123">
              <a:extLst>
                <a:ext uri="{FF2B5EF4-FFF2-40B4-BE49-F238E27FC236}">
                  <a16:creationId xmlns="" xmlns:a16="http://schemas.microsoft.com/office/drawing/2014/main" id="{9305B21A-D388-4DFC-9452-477D5F9EE6A2}"/>
                </a:ext>
              </a:extLst>
            </p:cNvPr>
            <p:cNvSpPr/>
            <p:nvPr/>
          </p:nvSpPr>
          <p:spPr>
            <a:xfrm>
              <a:off x="7072119" y="8212780"/>
              <a:ext cx="25471" cy="50941"/>
            </a:xfrm>
            <a:custGeom>
              <a:avLst/>
              <a:gdLst>
                <a:gd name="connsiteX0" fmla="*/ 41844 w 25470"/>
                <a:gd name="connsiteY0" fmla="*/ 39272 h 50941"/>
                <a:gd name="connsiteX1" fmla="*/ 24269 w 25470"/>
                <a:gd name="connsiteY1" fmla="*/ 47 h 50941"/>
                <a:gd name="connsiteX2" fmla="*/ 72 w 25470"/>
                <a:gd name="connsiteY2" fmla="*/ 36215 h 50941"/>
                <a:gd name="connsiteX3" fmla="*/ 18666 w 25470"/>
                <a:gd name="connsiteY3" fmla="*/ 69072 h 50941"/>
                <a:gd name="connsiteX4" fmla="*/ 41844 w 25470"/>
                <a:gd name="connsiteY4" fmla="*/ 39272 h 5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70" h="50941">
                  <a:moveTo>
                    <a:pt x="41844" y="39272"/>
                  </a:moveTo>
                  <a:cubicBezTo>
                    <a:pt x="43118" y="18131"/>
                    <a:pt x="34203" y="1065"/>
                    <a:pt x="24269" y="47"/>
                  </a:cubicBezTo>
                  <a:cubicBezTo>
                    <a:pt x="13062" y="-972"/>
                    <a:pt x="1091" y="14820"/>
                    <a:pt x="72" y="36215"/>
                  </a:cubicBezTo>
                  <a:cubicBezTo>
                    <a:pt x="-947" y="56337"/>
                    <a:pt x="8987" y="68053"/>
                    <a:pt x="18666" y="69072"/>
                  </a:cubicBezTo>
                  <a:cubicBezTo>
                    <a:pt x="29618" y="69836"/>
                    <a:pt x="40825" y="59139"/>
                    <a:pt x="41844" y="39272"/>
                  </a:cubicBezTo>
                  <a:close/>
                </a:path>
              </a:pathLst>
            </a:custGeom>
            <a:solidFill>
              <a:srgbClr val="FFFFFF"/>
            </a:solidFill>
            <a:ln w="25463" cap="flat">
              <a:noFill/>
              <a:prstDash val="solid"/>
              <a:miter/>
            </a:ln>
          </p:spPr>
          <p:txBody>
            <a:bodyPr rtlCol="0" anchor="ctr"/>
            <a:lstStyle/>
            <a:p>
              <a:endParaRPr lang="es-CO" dirty="0"/>
            </a:p>
          </p:txBody>
        </p:sp>
        <p:sp>
          <p:nvSpPr>
            <p:cNvPr id="125" name="Forma libre: forma 124">
              <a:extLst>
                <a:ext uri="{FF2B5EF4-FFF2-40B4-BE49-F238E27FC236}">
                  <a16:creationId xmlns="" xmlns:a16="http://schemas.microsoft.com/office/drawing/2014/main" id="{3228D228-AAEC-47E2-84AB-D8DF577EEC63}"/>
                </a:ext>
              </a:extLst>
            </p:cNvPr>
            <p:cNvSpPr/>
            <p:nvPr/>
          </p:nvSpPr>
          <p:spPr>
            <a:xfrm>
              <a:off x="6802711" y="7852161"/>
              <a:ext cx="50941" cy="25471"/>
            </a:xfrm>
            <a:custGeom>
              <a:avLst/>
              <a:gdLst>
                <a:gd name="connsiteX0" fmla="*/ 71573 w 50941"/>
                <a:gd name="connsiteY0" fmla="*/ 21141 h 25470"/>
                <a:gd name="connsiteX1" fmla="*/ 39480 w 50941"/>
                <a:gd name="connsiteY1" fmla="*/ 0 h 25470"/>
                <a:gd name="connsiteX2" fmla="*/ 0 w 50941"/>
                <a:gd name="connsiteY2" fmla="*/ 20122 h 25470"/>
                <a:gd name="connsiteX3" fmla="*/ 38206 w 50941"/>
                <a:gd name="connsiteY3" fmla="*/ 40244 h 25470"/>
                <a:gd name="connsiteX4" fmla="*/ 71573 w 50941"/>
                <a:gd name="connsiteY4" fmla="*/ 21141 h 254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1" h="25470">
                  <a:moveTo>
                    <a:pt x="71573" y="21141"/>
                  </a:moveTo>
                  <a:cubicBezTo>
                    <a:pt x="71573" y="11462"/>
                    <a:pt x="60620" y="1019"/>
                    <a:pt x="39480" y="0"/>
                  </a:cubicBezTo>
                  <a:cubicBezTo>
                    <a:pt x="17575" y="0"/>
                    <a:pt x="0" y="10698"/>
                    <a:pt x="0" y="20122"/>
                  </a:cubicBezTo>
                  <a:cubicBezTo>
                    <a:pt x="1019" y="30820"/>
                    <a:pt x="17575" y="39225"/>
                    <a:pt x="38206" y="40244"/>
                  </a:cubicBezTo>
                  <a:cubicBezTo>
                    <a:pt x="60366" y="41263"/>
                    <a:pt x="72592" y="31584"/>
                    <a:pt x="71573" y="21141"/>
                  </a:cubicBezTo>
                  <a:close/>
                </a:path>
              </a:pathLst>
            </a:custGeom>
            <a:solidFill>
              <a:srgbClr val="FFFFFF"/>
            </a:solidFill>
            <a:ln w="25463" cap="flat">
              <a:noFill/>
              <a:prstDash val="solid"/>
              <a:miter/>
            </a:ln>
          </p:spPr>
          <p:txBody>
            <a:bodyPr rtlCol="0" anchor="ctr"/>
            <a:lstStyle/>
            <a:p>
              <a:endParaRPr lang="es-CO" dirty="0"/>
            </a:p>
          </p:txBody>
        </p:sp>
      </p:grpSp>
      <p:sp>
        <p:nvSpPr>
          <p:cNvPr id="134" name="CuadroTexto 133">
            <a:extLst>
              <a:ext uri="{FF2B5EF4-FFF2-40B4-BE49-F238E27FC236}">
                <a16:creationId xmlns="" xmlns:a16="http://schemas.microsoft.com/office/drawing/2014/main" id="{E3DE2927-7A96-436E-A120-894CE1F8D4A4}"/>
              </a:ext>
            </a:extLst>
          </p:cNvPr>
          <p:cNvSpPr txBox="1"/>
          <p:nvPr/>
        </p:nvSpPr>
        <p:spPr>
          <a:xfrm>
            <a:off x="7106756" y="6184164"/>
            <a:ext cx="2969594" cy="461665"/>
          </a:xfrm>
          <a:prstGeom prst="rect">
            <a:avLst/>
          </a:prstGeom>
          <a:noFill/>
        </p:spPr>
        <p:txBody>
          <a:bodyPr wrap="none" rtlCol="0">
            <a:spAutoFit/>
          </a:bodyPr>
          <a:lstStyle/>
          <a:p>
            <a:pPr algn="ctr"/>
            <a:r>
              <a:rPr lang="es-CO" sz="2400" dirty="0">
                <a:solidFill>
                  <a:schemeClr val="bg1"/>
                </a:solidFill>
                <a:latin typeface="Tahoma" panose="020B0604030504040204" pitchFamily="34" charset="0"/>
                <a:ea typeface="Tahoma" panose="020B0604030504040204" pitchFamily="34" charset="0"/>
                <a:cs typeface="Tahoma" panose="020B0604030504040204" pitchFamily="34" charset="0"/>
              </a:rPr>
              <a:t>TRANSMILENIO S.A.</a:t>
            </a:r>
          </a:p>
        </p:txBody>
      </p:sp>
      <p:sp>
        <p:nvSpPr>
          <p:cNvPr id="135" name="CuadroTexto 134">
            <a:extLst>
              <a:ext uri="{FF2B5EF4-FFF2-40B4-BE49-F238E27FC236}">
                <a16:creationId xmlns="" xmlns:a16="http://schemas.microsoft.com/office/drawing/2014/main" id="{0569164B-FB59-4E31-B5A0-83C65174AB15}"/>
              </a:ext>
            </a:extLst>
          </p:cNvPr>
          <p:cNvSpPr txBox="1"/>
          <p:nvPr/>
        </p:nvSpPr>
        <p:spPr>
          <a:xfrm>
            <a:off x="8162590" y="6666187"/>
            <a:ext cx="857927" cy="461665"/>
          </a:xfrm>
          <a:prstGeom prst="rect">
            <a:avLst/>
          </a:prstGeom>
          <a:noFill/>
        </p:spPr>
        <p:txBody>
          <a:bodyPr wrap="none" rtlCol="0">
            <a:spAutoFit/>
          </a:bodyPr>
          <a:lstStyle/>
          <a:p>
            <a:pPr algn="ctr"/>
            <a:r>
              <a:rPr lang="es-CO" sz="2400" dirty="0">
                <a:solidFill>
                  <a:schemeClr val="bg1"/>
                </a:solidFill>
                <a:latin typeface="Tahoma" panose="020B0604030504040204" pitchFamily="34" charset="0"/>
                <a:ea typeface="Tahoma" panose="020B0604030504040204" pitchFamily="34" charset="0"/>
                <a:cs typeface="Tahoma" panose="020B0604030504040204" pitchFamily="34" charset="0"/>
              </a:rPr>
              <a:t>2020</a:t>
            </a:r>
          </a:p>
        </p:txBody>
      </p:sp>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5513" y="1092415"/>
            <a:ext cx="2155735" cy="1844598"/>
          </a:xfrm>
          <a:prstGeom prst="rect">
            <a:avLst/>
          </a:prstGeom>
        </p:spPr>
      </p:pic>
    </p:spTree>
    <p:extLst>
      <p:ext uri="{BB962C8B-B14F-4D97-AF65-F5344CB8AC3E}">
        <p14:creationId xmlns:p14="http://schemas.microsoft.com/office/powerpoint/2010/main" val="10413271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uadroTexto 9">
            <a:extLst>
              <a:ext uri="{FF2B5EF4-FFF2-40B4-BE49-F238E27FC236}">
                <a16:creationId xmlns="" xmlns:a16="http://schemas.microsoft.com/office/drawing/2014/main" id="{71FAF275-9491-A04B-B9D5-BD55131EC556}"/>
              </a:ext>
            </a:extLst>
          </p:cNvPr>
          <p:cNvSpPr txBox="1"/>
          <p:nvPr/>
        </p:nvSpPr>
        <p:spPr>
          <a:xfrm>
            <a:off x="777995" y="2807460"/>
            <a:ext cx="2477452" cy="738664"/>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s-CO" sz="1400" b="1" dirty="0"/>
              <a:t>Ruta 1 </a:t>
            </a:r>
          </a:p>
          <a:p>
            <a:pPr lvl="0" algn="ctr"/>
            <a:r>
              <a:rPr lang="es-CO" sz="1400" dirty="0"/>
              <a:t>Ruta: </a:t>
            </a:r>
            <a:r>
              <a:rPr lang="es-CO" sz="1400" dirty="0" smtClean="0"/>
              <a:t>ZP-C2</a:t>
            </a:r>
            <a:r>
              <a:rPr lang="es-CO" sz="1400" dirty="0" smtClean="0"/>
              <a:t> </a:t>
            </a:r>
            <a:r>
              <a:rPr lang="es-CO" sz="1400" dirty="0"/>
              <a:t>Bosa Carbonell - Germania</a:t>
            </a:r>
          </a:p>
        </p:txBody>
      </p:sp>
      <p:grpSp>
        <p:nvGrpSpPr>
          <p:cNvPr id="11" name="Grupo 10"/>
          <p:cNvGrpSpPr/>
          <p:nvPr/>
        </p:nvGrpSpPr>
        <p:grpSpPr>
          <a:xfrm>
            <a:off x="129602" y="2094650"/>
            <a:ext cx="16102424" cy="5064681"/>
            <a:chOff x="852634" y="2835794"/>
            <a:chExt cx="6201537" cy="4211151"/>
          </a:xfrm>
        </p:grpSpPr>
        <p:cxnSp>
          <p:nvCxnSpPr>
            <p:cNvPr id="14" name="Conector recto 13"/>
            <p:cNvCxnSpPr>
              <a:cxnSpLocks/>
            </p:cNvCxnSpPr>
            <p:nvPr/>
          </p:nvCxnSpPr>
          <p:spPr>
            <a:xfrm>
              <a:off x="1590839" y="4081207"/>
              <a:ext cx="1725" cy="1150109"/>
            </a:xfrm>
            <a:prstGeom prst="line">
              <a:avLst/>
            </a:prstGeom>
            <a:ln w="38100">
              <a:solidFill>
                <a:schemeClr val="bg1">
                  <a:lumMod val="50000"/>
                </a:schemeClr>
              </a:solidFill>
              <a:prstDash val="sysDot"/>
            </a:ln>
          </p:spPr>
          <p:style>
            <a:lnRef idx="1">
              <a:schemeClr val="accent2"/>
            </a:lnRef>
            <a:fillRef idx="0">
              <a:schemeClr val="accent2"/>
            </a:fillRef>
            <a:effectRef idx="0">
              <a:schemeClr val="accent2"/>
            </a:effectRef>
            <a:fontRef idx="minor">
              <a:schemeClr val="tx1"/>
            </a:fontRef>
          </p:style>
        </p:cxnSp>
        <p:cxnSp>
          <p:nvCxnSpPr>
            <p:cNvPr id="16" name="Conector recto 15">
              <a:extLst>
                <a:ext uri="{FF2B5EF4-FFF2-40B4-BE49-F238E27FC236}">
                  <a16:creationId xmlns="" xmlns:a16="http://schemas.microsoft.com/office/drawing/2014/main" id="{CD677FE1-577E-DA4D-B2C5-1276DD4F9656}"/>
                </a:ext>
              </a:extLst>
            </p:cNvPr>
            <p:cNvCxnSpPr>
              <a:cxnSpLocks/>
              <a:stCxn id="17" idx="2"/>
              <a:endCxn id="39" idx="0"/>
            </p:cNvCxnSpPr>
            <p:nvPr/>
          </p:nvCxnSpPr>
          <p:spPr>
            <a:xfrm>
              <a:off x="4872536" y="3927500"/>
              <a:ext cx="7794" cy="1221138"/>
            </a:xfrm>
            <a:prstGeom prst="line">
              <a:avLst/>
            </a:prstGeom>
            <a:ln w="38100">
              <a:solidFill>
                <a:schemeClr val="bg1">
                  <a:lumMod val="50000"/>
                </a:schemeClr>
              </a:solidFill>
              <a:prstDash val="sysDot"/>
            </a:ln>
          </p:spPr>
          <p:style>
            <a:lnRef idx="1">
              <a:schemeClr val="accent2"/>
            </a:lnRef>
            <a:fillRef idx="0">
              <a:schemeClr val="accent2"/>
            </a:fillRef>
            <a:effectRef idx="0">
              <a:schemeClr val="accent2"/>
            </a:effectRef>
            <a:fontRef idx="minor">
              <a:schemeClr val="tx1"/>
            </a:fontRef>
          </p:style>
        </p:cxnSp>
        <p:sp>
          <p:nvSpPr>
            <p:cNvPr id="17" name="CuadroTexto 16">
              <a:extLst>
                <a:ext uri="{FF2B5EF4-FFF2-40B4-BE49-F238E27FC236}">
                  <a16:creationId xmlns="" xmlns:a16="http://schemas.microsoft.com/office/drawing/2014/main" id="{068F71D0-52CE-984F-BD81-A1670E541858}"/>
                </a:ext>
              </a:extLst>
            </p:cNvPr>
            <p:cNvSpPr txBox="1"/>
            <p:nvPr/>
          </p:nvSpPr>
          <p:spPr>
            <a:xfrm>
              <a:off x="3733511" y="2835794"/>
              <a:ext cx="2183099" cy="1151587"/>
            </a:xfrm>
            <a:prstGeom prst="rect">
              <a:avLst/>
            </a:prstGeom>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s-CO" sz="1400" b="1" dirty="0"/>
                <a:t>Ruta 3 </a:t>
              </a:r>
            </a:p>
            <a:p>
              <a:pPr algn="ctr"/>
              <a:r>
                <a:rPr lang="es-CO" sz="1400" dirty="0"/>
                <a:t>Ruta: ZP-C78 </a:t>
              </a:r>
            </a:p>
            <a:p>
              <a:pPr algn="ctr"/>
              <a:r>
                <a:rPr lang="es-CO" sz="1400" dirty="0" err="1"/>
                <a:t>Lijacá</a:t>
              </a:r>
              <a:r>
                <a:rPr lang="es-CO" sz="1400" dirty="0"/>
                <a:t> – Terminal</a:t>
              </a:r>
            </a:p>
            <a:p>
              <a:pPr algn="ctr"/>
              <a:r>
                <a:rPr lang="es-CO" sz="1400" b="1" dirty="0"/>
                <a:t>Ruta 4</a:t>
              </a:r>
            </a:p>
            <a:p>
              <a:pPr algn="ctr"/>
              <a:r>
                <a:rPr lang="es-CO" sz="1400" dirty="0"/>
                <a:t>Ruta: ZP-T109 </a:t>
              </a:r>
            </a:p>
            <a:p>
              <a:pPr algn="ctr"/>
              <a:r>
                <a:rPr lang="es-CO" sz="1400" dirty="0"/>
                <a:t>Acapulco – El Polo</a:t>
              </a:r>
            </a:p>
          </p:txBody>
        </p:sp>
        <p:sp>
          <p:nvSpPr>
            <p:cNvPr id="23" name="CuadroTexto 22">
              <a:extLst>
                <a:ext uri="{FF2B5EF4-FFF2-40B4-BE49-F238E27FC236}">
                  <a16:creationId xmlns="" xmlns:a16="http://schemas.microsoft.com/office/drawing/2014/main" id="{894F5F18-FAF2-D241-8118-E47310E37393}"/>
                </a:ext>
              </a:extLst>
            </p:cNvPr>
            <p:cNvSpPr txBox="1"/>
            <p:nvPr/>
          </p:nvSpPr>
          <p:spPr>
            <a:xfrm>
              <a:off x="852634" y="5572769"/>
              <a:ext cx="1476409" cy="280753"/>
            </a:xfrm>
            <a:prstGeom prst="rect">
              <a:avLst/>
            </a:prstGeom>
            <a:noFill/>
          </p:spPr>
          <p:txBody>
            <a:bodyPr wrap="square" rtlCol="0">
              <a:spAutoFit/>
            </a:bodyPr>
            <a:lstStyle/>
            <a:p>
              <a:pPr algn="ctr" defTabSz="1529863">
                <a:defRPr/>
              </a:pPr>
              <a:r>
                <a:rPr lang="es-CO" sz="1594" b="1" dirty="0">
                  <a:latin typeface="Tahoma"/>
                </a:rPr>
                <a:t>Marzo 2020</a:t>
              </a:r>
            </a:p>
          </p:txBody>
        </p:sp>
        <p:sp>
          <p:nvSpPr>
            <p:cNvPr id="26" name="CuadroTexto 25">
              <a:extLst>
                <a:ext uri="{FF2B5EF4-FFF2-40B4-BE49-F238E27FC236}">
                  <a16:creationId xmlns="" xmlns:a16="http://schemas.microsoft.com/office/drawing/2014/main" id="{F8E2C8C7-2E51-1F40-B152-E90A61792ED5}"/>
                </a:ext>
              </a:extLst>
            </p:cNvPr>
            <p:cNvSpPr txBox="1"/>
            <p:nvPr/>
          </p:nvSpPr>
          <p:spPr>
            <a:xfrm>
              <a:off x="2520783" y="4781856"/>
              <a:ext cx="1286807" cy="280753"/>
            </a:xfrm>
            <a:prstGeom prst="rect">
              <a:avLst/>
            </a:prstGeom>
            <a:noFill/>
          </p:spPr>
          <p:txBody>
            <a:bodyPr wrap="square" rtlCol="0">
              <a:spAutoFit/>
            </a:bodyPr>
            <a:lstStyle/>
            <a:p>
              <a:pPr algn="ctr" defTabSz="1529863">
                <a:defRPr/>
              </a:pPr>
              <a:r>
                <a:rPr lang="es-CO" sz="1594" b="1" dirty="0">
                  <a:latin typeface="Tahoma"/>
                </a:rPr>
                <a:t>Abril 2020</a:t>
              </a:r>
            </a:p>
          </p:txBody>
        </p:sp>
        <p:sp>
          <p:nvSpPr>
            <p:cNvPr id="27" name="CuadroTexto 26">
              <a:extLst>
                <a:ext uri="{FF2B5EF4-FFF2-40B4-BE49-F238E27FC236}">
                  <a16:creationId xmlns="" xmlns:a16="http://schemas.microsoft.com/office/drawing/2014/main" id="{4EADAFCE-31F8-F44D-AE90-8D00CD6E3F44}"/>
                </a:ext>
              </a:extLst>
            </p:cNvPr>
            <p:cNvSpPr txBox="1"/>
            <p:nvPr/>
          </p:nvSpPr>
          <p:spPr>
            <a:xfrm>
              <a:off x="4170944" y="5536892"/>
              <a:ext cx="1403310" cy="280753"/>
            </a:xfrm>
            <a:prstGeom prst="rect">
              <a:avLst/>
            </a:prstGeom>
            <a:noFill/>
          </p:spPr>
          <p:txBody>
            <a:bodyPr wrap="square" rtlCol="0">
              <a:spAutoFit/>
            </a:bodyPr>
            <a:lstStyle/>
            <a:p>
              <a:pPr algn="ctr" defTabSz="1529863">
                <a:defRPr/>
              </a:pPr>
              <a:r>
                <a:rPr lang="es-CO" sz="1594" b="1" dirty="0">
                  <a:latin typeface="Tahoma"/>
                </a:rPr>
                <a:t>Mayo 2020</a:t>
              </a:r>
            </a:p>
          </p:txBody>
        </p:sp>
        <p:cxnSp>
          <p:nvCxnSpPr>
            <p:cNvPr id="33" name="Conector recto 32">
              <a:extLst>
                <a:ext uri="{FF2B5EF4-FFF2-40B4-BE49-F238E27FC236}">
                  <a16:creationId xmlns="" xmlns:a16="http://schemas.microsoft.com/office/drawing/2014/main" id="{F347F80B-753D-7142-BB7E-A085A9BBF76C}"/>
                </a:ext>
              </a:extLst>
            </p:cNvPr>
            <p:cNvCxnSpPr>
              <a:cxnSpLocks/>
            </p:cNvCxnSpPr>
            <p:nvPr/>
          </p:nvCxnSpPr>
          <p:spPr>
            <a:xfrm>
              <a:off x="1536162" y="5315290"/>
              <a:ext cx="4905092" cy="21449"/>
            </a:xfrm>
            <a:prstGeom prst="line">
              <a:avLst/>
            </a:prstGeom>
            <a:ln w="571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5" name="Elipse 34">
              <a:extLst>
                <a:ext uri="{FF2B5EF4-FFF2-40B4-BE49-F238E27FC236}">
                  <a16:creationId xmlns="" xmlns:a16="http://schemas.microsoft.com/office/drawing/2014/main" id="{E29C93C0-7338-B14E-BFA9-C6682D4EB6AA}"/>
                </a:ext>
              </a:extLst>
            </p:cNvPr>
            <p:cNvSpPr/>
            <p:nvPr/>
          </p:nvSpPr>
          <p:spPr>
            <a:xfrm>
              <a:off x="3063591" y="5130015"/>
              <a:ext cx="201192" cy="362208"/>
            </a:xfrm>
            <a:prstGeom prst="ellipse">
              <a:avLst/>
            </a:prstGeom>
            <a:solidFill>
              <a:schemeClr val="bg1">
                <a:lumMod val="75000"/>
              </a:schemeClr>
            </a:solidFill>
            <a:ln>
              <a:solidFill>
                <a:schemeClr val="bg1">
                  <a:lumMod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s-CO" sz="1793">
                <a:solidFill>
                  <a:prstClr val="black"/>
                </a:solidFill>
                <a:latin typeface="Tahoma"/>
              </a:endParaRPr>
            </a:p>
          </p:txBody>
        </p:sp>
        <p:sp>
          <p:nvSpPr>
            <p:cNvPr id="37" name="CuadroTexto 36">
              <a:extLst>
                <a:ext uri="{FF2B5EF4-FFF2-40B4-BE49-F238E27FC236}">
                  <a16:creationId xmlns="" xmlns:a16="http://schemas.microsoft.com/office/drawing/2014/main" id="{21CD12ED-B99E-6D4E-9278-F1B718F73120}"/>
                </a:ext>
              </a:extLst>
            </p:cNvPr>
            <p:cNvSpPr txBox="1"/>
            <p:nvPr/>
          </p:nvSpPr>
          <p:spPr>
            <a:xfrm>
              <a:off x="2270179" y="6611901"/>
              <a:ext cx="1788017" cy="435044"/>
            </a:xfrm>
            <a:prstGeom prst="rect">
              <a:avLst/>
            </a:prstGeom>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s-CO" sz="1400" b="1" dirty="0"/>
                <a:t>Ruta 2 </a:t>
              </a:r>
            </a:p>
            <a:p>
              <a:pPr lvl="0" algn="ctr"/>
              <a:r>
                <a:rPr lang="es-CO" sz="1400" dirty="0"/>
                <a:t>Ruta: ZP-128 Olarte - Galerías</a:t>
              </a:r>
            </a:p>
          </p:txBody>
        </p:sp>
        <p:sp>
          <p:nvSpPr>
            <p:cNvPr id="61" name="CuadroTexto 60">
              <a:extLst>
                <a:ext uri="{FF2B5EF4-FFF2-40B4-BE49-F238E27FC236}">
                  <a16:creationId xmlns="" xmlns:a16="http://schemas.microsoft.com/office/drawing/2014/main" id="{02A21279-AE06-7E4C-A90C-FD76A3B8C5FE}"/>
                </a:ext>
              </a:extLst>
            </p:cNvPr>
            <p:cNvSpPr txBox="1"/>
            <p:nvPr/>
          </p:nvSpPr>
          <p:spPr>
            <a:xfrm>
              <a:off x="5763765" y="4787407"/>
              <a:ext cx="1290406" cy="280753"/>
            </a:xfrm>
            <a:prstGeom prst="rect">
              <a:avLst/>
            </a:prstGeom>
            <a:noFill/>
          </p:spPr>
          <p:txBody>
            <a:bodyPr wrap="square" rtlCol="0">
              <a:spAutoFit/>
            </a:bodyPr>
            <a:lstStyle/>
            <a:p>
              <a:pPr algn="ctr" defTabSz="1529863">
                <a:defRPr/>
              </a:pPr>
              <a:r>
                <a:rPr lang="es-CO" sz="1594" b="1" dirty="0">
                  <a:latin typeface="Tahoma"/>
                </a:rPr>
                <a:t>Junio 2020</a:t>
              </a:r>
            </a:p>
          </p:txBody>
        </p:sp>
      </p:grpSp>
      <p:sp>
        <p:nvSpPr>
          <p:cNvPr id="43" name="CuadroTexto 42">
            <a:extLst>
              <a:ext uri="{FF2B5EF4-FFF2-40B4-BE49-F238E27FC236}">
                <a16:creationId xmlns="" xmlns:a16="http://schemas.microsoft.com/office/drawing/2014/main" id="{BAB78168-80CC-2347-85BA-D029E4AB02FB}"/>
              </a:ext>
            </a:extLst>
          </p:cNvPr>
          <p:cNvSpPr txBox="1"/>
          <p:nvPr/>
        </p:nvSpPr>
        <p:spPr>
          <a:xfrm>
            <a:off x="6131597" y="1199189"/>
            <a:ext cx="5106176" cy="395942"/>
          </a:xfrm>
          <a:prstGeom prst="rect">
            <a:avLst/>
          </a:prstGeom>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pPr lvl="0"/>
            <a:endParaRPr lang="es-CO" sz="1973" dirty="0"/>
          </a:p>
        </p:txBody>
      </p:sp>
      <p:sp>
        <p:nvSpPr>
          <p:cNvPr id="44" name="Llamada de flecha hacia abajo 43"/>
          <p:cNvSpPr/>
          <p:nvPr/>
        </p:nvSpPr>
        <p:spPr>
          <a:xfrm>
            <a:off x="1318275" y="1384156"/>
            <a:ext cx="13908420" cy="785207"/>
          </a:xfrm>
          <a:prstGeom prst="downArrowCallout">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s-CO" sz="1550" dirty="0">
                <a:latin typeface="Tahoma" panose="020B0604030504040204" pitchFamily="34" charset="0"/>
              </a:rPr>
              <a:t>Para el primer semestre del año 2020 se implementarán rutas asociadas al SITP y se desmontarán 9 rutas del SITP Provisional</a:t>
            </a:r>
          </a:p>
        </p:txBody>
      </p:sp>
      <p:sp>
        <p:nvSpPr>
          <p:cNvPr id="50" name="CuadroTexto 49">
            <a:extLst>
              <a:ext uri="{FF2B5EF4-FFF2-40B4-BE49-F238E27FC236}">
                <a16:creationId xmlns="" xmlns:a16="http://schemas.microsoft.com/office/drawing/2014/main" id="{BAB78168-80CC-2347-85BA-D029E4AB02FB}"/>
              </a:ext>
            </a:extLst>
          </p:cNvPr>
          <p:cNvSpPr txBox="1"/>
          <p:nvPr/>
        </p:nvSpPr>
        <p:spPr>
          <a:xfrm>
            <a:off x="12047290" y="5738275"/>
            <a:ext cx="5018904" cy="2246769"/>
          </a:xfrm>
          <a:prstGeom prst="rect">
            <a:avLst/>
          </a:prstGeom>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pPr lvl="0" algn="ctr"/>
            <a:r>
              <a:rPr lang="es-CO" sz="1400" b="1" dirty="0"/>
              <a:t>Ruta 5 - Junio 2020</a:t>
            </a:r>
          </a:p>
          <a:p>
            <a:pPr lvl="0" algn="ctr"/>
            <a:r>
              <a:rPr lang="es-CO" sz="1400" dirty="0"/>
              <a:t>Ruta: ZP-126 Villa Gloria Sauces – Villa Gladys</a:t>
            </a:r>
          </a:p>
          <a:p>
            <a:pPr lvl="0" algn="ctr"/>
            <a:r>
              <a:rPr lang="es-CO" sz="1400" b="1" dirty="0"/>
              <a:t>Ruta 6 - Junio 2020</a:t>
            </a:r>
          </a:p>
          <a:p>
            <a:pPr lvl="0" algn="ctr"/>
            <a:r>
              <a:rPr lang="es-CO" sz="1400" dirty="0"/>
              <a:t>Ruta: ZP-728A Arabia - </a:t>
            </a:r>
            <a:r>
              <a:rPr lang="es-CO" sz="1400" dirty="0" err="1"/>
              <a:t>Cantalejo</a:t>
            </a:r>
            <a:endParaRPr lang="es-CO" sz="1400" dirty="0"/>
          </a:p>
          <a:p>
            <a:pPr lvl="0" algn="ctr"/>
            <a:r>
              <a:rPr lang="es-CO" sz="1400" b="1" dirty="0"/>
              <a:t>Ruta 7 - Junio 2020</a:t>
            </a:r>
          </a:p>
          <a:p>
            <a:pPr lvl="0" algn="ctr"/>
            <a:r>
              <a:rPr lang="es-CO" sz="1400" dirty="0"/>
              <a:t>Ruta: ZP-850 </a:t>
            </a:r>
            <a:r>
              <a:rPr lang="es-CO" sz="1400" dirty="0" err="1"/>
              <a:t>Aures</a:t>
            </a:r>
            <a:r>
              <a:rPr lang="es-CO" sz="1400" dirty="0"/>
              <a:t> II – </a:t>
            </a:r>
            <a:r>
              <a:rPr lang="es-CO" sz="1400" dirty="0" err="1"/>
              <a:t>Arborizadora</a:t>
            </a:r>
            <a:r>
              <a:rPr lang="es-CO" sz="1400" dirty="0"/>
              <a:t> Alta</a:t>
            </a:r>
          </a:p>
          <a:p>
            <a:pPr lvl="0" algn="ctr"/>
            <a:r>
              <a:rPr lang="es-CO" sz="1400" b="1" dirty="0"/>
              <a:t>Ruta 8 - Junio 2020</a:t>
            </a:r>
          </a:p>
          <a:p>
            <a:pPr lvl="0" algn="ctr"/>
            <a:r>
              <a:rPr lang="es-CO" sz="1400" dirty="0"/>
              <a:t>Ruta: ZP-850A </a:t>
            </a:r>
            <a:r>
              <a:rPr lang="es-CO" sz="1400" dirty="0" err="1"/>
              <a:t>Aures</a:t>
            </a:r>
            <a:r>
              <a:rPr lang="es-CO" sz="1400" dirty="0"/>
              <a:t> II – Tres Esquinas Jerusalén</a:t>
            </a:r>
          </a:p>
          <a:p>
            <a:pPr lvl="0" algn="ctr"/>
            <a:r>
              <a:rPr lang="es-CO" sz="1400" b="1" dirty="0"/>
              <a:t>Ruta 9 - Junio 2020</a:t>
            </a:r>
          </a:p>
          <a:p>
            <a:pPr lvl="0" algn="ctr"/>
            <a:r>
              <a:rPr lang="es-CO" sz="1400" dirty="0"/>
              <a:t>Ruta: ZP-E56 Villa Gloria Sauces – Suba la </a:t>
            </a:r>
            <a:r>
              <a:rPr lang="es-CO" sz="1400" dirty="0" err="1"/>
              <a:t>Gaitana</a:t>
            </a:r>
            <a:endParaRPr lang="es-CO" sz="1400" dirty="0"/>
          </a:p>
        </p:txBody>
      </p:sp>
      <p:sp>
        <p:nvSpPr>
          <p:cNvPr id="56" name="Elipse 55">
            <a:extLst>
              <a:ext uri="{FF2B5EF4-FFF2-40B4-BE49-F238E27FC236}">
                <a16:creationId xmlns="" xmlns:a16="http://schemas.microsoft.com/office/drawing/2014/main" id="{E29C93C0-7338-B14E-BFA9-C6682D4EB6AA}"/>
              </a:ext>
            </a:extLst>
          </p:cNvPr>
          <p:cNvSpPr/>
          <p:nvPr/>
        </p:nvSpPr>
        <p:spPr>
          <a:xfrm>
            <a:off x="1755521" y="4888706"/>
            <a:ext cx="522400" cy="435622"/>
          </a:xfrm>
          <a:prstGeom prst="ellipse">
            <a:avLst/>
          </a:prstGeom>
          <a:solidFill>
            <a:schemeClr val="bg1">
              <a:lumMod val="75000"/>
            </a:schemeClr>
          </a:solidFill>
          <a:ln>
            <a:solidFill>
              <a:schemeClr val="bg1">
                <a:lumMod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s-CO" sz="1793">
              <a:solidFill>
                <a:prstClr val="black"/>
              </a:solidFill>
              <a:latin typeface="Tahoma"/>
            </a:endParaRPr>
          </a:p>
        </p:txBody>
      </p:sp>
      <p:sp>
        <p:nvSpPr>
          <p:cNvPr id="57" name="Elipse 56">
            <a:extLst>
              <a:ext uri="{FF2B5EF4-FFF2-40B4-BE49-F238E27FC236}">
                <a16:creationId xmlns="" xmlns:a16="http://schemas.microsoft.com/office/drawing/2014/main" id="{E29C93C0-7338-B14E-BFA9-C6682D4EB6AA}"/>
              </a:ext>
            </a:extLst>
          </p:cNvPr>
          <p:cNvSpPr/>
          <p:nvPr/>
        </p:nvSpPr>
        <p:spPr>
          <a:xfrm>
            <a:off x="10306160" y="4874712"/>
            <a:ext cx="522400" cy="435622"/>
          </a:xfrm>
          <a:prstGeom prst="ellipse">
            <a:avLst/>
          </a:prstGeom>
          <a:solidFill>
            <a:schemeClr val="bg1">
              <a:lumMod val="75000"/>
            </a:schemeClr>
          </a:solidFill>
          <a:ln>
            <a:solidFill>
              <a:schemeClr val="bg1">
                <a:lumMod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s-CO" sz="1793">
              <a:solidFill>
                <a:prstClr val="black"/>
              </a:solidFill>
              <a:latin typeface="Tahoma"/>
            </a:endParaRPr>
          </a:p>
        </p:txBody>
      </p:sp>
      <p:sp>
        <p:nvSpPr>
          <p:cNvPr id="58" name="Elipse 57">
            <a:extLst>
              <a:ext uri="{FF2B5EF4-FFF2-40B4-BE49-F238E27FC236}">
                <a16:creationId xmlns="" xmlns:a16="http://schemas.microsoft.com/office/drawing/2014/main" id="{E29C93C0-7338-B14E-BFA9-C6682D4EB6AA}"/>
              </a:ext>
            </a:extLst>
          </p:cNvPr>
          <p:cNvSpPr/>
          <p:nvPr/>
        </p:nvSpPr>
        <p:spPr>
          <a:xfrm>
            <a:off x="14339727" y="4877029"/>
            <a:ext cx="522400" cy="435622"/>
          </a:xfrm>
          <a:prstGeom prst="ellipse">
            <a:avLst/>
          </a:prstGeom>
          <a:solidFill>
            <a:schemeClr val="bg1">
              <a:lumMod val="75000"/>
            </a:schemeClr>
          </a:solidFill>
          <a:ln>
            <a:solidFill>
              <a:schemeClr val="bg1">
                <a:lumMod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s-CO" sz="1793">
              <a:solidFill>
                <a:prstClr val="black"/>
              </a:solidFill>
              <a:latin typeface="Tahoma"/>
            </a:endParaRPr>
          </a:p>
        </p:txBody>
      </p:sp>
      <p:cxnSp>
        <p:nvCxnSpPr>
          <p:cNvPr id="59" name="Conector recto 58"/>
          <p:cNvCxnSpPr>
            <a:cxnSpLocks/>
            <a:stCxn id="35" idx="4"/>
            <a:endCxn id="37" idx="0"/>
          </p:cNvCxnSpPr>
          <p:nvPr/>
        </p:nvCxnSpPr>
        <p:spPr>
          <a:xfrm>
            <a:off x="6131598" y="5289493"/>
            <a:ext cx="0" cy="1346618"/>
          </a:xfrm>
          <a:prstGeom prst="line">
            <a:avLst/>
          </a:prstGeom>
          <a:ln w="38100">
            <a:solidFill>
              <a:schemeClr val="bg1">
                <a:lumMod val="50000"/>
              </a:schemeClr>
            </a:solidFill>
            <a:prstDash val="sysDot"/>
          </a:ln>
        </p:spPr>
        <p:style>
          <a:lnRef idx="1">
            <a:schemeClr val="accent2"/>
          </a:lnRef>
          <a:fillRef idx="0">
            <a:schemeClr val="accent2"/>
          </a:fillRef>
          <a:effectRef idx="0">
            <a:schemeClr val="accent2"/>
          </a:effectRef>
          <a:fontRef idx="minor">
            <a:schemeClr val="tx1"/>
          </a:fontRef>
        </p:style>
      </p:cxnSp>
      <p:cxnSp>
        <p:nvCxnSpPr>
          <p:cNvPr id="60" name="Conector recto 59"/>
          <p:cNvCxnSpPr>
            <a:cxnSpLocks/>
          </p:cNvCxnSpPr>
          <p:nvPr/>
        </p:nvCxnSpPr>
        <p:spPr>
          <a:xfrm>
            <a:off x="14640573" y="5310333"/>
            <a:ext cx="0" cy="452424"/>
          </a:xfrm>
          <a:prstGeom prst="line">
            <a:avLst/>
          </a:prstGeom>
          <a:ln w="38100">
            <a:solidFill>
              <a:schemeClr val="bg1">
                <a:lumMod val="50000"/>
              </a:schemeClr>
            </a:solidFill>
            <a:prstDash val="sysDot"/>
          </a:ln>
        </p:spPr>
        <p:style>
          <a:lnRef idx="1">
            <a:schemeClr val="accent2"/>
          </a:lnRef>
          <a:fillRef idx="0">
            <a:schemeClr val="accent2"/>
          </a:fillRef>
          <a:effectRef idx="0">
            <a:schemeClr val="accent2"/>
          </a:effectRef>
          <a:fontRef idx="minor">
            <a:schemeClr val="tx1"/>
          </a:fontRef>
        </p:style>
      </p:cxnSp>
      <p:sp>
        <p:nvSpPr>
          <p:cNvPr id="22" name="CuadroTexto 21">
            <a:extLst>
              <a:ext uri="{FF2B5EF4-FFF2-40B4-BE49-F238E27FC236}">
                <a16:creationId xmlns="" xmlns:a16="http://schemas.microsoft.com/office/drawing/2014/main" id="{29BCFAE8-A737-4EA7-9368-89563F63058A}"/>
              </a:ext>
            </a:extLst>
          </p:cNvPr>
          <p:cNvSpPr txBox="1"/>
          <p:nvPr/>
        </p:nvSpPr>
        <p:spPr>
          <a:xfrm>
            <a:off x="284079" y="142644"/>
            <a:ext cx="10858393" cy="584775"/>
          </a:xfrm>
          <a:prstGeom prst="rect">
            <a:avLst/>
          </a:prstGeom>
          <a:noFill/>
        </p:spPr>
        <p:txBody>
          <a:bodyPr wrap="square" rtlCol="0">
            <a:spAutoFit/>
          </a:bodyPr>
          <a:lstStyle/>
          <a:p>
            <a:r>
              <a:rPr lang="es-ES" sz="3200" b="1" dirty="0">
                <a:solidFill>
                  <a:schemeClr val="bg1"/>
                </a:solidFill>
              </a:rPr>
              <a:t>Rutas a Desmontar Primer Semestre 2020</a:t>
            </a:r>
            <a:r>
              <a:rPr lang="es-ES" sz="3200" dirty="0">
                <a:solidFill>
                  <a:schemeClr val="bg1"/>
                </a:solidFill>
              </a:rPr>
              <a:t>:</a:t>
            </a:r>
          </a:p>
        </p:txBody>
      </p:sp>
    </p:spTree>
    <p:extLst>
      <p:ext uri="{BB962C8B-B14F-4D97-AF65-F5344CB8AC3E}">
        <p14:creationId xmlns:p14="http://schemas.microsoft.com/office/powerpoint/2010/main" val="26535753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a 1"/>
          <p:cNvGraphicFramePr/>
          <p:nvPr>
            <p:extLst>
              <p:ext uri="{D42A27DB-BD31-4B8C-83A1-F6EECF244321}">
                <p14:modId xmlns:p14="http://schemas.microsoft.com/office/powerpoint/2010/main" val="2629333600"/>
              </p:ext>
            </p:extLst>
          </p:nvPr>
        </p:nvGraphicFramePr>
        <p:xfrm>
          <a:off x="128922" y="1172244"/>
          <a:ext cx="16793884" cy="465572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1 Rectángulo"/>
          <p:cNvSpPr/>
          <p:nvPr/>
        </p:nvSpPr>
        <p:spPr>
          <a:xfrm>
            <a:off x="1725491" y="5954485"/>
            <a:ext cx="13079081" cy="2694648"/>
          </a:xfrm>
          <a:prstGeom prst="rect">
            <a:avLst/>
          </a:prstGeom>
        </p:spPr>
        <p:txBody>
          <a:bodyPr wrap="square">
            <a:spAutoFit/>
          </a:bodyPr>
          <a:lstStyle/>
          <a:p>
            <a:pPr marL="514350" indent="-514350">
              <a:buFont typeface="+mj-lt"/>
              <a:buAutoNum type="arabicPeriod"/>
            </a:pPr>
            <a:r>
              <a:rPr lang="es-CO" sz="3382" dirty="0">
                <a:latin typeface="Tahoma" panose="020B0604030504040204" pitchFamily="34" charset="0"/>
              </a:rPr>
              <a:t>¿Que empresa se va a ver afectada con el desmonte de la ruta?</a:t>
            </a:r>
          </a:p>
          <a:p>
            <a:pPr marL="514350" indent="-514350">
              <a:buFont typeface="+mj-lt"/>
              <a:buAutoNum type="arabicPeriod"/>
            </a:pPr>
            <a:r>
              <a:rPr lang="es-CO" sz="3382" dirty="0">
                <a:latin typeface="Tahoma" panose="020B0604030504040204" pitchFamily="34" charset="0"/>
              </a:rPr>
              <a:t>¿Cuántas rutas tiene la empresa?</a:t>
            </a:r>
          </a:p>
          <a:p>
            <a:pPr marL="514350" indent="-514350">
              <a:buFont typeface="+mj-lt"/>
              <a:buAutoNum type="arabicPeriod"/>
            </a:pPr>
            <a:r>
              <a:rPr lang="es-CO" sz="3382" dirty="0">
                <a:latin typeface="Tahoma" panose="020B0604030504040204" pitchFamily="34" charset="0"/>
              </a:rPr>
              <a:t>¿Cuántos vehículos tiene? (en cantidad y modelos)</a:t>
            </a:r>
          </a:p>
          <a:p>
            <a:pPr marL="514350" indent="-514350">
              <a:buFont typeface="+mj-lt"/>
              <a:buAutoNum type="arabicPeriod"/>
            </a:pPr>
            <a:r>
              <a:rPr lang="es-CO" sz="3382" dirty="0">
                <a:latin typeface="Tahoma" panose="020B0604030504040204" pitchFamily="34" charset="0"/>
              </a:rPr>
              <a:t>¿Cuántos convenios tiene la empresa?</a:t>
            </a:r>
          </a:p>
          <a:p>
            <a:pPr marL="514350" indent="-514350">
              <a:buFont typeface="+mj-lt"/>
              <a:buAutoNum type="arabicPeriod"/>
            </a:pPr>
            <a:r>
              <a:rPr lang="es-CO" sz="3382" dirty="0">
                <a:latin typeface="Tahoma" panose="020B0604030504040204" pitchFamily="34" charset="0"/>
              </a:rPr>
              <a:t>¿Qué demanda estimada tiene la ruta a desmontar? </a:t>
            </a:r>
          </a:p>
        </p:txBody>
      </p:sp>
      <p:sp>
        <p:nvSpPr>
          <p:cNvPr id="6" name="CuadroTexto 5">
            <a:extLst>
              <a:ext uri="{FF2B5EF4-FFF2-40B4-BE49-F238E27FC236}">
                <a16:creationId xmlns="" xmlns:a16="http://schemas.microsoft.com/office/drawing/2014/main" id="{A8AF575E-0D2B-448A-BC63-51B76E0E00C0}"/>
              </a:ext>
            </a:extLst>
          </p:cNvPr>
          <p:cNvSpPr txBox="1"/>
          <p:nvPr/>
        </p:nvSpPr>
        <p:spPr>
          <a:xfrm>
            <a:off x="284079" y="142644"/>
            <a:ext cx="15441025" cy="584775"/>
          </a:xfrm>
          <a:prstGeom prst="rect">
            <a:avLst/>
          </a:prstGeom>
          <a:noFill/>
        </p:spPr>
        <p:txBody>
          <a:bodyPr wrap="square" rtlCol="0">
            <a:spAutoFit/>
          </a:bodyPr>
          <a:lstStyle/>
          <a:p>
            <a:r>
              <a:rPr lang="es-ES" sz="3200" b="1" dirty="0">
                <a:solidFill>
                  <a:schemeClr val="bg1"/>
                </a:solidFill>
              </a:rPr>
              <a:t>Criterios a tener en cuenta para el plan de chatarrización  </a:t>
            </a:r>
            <a:endParaRPr lang="es-ES" sz="3200" dirty="0">
              <a:solidFill>
                <a:schemeClr val="bg1"/>
              </a:solidFill>
            </a:endParaRPr>
          </a:p>
        </p:txBody>
      </p:sp>
    </p:spTree>
    <p:extLst>
      <p:ext uri="{BB962C8B-B14F-4D97-AF65-F5344CB8AC3E}">
        <p14:creationId xmlns:p14="http://schemas.microsoft.com/office/powerpoint/2010/main" val="75033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3" name="Grupo 132">
            <a:extLst>
              <a:ext uri="{FF2B5EF4-FFF2-40B4-BE49-F238E27FC236}">
                <a16:creationId xmlns="" xmlns:a16="http://schemas.microsoft.com/office/drawing/2014/main" id="{BEBCC881-C0B0-4424-810C-84A741625951}"/>
              </a:ext>
            </a:extLst>
          </p:cNvPr>
          <p:cNvGrpSpPr/>
          <p:nvPr/>
        </p:nvGrpSpPr>
        <p:grpSpPr>
          <a:xfrm>
            <a:off x="-83799" y="-38100"/>
            <a:ext cx="17181513" cy="9767088"/>
            <a:chOff x="-3752254" y="-10191091"/>
            <a:chExt cx="17181513" cy="9728988"/>
          </a:xfrm>
        </p:grpSpPr>
        <p:sp>
          <p:nvSpPr>
            <p:cNvPr id="15" name="Rectángulo 14">
              <a:extLst>
                <a:ext uri="{FF2B5EF4-FFF2-40B4-BE49-F238E27FC236}">
                  <a16:creationId xmlns="" xmlns:a16="http://schemas.microsoft.com/office/drawing/2014/main" id="{B1ABD735-F6CA-4FF7-8555-3DD6D01354AF}"/>
                </a:ext>
              </a:extLst>
            </p:cNvPr>
            <p:cNvSpPr/>
            <p:nvPr/>
          </p:nvSpPr>
          <p:spPr>
            <a:xfrm>
              <a:off x="-3739406" y="-10164903"/>
              <a:ext cx="17168665" cy="97028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0" name="Forma libre: forma 9">
              <a:extLst>
                <a:ext uri="{FF2B5EF4-FFF2-40B4-BE49-F238E27FC236}">
                  <a16:creationId xmlns="" xmlns:a16="http://schemas.microsoft.com/office/drawing/2014/main" id="{4BD96147-9C68-4B7F-BCE4-199CF30CC736}"/>
                </a:ext>
              </a:extLst>
            </p:cNvPr>
            <p:cNvSpPr/>
            <p:nvPr/>
          </p:nvSpPr>
          <p:spPr>
            <a:xfrm>
              <a:off x="4224623" y="-10129196"/>
              <a:ext cx="8354001" cy="5993042"/>
            </a:xfrm>
            <a:custGeom>
              <a:avLst/>
              <a:gdLst>
                <a:gd name="connsiteX0" fmla="*/ 797907 w 4709402"/>
                <a:gd name="connsiteY0" fmla="*/ 0 h 6054936"/>
                <a:gd name="connsiteX1" fmla="*/ 610204 w 4709402"/>
                <a:gd name="connsiteY1" fmla="*/ 0 h 6054936"/>
                <a:gd name="connsiteX2" fmla="*/ 0 w 4709402"/>
                <a:gd name="connsiteY2" fmla="*/ 0 h 6054936"/>
                <a:gd name="connsiteX3" fmla="*/ 610204 w 4709402"/>
                <a:gd name="connsiteY3" fmla="*/ 1569574 h 6054936"/>
                <a:gd name="connsiteX4" fmla="*/ 797907 w 4709402"/>
                <a:gd name="connsiteY4" fmla="*/ 2053296 h 6054936"/>
                <a:gd name="connsiteX5" fmla="*/ 2356047 w 4709402"/>
                <a:gd name="connsiteY5" fmla="*/ 6060319 h 6054936"/>
                <a:gd name="connsiteX6" fmla="*/ 4712094 w 4709402"/>
                <a:gd name="connsiteY6" fmla="*/ 0 h 6054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09402" h="6054936">
                  <a:moveTo>
                    <a:pt x="797907" y="0"/>
                  </a:moveTo>
                  <a:lnTo>
                    <a:pt x="610204" y="0"/>
                  </a:lnTo>
                  <a:lnTo>
                    <a:pt x="0" y="0"/>
                  </a:lnTo>
                  <a:lnTo>
                    <a:pt x="610204" y="1569574"/>
                  </a:lnTo>
                  <a:lnTo>
                    <a:pt x="797907" y="2053296"/>
                  </a:lnTo>
                  <a:lnTo>
                    <a:pt x="2356047" y="6060319"/>
                  </a:lnTo>
                  <a:lnTo>
                    <a:pt x="4712094" y="0"/>
                  </a:lnTo>
                  <a:close/>
                </a:path>
              </a:pathLst>
            </a:custGeom>
            <a:solidFill>
              <a:srgbClr val="A80000"/>
            </a:solidFill>
            <a:ln w="67266" cap="flat">
              <a:noFill/>
              <a:prstDash val="solid"/>
              <a:miter/>
            </a:ln>
          </p:spPr>
          <p:txBody>
            <a:bodyPr rtlCol="0" anchor="ctr"/>
            <a:lstStyle/>
            <a:p>
              <a:endParaRPr lang="es-CO" dirty="0"/>
            </a:p>
          </p:txBody>
        </p:sp>
        <p:sp>
          <p:nvSpPr>
            <p:cNvPr id="11" name="Forma libre: forma 10">
              <a:extLst>
                <a:ext uri="{FF2B5EF4-FFF2-40B4-BE49-F238E27FC236}">
                  <a16:creationId xmlns="" xmlns:a16="http://schemas.microsoft.com/office/drawing/2014/main" id="{646F1801-9C14-4EF9-9C46-ACE8C297CE56}"/>
                </a:ext>
              </a:extLst>
            </p:cNvPr>
            <p:cNvSpPr/>
            <p:nvPr/>
          </p:nvSpPr>
          <p:spPr>
            <a:xfrm>
              <a:off x="5870361" y="-4130772"/>
              <a:ext cx="5012400" cy="3632962"/>
            </a:xfrm>
            <a:custGeom>
              <a:avLst/>
              <a:gdLst>
                <a:gd name="connsiteX0" fmla="*/ 0 w 2825641"/>
                <a:gd name="connsiteY0" fmla="*/ 3674001 h 3632962"/>
                <a:gd name="connsiteX1" fmla="*/ 2855916 w 2825641"/>
                <a:gd name="connsiteY1" fmla="*/ 3674001 h 3632962"/>
                <a:gd name="connsiteX2" fmla="*/ 1428295 w 2825641"/>
                <a:gd name="connsiteY2" fmla="*/ 0 h 3632962"/>
              </a:gdLst>
              <a:ahLst/>
              <a:cxnLst>
                <a:cxn ang="0">
                  <a:pos x="connsiteX0" y="connsiteY0"/>
                </a:cxn>
                <a:cxn ang="0">
                  <a:pos x="connsiteX1" y="connsiteY1"/>
                </a:cxn>
                <a:cxn ang="0">
                  <a:pos x="connsiteX2" y="connsiteY2"/>
                </a:cxn>
              </a:cxnLst>
              <a:rect l="l" t="t" r="r" b="b"/>
              <a:pathLst>
                <a:path w="2825641" h="3632962">
                  <a:moveTo>
                    <a:pt x="0" y="3674001"/>
                  </a:moveTo>
                  <a:lnTo>
                    <a:pt x="2855916" y="3674001"/>
                  </a:lnTo>
                  <a:lnTo>
                    <a:pt x="1428295" y="0"/>
                  </a:lnTo>
                  <a:close/>
                </a:path>
              </a:pathLst>
            </a:custGeom>
            <a:solidFill>
              <a:srgbClr val="A80000"/>
            </a:solidFill>
            <a:ln w="67266" cap="flat">
              <a:noFill/>
              <a:prstDash val="solid"/>
              <a:miter/>
            </a:ln>
          </p:spPr>
          <p:txBody>
            <a:bodyPr rtlCol="0" anchor="ctr"/>
            <a:lstStyle/>
            <a:p>
              <a:endParaRPr lang="es-CO" dirty="0"/>
            </a:p>
          </p:txBody>
        </p:sp>
        <p:sp>
          <p:nvSpPr>
            <p:cNvPr id="12" name="Forma libre: forma 11">
              <a:extLst>
                <a:ext uri="{FF2B5EF4-FFF2-40B4-BE49-F238E27FC236}">
                  <a16:creationId xmlns="" xmlns:a16="http://schemas.microsoft.com/office/drawing/2014/main" id="{FED09FBA-E141-444B-83F5-6F2428287F7C}"/>
                </a:ext>
              </a:extLst>
            </p:cNvPr>
            <p:cNvSpPr/>
            <p:nvPr/>
          </p:nvSpPr>
          <p:spPr>
            <a:xfrm>
              <a:off x="8404011" y="-10164903"/>
              <a:ext cx="5012400" cy="9661711"/>
            </a:xfrm>
            <a:custGeom>
              <a:avLst/>
              <a:gdLst>
                <a:gd name="connsiteX0" fmla="*/ 0 w 2825641"/>
                <a:gd name="connsiteY0" fmla="*/ 6060319 h 9687898"/>
                <a:gd name="connsiteX1" fmla="*/ 1427622 w 2825641"/>
                <a:gd name="connsiteY1" fmla="*/ 9734320 h 9687898"/>
                <a:gd name="connsiteX2" fmla="*/ 2881482 w 2825641"/>
                <a:gd name="connsiteY2" fmla="*/ 9734320 h 9687898"/>
                <a:gd name="connsiteX3" fmla="*/ 2881482 w 2825641"/>
                <a:gd name="connsiteY3" fmla="*/ 0 h 9687898"/>
                <a:gd name="connsiteX4" fmla="*/ 2356047 w 2825641"/>
                <a:gd name="connsiteY4" fmla="*/ 0 h 9687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5641" h="9687898">
                  <a:moveTo>
                    <a:pt x="0" y="6060319"/>
                  </a:moveTo>
                  <a:lnTo>
                    <a:pt x="1427622" y="9734320"/>
                  </a:lnTo>
                  <a:lnTo>
                    <a:pt x="2881482" y="9734320"/>
                  </a:lnTo>
                  <a:lnTo>
                    <a:pt x="2881482" y="0"/>
                  </a:lnTo>
                  <a:lnTo>
                    <a:pt x="2356047" y="0"/>
                  </a:lnTo>
                  <a:close/>
                </a:path>
              </a:pathLst>
            </a:custGeom>
            <a:solidFill>
              <a:srgbClr val="9A0000"/>
            </a:solidFill>
            <a:ln w="67266" cap="flat">
              <a:noFill/>
              <a:prstDash val="solid"/>
              <a:miter/>
            </a:ln>
          </p:spPr>
          <p:txBody>
            <a:bodyPr rtlCol="0" anchor="ctr"/>
            <a:lstStyle/>
            <a:p>
              <a:endParaRPr lang="es-CO" dirty="0"/>
            </a:p>
          </p:txBody>
        </p:sp>
        <p:sp>
          <p:nvSpPr>
            <p:cNvPr id="13" name="Forma libre: forma 12">
              <a:extLst>
                <a:ext uri="{FF2B5EF4-FFF2-40B4-BE49-F238E27FC236}">
                  <a16:creationId xmlns="" xmlns:a16="http://schemas.microsoft.com/office/drawing/2014/main" id="{A3D239F8-3CE9-4A11-8D6B-424E251A293C}"/>
                </a:ext>
              </a:extLst>
            </p:cNvPr>
            <p:cNvSpPr/>
            <p:nvPr/>
          </p:nvSpPr>
          <p:spPr>
            <a:xfrm>
              <a:off x="-3752254" y="-10191091"/>
              <a:ext cx="6683201" cy="9687899"/>
            </a:xfrm>
            <a:custGeom>
              <a:avLst/>
              <a:gdLst>
                <a:gd name="connsiteX0" fmla="*/ 0 w 3767521"/>
                <a:gd name="connsiteY0" fmla="*/ 0 h 9687898"/>
                <a:gd name="connsiteX1" fmla="*/ 0 w 3767521"/>
                <a:gd name="connsiteY1" fmla="*/ 9734320 h 9687898"/>
                <a:gd name="connsiteX2" fmla="*/ 3793760 w 3767521"/>
                <a:gd name="connsiteY2" fmla="*/ 9734320 h 9687898"/>
                <a:gd name="connsiteX3" fmla="*/ 10092 w 3767521"/>
                <a:gd name="connsiteY3" fmla="*/ 0 h 9687898"/>
              </a:gdLst>
              <a:ahLst/>
              <a:cxnLst>
                <a:cxn ang="0">
                  <a:pos x="connsiteX0" y="connsiteY0"/>
                </a:cxn>
                <a:cxn ang="0">
                  <a:pos x="connsiteX1" y="connsiteY1"/>
                </a:cxn>
                <a:cxn ang="0">
                  <a:pos x="connsiteX2" y="connsiteY2"/>
                </a:cxn>
                <a:cxn ang="0">
                  <a:pos x="connsiteX3" y="connsiteY3"/>
                </a:cxn>
              </a:cxnLst>
              <a:rect l="l" t="t" r="r" b="b"/>
              <a:pathLst>
                <a:path w="3767521" h="9687898">
                  <a:moveTo>
                    <a:pt x="0" y="0"/>
                  </a:moveTo>
                  <a:lnTo>
                    <a:pt x="0" y="9734320"/>
                  </a:lnTo>
                  <a:lnTo>
                    <a:pt x="3793760" y="9734320"/>
                  </a:lnTo>
                  <a:lnTo>
                    <a:pt x="10092" y="0"/>
                  </a:lnTo>
                  <a:close/>
                </a:path>
              </a:pathLst>
            </a:custGeom>
            <a:solidFill>
              <a:srgbClr val="A80000"/>
            </a:solidFill>
            <a:ln w="67266" cap="flat">
              <a:noFill/>
              <a:prstDash val="solid"/>
              <a:miter/>
            </a:ln>
          </p:spPr>
          <p:txBody>
            <a:bodyPr rtlCol="0" anchor="ctr"/>
            <a:lstStyle/>
            <a:p>
              <a:endParaRPr lang="es-CO" dirty="0"/>
            </a:p>
          </p:txBody>
        </p:sp>
      </p:grpSp>
      <p:sp>
        <p:nvSpPr>
          <p:cNvPr id="136" name="CuadroTexto 135">
            <a:extLst>
              <a:ext uri="{FF2B5EF4-FFF2-40B4-BE49-F238E27FC236}">
                <a16:creationId xmlns="" xmlns:a16="http://schemas.microsoft.com/office/drawing/2014/main" id="{EBC4FF61-10CB-47A0-AD1D-3D340471B6EB}"/>
              </a:ext>
            </a:extLst>
          </p:cNvPr>
          <p:cNvSpPr txBox="1"/>
          <p:nvPr/>
        </p:nvSpPr>
        <p:spPr>
          <a:xfrm>
            <a:off x="3808638" y="3963100"/>
            <a:ext cx="10275662" cy="2308324"/>
          </a:xfrm>
          <a:prstGeom prst="rect">
            <a:avLst/>
          </a:prstGeom>
          <a:noFill/>
        </p:spPr>
        <p:txBody>
          <a:bodyPr wrap="square" rtlCol="0" anchor="t">
            <a:spAutoFit/>
          </a:bodyPr>
          <a:lstStyle/>
          <a:p>
            <a:pPr algn="ctr"/>
            <a:r>
              <a:rPr lang="es-CO" sz="4800" b="1" dirty="0">
                <a:solidFill>
                  <a:schemeClr val="bg1"/>
                </a:solidFill>
                <a:latin typeface="Tahoma"/>
                <a:ea typeface="Tahoma"/>
                <a:cs typeface="Tahoma"/>
              </a:rPr>
              <a:t>INICIO DE </a:t>
            </a:r>
            <a:r>
              <a:rPr lang="es-CO" sz="4800" b="1" dirty="0" smtClean="0">
                <a:solidFill>
                  <a:schemeClr val="bg1"/>
                </a:solidFill>
                <a:latin typeface="Tahoma"/>
                <a:ea typeface="Tahoma"/>
                <a:cs typeface="Tahoma"/>
              </a:rPr>
              <a:t>IMPLEMENTACIÓN RUTA AG501 </a:t>
            </a:r>
            <a:r>
              <a:rPr lang="es-CO" sz="4800" b="1" dirty="0">
                <a:solidFill>
                  <a:schemeClr val="bg1"/>
                </a:solidFill>
                <a:latin typeface="Tahoma"/>
                <a:ea typeface="Tahoma"/>
                <a:cs typeface="Tahoma"/>
              </a:rPr>
              <a:t>Y DESMONTE DE LA RUTA </a:t>
            </a:r>
            <a:r>
              <a:rPr lang="es-CO" sz="4800" b="1" dirty="0" smtClean="0">
                <a:solidFill>
                  <a:schemeClr val="bg1"/>
                </a:solidFill>
                <a:latin typeface="Tahoma"/>
                <a:ea typeface="Tahoma"/>
                <a:cs typeface="Tahoma"/>
              </a:rPr>
              <a:t>ZP-C2</a:t>
            </a:r>
            <a:endParaRPr lang="es-CO" sz="48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nvGrpSpPr>
          <p:cNvPr id="74" name="Grupo 73">
            <a:extLst>
              <a:ext uri="{FF2B5EF4-FFF2-40B4-BE49-F238E27FC236}">
                <a16:creationId xmlns="" xmlns:a16="http://schemas.microsoft.com/office/drawing/2014/main" id="{FA874389-68B4-4D2D-8571-E8E88DE0EF70}"/>
              </a:ext>
            </a:extLst>
          </p:cNvPr>
          <p:cNvGrpSpPr/>
          <p:nvPr/>
        </p:nvGrpSpPr>
        <p:grpSpPr>
          <a:xfrm>
            <a:off x="6096000" y="7763580"/>
            <a:ext cx="4989514" cy="1406620"/>
            <a:chOff x="6018212" y="7750788"/>
            <a:chExt cx="5133627" cy="1447246"/>
          </a:xfrm>
        </p:grpSpPr>
        <p:sp>
          <p:nvSpPr>
            <p:cNvPr id="75" name="Forma libre: forma 74">
              <a:extLst>
                <a:ext uri="{FF2B5EF4-FFF2-40B4-BE49-F238E27FC236}">
                  <a16:creationId xmlns="" xmlns:a16="http://schemas.microsoft.com/office/drawing/2014/main" id="{9C4CB359-14AF-4B3D-BAD1-2EEBB103CBDB}"/>
                </a:ext>
              </a:extLst>
            </p:cNvPr>
            <p:cNvSpPr/>
            <p:nvPr/>
          </p:nvSpPr>
          <p:spPr>
            <a:xfrm>
              <a:off x="8345982" y="8533248"/>
              <a:ext cx="305649" cy="433002"/>
            </a:xfrm>
            <a:custGeom>
              <a:avLst/>
              <a:gdLst>
                <a:gd name="connsiteX0" fmla="*/ 315328 w 305648"/>
                <a:gd name="connsiteY0" fmla="*/ 142127 h 433001"/>
                <a:gd name="connsiteX1" fmla="*/ 172182 w 305648"/>
                <a:gd name="connsiteY1" fmla="*/ 0 h 433001"/>
                <a:gd name="connsiteX2" fmla="*/ 0 w 305648"/>
                <a:gd name="connsiteY2" fmla="*/ 0 h 433001"/>
                <a:gd name="connsiteX3" fmla="*/ 0 w 305648"/>
                <a:gd name="connsiteY3" fmla="*/ 453633 h 433001"/>
                <a:gd name="connsiteX4" fmla="*/ 187210 w 305648"/>
                <a:gd name="connsiteY4" fmla="*/ 453633 h 433001"/>
                <a:gd name="connsiteX5" fmla="*/ 330355 w 305648"/>
                <a:gd name="connsiteY5" fmla="*/ 311507 h 433001"/>
                <a:gd name="connsiteX6" fmla="*/ 293678 w 305648"/>
                <a:gd name="connsiteY6" fmla="*/ 216756 h 433001"/>
                <a:gd name="connsiteX7" fmla="*/ 315328 w 305648"/>
                <a:gd name="connsiteY7" fmla="*/ 142127 h 433001"/>
                <a:gd name="connsiteX8" fmla="*/ 115382 w 305648"/>
                <a:gd name="connsiteY8" fmla="*/ 98826 h 433001"/>
                <a:gd name="connsiteX9" fmla="*/ 172182 w 305648"/>
                <a:gd name="connsiteY9" fmla="*/ 98826 h 433001"/>
                <a:gd name="connsiteX10" fmla="*/ 216501 w 305648"/>
                <a:gd name="connsiteY10" fmla="*/ 142127 h 433001"/>
                <a:gd name="connsiteX11" fmla="*/ 172182 w 305648"/>
                <a:gd name="connsiteY11" fmla="*/ 185427 h 433001"/>
                <a:gd name="connsiteX12" fmla="*/ 115382 w 305648"/>
                <a:gd name="connsiteY12" fmla="*/ 185427 h 433001"/>
                <a:gd name="connsiteX13" fmla="*/ 115382 w 305648"/>
                <a:gd name="connsiteY13" fmla="*/ 98826 h 433001"/>
                <a:gd name="connsiteX14" fmla="*/ 187210 w 305648"/>
                <a:gd name="connsiteY14" fmla="*/ 354807 h 433001"/>
                <a:gd name="connsiteX15" fmla="*/ 115128 w 305648"/>
                <a:gd name="connsiteY15" fmla="*/ 354807 h 433001"/>
                <a:gd name="connsiteX16" fmla="*/ 115128 w 305648"/>
                <a:gd name="connsiteY16" fmla="*/ 267952 h 433001"/>
                <a:gd name="connsiteX17" fmla="*/ 171927 w 305648"/>
                <a:gd name="connsiteY17" fmla="*/ 267952 h 433001"/>
                <a:gd name="connsiteX18" fmla="*/ 186955 w 305648"/>
                <a:gd name="connsiteY18" fmla="*/ 267952 h 433001"/>
                <a:gd name="connsiteX19" fmla="*/ 231274 w 305648"/>
                <a:gd name="connsiteY19" fmla="*/ 311507 h 433001"/>
                <a:gd name="connsiteX20" fmla="*/ 187210 w 305648"/>
                <a:gd name="connsiteY20" fmla="*/ 354807 h 433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05648" h="433001">
                  <a:moveTo>
                    <a:pt x="315328" y="142127"/>
                  </a:moveTo>
                  <a:cubicBezTo>
                    <a:pt x="315328" y="63931"/>
                    <a:pt x="251141" y="0"/>
                    <a:pt x="172182" y="0"/>
                  </a:cubicBezTo>
                  <a:lnTo>
                    <a:pt x="0" y="0"/>
                  </a:lnTo>
                  <a:lnTo>
                    <a:pt x="0" y="453633"/>
                  </a:lnTo>
                  <a:lnTo>
                    <a:pt x="187210" y="453633"/>
                  </a:lnTo>
                  <a:cubicBezTo>
                    <a:pt x="266169" y="453633"/>
                    <a:pt x="330355" y="389956"/>
                    <a:pt x="330355" y="311507"/>
                  </a:cubicBezTo>
                  <a:cubicBezTo>
                    <a:pt x="330355" y="276612"/>
                    <a:pt x="317111" y="242736"/>
                    <a:pt x="293678" y="216756"/>
                  </a:cubicBezTo>
                  <a:cubicBezTo>
                    <a:pt x="307941" y="194596"/>
                    <a:pt x="315328" y="168871"/>
                    <a:pt x="315328" y="142127"/>
                  </a:cubicBezTo>
                  <a:moveTo>
                    <a:pt x="115382" y="98826"/>
                  </a:moveTo>
                  <a:lnTo>
                    <a:pt x="172182" y="98826"/>
                  </a:lnTo>
                  <a:cubicBezTo>
                    <a:pt x="196634" y="98826"/>
                    <a:pt x="216501" y="118184"/>
                    <a:pt x="216501" y="142127"/>
                  </a:cubicBezTo>
                  <a:cubicBezTo>
                    <a:pt x="216501" y="166069"/>
                    <a:pt x="196634" y="185427"/>
                    <a:pt x="172182" y="185427"/>
                  </a:cubicBezTo>
                  <a:lnTo>
                    <a:pt x="115382" y="185427"/>
                  </a:lnTo>
                  <a:lnTo>
                    <a:pt x="115382" y="98826"/>
                  </a:lnTo>
                  <a:close/>
                  <a:moveTo>
                    <a:pt x="187210" y="354807"/>
                  </a:moveTo>
                  <a:lnTo>
                    <a:pt x="115128" y="354807"/>
                  </a:lnTo>
                  <a:lnTo>
                    <a:pt x="115128" y="267952"/>
                  </a:lnTo>
                  <a:lnTo>
                    <a:pt x="171927" y="267952"/>
                  </a:lnTo>
                  <a:lnTo>
                    <a:pt x="186955" y="267952"/>
                  </a:lnTo>
                  <a:cubicBezTo>
                    <a:pt x="211407" y="267952"/>
                    <a:pt x="231274" y="287564"/>
                    <a:pt x="231274" y="311507"/>
                  </a:cubicBezTo>
                  <a:cubicBezTo>
                    <a:pt x="231784" y="335449"/>
                    <a:pt x="211916" y="354807"/>
                    <a:pt x="187210" y="354807"/>
                  </a:cubicBezTo>
                </a:path>
              </a:pathLst>
            </a:custGeom>
            <a:solidFill>
              <a:srgbClr val="FFFFFF"/>
            </a:solidFill>
            <a:ln w="25463" cap="flat">
              <a:noFill/>
              <a:prstDash val="solid"/>
              <a:miter/>
            </a:ln>
          </p:spPr>
          <p:txBody>
            <a:bodyPr rtlCol="0" anchor="ctr"/>
            <a:lstStyle/>
            <a:p>
              <a:endParaRPr lang="es-CO" dirty="0"/>
            </a:p>
          </p:txBody>
        </p:sp>
        <p:sp>
          <p:nvSpPr>
            <p:cNvPr id="76" name="Forma libre: forma 75">
              <a:extLst>
                <a:ext uri="{FF2B5EF4-FFF2-40B4-BE49-F238E27FC236}">
                  <a16:creationId xmlns="" xmlns:a16="http://schemas.microsoft.com/office/drawing/2014/main" id="{4DD4E663-0C8E-464F-858C-7893A7B13F6D}"/>
                </a:ext>
              </a:extLst>
            </p:cNvPr>
            <p:cNvSpPr/>
            <p:nvPr/>
          </p:nvSpPr>
          <p:spPr>
            <a:xfrm>
              <a:off x="8694677" y="8525097"/>
              <a:ext cx="433002" cy="458473"/>
            </a:xfrm>
            <a:custGeom>
              <a:avLst/>
              <a:gdLst>
                <a:gd name="connsiteX0" fmla="*/ 228982 w 433002"/>
                <a:gd name="connsiteY0" fmla="*/ 0 h 458472"/>
                <a:gd name="connsiteX1" fmla="*/ 0 w 433002"/>
                <a:gd name="connsiteY1" fmla="*/ 237132 h 458472"/>
                <a:gd name="connsiteX2" fmla="*/ 228982 w 433002"/>
                <a:gd name="connsiteY2" fmla="*/ 474265 h 458472"/>
                <a:gd name="connsiteX3" fmla="*/ 457964 w 433002"/>
                <a:gd name="connsiteY3" fmla="*/ 237132 h 458472"/>
                <a:gd name="connsiteX4" fmla="*/ 228982 w 433002"/>
                <a:gd name="connsiteY4" fmla="*/ 0 h 458472"/>
                <a:gd name="connsiteX5" fmla="*/ 228982 w 433002"/>
                <a:gd name="connsiteY5" fmla="*/ 350986 h 458472"/>
                <a:gd name="connsiteX6" fmla="*/ 123278 w 433002"/>
                <a:gd name="connsiteY6" fmla="*/ 236878 h 458472"/>
                <a:gd name="connsiteX7" fmla="*/ 228982 w 433002"/>
                <a:gd name="connsiteY7" fmla="*/ 123023 h 458472"/>
                <a:gd name="connsiteX8" fmla="*/ 334685 w 433002"/>
                <a:gd name="connsiteY8" fmla="*/ 236878 h 458472"/>
                <a:gd name="connsiteX9" fmla="*/ 228982 w 433002"/>
                <a:gd name="connsiteY9" fmla="*/ 350986 h 458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3002" h="458472">
                  <a:moveTo>
                    <a:pt x="228982" y="0"/>
                  </a:moveTo>
                  <a:cubicBezTo>
                    <a:pt x="102647" y="0"/>
                    <a:pt x="0" y="106468"/>
                    <a:pt x="0" y="237132"/>
                  </a:cubicBezTo>
                  <a:cubicBezTo>
                    <a:pt x="0" y="368052"/>
                    <a:pt x="102647" y="474265"/>
                    <a:pt x="228982" y="474265"/>
                  </a:cubicBezTo>
                  <a:cubicBezTo>
                    <a:pt x="355317" y="474265"/>
                    <a:pt x="457964" y="368052"/>
                    <a:pt x="457964" y="237132"/>
                  </a:cubicBezTo>
                  <a:cubicBezTo>
                    <a:pt x="457964" y="106468"/>
                    <a:pt x="355317" y="0"/>
                    <a:pt x="228982" y="0"/>
                  </a:cubicBezTo>
                  <a:moveTo>
                    <a:pt x="228982" y="350986"/>
                  </a:moveTo>
                  <a:cubicBezTo>
                    <a:pt x="170654" y="350986"/>
                    <a:pt x="123278" y="300045"/>
                    <a:pt x="123278" y="236878"/>
                  </a:cubicBezTo>
                  <a:cubicBezTo>
                    <a:pt x="123278" y="174220"/>
                    <a:pt x="170654" y="123023"/>
                    <a:pt x="228982" y="123023"/>
                  </a:cubicBezTo>
                  <a:cubicBezTo>
                    <a:pt x="287310" y="123023"/>
                    <a:pt x="334685" y="174220"/>
                    <a:pt x="334685" y="236878"/>
                  </a:cubicBezTo>
                  <a:cubicBezTo>
                    <a:pt x="334685" y="300045"/>
                    <a:pt x="287310" y="350986"/>
                    <a:pt x="228982" y="350986"/>
                  </a:cubicBezTo>
                </a:path>
              </a:pathLst>
            </a:custGeom>
            <a:solidFill>
              <a:srgbClr val="FFFFFF"/>
            </a:solidFill>
            <a:ln w="25463" cap="flat">
              <a:noFill/>
              <a:prstDash val="solid"/>
              <a:miter/>
            </a:ln>
          </p:spPr>
          <p:txBody>
            <a:bodyPr rtlCol="0" anchor="ctr"/>
            <a:lstStyle/>
            <a:p>
              <a:endParaRPr lang="es-CO" dirty="0"/>
            </a:p>
          </p:txBody>
        </p:sp>
        <p:sp>
          <p:nvSpPr>
            <p:cNvPr id="77" name="Forma libre: forma 76">
              <a:extLst>
                <a:ext uri="{FF2B5EF4-FFF2-40B4-BE49-F238E27FC236}">
                  <a16:creationId xmlns="" xmlns:a16="http://schemas.microsoft.com/office/drawing/2014/main" id="{AA4E9EF8-701E-4571-A02D-8A78B1F9977D}"/>
                </a:ext>
              </a:extLst>
            </p:cNvPr>
            <p:cNvSpPr/>
            <p:nvPr/>
          </p:nvSpPr>
          <p:spPr>
            <a:xfrm>
              <a:off x="9176074" y="8525097"/>
              <a:ext cx="433002" cy="458473"/>
            </a:xfrm>
            <a:custGeom>
              <a:avLst/>
              <a:gdLst>
                <a:gd name="connsiteX0" fmla="*/ 258273 w 433002"/>
                <a:gd name="connsiteY0" fmla="*/ 306922 h 458472"/>
                <a:gd name="connsiteX1" fmla="*/ 312016 w 433002"/>
                <a:gd name="connsiteY1" fmla="*/ 306922 h 458472"/>
                <a:gd name="connsiteX2" fmla="*/ 312016 w 433002"/>
                <a:gd name="connsiteY2" fmla="*/ 331883 h 458472"/>
                <a:gd name="connsiteX3" fmla="*/ 244519 w 433002"/>
                <a:gd name="connsiteY3" fmla="*/ 351241 h 458472"/>
                <a:gd name="connsiteX4" fmla="*/ 123278 w 433002"/>
                <a:gd name="connsiteY4" fmla="*/ 237132 h 458472"/>
                <a:gd name="connsiteX5" fmla="*/ 244519 w 433002"/>
                <a:gd name="connsiteY5" fmla="*/ 123278 h 458472"/>
                <a:gd name="connsiteX6" fmla="*/ 329082 w 433002"/>
                <a:gd name="connsiteY6" fmla="*/ 155626 h 458472"/>
                <a:gd name="connsiteX7" fmla="*/ 341053 w 433002"/>
                <a:gd name="connsiteY7" fmla="*/ 166578 h 458472"/>
                <a:gd name="connsiteX8" fmla="*/ 424342 w 433002"/>
                <a:gd name="connsiteY8" fmla="*/ 75648 h 458472"/>
                <a:gd name="connsiteX9" fmla="*/ 412371 w 433002"/>
                <a:gd name="connsiteY9" fmla="*/ 64696 h 458472"/>
                <a:gd name="connsiteX10" fmla="*/ 244519 w 433002"/>
                <a:gd name="connsiteY10" fmla="*/ 0 h 458472"/>
                <a:gd name="connsiteX11" fmla="*/ 0 w 433002"/>
                <a:gd name="connsiteY11" fmla="*/ 237132 h 458472"/>
                <a:gd name="connsiteX12" fmla="*/ 244519 w 433002"/>
                <a:gd name="connsiteY12" fmla="*/ 474265 h 458472"/>
                <a:gd name="connsiteX13" fmla="*/ 312016 w 433002"/>
                <a:gd name="connsiteY13" fmla="*/ 465095 h 458472"/>
                <a:gd name="connsiteX14" fmla="*/ 312016 w 433002"/>
                <a:gd name="connsiteY14" fmla="*/ 466114 h 458472"/>
                <a:gd name="connsiteX15" fmla="*/ 435295 w 433002"/>
                <a:gd name="connsiteY15" fmla="*/ 466114 h 458472"/>
                <a:gd name="connsiteX16" fmla="*/ 435295 w 433002"/>
                <a:gd name="connsiteY16" fmla="*/ 183644 h 458472"/>
                <a:gd name="connsiteX17" fmla="*/ 258273 w 433002"/>
                <a:gd name="connsiteY17" fmla="*/ 183644 h 458472"/>
                <a:gd name="connsiteX18" fmla="*/ 258273 w 433002"/>
                <a:gd name="connsiteY18" fmla="*/ 306922 h 458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3002" h="458472">
                  <a:moveTo>
                    <a:pt x="258273" y="306922"/>
                  </a:moveTo>
                  <a:lnTo>
                    <a:pt x="312016" y="306922"/>
                  </a:lnTo>
                  <a:lnTo>
                    <a:pt x="312016" y="331883"/>
                  </a:lnTo>
                  <a:cubicBezTo>
                    <a:pt x="292149" y="344364"/>
                    <a:pt x="268462" y="351241"/>
                    <a:pt x="244519" y="351241"/>
                  </a:cubicBezTo>
                  <a:cubicBezTo>
                    <a:pt x="177531" y="351241"/>
                    <a:pt x="123278" y="300300"/>
                    <a:pt x="123278" y="237132"/>
                  </a:cubicBezTo>
                  <a:cubicBezTo>
                    <a:pt x="123278" y="174474"/>
                    <a:pt x="177786" y="123278"/>
                    <a:pt x="244519" y="123278"/>
                  </a:cubicBezTo>
                  <a:cubicBezTo>
                    <a:pt x="276103" y="123278"/>
                    <a:pt x="306158" y="134740"/>
                    <a:pt x="329082" y="155626"/>
                  </a:cubicBezTo>
                  <a:lnTo>
                    <a:pt x="341053" y="166578"/>
                  </a:lnTo>
                  <a:lnTo>
                    <a:pt x="424342" y="75648"/>
                  </a:lnTo>
                  <a:lnTo>
                    <a:pt x="412371" y="64696"/>
                  </a:lnTo>
                  <a:cubicBezTo>
                    <a:pt x="366779" y="22924"/>
                    <a:pt x="307177" y="0"/>
                    <a:pt x="244519" y="0"/>
                  </a:cubicBezTo>
                  <a:cubicBezTo>
                    <a:pt x="109779" y="0"/>
                    <a:pt x="0" y="106468"/>
                    <a:pt x="0" y="237132"/>
                  </a:cubicBezTo>
                  <a:cubicBezTo>
                    <a:pt x="0" y="368052"/>
                    <a:pt x="109779" y="474265"/>
                    <a:pt x="244519" y="474265"/>
                  </a:cubicBezTo>
                  <a:cubicBezTo>
                    <a:pt x="267443" y="474265"/>
                    <a:pt x="290111" y="471208"/>
                    <a:pt x="312016" y="465095"/>
                  </a:cubicBezTo>
                  <a:lnTo>
                    <a:pt x="312016" y="466114"/>
                  </a:lnTo>
                  <a:lnTo>
                    <a:pt x="435295" y="466114"/>
                  </a:lnTo>
                  <a:lnTo>
                    <a:pt x="435295" y="183644"/>
                  </a:lnTo>
                  <a:lnTo>
                    <a:pt x="258273" y="183644"/>
                  </a:lnTo>
                  <a:lnTo>
                    <a:pt x="258273" y="306922"/>
                  </a:lnTo>
                  <a:close/>
                </a:path>
              </a:pathLst>
            </a:custGeom>
            <a:solidFill>
              <a:srgbClr val="FFFFFF"/>
            </a:solidFill>
            <a:ln w="25463" cap="flat">
              <a:noFill/>
              <a:prstDash val="solid"/>
              <a:miter/>
            </a:ln>
          </p:spPr>
          <p:txBody>
            <a:bodyPr rtlCol="0" anchor="ctr"/>
            <a:lstStyle/>
            <a:p>
              <a:endParaRPr lang="es-CO" dirty="0"/>
            </a:p>
          </p:txBody>
        </p:sp>
        <p:sp>
          <p:nvSpPr>
            <p:cNvPr id="78" name="Forma libre: forma 77">
              <a:extLst>
                <a:ext uri="{FF2B5EF4-FFF2-40B4-BE49-F238E27FC236}">
                  <a16:creationId xmlns="" xmlns:a16="http://schemas.microsoft.com/office/drawing/2014/main" id="{D42F561B-9404-44A5-8B45-C16BE68F60EA}"/>
                </a:ext>
              </a:extLst>
            </p:cNvPr>
            <p:cNvSpPr/>
            <p:nvPr/>
          </p:nvSpPr>
          <p:spPr>
            <a:xfrm>
              <a:off x="10105246" y="8527135"/>
              <a:ext cx="407532" cy="458473"/>
            </a:xfrm>
            <a:custGeom>
              <a:avLst/>
              <a:gdLst>
                <a:gd name="connsiteX0" fmla="*/ 138306 w 407531"/>
                <a:gd name="connsiteY0" fmla="*/ 139579 h 458472"/>
                <a:gd name="connsiteX1" fmla="*/ 138306 w 407531"/>
                <a:gd name="connsiteY1" fmla="*/ 463821 h 458472"/>
                <a:gd name="connsiteX2" fmla="*/ 284508 w 407531"/>
                <a:gd name="connsiteY2" fmla="*/ 463821 h 458472"/>
                <a:gd name="connsiteX3" fmla="*/ 284508 w 407531"/>
                <a:gd name="connsiteY3" fmla="*/ 139579 h 458472"/>
                <a:gd name="connsiteX4" fmla="*/ 422559 w 407531"/>
                <a:gd name="connsiteY4" fmla="*/ 139579 h 458472"/>
                <a:gd name="connsiteX5" fmla="*/ 422559 w 407531"/>
                <a:gd name="connsiteY5" fmla="*/ 0 h 458472"/>
                <a:gd name="connsiteX6" fmla="*/ 0 w 407531"/>
                <a:gd name="connsiteY6" fmla="*/ 0 h 458472"/>
                <a:gd name="connsiteX7" fmla="*/ 0 w 407531"/>
                <a:gd name="connsiteY7" fmla="*/ 139579 h 458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7531" h="458472">
                  <a:moveTo>
                    <a:pt x="138306" y="139579"/>
                  </a:moveTo>
                  <a:lnTo>
                    <a:pt x="138306" y="463821"/>
                  </a:lnTo>
                  <a:lnTo>
                    <a:pt x="284508" y="463821"/>
                  </a:lnTo>
                  <a:lnTo>
                    <a:pt x="284508" y="139579"/>
                  </a:lnTo>
                  <a:lnTo>
                    <a:pt x="422559" y="139579"/>
                  </a:lnTo>
                  <a:lnTo>
                    <a:pt x="422559" y="0"/>
                  </a:lnTo>
                  <a:lnTo>
                    <a:pt x="0" y="0"/>
                  </a:lnTo>
                  <a:lnTo>
                    <a:pt x="0" y="139579"/>
                  </a:lnTo>
                  <a:close/>
                </a:path>
              </a:pathLst>
            </a:custGeom>
            <a:solidFill>
              <a:srgbClr val="FFFFFF"/>
            </a:solidFill>
            <a:ln w="25463" cap="flat">
              <a:noFill/>
              <a:prstDash val="solid"/>
              <a:miter/>
            </a:ln>
          </p:spPr>
          <p:txBody>
            <a:bodyPr rtlCol="0" anchor="ctr"/>
            <a:lstStyle/>
            <a:p>
              <a:endParaRPr lang="es-CO" dirty="0"/>
            </a:p>
          </p:txBody>
        </p:sp>
        <p:sp>
          <p:nvSpPr>
            <p:cNvPr id="79" name="Forma libre: forma 78">
              <a:extLst>
                <a:ext uri="{FF2B5EF4-FFF2-40B4-BE49-F238E27FC236}">
                  <a16:creationId xmlns="" xmlns:a16="http://schemas.microsoft.com/office/drawing/2014/main" id="{8C2C5AF2-0960-471D-A43C-DBF25A38D95A}"/>
                </a:ext>
              </a:extLst>
            </p:cNvPr>
            <p:cNvSpPr/>
            <p:nvPr/>
          </p:nvSpPr>
          <p:spPr>
            <a:xfrm>
              <a:off x="10438658" y="8441553"/>
              <a:ext cx="713181" cy="738650"/>
            </a:xfrm>
            <a:custGeom>
              <a:avLst/>
              <a:gdLst>
                <a:gd name="connsiteX0" fmla="*/ 736359 w 713180"/>
                <a:gd name="connsiteY0" fmla="*/ 743744 h 738650"/>
                <a:gd name="connsiteX1" fmla="*/ 456690 w 713180"/>
                <a:gd name="connsiteY1" fmla="*/ 0 h 738650"/>
                <a:gd name="connsiteX2" fmla="*/ 205549 w 713180"/>
                <a:gd name="connsiteY2" fmla="*/ 0 h 738650"/>
                <a:gd name="connsiteX3" fmla="*/ 0 w 713180"/>
                <a:gd name="connsiteY3" fmla="*/ 548639 h 738650"/>
                <a:gd name="connsiteX4" fmla="*/ 152315 w 713180"/>
                <a:gd name="connsiteY4" fmla="*/ 548639 h 738650"/>
                <a:gd name="connsiteX5" fmla="*/ 330610 w 713180"/>
                <a:gd name="connsiteY5" fmla="*/ 97298 h 738650"/>
                <a:gd name="connsiteX6" fmla="*/ 584044 w 713180"/>
                <a:gd name="connsiteY6" fmla="*/ 743744 h 738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3180" h="738650">
                  <a:moveTo>
                    <a:pt x="736359" y="743744"/>
                  </a:moveTo>
                  <a:lnTo>
                    <a:pt x="456690" y="0"/>
                  </a:lnTo>
                  <a:lnTo>
                    <a:pt x="205549" y="0"/>
                  </a:lnTo>
                  <a:lnTo>
                    <a:pt x="0" y="548639"/>
                  </a:lnTo>
                  <a:lnTo>
                    <a:pt x="152315" y="548639"/>
                  </a:lnTo>
                  <a:lnTo>
                    <a:pt x="330610" y="97298"/>
                  </a:lnTo>
                  <a:lnTo>
                    <a:pt x="584044" y="743744"/>
                  </a:lnTo>
                  <a:close/>
                </a:path>
              </a:pathLst>
            </a:custGeom>
            <a:solidFill>
              <a:srgbClr val="FFFFFF"/>
            </a:solidFill>
            <a:ln w="25463" cap="flat">
              <a:noFill/>
              <a:prstDash val="solid"/>
              <a:miter/>
            </a:ln>
          </p:spPr>
          <p:txBody>
            <a:bodyPr rtlCol="0" anchor="ctr"/>
            <a:lstStyle/>
            <a:p>
              <a:endParaRPr lang="es-CO" dirty="0"/>
            </a:p>
          </p:txBody>
        </p:sp>
        <p:sp>
          <p:nvSpPr>
            <p:cNvPr id="80" name="Forma libre: forma 79">
              <a:extLst>
                <a:ext uri="{FF2B5EF4-FFF2-40B4-BE49-F238E27FC236}">
                  <a16:creationId xmlns="" xmlns:a16="http://schemas.microsoft.com/office/drawing/2014/main" id="{6D333989-5175-467C-BCE0-DF0C81B7E727}"/>
                </a:ext>
              </a:extLst>
            </p:cNvPr>
            <p:cNvSpPr/>
            <p:nvPr/>
          </p:nvSpPr>
          <p:spPr>
            <a:xfrm>
              <a:off x="9638622" y="8524843"/>
              <a:ext cx="433002" cy="458473"/>
            </a:xfrm>
            <a:custGeom>
              <a:avLst/>
              <a:gdLst>
                <a:gd name="connsiteX0" fmla="*/ 430965 w 433002"/>
                <a:gd name="connsiteY0" fmla="*/ 125316 h 458472"/>
                <a:gd name="connsiteX1" fmla="*/ 430710 w 433002"/>
                <a:gd name="connsiteY1" fmla="*/ 124806 h 458472"/>
                <a:gd name="connsiteX2" fmla="*/ 228982 w 433002"/>
                <a:gd name="connsiteY2" fmla="*/ 0 h 458472"/>
                <a:gd name="connsiteX3" fmla="*/ 0 w 433002"/>
                <a:gd name="connsiteY3" fmla="*/ 237132 h 458472"/>
                <a:gd name="connsiteX4" fmla="*/ 228982 w 433002"/>
                <a:gd name="connsiteY4" fmla="*/ 474264 h 458472"/>
                <a:gd name="connsiteX5" fmla="*/ 457964 w 433002"/>
                <a:gd name="connsiteY5" fmla="*/ 237132 h 458472"/>
                <a:gd name="connsiteX6" fmla="*/ 430965 w 433002"/>
                <a:gd name="connsiteY6" fmla="*/ 125316 h 458472"/>
                <a:gd name="connsiteX7" fmla="*/ 229237 w 433002"/>
                <a:gd name="connsiteY7" fmla="*/ 351241 h 458472"/>
                <a:gd name="connsiteX8" fmla="*/ 123533 w 433002"/>
                <a:gd name="connsiteY8" fmla="*/ 237132 h 458472"/>
                <a:gd name="connsiteX9" fmla="*/ 229237 w 433002"/>
                <a:gd name="connsiteY9" fmla="*/ 123278 h 458472"/>
                <a:gd name="connsiteX10" fmla="*/ 334940 w 433002"/>
                <a:gd name="connsiteY10" fmla="*/ 237132 h 458472"/>
                <a:gd name="connsiteX11" fmla="*/ 229237 w 433002"/>
                <a:gd name="connsiteY11" fmla="*/ 351241 h 458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3002" h="458472">
                  <a:moveTo>
                    <a:pt x="430965" y="125316"/>
                  </a:moveTo>
                  <a:lnTo>
                    <a:pt x="430710" y="124806"/>
                  </a:lnTo>
                  <a:cubicBezTo>
                    <a:pt x="391995" y="50687"/>
                    <a:pt x="316092" y="0"/>
                    <a:pt x="228982" y="0"/>
                  </a:cubicBezTo>
                  <a:cubicBezTo>
                    <a:pt x="102647" y="0"/>
                    <a:pt x="0" y="106468"/>
                    <a:pt x="0" y="237132"/>
                  </a:cubicBezTo>
                  <a:cubicBezTo>
                    <a:pt x="0" y="368052"/>
                    <a:pt x="102647" y="474264"/>
                    <a:pt x="228982" y="474264"/>
                  </a:cubicBezTo>
                  <a:cubicBezTo>
                    <a:pt x="355317" y="474264"/>
                    <a:pt x="457964" y="368052"/>
                    <a:pt x="457964" y="237132"/>
                  </a:cubicBezTo>
                  <a:cubicBezTo>
                    <a:pt x="458219" y="196889"/>
                    <a:pt x="448285" y="158937"/>
                    <a:pt x="430965" y="125316"/>
                  </a:cubicBezTo>
                  <a:moveTo>
                    <a:pt x="229237" y="351241"/>
                  </a:moveTo>
                  <a:cubicBezTo>
                    <a:pt x="170909" y="351241"/>
                    <a:pt x="123533" y="300300"/>
                    <a:pt x="123533" y="237132"/>
                  </a:cubicBezTo>
                  <a:cubicBezTo>
                    <a:pt x="123533" y="174474"/>
                    <a:pt x="170909" y="123278"/>
                    <a:pt x="229237" y="123278"/>
                  </a:cubicBezTo>
                  <a:cubicBezTo>
                    <a:pt x="287564" y="123278"/>
                    <a:pt x="334940" y="174474"/>
                    <a:pt x="334940" y="237132"/>
                  </a:cubicBezTo>
                  <a:cubicBezTo>
                    <a:pt x="334940" y="300300"/>
                    <a:pt x="287310" y="351241"/>
                    <a:pt x="229237" y="351241"/>
                  </a:cubicBezTo>
                </a:path>
              </a:pathLst>
            </a:custGeom>
            <a:solidFill>
              <a:srgbClr val="FFFFFF"/>
            </a:solidFill>
            <a:ln w="25463" cap="flat">
              <a:noFill/>
              <a:prstDash val="solid"/>
              <a:miter/>
            </a:ln>
          </p:spPr>
          <p:txBody>
            <a:bodyPr rtlCol="0" anchor="ctr"/>
            <a:lstStyle/>
            <a:p>
              <a:endParaRPr lang="es-CO" dirty="0"/>
            </a:p>
          </p:txBody>
        </p:sp>
        <p:sp>
          <p:nvSpPr>
            <p:cNvPr id="81" name="Forma libre: forma 80">
              <a:extLst>
                <a:ext uri="{FF2B5EF4-FFF2-40B4-BE49-F238E27FC236}">
                  <a16:creationId xmlns="" xmlns:a16="http://schemas.microsoft.com/office/drawing/2014/main" id="{8B3BBA05-78BC-4C56-B66A-85C0A7259E4B}"/>
                </a:ext>
              </a:extLst>
            </p:cNvPr>
            <p:cNvSpPr/>
            <p:nvPr/>
          </p:nvSpPr>
          <p:spPr>
            <a:xfrm>
              <a:off x="10428469" y="7766580"/>
              <a:ext cx="662239" cy="662238"/>
            </a:xfrm>
            <a:custGeom>
              <a:avLst/>
              <a:gdLst>
                <a:gd name="connsiteX0" fmla="*/ 530810 w 662239"/>
                <a:gd name="connsiteY0" fmla="*/ 434021 h 662238"/>
                <a:gd name="connsiteX1" fmla="*/ 667843 w 662239"/>
                <a:gd name="connsiteY1" fmla="*/ 377985 h 662238"/>
                <a:gd name="connsiteX2" fmla="*/ 485473 w 662239"/>
                <a:gd name="connsiteY2" fmla="*/ 312780 h 662238"/>
                <a:gd name="connsiteX3" fmla="*/ 368562 w 662239"/>
                <a:gd name="connsiteY3" fmla="*/ 0 h 662238"/>
                <a:gd name="connsiteX4" fmla="*/ 247321 w 662239"/>
                <a:gd name="connsiteY4" fmla="*/ 230255 h 662238"/>
                <a:gd name="connsiteX5" fmla="*/ 0 w 662239"/>
                <a:gd name="connsiteY5" fmla="*/ 179568 h 662238"/>
                <a:gd name="connsiteX6" fmla="*/ 174475 w 662239"/>
                <a:gd name="connsiteY6" fmla="*/ 368561 h 662238"/>
                <a:gd name="connsiteX7" fmla="*/ 89403 w 662239"/>
                <a:gd name="connsiteY7" fmla="*/ 597288 h 662238"/>
                <a:gd name="connsiteX8" fmla="*/ 396580 w 662239"/>
                <a:gd name="connsiteY8" fmla="*/ 487000 h 662238"/>
                <a:gd name="connsiteX9" fmla="*/ 620722 w 662239"/>
                <a:gd name="connsiteY9" fmla="*/ 674974 h 662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2239" h="662238">
                  <a:moveTo>
                    <a:pt x="530810" y="434021"/>
                  </a:moveTo>
                  <a:lnTo>
                    <a:pt x="667843" y="377985"/>
                  </a:lnTo>
                  <a:lnTo>
                    <a:pt x="485473" y="312780"/>
                  </a:lnTo>
                  <a:lnTo>
                    <a:pt x="368562" y="0"/>
                  </a:lnTo>
                  <a:lnTo>
                    <a:pt x="247321" y="230255"/>
                  </a:lnTo>
                  <a:lnTo>
                    <a:pt x="0" y="179568"/>
                  </a:lnTo>
                  <a:lnTo>
                    <a:pt x="174475" y="368561"/>
                  </a:lnTo>
                  <a:lnTo>
                    <a:pt x="89403" y="597288"/>
                  </a:lnTo>
                  <a:lnTo>
                    <a:pt x="396580" y="487000"/>
                  </a:lnTo>
                  <a:lnTo>
                    <a:pt x="620722" y="674974"/>
                  </a:lnTo>
                  <a:close/>
                </a:path>
              </a:pathLst>
            </a:custGeom>
            <a:solidFill>
              <a:srgbClr val="F1B634"/>
            </a:solidFill>
            <a:ln w="25463" cap="flat">
              <a:noFill/>
              <a:prstDash val="solid"/>
              <a:miter/>
            </a:ln>
          </p:spPr>
          <p:txBody>
            <a:bodyPr rtlCol="0" anchor="ctr"/>
            <a:lstStyle/>
            <a:p>
              <a:endParaRPr lang="es-CO" dirty="0"/>
            </a:p>
          </p:txBody>
        </p:sp>
        <p:sp>
          <p:nvSpPr>
            <p:cNvPr id="82" name="Forma libre: forma 81">
              <a:extLst>
                <a:ext uri="{FF2B5EF4-FFF2-40B4-BE49-F238E27FC236}">
                  <a16:creationId xmlns="" xmlns:a16="http://schemas.microsoft.com/office/drawing/2014/main" id="{67A8AD55-4D37-4E4C-9B92-0F71CB286B23}"/>
                </a:ext>
              </a:extLst>
            </p:cNvPr>
            <p:cNvSpPr/>
            <p:nvPr/>
          </p:nvSpPr>
          <p:spPr>
            <a:xfrm>
              <a:off x="10289144" y="8095661"/>
              <a:ext cx="203766" cy="178295"/>
            </a:xfrm>
            <a:custGeom>
              <a:avLst/>
              <a:gdLst>
                <a:gd name="connsiteX0" fmla="*/ 158938 w 203765"/>
                <a:gd name="connsiteY0" fmla="*/ 117420 h 178294"/>
                <a:gd name="connsiteX1" fmla="*/ 214973 w 203765"/>
                <a:gd name="connsiteY1" fmla="*/ 81252 h 178294"/>
                <a:gd name="connsiteX2" fmla="*/ 147730 w 203765"/>
                <a:gd name="connsiteY2" fmla="*/ 66988 h 178294"/>
                <a:gd name="connsiteX3" fmla="*/ 128627 w 203765"/>
                <a:gd name="connsiteY3" fmla="*/ 0 h 178294"/>
                <a:gd name="connsiteX4" fmla="*/ 101883 w 203765"/>
                <a:gd name="connsiteY4" fmla="*/ 57054 h 178294"/>
                <a:gd name="connsiteX5" fmla="*/ 0 w 203765"/>
                <a:gd name="connsiteY5" fmla="*/ 35404 h 178294"/>
                <a:gd name="connsiteX6" fmla="*/ 79469 w 203765"/>
                <a:gd name="connsiteY6" fmla="*/ 117675 h 178294"/>
                <a:gd name="connsiteX7" fmla="*/ 55017 w 203765"/>
                <a:gd name="connsiteY7" fmla="*/ 183898 h 178294"/>
                <a:gd name="connsiteX8" fmla="*/ 126590 w 203765"/>
                <a:gd name="connsiteY8" fmla="*/ 138051 h 178294"/>
                <a:gd name="connsiteX9" fmla="*/ 182116 w 203765"/>
                <a:gd name="connsiteY9" fmla="*/ 182880 h 178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3765" h="178294">
                  <a:moveTo>
                    <a:pt x="158938" y="117420"/>
                  </a:moveTo>
                  <a:lnTo>
                    <a:pt x="214973" y="81252"/>
                  </a:lnTo>
                  <a:lnTo>
                    <a:pt x="147730" y="66988"/>
                  </a:lnTo>
                  <a:lnTo>
                    <a:pt x="128627" y="0"/>
                  </a:lnTo>
                  <a:lnTo>
                    <a:pt x="101883" y="57054"/>
                  </a:lnTo>
                  <a:lnTo>
                    <a:pt x="0" y="35404"/>
                  </a:lnTo>
                  <a:lnTo>
                    <a:pt x="79469" y="117675"/>
                  </a:lnTo>
                  <a:lnTo>
                    <a:pt x="55017" y="183898"/>
                  </a:lnTo>
                  <a:lnTo>
                    <a:pt x="126590" y="138051"/>
                  </a:lnTo>
                  <a:lnTo>
                    <a:pt x="182116" y="182880"/>
                  </a:lnTo>
                  <a:close/>
                </a:path>
              </a:pathLst>
            </a:custGeom>
            <a:solidFill>
              <a:srgbClr val="F1B634"/>
            </a:solidFill>
            <a:ln w="25463" cap="flat">
              <a:noFill/>
              <a:prstDash val="solid"/>
              <a:miter/>
            </a:ln>
          </p:spPr>
          <p:txBody>
            <a:bodyPr rtlCol="0" anchor="ctr"/>
            <a:lstStyle/>
            <a:p>
              <a:endParaRPr lang="es-CO" dirty="0"/>
            </a:p>
          </p:txBody>
        </p:sp>
        <p:sp>
          <p:nvSpPr>
            <p:cNvPr id="83" name="Forma libre: forma 82">
              <a:extLst>
                <a:ext uri="{FF2B5EF4-FFF2-40B4-BE49-F238E27FC236}">
                  <a16:creationId xmlns="" xmlns:a16="http://schemas.microsoft.com/office/drawing/2014/main" id="{814AED06-8E64-43F7-B01B-66F8F4549C67}"/>
                </a:ext>
              </a:extLst>
            </p:cNvPr>
            <p:cNvSpPr/>
            <p:nvPr/>
          </p:nvSpPr>
          <p:spPr>
            <a:xfrm>
              <a:off x="10888980" y="7750788"/>
              <a:ext cx="203766" cy="178295"/>
            </a:xfrm>
            <a:custGeom>
              <a:avLst/>
              <a:gdLst>
                <a:gd name="connsiteX0" fmla="*/ 165815 w 203765"/>
                <a:gd name="connsiteY0" fmla="*/ 122514 h 178294"/>
                <a:gd name="connsiteX1" fmla="*/ 224652 w 203765"/>
                <a:gd name="connsiteY1" fmla="*/ 84817 h 178294"/>
                <a:gd name="connsiteX2" fmla="*/ 154353 w 203765"/>
                <a:gd name="connsiteY2" fmla="*/ 70044 h 178294"/>
                <a:gd name="connsiteX3" fmla="*/ 134231 w 203765"/>
                <a:gd name="connsiteY3" fmla="*/ 0 h 178294"/>
                <a:gd name="connsiteX4" fmla="*/ 100100 w 203765"/>
                <a:gd name="connsiteY4" fmla="*/ 58328 h 178294"/>
                <a:gd name="connsiteX5" fmla="*/ 0 w 203765"/>
                <a:gd name="connsiteY5" fmla="*/ 37187 h 178294"/>
                <a:gd name="connsiteX6" fmla="*/ 83035 w 203765"/>
                <a:gd name="connsiteY6" fmla="*/ 122769 h 178294"/>
                <a:gd name="connsiteX7" fmla="*/ 57564 w 203765"/>
                <a:gd name="connsiteY7" fmla="*/ 192049 h 178294"/>
                <a:gd name="connsiteX8" fmla="*/ 132193 w 203765"/>
                <a:gd name="connsiteY8" fmla="*/ 144164 h 178294"/>
                <a:gd name="connsiteX9" fmla="*/ 190012 w 203765"/>
                <a:gd name="connsiteY9" fmla="*/ 190776 h 178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3765" h="178294">
                  <a:moveTo>
                    <a:pt x="165815" y="122514"/>
                  </a:moveTo>
                  <a:lnTo>
                    <a:pt x="224652" y="84817"/>
                  </a:lnTo>
                  <a:lnTo>
                    <a:pt x="154353" y="70044"/>
                  </a:lnTo>
                  <a:lnTo>
                    <a:pt x="134231" y="0"/>
                  </a:lnTo>
                  <a:lnTo>
                    <a:pt x="100100" y="58328"/>
                  </a:lnTo>
                  <a:lnTo>
                    <a:pt x="0" y="37187"/>
                  </a:lnTo>
                  <a:lnTo>
                    <a:pt x="83035" y="122769"/>
                  </a:lnTo>
                  <a:lnTo>
                    <a:pt x="57564" y="192049"/>
                  </a:lnTo>
                  <a:lnTo>
                    <a:pt x="132193" y="144164"/>
                  </a:lnTo>
                  <a:lnTo>
                    <a:pt x="190012" y="190776"/>
                  </a:lnTo>
                  <a:close/>
                </a:path>
              </a:pathLst>
            </a:custGeom>
            <a:solidFill>
              <a:srgbClr val="F1B634"/>
            </a:solidFill>
            <a:ln w="25463" cap="flat">
              <a:noFill/>
              <a:prstDash val="solid"/>
              <a:miter/>
            </a:ln>
          </p:spPr>
          <p:txBody>
            <a:bodyPr rtlCol="0" anchor="ctr"/>
            <a:lstStyle/>
            <a:p>
              <a:endParaRPr lang="es-CO" dirty="0"/>
            </a:p>
          </p:txBody>
        </p:sp>
        <p:sp>
          <p:nvSpPr>
            <p:cNvPr id="84" name="Forma libre: forma 83">
              <a:extLst>
                <a:ext uri="{FF2B5EF4-FFF2-40B4-BE49-F238E27FC236}">
                  <a16:creationId xmlns="" xmlns:a16="http://schemas.microsoft.com/office/drawing/2014/main" id="{F91F5CF3-F33D-4338-BBF1-E8D0F77E39DF}"/>
                </a:ext>
              </a:extLst>
            </p:cNvPr>
            <p:cNvSpPr/>
            <p:nvPr/>
          </p:nvSpPr>
          <p:spPr>
            <a:xfrm>
              <a:off x="7894896" y="7755627"/>
              <a:ext cx="25471" cy="1426359"/>
            </a:xfrm>
            <a:custGeom>
              <a:avLst/>
              <a:gdLst>
                <a:gd name="connsiteX0" fmla="*/ 0 w 25470"/>
                <a:gd name="connsiteY0" fmla="*/ 0 h 1426359"/>
                <a:gd name="connsiteX1" fmla="*/ 26490 w 25470"/>
                <a:gd name="connsiteY1" fmla="*/ 0 h 1426359"/>
                <a:gd name="connsiteX2" fmla="*/ 26490 w 25470"/>
                <a:gd name="connsiteY2" fmla="*/ 1441642 h 1426359"/>
                <a:gd name="connsiteX3" fmla="*/ 0 w 25470"/>
                <a:gd name="connsiteY3" fmla="*/ 1441642 h 1426359"/>
              </a:gdLst>
              <a:ahLst/>
              <a:cxnLst>
                <a:cxn ang="0">
                  <a:pos x="connsiteX0" y="connsiteY0"/>
                </a:cxn>
                <a:cxn ang="0">
                  <a:pos x="connsiteX1" y="connsiteY1"/>
                </a:cxn>
                <a:cxn ang="0">
                  <a:pos x="connsiteX2" y="connsiteY2"/>
                </a:cxn>
                <a:cxn ang="0">
                  <a:pos x="connsiteX3" y="connsiteY3"/>
                </a:cxn>
              </a:cxnLst>
              <a:rect l="l" t="t" r="r" b="b"/>
              <a:pathLst>
                <a:path w="25470" h="1426359">
                  <a:moveTo>
                    <a:pt x="0" y="0"/>
                  </a:moveTo>
                  <a:lnTo>
                    <a:pt x="26490" y="0"/>
                  </a:lnTo>
                  <a:lnTo>
                    <a:pt x="26490" y="1441642"/>
                  </a:lnTo>
                  <a:lnTo>
                    <a:pt x="0" y="1441642"/>
                  </a:lnTo>
                  <a:close/>
                </a:path>
              </a:pathLst>
            </a:custGeom>
            <a:solidFill>
              <a:srgbClr val="FFFFFF"/>
            </a:solidFill>
            <a:ln w="25463" cap="flat">
              <a:noFill/>
              <a:prstDash val="solid"/>
              <a:miter/>
            </a:ln>
          </p:spPr>
          <p:txBody>
            <a:bodyPr rtlCol="0" anchor="ctr"/>
            <a:lstStyle/>
            <a:p>
              <a:endParaRPr lang="es-CO" dirty="0"/>
            </a:p>
          </p:txBody>
        </p:sp>
        <p:sp>
          <p:nvSpPr>
            <p:cNvPr id="85" name="Forma libre: forma 84">
              <a:extLst>
                <a:ext uri="{FF2B5EF4-FFF2-40B4-BE49-F238E27FC236}">
                  <a16:creationId xmlns="" xmlns:a16="http://schemas.microsoft.com/office/drawing/2014/main" id="{6E184517-0F83-4B56-B61D-9113C06AD850}"/>
                </a:ext>
              </a:extLst>
            </p:cNvPr>
            <p:cNvSpPr/>
            <p:nvPr/>
          </p:nvSpPr>
          <p:spPr>
            <a:xfrm>
              <a:off x="6018212" y="8873537"/>
              <a:ext cx="101883" cy="101883"/>
            </a:xfrm>
            <a:custGeom>
              <a:avLst/>
              <a:gdLst>
                <a:gd name="connsiteX0" fmla="*/ 77686 w 101882"/>
                <a:gd name="connsiteY0" fmla="*/ 74120 h 101882"/>
                <a:gd name="connsiteX1" fmla="*/ 60620 w 101882"/>
                <a:gd name="connsiteY1" fmla="*/ 28782 h 101882"/>
                <a:gd name="connsiteX2" fmla="*/ 44064 w 101882"/>
                <a:gd name="connsiteY2" fmla="*/ 74120 h 101882"/>
                <a:gd name="connsiteX3" fmla="*/ 77686 w 101882"/>
                <a:gd name="connsiteY3" fmla="*/ 74120 h 101882"/>
                <a:gd name="connsiteX4" fmla="*/ 123533 w 101882"/>
                <a:gd name="connsiteY4" fmla="*/ 123023 h 101882"/>
                <a:gd name="connsiteX5" fmla="*/ 96534 w 101882"/>
                <a:gd name="connsiteY5" fmla="*/ 123023 h 101882"/>
                <a:gd name="connsiteX6" fmla="*/ 85836 w 101882"/>
                <a:gd name="connsiteY6" fmla="*/ 95006 h 101882"/>
                <a:gd name="connsiteX7" fmla="*/ 36423 w 101882"/>
                <a:gd name="connsiteY7" fmla="*/ 95006 h 101882"/>
                <a:gd name="connsiteX8" fmla="*/ 26235 w 101882"/>
                <a:gd name="connsiteY8" fmla="*/ 123023 h 101882"/>
                <a:gd name="connsiteX9" fmla="*/ 0 w 101882"/>
                <a:gd name="connsiteY9" fmla="*/ 123023 h 101882"/>
                <a:gd name="connsiteX10" fmla="*/ 47885 w 101882"/>
                <a:gd name="connsiteY10" fmla="*/ 0 h 101882"/>
                <a:gd name="connsiteX11" fmla="*/ 74375 w 101882"/>
                <a:gd name="connsiteY11" fmla="*/ 0 h 101882"/>
                <a:gd name="connsiteX12" fmla="*/ 123533 w 101882"/>
                <a:gd name="connsiteY12" fmla="*/ 123023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882" h="101882">
                  <a:moveTo>
                    <a:pt x="77686" y="74120"/>
                  </a:moveTo>
                  <a:lnTo>
                    <a:pt x="60620" y="28782"/>
                  </a:lnTo>
                  <a:lnTo>
                    <a:pt x="44064" y="74120"/>
                  </a:lnTo>
                  <a:lnTo>
                    <a:pt x="77686" y="74120"/>
                  </a:lnTo>
                  <a:close/>
                  <a:moveTo>
                    <a:pt x="123533" y="123023"/>
                  </a:moveTo>
                  <a:lnTo>
                    <a:pt x="96534" y="123023"/>
                  </a:lnTo>
                  <a:lnTo>
                    <a:pt x="85836" y="95006"/>
                  </a:lnTo>
                  <a:lnTo>
                    <a:pt x="36423" y="95006"/>
                  </a:lnTo>
                  <a:lnTo>
                    <a:pt x="26235" y="123023"/>
                  </a:lnTo>
                  <a:lnTo>
                    <a:pt x="0" y="123023"/>
                  </a:lnTo>
                  <a:lnTo>
                    <a:pt x="47885" y="0"/>
                  </a:lnTo>
                  <a:lnTo>
                    <a:pt x="74375" y="0"/>
                  </a:lnTo>
                  <a:lnTo>
                    <a:pt x="123533" y="123023"/>
                  </a:lnTo>
                  <a:close/>
                </a:path>
              </a:pathLst>
            </a:custGeom>
            <a:solidFill>
              <a:srgbClr val="FFFFFF"/>
            </a:solidFill>
            <a:ln w="25463" cap="flat">
              <a:noFill/>
              <a:prstDash val="solid"/>
              <a:miter/>
            </a:ln>
          </p:spPr>
          <p:txBody>
            <a:bodyPr rtlCol="0" anchor="ctr"/>
            <a:lstStyle/>
            <a:p>
              <a:endParaRPr lang="es-CO" dirty="0"/>
            </a:p>
          </p:txBody>
        </p:sp>
        <p:sp>
          <p:nvSpPr>
            <p:cNvPr id="86" name="Forma libre: forma 85">
              <a:extLst>
                <a:ext uri="{FF2B5EF4-FFF2-40B4-BE49-F238E27FC236}">
                  <a16:creationId xmlns="" xmlns:a16="http://schemas.microsoft.com/office/drawing/2014/main" id="{21EC2379-75C2-4B0F-9577-EE6B1A76CEF6}"/>
                </a:ext>
              </a:extLst>
            </p:cNvPr>
            <p:cNvSpPr/>
            <p:nvPr/>
          </p:nvSpPr>
          <p:spPr>
            <a:xfrm>
              <a:off x="6148367" y="8874555"/>
              <a:ext cx="76412" cy="101883"/>
            </a:xfrm>
            <a:custGeom>
              <a:avLst/>
              <a:gdLst>
                <a:gd name="connsiteX0" fmla="*/ 0 w 76412"/>
                <a:gd name="connsiteY0" fmla="*/ 122005 h 101882"/>
                <a:gd name="connsiteX1" fmla="*/ 0 w 76412"/>
                <a:gd name="connsiteY1" fmla="*/ 0 h 101882"/>
                <a:gd name="connsiteX2" fmla="*/ 24961 w 76412"/>
                <a:gd name="connsiteY2" fmla="*/ 0 h 101882"/>
                <a:gd name="connsiteX3" fmla="*/ 24961 w 76412"/>
                <a:gd name="connsiteY3" fmla="*/ 101119 h 101882"/>
                <a:gd name="connsiteX4" fmla="*/ 86600 w 76412"/>
                <a:gd name="connsiteY4" fmla="*/ 101119 h 101882"/>
                <a:gd name="connsiteX5" fmla="*/ 86600 w 76412"/>
                <a:gd name="connsiteY5" fmla="*/ 122005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412" h="101882">
                  <a:moveTo>
                    <a:pt x="0" y="122005"/>
                  </a:moveTo>
                  <a:lnTo>
                    <a:pt x="0" y="0"/>
                  </a:lnTo>
                  <a:lnTo>
                    <a:pt x="24961" y="0"/>
                  </a:lnTo>
                  <a:lnTo>
                    <a:pt x="24961" y="101119"/>
                  </a:lnTo>
                  <a:lnTo>
                    <a:pt x="86600" y="101119"/>
                  </a:lnTo>
                  <a:lnTo>
                    <a:pt x="86600" y="122005"/>
                  </a:lnTo>
                  <a:close/>
                </a:path>
              </a:pathLst>
            </a:custGeom>
            <a:solidFill>
              <a:srgbClr val="FFFFFF"/>
            </a:solidFill>
            <a:ln w="25463" cap="flat">
              <a:noFill/>
              <a:prstDash val="solid"/>
              <a:miter/>
            </a:ln>
          </p:spPr>
          <p:txBody>
            <a:bodyPr rtlCol="0" anchor="ctr"/>
            <a:lstStyle/>
            <a:p>
              <a:endParaRPr lang="es-CO" dirty="0"/>
            </a:p>
          </p:txBody>
        </p:sp>
        <p:sp>
          <p:nvSpPr>
            <p:cNvPr id="87" name="Forma libre: forma 86">
              <a:extLst>
                <a:ext uri="{FF2B5EF4-FFF2-40B4-BE49-F238E27FC236}">
                  <a16:creationId xmlns="" xmlns:a16="http://schemas.microsoft.com/office/drawing/2014/main" id="{52D67C68-B78C-4544-B139-9CD047DD7320}"/>
                </a:ext>
              </a:extLst>
            </p:cNvPr>
            <p:cNvSpPr/>
            <p:nvPr/>
          </p:nvSpPr>
          <p:spPr>
            <a:xfrm>
              <a:off x="6241081" y="8871499"/>
              <a:ext cx="101883" cy="101883"/>
            </a:xfrm>
            <a:custGeom>
              <a:avLst/>
              <a:gdLst>
                <a:gd name="connsiteX0" fmla="*/ 83035 w 101882"/>
                <a:gd name="connsiteY0" fmla="*/ 79723 h 101882"/>
                <a:gd name="connsiteX1" fmla="*/ 106977 w 101882"/>
                <a:gd name="connsiteY1" fmla="*/ 87365 h 101882"/>
                <a:gd name="connsiteX2" fmla="*/ 88638 w 101882"/>
                <a:gd name="connsiteY2" fmla="*/ 117420 h 101882"/>
                <a:gd name="connsiteX3" fmla="*/ 56036 w 101882"/>
                <a:gd name="connsiteY3" fmla="*/ 127099 h 101882"/>
                <a:gd name="connsiteX4" fmla="*/ 15792 w 101882"/>
                <a:gd name="connsiteY4" fmla="*/ 110288 h 101882"/>
                <a:gd name="connsiteX5" fmla="*/ 0 w 101882"/>
                <a:gd name="connsiteY5" fmla="*/ 64441 h 101882"/>
                <a:gd name="connsiteX6" fmla="*/ 15792 w 101882"/>
                <a:gd name="connsiteY6" fmla="*/ 16811 h 101882"/>
                <a:gd name="connsiteX7" fmla="*/ 57564 w 101882"/>
                <a:gd name="connsiteY7" fmla="*/ 0 h 101882"/>
                <a:gd name="connsiteX8" fmla="*/ 94242 w 101882"/>
                <a:gd name="connsiteY8" fmla="*/ 13499 h 101882"/>
                <a:gd name="connsiteX9" fmla="*/ 106977 w 101882"/>
                <a:gd name="connsiteY9" fmla="*/ 36168 h 101882"/>
                <a:gd name="connsiteX10" fmla="*/ 82270 w 101882"/>
                <a:gd name="connsiteY10" fmla="*/ 42027 h 101882"/>
                <a:gd name="connsiteX11" fmla="*/ 73101 w 101882"/>
                <a:gd name="connsiteY11" fmla="*/ 26999 h 101882"/>
                <a:gd name="connsiteX12" fmla="*/ 56290 w 101882"/>
                <a:gd name="connsiteY12" fmla="*/ 21395 h 101882"/>
                <a:gd name="connsiteX13" fmla="*/ 33876 w 101882"/>
                <a:gd name="connsiteY13" fmla="*/ 31329 h 101882"/>
                <a:gd name="connsiteX14" fmla="*/ 25471 w 101882"/>
                <a:gd name="connsiteY14" fmla="*/ 63167 h 101882"/>
                <a:gd name="connsiteX15" fmla="*/ 33876 w 101882"/>
                <a:gd name="connsiteY15" fmla="*/ 96279 h 101882"/>
                <a:gd name="connsiteX16" fmla="*/ 55781 w 101882"/>
                <a:gd name="connsiteY16" fmla="*/ 106213 h 101882"/>
                <a:gd name="connsiteX17" fmla="*/ 72846 w 101882"/>
                <a:gd name="connsiteY17" fmla="*/ 99845 h 101882"/>
                <a:gd name="connsiteX18" fmla="*/ 83035 w 101882"/>
                <a:gd name="connsiteY18" fmla="*/ 79723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1882" h="101882">
                  <a:moveTo>
                    <a:pt x="83035" y="79723"/>
                  </a:moveTo>
                  <a:lnTo>
                    <a:pt x="106977" y="87365"/>
                  </a:lnTo>
                  <a:cubicBezTo>
                    <a:pt x="103411" y="100864"/>
                    <a:pt x="97044" y="110798"/>
                    <a:pt x="88638" y="117420"/>
                  </a:cubicBezTo>
                  <a:cubicBezTo>
                    <a:pt x="79978" y="124042"/>
                    <a:pt x="69026" y="127099"/>
                    <a:pt x="56036" y="127099"/>
                  </a:cubicBezTo>
                  <a:cubicBezTo>
                    <a:pt x="39734" y="127099"/>
                    <a:pt x="26235" y="121495"/>
                    <a:pt x="15792" y="110288"/>
                  </a:cubicBezTo>
                  <a:cubicBezTo>
                    <a:pt x="5349" y="99081"/>
                    <a:pt x="0" y="83799"/>
                    <a:pt x="0" y="64441"/>
                  </a:cubicBezTo>
                  <a:cubicBezTo>
                    <a:pt x="0" y="44064"/>
                    <a:pt x="5349" y="28272"/>
                    <a:pt x="15792" y="16811"/>
                  </a:cubicBezTo>
                  <a:cubicBezTo>
                    <a:pt x="26490" y="5604"/>
                    <a:pt x="40244" y="0"/>
                    <a:pt x="57564" y="0"/>
                  </a:cubicBezTo>
                  <a:cubicBezTo>
                    <a:pt x="72592" y="0"/>
                    <a:pt x="84818" y="4585"/>
                    <a:pt x="94242" y="13499"/>
                  </a:cubicBezTo>
                  <a:cubicBezTo>
                    <a:pt x="99845" y="18594"/>
                    <a:pt x="103921" y="26490"/>
                    <a:pt x="106977" y="36168"/>
                  </a:cubicBezTo>
                  <a:lnTo>
                    <a:pt x="82270" y="42027"/>
                  </a:lnTo>
                  <a:cubicBezTo>
                    <a:pt x="80742" y="35659"/>
                    <a:pt x="77940" y="30565"/>
                    <a:pt x="73101" y="26999"/>
                  </a:cubicBezTo>
                  <a:cubicBezTo>
                    <a:pt x="68516" y="23433"/>
                    <a:pt x="62913" y="21395"/>
                    <a:pt x="56290" y="21395"/>
                  </a:cubicBezTo>
                  <a:cubicBezTo>
                    <a:pt x="47121" y="21395"/>
                    <a:pt x="39734" y="24707"/>
                    <a:pt x="33876" y="31329"/>
                  </a:cubicBezTo>
                  <a:cubicBezTo>
                    <a:pt x="28273" y="37951"/>
                    <a:pt x="25471" y="48394"/>
                    <a:pt x="25471" y="63167"/>
                  </a:cubicBezTo>
                  <a:cubicBezTo>
                    <a:pt x="25471" y="78704"/>
                    <a:pt x="28273" y="89657"/>
                    <a:pt x="33876" y="96279"/>
                  </a:cubicBezTo>
                  <a:cubicBezTo>
                    <a:pt x="39480" y="102902"/>
                    <a:pt x="46611" y="106213"/>
                    <a:pt x="55781" y="106213"/>
                  </a:cubicBezTo>
                  <a:cubicBezTo>
                    <a:pt x="62403" y="106213"/>
                    <a:pt x="68007" y="104175"/>
                    <a:pt x="72846" y="99845"/>
                  </a:cubicBezTo>
                  <a:cubicBezTo>
                    <a:pt x="77686" y="95260"/>
                    <a:pt x="80997" y="88638"/>
                    <a:pt x="83035" y="79723"/>
                  </a:cubicBezTo>
                </a:path>
              </a:pathLst>
            </a:custGeom>
            <a:solidFill>
              <a:srgbClr val="FFFFFF"/>
            </a:solidFill>
            <a:ln w="25463" cap="flat">
              <a:noFill/>
              <a:prstDash val="solid"/>
              <a:miter/>
            </a:ln>
          </p:spPr>
          <p:txBody>
            <a:bodyPr rtlCol="0" anchor="ctr"/>
            <a:lstStyle/>
            <a:p>
              <a:endParaRPr lang="es-CO" dirty="0"/>
            </a:p>
          </p:txBody>
        </p:sp>
        <p:sp>
          <p:nvSpPr>
            <p:cNvPr id="88" name="Forma libre: forma 87">
              <a:extLst>
                <a:ext uri="{FF2B5EF4-FFF2-40B4-BE49-F238E27FC236}">
                  <a16:creationId xmlns="" xmlns:a16="http://schemas.microsoft.com/office/drawing/2014/main" id="{488773EF-CC71-46D1-A349-CD28AA929853}"/>
                </a:ext>
              </a:extLst>
            </p:cNvPr>
            <p:cNvSpPr/>
            <p:nvPr/>
          </p:nvSpPr>
          <p:spPr>
            <a:xfrm>
              <a:off x="6349586" y="8873537"/>
              <a:ext cx="101883" cy="101883"/>
            </a:xfrm>
            <a:custGeom>
              <a:avLst/>
              <a:gdLst>
                <a:gd name="connsiteX0" fmla="*/ 77940 w 101882"/>
                <a:gd name="connsiteY0" fmla="*/ 74120 h 101882"/>
                <a:gd name="connsiteX1" fmla="*/ 61130 w 101882"/>
                <a:gd name="connsiteY1" fmla="*/ 28782 h 101882"/>
                <a:gd name="connsiteX2" fmla="*/ 44319 w 101882"/>
                <a:gd name="connsiteY2" fmla="*/ 74120 h 101882"/>
                <a:gd name="connsiteX3" fmla="*/ 77940 w 101882"/>
                <a:gd name="connsiteY3" fmla="*/ 74120 h 101882"/>
                <a:gd name="connsiteX4" fmla="*/ 123788 w 101882"/>
                <a:gd name="connsiteY4" fmla="*/ 123023 h 101882"/>
                <a:gd name="connsiteX5" fmla="*/ 96534 w 101882"/>
                <a:gd name="connsiteY5" fmla="*/ 123023 h 101882"/>
                <a:gd name="connsiteX6" fmla="*/ 85836 w 101882"/>
                <a:gd name="connsiteY6" fmla="*/ 95006 h 101882"/>
                <a:gd name="connsiteX7" fmla="*/ 36678 w 101882"/>
                <a:gd name="connsiteY7" fmla="*/ 95006 h 101882"/>
                <a:gd name="connsiteX8" fmla="*/ 26490 w 101882"/>
                <a:gd name="connsiteY8" fmla="*/ 123023 h 101882"/>
                <a:gd name="connsiteX9" fmla="*/ 0 w 101882"/>
                <a:gd name="connsiteY9" fmla="*/ 123023 h 101882"/>
                <a:gd name="connsiteX10" fmla="*/ 47885 w 101882"/>
                <a:gd name="connsiteY10" fmla="*/ 0 h 101882"/>
                <a:gd name="connsiteX11" fmla="*/ 74375 w 101882"/>
                <a:gd name="connsiteY11" fmla="*/ 0 h 101882"/>
                <a:gd name="connsiteX12" fmla="*/ 123788 w 101882"/>
                <a:gd name="connsiteY12" fmla="*/ 123023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882" h="101882">
                  <a:moveTo>
                    <a:pt x="77940" y="74120"/>
                  </a:moveTo>
                  <a:lnTo>
                    <a:pt x="61130" y="28782"/>
                  </a:lnTo>
                  <a:lnTo>
                    <a:pt x="44319" y="74120"/>
                  </a:lnTo>
                  <a:lnTo>
                    <a:pt x="77940" y="74120"/>
                  </a:lnTo>
                  <a:close/>
                  <a:moveTo>
                    <a:pt x="123788" y="123023"/>
                  </a:moveTo>
                  <a:lnTo>
                    <a:pt x="96534" y="123023"/>
                  </a:lnTo>
                  <a:lnTo>
                    <a:pt x="85836" y="95006"/>
                  </a:lnTo>
                  <a:lnTo>
                    <a:pt x="36678" y="95006"/>
                  </a:lnTo>
                  <a:lnTo>
                    <a:pt x="26490" y="123023"/>
                  </a:lnTo>
                  <a:lnTo>
                    <a:pt x="0" y="123023"/>
                  </a:lnTo>
                  <a:lnTo>
                    <a:pt x="47885" y="0"/>
                  </a:lnTo>
                  <a:lnTo>
                    <a:pt x="74375" y="0"/>
                  </a:lnTo>
                  <a:lnTo>
                    <a:pt x="123788" y="123023"/>
                  </a:lnTo>
                  <a:close/>
                </a:path>
              </a:pathLst>
            </a:custGeom>
            <a:solidFill>
              <a:srgbClr val="FFFFFF"/>
            </a:solidFill>
            <a:ln w="25463" cap="flat">
              <a:noFill/>
              <a:prstDash val="solid"/>
              <a:miter/>
            </a:ln>
          </p:spPr>
          <p:txBody>
            <a:bodyPr rtlCol="0" anchor="ctr"/>
            <a:lstStyle/>
            <a:p>
              <a:endParaRPr lang="es-CO" dirty="0"/>
            </a:p>
          </p:txBody>
        </p:sp>
        <p:sp>
          <p:nvSpPr>
            <p:cNvPr id="89" name="Forma libre: forma 88">
              <a:extLst>
                <a:ext uri="{FF2B5EF4-FFF2-40B4-BE49-F238E27FC236}">
                  <a16:creationId xmlns="" xmlns:a16="http://schemas.microsoft.com/office/drawing/2014/main" id="{B0B86D89-EEC7-4D81-948E-9500AEF7ECE4}"/>
                </a:ext>
              </a:extLst>
            </p:cNvPr>
            <p:cNvSpPr/>
            <p:nvPr/>
          </p:nvSpPr>
          <p:spPr>
            <a:xfrm>
              <a:off x="6479996" y="8874555"/>
              <a:ext cx="76412" cy="101883"/>
            </a:xfrm>
            <a:custGeom>
              <a:avLst/>
              <a:gdLst>
                <a:gd name="connsiteX0" fmla="*/ 0 w 76412"/>
                <a:gd name="connsiteY0" fmla="*/ 122005 h 101882"/>
                <a:gd name="connsiteX1" fmla="*/ 0 w 76412"/>
                <a:gd name="connsiteY1" fmla="*/ 0 h 101882"/>
                <a:gd name="connsiteX2" fmla="*/ 24707 w 76412"/>
                <a:gd name="connsiteY2" fmla="*/ 0 h 101882"/>
                <a:gd name="connsiteX3" fmla="*/ 24707 w 76412"/>
                <a:gd name="connsiteY3" fmla="*/ 101119 h 101882"/>
                <a:gd name="connsiteX4" fmla="*/ 86346 w 76412"/>
                <a:gd name="connsiteY4" fmla="*/ 101119 h 101882"/>
                <a:gd name="connsiteX5" fmla="*/ 86346 w 76412"/>
                <a:gd name="connsiteY5" fmla="*/ 122005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412" h="101882">
                  <a:moveTo>
                    <a:pt x="0" y="122005"/>
                  </a:moveTo>
                  <a:lnTo>
                    <a:pt x="0" y="0"/>
                  </a:lnTo>
                  <a:lnTo>
                    <a:pt x="24707" y="0"/>
                  </a:lnTo>
                  <a:lnTo>
                    <a:pt x="24707" y="101119"/>
                  </a:lnTo>
                  <a:lnTo>
                    <a:pt x="86346" y="101119"/>
                  </a:lnTo>
                  <a:lnTo>
                    <a:pt x="86346" y="122005"/>
                  </a:lnTo>
                  <a:close/>
                </a:path>
              </a:pathLst>
            </a:custGeom>
            <a:solidFill>
              <a:srgbClr val="FFFFFF"/>
            </a:solidFill>
            <a:ln w="25463" cap="flat">
              <a:noFill/>
              <a:prstDash val="solid"/>
              <a:miter/>
            </a:ln>
          </p:spPr>
          <p:txBody>
            <a:bodyPr rtlCol="0" anchor="ctr"/>
            <a:lstStyle/>
            <a:p>
              <a:endParaRPr lang="es-CO" dirty="0"/>
            </a:p>
          </p:txBody>
        </p:sp>
        <p:sp>
          <p:nvSpPr>
            <p:cNvPr id="90" name="Forma libre: forma 89">
              <a:extLst>
                <a:ext uri="{FF2B5EF4-FFF2-40B4-BE49-F238E27FC236}">
                  <a16:creationId xmlns="" xmlns:a16="http://schemas.microsoft.com/office/drawing/2014/main" id="{1B1D9DC9-9F9B-4FF6-B473-F4D7233EC22F}"/>
                </a:ext>
              </a:extLst>
            </p:cNvPr>
            <p:cNvSpPr/>
            <p:nvPr/>
          </p:nvSpPr>
          <p:spPr>
            <a:xfrm>
              <a:off x="6576530" y="8873537"/>
              <a:ext cx="101883" cy="101883"/>
            </a:xfrm>
            <a:custGeom>
              <a:avLst/>
              <a:gdLst>
                <a:gd name="connsiteX0" fmla="*/ 25216 w 101882"/>
                <a:gd name="connsiteY0" fmla="*/ 20886 h 101882"/>
                <a:gd name="connsiteX1" fmla="*/ 25216 w 101882"/>
                <a:gd name="connsiteY1" fmla="*/ 102137 h 101882"/>
                <a:gd name="connsiteX2" fmla="*/ 43810 w 101882"/>
                <a:gd name="connsiteY2" fmla="*/ 102137 h 101882"/>
                <a:gd name="connsiteX3" fmla="*/ 58837 w 101882"/>
                <a:gd name="connsiteY3" fmla="*/ 100864 h 101882"/>
                <a:gd name="connsiteX4" fmla="*/ 69026 w 101882"/>
                <a:gd name="connsiteY4" fmla="*/ 95770 h 101882"/>
                <a:gd name="connsiteX5" fmla="*/ 75648 w 101882"/>
                <a:gd name="connsiteY5" fmla="*/ 83799 h 101882"/>
                <a:gd name="connsiteX6" fmla="*/ 78195 w 101882"/>
                <a:gd name="connsiteY6" fmla="*/ 61384 h 101882"/>
                <a:gd name="connsiteX7" fmla="*/ 75648 w 101882"/>
                <a:gd name="connsiteY7" fmla="*/ 39480 h 101882"/>
                <a:gd name="connsiteX8" fmla="*/ 68516 w 101882"/>
                <a:gd name="connsiteY8" fmla="*/ 27508 h 101882"/>
                <a:gd name="connsiteX9" fmla="*/ 57054 w 101882"/>
                <a:gd name="connsiteY9" fmla="*/ 21650 h 101882"/>
                <a:gd name="connsiteX10" fmla="*/ 36678 w 101882"/>
                <a:gd name="connsiteY10" fmla="*/ 20631 h 101882"/>
                <a:gd name="connsiteX11" fmla="*/ 25216 w 101882"/>
                <a:gd name="connsiteY11" fmla="*/ 20631 h 101882"/>
                <a:gd name="connsiteX12" fmla="*/ 255 w 101882"/>
                <a:gd name="connsiteY12" fmla="*/ 0 h 101882"/>
                <a:gd name="connsiteX13" fmla="*/ 45593 w 101882"/>
                <a:gd name="connsiteY13" fmla="*/ 0 h 101882"/>
                <a:gd name="connsiteX14" fmla="*/ 69026 w 101882"/>
                <a:gd name="connsiteY14" fmla="*/ 2292 h 101882"/>
                <a:gd name="connsiteX15" fmla="*/ 87619 w 101882"/>
                <a:gd name="connsiteY15" fmla="*/ 13754 h 101882"/>
                <a:gd name="connsiteX16" fmla="*/ 99336 w 101882"/>
                <a:gd name="connsiteY16" fmla="*/ 33621 h 101882"/>
                <a:gd name="connsiteX17" fmla="*/ 103411 w 101882"/>
                <a:gd name="connsiteY17" fmla="*/ 62658 h 101882"/>
                <a:gd name="connsiteX18" fmla="*/ 99591 w 101882"/>
                <a:gd name="connsiteY18" fmla="*/ 88893 h 101882"/>
                <a:gd name="connsiteX19" fmla="*/ 86346 w 101882"/>
                <a:gd name="connsiteY19" fmla="*/ 110543 h 101882"/>
                <a:gd name="connsiteX20" fmla="*/ 68771 w 101882"/>
                <a:gd name="connsiteY20" fmla="*/ 120476 h 101882"/>
                <a:gd name="connsiteX21" fmla="*/ 46866 w 101882"/>
                <a:gd name="connsiteY21" fmla="*/ 123023 h 101882"/>
                <a:gd name="connsiteX22" fmla="*/ 0 w 101882"/>
                <a:gd name="connsiteY22" fmla="*/ 123023 h 101882"/>
                <a:gd name="connsiteX23" fmla="*/ 0 w 101882"/>
                <a:gd name="connsiteY23" fmla="*/ 0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1882" h="101882">
                  <a:moveTo>
                    <a:pt x="25216" y="20886"/>
                  </a:moveTo>
                  <a:lnTo>
                    <a:pt x="25216" y="102137"/>
                  </a:lnTo>
                  <a:lnTo>
                    <a:pt x="43810" y="102137"/>
                  </a:lnTo>
                  <a:cubicBezTo>
                    <a:pt x="50941" y="102137"/>
                    <a:pt x="55781" y="101628"/>
                    <a:pt x="58837" y="100864"/>
                  </a:cubicBezTo>
                  <a:cubicBezTo>
                    <a:pt x="62913" y="99845"/>
                    <a:pt x="66224" y="98317"/>
                    <a:pt x="69026" y="95770"/>
                  </a:cubicBezTo>
                  <a:cubicBezTo>
                    <a:pt x="71573" y="93223"/>
                    <a:pt x="73865" y="89402"/>
                    <a:pt x="75648" y="83799"/>
                  </a:cubicBezTo>
                  <a:cubicBezTo>
                    <a:pt x="77176" y="78195"/>
                    <a:pt x="78195" y="70809"/>
                    <a:pt x="78195" y="61384"/>
                  </a:cubicBezTo>
                  <a:cubicBezTo>
                    <a:pt x="78195" y="51960"/>
                    <a:pt x="77431" y="44574"/>
                    <a:pt x="75648" y="39480"/>
                  </a:cubicBezTo>
                  <a:cubicBezTo>
                    <a:pt x="73865" y="34385"/>
                    <a:pt x="71573" y="30310"/>
                    <a:pt x="68516" y="27508"/>
                  </a:cubicBezTo>
                  <a:cubicBezTo>
                    <a:pt x="65460" y="24707"/>
                    <a:pt x="61639" y="22924"/>
                    <a:pt x="57054" y="21650"/>
                  </a:cubicBezTo>
                  <a:cubicBezTo>
                    <a:pt x="53489" y="20886"/>
                    <a:pt x="46866" y="20631"/>
                    <a:pt x="36678" y="20631"/>
                  </a:cubicBezTo>
                  <a:lnTo>
                    <a:pt x="25216" y="20631"/>
                  </a:lnTo>
                  <a:close/>
                  <a:moveTo>
                    <a:pt x="255" y="0"/>
                  </a:moveTo>
                  <a:lnTo>
                    <a:pt x="45593" y="0"/>
                  </a:lnTo>
                  <a:cubicBezTo>
                    <a:pt x="55781" y="0"/>
                    <a:pt x="63677" y="764"/>
                    <a:pt x="69026" y="2292"/>
                  </a:cubicBezTo>
                  <a:cubicBezTo>
                    <a:pt x="76157" y="4330"/>
                    <a:pt x="82270" y="8151"/>
                    <a:pt x="87619" y="13754"/>
                  </a:cubicBezTo>
                  <a:cubicBezTo>
                    <a:pt x="92713" y="19103"/>
                    <a:pt x="96789" y="25980"/>
                    <a:pt x="99336" y="33621"/>
                  </a:cubicBezTo>
                  <a:cubicBezTo>
                    <a:pt x="102138" y="41517"/>
                    <a:pt x="103411" y="51196"/>
                    <a:pt x="103411" y="62658"/>
                  </a:cubicBezTo>
                  <a:cubicBezTo>
                    <a:pt x="103411" y="72846"/>
                    <a:pt x="102138" y="81506"/>
                    <a:pt x="99591" y="88893"/>
                  </a:cubicBezTo>
                  <a:cubicBezTo>
                    <a:pt x="96534" y="97807"/>
                    <a:pt x="92204" y="104939"/>
                    <a:pt x="86346" y="110543"/>
                  </a:cubicBezTo>
                  <a:cubicBezTo>
                    <a:pt x="82016" y="114873"/>
                    <a:pt x="76157" y="118184"/>
                    <a:pt x="68771" y="120476"/>
                  </a:cubicBezTo>
                  <a:cubicBezTo>
                    <a:pt x="63422" y="122259"/>
                    <a:pt x="56036" y="123023"/>
                    <a:pt x="46866" y="123023"/>
                  </a:cubicBezTo>
                  <a:lnTo>
                    <a:pt x="0" y="123023"/>
                  </a:lnTo>
                  <a:lnTo>
                    <a:pt x="0" y="0"/>
                  </a:lnTo>
                  <a:close/>
                </a:path>
              </a:pathLst>
            </a:custGeom>
            <a:solidFill>
              <a:srgbClr val="FFFFFF"/>
            </a:solidFill>
            <a:ln w="25463" cap="flat">
              <a:noFill/>
              <a:prstDash val="solid"/>
              <a:miter/>
            </a:ln>
          </p:spPr>
          <p:txBody>
            <a:bodyPr rtlCol="0" anchor="ctr"/>
            <a:lstStyle/>
            <a:p>
              <a:endParaRPr lang="es-CO" dirty="0"/>
            </a:p>
          </p:txBody>
        </p:sp>
        <p:sp>
          <p:nvSpPr>
            <p:cNvPr id="91" name="Forma libre: forma 90">
              <a:extLst>
                <a:ext uri="{FF2B5EF4-FFF2-40B4-BE49-F238E27FC236}">
                  <a16:creationId xmlns="" xmlns:a16="http://schemas.microsoft.com/office/drawing/2014/main" id="{6C2B44FB-5926-483D-888D-15D571305468}"/>
                </a:ext>
              </a:extLst>
            </p:cNvPr>
            <p:cNvSpPr/>
            <p:nvPr/>
          </p:nvSpPr>
          <p:spPr>
            <a:xfrm>
              <a:off x="6693186" y="8837368"/>
              <a:ext cx="25471" cy="152824"/>
            </a:xfrm>
            <a:custGeom>
              <a:avLst/>
              <a:gdLst>
                <a:gd name="connsiteX0" fmla="*/ 0 w 25470"/>
                <a:gd name="connsiteY0" fmla="*/ 36168 h 152824"/>
                <a:gd name="connsiteX1" fmla="*/ 24961 w 25470"/>
                <a:gd name="connsiteY1" fmla="*/ 36168 h 152824"/>
                <a:gd name="connsiteX2" fmla="*/ 24961 w 25470"/>
                <a:gd name="connsiteY2" fmla="*/ 159192 h 152824"/>
                <a:gd name="connsiteX3" fmla="*/ 0 w 25470"/>
                <a:gd name="connsiteY3" fmla="*/ 159192 h 152824"/>
                <a:gd name="connsiteX4" fmla="*/ 0 w 25470"/>
                <a:gd name="connsiteY4" fmla="*/ 36168 h 152824"/>
                <a:gd name="connsiteX5" fmla="*/ 6113 w 25470"/>
                <a:gd name="connsiteY5" fmla="*/ 24961 h 152824"/>
                <a:gd name="connsiteX6" fmla="*/ 17575 w 25470"/>
                <a:gd name="connsiteY6" fmla="*/ 0 h 152824"/>
                <a:gd name="connsiteX7" fmla="*/ 44064 w 25470"/>
                <a:gd name="connsiteY7" fmla="*/ 0 h 152824"/>
                <a:gd name="connsiteX8" fmla="*/ 21141 w 25470"/>
                <a:gd name="connsiteY8" fmla="*/ 24961 h 152824"/>
                <a:gd name="connsiteX9" fmla="*/ 6113 w 25470"/>
                <a:gd name="connsiteY9" fmla="*/ 24961 h 152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470" h="152824">
                  <a:moveTo>
                    <a:pt x="0" y="36168"/>
                  </a:moveTo>
                  <a:lnTo>
                    <a:pt x="24961" y="36168"/>
                  </a:lnTo>
                  <a:lnTo>
                    <a:pt x="24961" y="159192"/>
                  </a:lnTo>
                  <a:lnTo>
                    <a:pt x="0" y="159192"/>
                  </a:lnTo>
                  <a:lnTo>
                    <a:pt x="0" y="36168"/>
                  </a:lnTo>
                  <a:close/>
                  <a:moveTo>
                    <a:pt x="6113" y="24961"/>
                  </a:moveTo>
                  <a:lnTo>
                    <a:pt x="17575" y="0"/>
                  </a:lnTo>
                  <a:lnTo>
                    <a:pt x="44064" y="0"/>
                  </a:lnTo>
                  <a:lnTo>
                    <a:pt x="21141" y="24961"/>
                  </a:lnTo>
                  <a:lnTo>
                    <a:pt x="6113" y="24961"/>
                  </a:lnTo>
                  <a:close/>
                </a:path>
              </a:pathLst>
            </a:custGeom>
            <a:solidFill>
              <a:srgbClr val="FFFFFF"/>
            </a:solidFill>
            <a:ln w="25463" cap="flat">
              <a:noFill/>
              <a:prstDash val="solid"/>
              <a:miter/>
            </a:ln>
          </p:spPr>
          <p:txBody>
            <a:bodyPr rtlCol="0" anchor="ctr"/>
            <a:lstStyle/>
            <a:p>
              <a:endParaRPr lang="es-CO" dirty="0"/>
            </a:p>
          </p:txBody>
        </p:sp>
        <p:sp>
          <p:nvSpPr>
            <p:cNvPr id="92" name="Forma libre: forma 91">
              <a:extLst>
                <a:ext uri="{FF2B5EF4-FFF2-40B4-BE49-F238E27FC236}">
                  <a16:creationId xmlns="" xmlns:a16="http://schemas.microsoft.com/office/drawing/2014/main" id="{77457E8E-EA9F-4863-81A0-5DDE775AF0E5}"/>
                </a:ext>
              </a:extLst>
            </p:cNvPr>
            <p:cNvSpPr/>
            <p:nvPr/>
          </p:nvSpPr>
          <p:spPr>
            <a:xfrm>
              <a:off x="6722223" y="8873537"/>
              <a:ext cx="101883" cy="101883"/>
            </a:xfrm>
            <a:custGeom>
              <a:avLst/>
              <a:gdLst>
                <a:gd name="connsiteX0" fmla="*/ 77431 w 101882"/>
                <a:gd name="connsiteY0" fmla="*/ 74120 h 101882"/>
                <a:gd name="connsiteX1" fmla="*/ 60366 w 101882"/>
                <a:gd name="connsiteY1" fmla="*/ 28782 h 101882"/>
                <a:gd name="connsiteX2" fmla="*/ 43810 w 101882"/>
                <a:gd name="connsiteY2" fmla="*/ 74120 h 101882"/>
                <a:gd name="connsiteX3" fmla="*/ 77431 w 101882"/>
                <a:gd name="connsiteY3" fmla="*/ 74120 h 101882"/>
                <a:gd name="connsiteX4" fmla="*/ 123278 w 101882"/>
                <a:gd name="connsiteY4" fmla="*/ 123023 h 101882"/>
                <a:gd name="connsiteX5" fmla="*/ 96279 w 101882"/>
                <a:gd name="connsiteY5" fmla="*/ 123023 h 101882"/>
                <a:gd name="connsiteX6" fmla="*/ 85582 w 101882"/>
                <a:gd name="connsiteY6" fmla="*/ 95006 h 101882"/>
                <a:gd name="connsiteX7" fmla="*/ 36423 w 101882"/>
                <a:gd name="connsiteY7" fmla="*/ 95006 h 101882"/>
                <a:gd name="connsiteX8" fmla="*/ 26235 w 101882"/>
                <a:gd name="connsiteY8" fmla="*/ 123023 h 101882"/>
                <a:gd name="connsiteX9" fmla="*/ 0 w 101882"/>
                <a:gd name="connsiteY9" fmla="*/ 123023 h 101882"/>
                <a:gd name="connsiteX10" fmla="*/ 47885 w 101882"/>
                <a:gd name="connsiteY10" fmla="*/ 0 h 101882"/>
                <a:gd name="connsiteX11" fmla="*/ 74375 w 101882"/>
                <a:gd name="connsiteY11" fmla="*/ 0 h 101882"/>
                <a:gd name="connsiteX12" fmla="*/ 123278 w 101882"/>
                <a:gd name="connsiteY12" fmla="*/ 123023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882" h="101882">
                  <a:moveTo>
                    <a:pt x="77431" y="74120"/>
                  </a:moveTo>
                  <a:lnTo>
                    <a:pt x="60366" y="28782"/>
                  </a:lnTo>
                  <a:lnTo>
                    <a:pt x="43810" y="74120"/>
                  </a:lnTo>
                  <a:lnTo>
                    <a:pt x="77431" y="74120"/>
                  </a:lnTo>
                  <a:close/>
                  <a:moveTo>
                    <a:pt x="123278" y="123023"/>
                  </a:moveTo>
                  <a:lnTo>
                    <a:pt x="96279" y="123023"/>
                  </a:lnTo>
                  <a:lnTo>
                    <a:pt x="85582" y="95006"/>
                  </a:lnTo>
                  <a:lnTo>
                    <a:pt x="36423" y="95006"/>
                  </a:lnTo>
                  <a:lnTo>
                    <a:pt x="26235" y="123023"/>
                  </a:lnTo>
                  <a:lnTo>
                    <a:pt x="0" y="123023"/>
                  </a:lnTo>
                  <a:lnTo>
                    <a:pt x="47885" y="0"/>
                  </a:lnTo>
                  <a:lnTo>
                    <a:pt x="74375" y="0"/>
                  </a:lnTo>
                  <a:lnTo>
                    <a:pt x="123278" y="123023"/>
                  </a:lnTo>
                  <a:close/>
                </a:path>
              </a:pathLst>
            </a:custGeom>
            <a:solidFill>
              <a:srgbClr val="FFFFFF"/>
            </a:solidFill>
            <a:ln w="25463" cap="flat">
              <a:noFill/>
              <a:prstDash val="solid"/>
              <a:miter/>
            </a:ln>
          </p:spPr>
          <p:txBody>
            <a:bodyPr rtlCol="0" anchor="ctr"/>
            <a:lstStyle/>
            <a:p>
              <a:endParaRPr lang="es-CO" dirty="0"/>
            </a:p>
          </p:txBody>
        </p:sp>
        <p:sp>
          <p:nvSpPr>
            <p:cNvPr id="93" name="Forma libre: forma 92">
              <a:extLst>
                <a:ext uri="{FF2B5EF4-FFF2-40B4-BE49-F238E27FC236}">
                  <a16:creationId xmlns="" xmlns:a16="http://schemas.microsoft.com/office/drawing/2014/main" id="{991DF530-1010-415D-A6F4-2E20F6D42627}"/>
                </a:ext>
              </a:extLst>
            </p:cNvPr>
            <p:cNvSpPr/>
            <p:nvPr/>
          </p:nvSpPr>
          <p:spPr>
            <a:xfrm>
              <a:off x="6885236" y="8873537"/>
              <a:ext cx="101883" cy="101883"/>
            </a:xfrm>
            <a:custGeom>
              <a:avLst/>
              <a:gdLst>
                <a:gd name="connsiteX0" fmla="*/ 0 w 101882"/>
                <a:gd name="connsiteY0" fmla="*/ 123023 h 101882"/>
                <a:gd name="connsiteX1" fmla="*/ 0 w 101882"/>
                <a:gd name="connsiteY1" fmla="*/ 0 h 101882"/>
                <a:gd name="connsiteX2" fmla="*/ 37187 w 101882"/>
                <a:gd name="connsiteY2" fmla="*/ 0 h 101882"/>
                <a:gd name="connsiteX3" fmla="*/ 59347 w 101882"/>
                <a:gd name="connsiteY3" fmla="*/ 84053 h 101882"/>
                <a:gd name="connsiteX4" fmla="*/ 81506 w 101882"/>
                <a:gd name="connsiteY4" fmla="*/ 0 h 101882"/>
                <a:gd name="connsiteX5" fmla="*/ 118694 w 101882"/>
                <a:gd name="connsiteY5" fmla="*/ 0 h 101882"/>
                <a:gd name="connsiteX6" fmla="*/ 118694 w 101882"/>
                <a:gd name="connsiteY6" fmla="*/ 123023 h 101882"/>
                <a:gd name="connsiteX7" fmla="*/ 95515 w 101882"/>
                <a:gd name="connsiteY7" fmla="*/ 123023 h 101882"/>
                <a:gd name="connsiteX8" fmla="*/ 95515 w 101882"/>
                <a:gd name="connsiteY8" fmla="*/ 26235 h 101882"/>
                <a:gd name="connsiteX9" fmla="*/ 71063 w 101882"/>
                <a:gd name="connsiteY9" fmla="*/ 123023 h 101882"/>
                <a:gd name="connsiteX10" fmla="*/ 47121 w 101882"/>
                <a:gd name="connsiteY10" fmla="*/ 123023 h 101882"/>
                <a:gd name="connsiteX11" fmla="*/ 22924 w 101882"/>
                <a:gd name="connsiteY11" fmla="*/ 26235 h 101882"/>
                <a:gd name="connsiteX12" fmla="*/ 22924 w 101882"/>
                <a:gd name="connsiteY12" fmla="*/ 123023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882" h="101882">
                  <a:moveTo>
                    <a:pt x="0" y="123023"/>
                  </a:moveTo>
                  <a:lnTo>
                    <a:pt x="0" y="0"/>
                  </a:lnTo>
                  <a:lnTo>
                    <a:pt x="37187" y="0"/>
                  </a:lnTo>
                  <a:lnTo>
                    <a:pt x="59347" y="84053"/>
                  </a:lnTo>
                  <a:lnTo>
                    <a:pt x="81506" y="0"/>
                  </a:lnTo>
                  <a:lnTo>
                    <a:pt x="118694" y="0"/>
                  </a:lnTo>
                  <a:lnTo>
                    <a:pt x="118694" y="123023"/>
                  </a:lnTo>
                  <a:lnTo>
                    <a:pt x="95515" y="123023"/>
                  </a:lnTo>
                  <a:lnTo>
                    <a:pt x="95515" y="26235"/>
                  </a:lnTo>
                  <a:lnTo>
                    <a:pt x="71063" y="123023"/>
                  </a:lnTo>
                  <a:lnTo>
                    <a:pt x="47121" y="123023"/>
                  </a:lnTo>
                  <a:lnTo>
                    <a:pt x="22924" y="26235"/>
                  </a:lnTo>
                  <a:lnTo>
                    <a:pt x="22924" y="123023"/>
                  </a:lnTo>
                  <a:close/>
                </a:path>
              </a:pathLst>
            </a:custGeom>
            <a:solidFill>
              <a:srgbClr val="FFFFFF"/>
            </a:solidFill>
            <a:ln w="25463" cap="flat">
              <a:noFill/>
              <a:prstDash val="solid"/>
              <a:miter/>
            </a:ln>
          </p:spPr>
          <p:txBody>
            <a:bodyPr rtlCol="0" anchor="ctr"/>
            <a:lstStyle/>
            <a:p>
              <a:endParaRPr lang="es-CO" dirty="0"/>
            </a:p>
          </p:txBody>
        </p:sp>
        <p:sp>
          <p:nvSpPr>
            <p:cNvPr id="94" name="Forma libre: forma 93">
              <a:extLst>
                <a:ext uri="{FF2B5EF4-FFF2-40B4-BE49-F238E27FC236}">
                  <a16:creationId xmlns="" xmlns:a16="http://schemas.microsoft.com/office/drawing/2014/main" id="{3DA9D87A-204A-4ED2-9C36-700EF6AD7908}"/>
                </a:ext>
              </a:extLst>
            </p:cNvPr>
            <p:cNvSpPr/>
            <p:nvPr/>
          </p:nvSpPr>
          <p:spPr>
            <a:xfrm>
              <a:off x="7009278" y="8873537"/>
              <a:ext cx="101883" cy="101883"/>
            </a:xfrm>
            <a:custGeom>
              <a:avLst/>
              <a:gdLst>
                <a:gd name="connsiteX0" fmla="*/ 77431 w 101882"/>
                <a:gd name="connsiteY0" fmla="*/ 74120 h 101882"/>
                <a:gd name="connsiteX1" fmla="*/ 60366 w 101882"/>
                <a:gd name="connsiteY1" fmla="*/ 28782 h 101882"/>
                <a:gd name="connsiteX2" fmla="*/ 43810 w 101882"/>
                <a:gd name="connsiteY2" fmla="*/ 74120 h 101882"/>
                <a:gd name="connsiteX3" fmla="*/ 77431 w 101882"/>
                <a:gd name="connsiteY3" fmla="*/ 74120 h 101882"/>
                <a:gd name="connsiteX4" fmla="*/ 123278 w 101882"/>
                <a:gd name="connsiteY4" fmla="*/ 123023 h 101882"/>
                <a:gd name="connsiteX5" fmla="*/ 96279 w 101882"/>
                <a:gd name="connsiteY5" fmla="*/ 123023 h 101882"/>
                <a:gd name="connsiteX6" fmla="*/ 85582 w 101882"/>
                <a:gd name="connsiteY6" fmla="*/ 95006 h 101882"/>
                <a:gd name="connsiteX7" fmla="*/ 36423 w 101882"/>
                <a:gd name="connsiteY7" fmla="*/ 95006 h 101882"/>
                <a:gd name="connsiteX8" fmla="*/ 26235 w 101882"/>
                <a:gd name="connsiteY8" fmla="*/ 123023 h 101882"/>
                <a:gd name="connsiteX9" fmla="*/ 0 w 101882"/>
                <a:gd name="connsiteY9" fmla="*/ 123023 h 101882"/>
                <a:gd name="connsiteX10" fmla="*/ 47885 w 101882"/>
                <a:gd name="connsiteY10" fmla="*/ 0 h 101882"/>
                <a:gd name="connsiteX11" fmla="*/ 74375 w 101882"/>
                <a:gd name="connsiteY11" fmla="*/ 0 h 101882"/>
                <a:gd name="connsiteX12" fmla="*/ 123278 w 101882"/>
                <a:gd name="connsiteY12" fmla="*/ 123023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882" h="101882">
                  <a:moveTo>
                    <a:pt x="77431" y="74120"/>
                  </a:moveTo>
                  <a:lnTo>
                    <a:pt x="60366" y="28782"/>
                  </a:lnTo>
                  <a:lnTo>
                    <a:pt x="43810" y="74120"/>
                  </a:lnTo>
                  <a:lnTo>
                    <a:pt x="77431" y="74120"/>
                  </a:lnTo>
                  <a:close/>
                  <a:moveTo>
                    <a:pt x="123278" y="123023"/>
                  </a:moveTo>
                  <a:lnTo>
                    <a:pt x="96279" y="123023"/>
                  </a:lnTo>
                  <a:lnTo>
                    <a:pt x="85582" y="95006"/>
                  </a:lnTo>
                  <a:lnTo>
                    <a:pt x="36423" y="95006"/>
                  </a:lnTo>
                  <a:lnTo>
                    <a:pt x="26235" y="123023"/>
                  </a:lnTo>
                  <a:lnTo>
                    <a:pt x="0" y="123023"/>
                  </a:lnTo>
                  <a:lnTo>
                    <a:pt x="47885" y="0"/>
                  </a:lnTo>
                  <a:lnTo>
                    <a:pt x="74375" y="0"/>
                  </a:lnTo>
                  <a:lnTo>
                    <a:pt x="123278" y="123023"/>
                  </a:lnTo>
                  <a:close/>
                </a:path>
              </a:pathLst>
            </a:custGeom>
            <a:solidFill>
              <a:srgbClr val="FFFFFF"/>
            </a:solidFill>
            <a:ln w="25463" cap="flat">
              <a:noFill/>
              <a:prstDash val="solid"/>
              <a:miter/>
            </a:ln>
          </p:spPr>
          <p:txBody>
            <a:bodyPr rtlCol="0" anchor="ctr"/>
            <a:lstStyle/>
            <a:p>
              <a:endParaRPr lang="es-CO" dirty="0"/>
            </a:p>
          </p:txBody>
        </p:sp>
        <p:sp>
          <p:nvSpPr>
            <p:cNvPr id="95" name="Forma libre: forma 94">
              <a:extLst>
                <a:ext uri="{FF2B5EF4-FFF2-40B4-BE49-F238E27FC236}">
                  <a16:creationId xmlns="" xmlns:a16="http://schemas.microsoft.com/office/drawing/2014/main" id="{2E5F3592-9FC4-422F-84CD-DA8EA9178160}"/>
                </a:ext>
              </a:extLst>
            </p:cNvPr>
            <p:cNvSpPr/>
            <p:nvPr/>
          </p:nvSpPr>
          <p:spPr>
            <a:xfrm>
              <a:off x="7109888" y="8873537"/>
              <a:ext cx="101883" cy="101883"/>
            </a:xfrm>
            <a:custGeom>
              <a:avLst/>
              <a:gdLst>
                <a:gd name="connsiteX0" fmla="*/ 44828 w 101882"/>
                <a:gd name="connsiteY0" fmla="*/ 123023 h 101882"/>
                <a:gd name="connsiteX1" fmla="*/ 44828 w 101882"/>
                <a:gd name="connsiteY1" fmla="*/ 71318 h 101882"/>
                <a:gd name="connsiteX2" fmla="*/ 0 w 101882"/>
                <a:gd name="connsiteY2" fmla="*/ 0 h 101882"/>
                <a:gd name="connsiteX3" fmla="*/ 29037 w 101882"/>
                <a:gd name="connsiteY3" fmla="*/ 0 h 101882"/>
                <a:gd name="connsiteX4" fmla="*/ 58073 w 101882"/>
                <a:gd name="connsiteY4" fmla="*/ 48649 h 101882"/>
                <a:gd name="connsiteX5" fmla="*/ 86346 w 101882"/>
                <a:gd name="connsiteY5" fmla="*/ 0 h 101882"/>
                <a:gd name="connsiteX6" fmla="*/ 115128 w 101882"/>
                <a:gd name="connsiteY6" fmla="*/ 0 h 101882"/>
                <a:gd name="connsiteX7" fmla="*/ 69790 w 101882"/>
                <a:gd name="connsiteY7" fmla="*/ 71318 h 101882"/>
                <a:gd name="connsiteX8" fmla="*/ 69790 w 101882"/>
                <a:gd name="connsiteY8" fmla="*/ 123023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882" h="101882">
                  <a:moveTo>
                    <a:pt x="44828" y="123023"/>
                  </a:moveTo>
                  <a:lnTo>
                    <a:pt x="44828" y="71318"/>
                  </a:lnTo>
                  <a:lnTo>
                    <a:pt x="0" y="0"/>
                  </a:lnTo>
                  <a:lnTo>
                    <a:pt x="29037" y="0"/>
                  </a:lnTo>
                  <a:lnTo>
                    <a:pt x="58073" y="48649"/>
                  </a:lnTo>
                  <a:lnTo>
                    <a:pt x="86346" y="0"/>
                  </a:lnTo>
                  <a:lnTo>
                    <a:pt x="115128" y="0"/>
                  </a:lnTo>
                  <a:lnTo>
                    <a:pt x="69790" y="71318"/>
                  </a:lnTo>
                  <a:lnTo>
                    <a:pt x="69790" y="123023"/>
                  </a:lnTo>
                  <a:close/>
                </a:path>
              </a:pathLst>
            </a:custGeom>
            <a:solidFill>
              <a:srgbClr val="FFFFFF"/>
            </a:solidFill>
            <a:ln w="25463" cap="flat">
              <a:noFill/>
              <a:prstDash val="solid"/>
              <a:miter/>
            </a:ln>
          </p:spPr>
          <p:txBody>
            <a:bodyPr rtlCol="0" anchor="ctr"/>
            <a:lstStyle/>
            <a:p>
              <a:endParaRPr lang="es-CO" dirty="0"/>
            </a:p>
          </p:txBody>
        </p:sp>
        <p:sp>
          <p:nvSpPr>
            <p:cNvPr id="96" name="Forma libre: forma 95">
              <a:extLst>
                <a:ext uri="{FF2B5EF4-FFF2-40B4-BE49-F238E27FC236}">
                  <a16:creationId xmlns="" xmlns:a16="http://schemas.microsoft.com/office/drawing/2014/main" id="{232035F9-9CAB-4CAB-AF4C-9BFA119E57EE}"/>
                </a:ext>
              </a:extLst>
            </p:cNvPr>
            <p:cNvSpPr/>
            <p:nvPr/>
          </p:nvSpPr>
          <p:spPr>
            <a:xfrm>
              <a:off x="7225015" y="8871499"/>
              <a:ext cx="101883" cy="101883"/>
            </a:xfrm>
            <a:custGeom>
              <a:avLst/>
              <a:gdLst>
                <a:gd name="connsiteX0" fmla="*/ 25471 w 101882"/>
                <a:gd name="connsiteY0" fmla="*/ 63422 h 101882"/>
                <a:gd name="connsiteX1" fmla="*/ 35150 w 101882"/>
                <a:gd name="connsiteY1" fmla="*/ 95006 h 101882"/>
                <a:gd name="connsiteX2" fmla="*/ 59602 w 101882"/>
                <a:gd name="connsiteY2" fmla="*/ 105703 h 101882"/>
                <a:gd name="connsiteX3" fmla="*/ 83799 w 101882"/>
                <a:gd name="connsiteY3" fmla="*/ 95006 h 101882"/>
                <a:gd name="connsiteX4" fmla="*/ 93223 w 101882"/>
                <a:gd name="connsiteY4" fmla="*/ 62913 h 101882"/>
                <a:gd name="connsiteX5" fmla="*/ 84053 w 101882"/>
                <a:gd name="connsiteY5" fmla="*/ 31329 h 101882"/>
                <a:gd name="connsiteX6" fmla="*/ 59347 w 101882"/>
                <a:gd name="connsiteY6" fmla="*/ 20886 h 101882"/>
                <a:gd name="connsiteX7" fmla="*/ 34640 w 101882"/>
                <a:gd name="connsiteY7" fmla="*/ 31329 h 101882"/>
                <a:gd name="connsiteX8" fmla="*/ 25471 w 101882"/>
                <a:gd name="connsiteY8" fmla="*/ 63422 h 101882"/>
                <a:gd name="connsiteX9" fmla="*/ 0 w 101882"/>
                <a:gd name="connsiteY9" fmla="*/ 64441 h 101882"/>
                <a:gd name="connsiteX10" fmla="*/ 5603 w 101882"/>
                <a:gd name="connsiteY10" fmla="*/ 32857 h 101882"/>
                <a:gd name="connsiteX11" fmla="*/ 17065 w 101882"/>
                <a:gd name="connsiteY11" fmla="*/ 16047 h 101882"/>
                <a:gd name="connsiteX12" fmla="*/ 33112 w 101882"/>
                <a:gd name="connsiteY12" fmla="*/ 4839 h 101882"/>
                <a:gd name="connsiteX13" fmla="*/ 59602 w 101882"/>
                <a:gd name="connsiteY13" fmla="*/ 0 h 101882"/>
                <a:gd name="connsiteX14" fmla="*/ 103156 w 101882"/>
                <a:gd name="connsiteY14" fmla="*/ 16811 h 101882"/>
                <a:gd name="connsiteX15" fmla="*/ 119458 w 101882"/>
                <a:gd name="connsiteY15" fmla="*/ 63677 h 101882"/>
                <a:gd name="connsiteX16" fmla="*/ 103411 w 101882"/>
                <a:gd name="connsiteY16" fmla="*/ 110288 h 101882"/>
                <a:gd name="connsiteX17" fmla="*/ 60111 w 101882"/>
                <a:gd name="connsiteY17" fmla="*/ 127099 h 101882"/>
                <a:gd name="connsiteX18" fmla="*/ 16301 w 101882"/>
                <a:gd name="connsiteY18" fmla="*/ 110543 h 101882"/>
                <a:gd name="connsiteX19" fmla="*/ 0 w 101882"/>
                <a:gd name="connsiteY19" fmla="*/ 64441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1882" h="101882">
                  <a:moveTo>
                    <a:pt x="25471" y="63422"/>
                  </a:moveTo>
                  <a:cubicBezTo>
                    <a:pt x="25471" y="77431"/>
                    <a:pt x="28782" y="87874"/>
                    <a:pt x="35150" y="95006"/>
                  </a:cubicBezTo>
                  <a:cubicBezTo>
                    <a:pt x="41517" y="102137"/>
                    <a:pt x="49668" y="105703"/>
                    <a:pt x="59602" y="105703"/>
                  </a:cubicBezTo>
                  <a:cubicBezTo>
                    <a:pt x="69280" y="105703"/>
                    <a:pt x="77686" y="102137"/>
                    <a:pt x="83799" y="95006"/>
                  </a:cubicBezTo>
                  <a:cubicBezTo>
                    <a:pt x="90166" y="87874"/>
                    <a:pt x="93223" y="77176"/>
                    <a:pt x="93223" y="62913"/>
                  </a:cubicBezTo>
                  <a:cubicBezTo>
                    <a:pt x="93223" y="48904"/>
                    <a:pt x="90166" y="38461"/>
                    <a:pt x="84053" y="31329"/>
                  </a:cubicBezTo>
                  <a:cubicBezTo>
                    <a:pt x="77940" y="24452"/>
                    <a:pt x="69535" y="20886"/>
                    <a:pt x="59347" y="20886"/>
                  </a:cubicBezTo>
                  <a:cubicBezTo>
                    <a:pt x="49159" y="20886"/>
                    <a:pt x="40753" y="24452"/>
                    <a:pt x="34640" y="31329"/>
                  </a:cubicBezTo>
                  <a:cubicBezTo>
                    <a:pt x="28527" y="38715"/>
                    <a:pt x="25471" y="49413"/>
                    <a:pt x="25471" y="63422"/>
                  </a:cubicBezTo>
                  <a:moveTo>
                    <a:pt x="0" y="64441"/>
                  </a:moveTo>
                  <a:cubicBezTo>
                    <a:pt x="0" y="51960"/>
                    <a:pt x="2038" y="41263"/>
                    <a:pt x="5603" y="32857"/>
                  </a:cubicBezTo>
                  <a:cubicBezTo>
                    <a:pt x="8405" y="26490"/>
                    <a:pt x="12226" y="20886"/>
                    <a:pt x="17065" y="16047"/>
                  </a:cubicBezTo>
                  <a:cubicBezTo>
                    <a:pt x="21905" y="10952"/>
                    <a:pt x="27254" y="7387"/>
                    <a:pt x="33112" y="4839"/>
                  </a:cubicBezTo>
                  <a:cubicBezTo>
                    <a:pt x="40753" y="1528"/>
                    <a:pt x="49668" y="0"/>
                    <a:pt x="59602" y="0"/>
                  </a:cubicBezTo>
                  <a:cubicBezTo>
                    <a:pt x="77686" y="0"/>
                    <a:pt x="92204" y="5604"/>
                    <a:pt x="103156" y="16811"/>
                  </a:cubicBezTo>
                  <a:cubicBezTo>
                    <a:pt x="114109" y="28018"/>
                    <a:pt x="119458" y="43810"/>
                    <a:pt x="119458" y="63677"/>
                  </a:cubicBezTo>
                  <a:cubicBezTo>
                    <a:pt x="119458" y="83544"/>
                    <a:pt x="114109" y="99081"/>
                    <a:pt x="103411" y="110288"/>
                  </a:cubicBezTo>
                  <a:cubicBezTo>
                    <a:pt x="92713" y="121495"/>
                    <a:pt x="78195" y="127099"/>
                    <a:pt x="60111" y="127099"/>
                  </a:cubicBezTo>
                  <a:cubicBezTo>
                    <a:pt x="41772" y="127099"/>
                    <a:pt x="27254" y="121495"/>
                    <a:pt x="16301" y="110543"/>
                  </a:cubicBezTo>
                  <a:cubicBezTo>
                    <a:pt x="5349" y="99336"/>
                    <a:pt x="0" y="84053"/>
                    <a:pt x="0" y="64441"/>
                  </a:cubicBezTo>
                </a:path>
              </a:pathLst>
            </a:custGeom>
            <a:solidFill>
              <a:srgbClr val="FFFFFF"/>
            </a:solidFill>
            <a:ln w="25463" cap="flat">
              <a:noFill/>
              <a:prstDash val="solid"/>
              <a:miter/>
            </a:ln>
          </p:spPr>
          <p:txBody>
            <a:bodyPr rtlCol="0" anchor="ctr"/>
            <a:lstStyle/>
            <a:p>
              <a:endParaRPr lang="es-CO" dirty="0"/>
            </a:p>
          </p:txBody>
        </p:sp>
        <p:sp>
          <p:nvSpPr>
            <p:cNvPr id="97" name="Forma libre: forma 96">
              <a:extLst>
                <a:ext uri="{FF2B5EF4-FFF2-40B4-BE49-F238E27FC236}">
                  <a16:creationId xmlns="" xmlns:a16="http://schemas.microsoft.com/office/drawing/2014/main" id="{57B54DC4-53E5-4DAF-A885-A4392517D51D}"/>
                </a:ext>
              </a:extLst>
            </p:cNvPr>
            <p:cNvSpPr/>
            <p:nvPr/>
          </p:nvSpPr>
          <p:spPr>
            <a:xfrm>
              <a:off x="7356444" y="8873537"/>
              <a:ext cx="101883" cy="101883"/>
            </a:xfrm>
            <a:custGeom>
              <a:avLst/>
              <a:gdLst>
                <a:gd name="connsiteX0" fmla="*/ 24961 w 101882"/>
                <a:gd name="connsiteY0" fmla="*/ 52215 h 101882"/>
                <a:gd name="connsiteX1" fmla="*/ 43300 w 101882"/>
                <a:gd name="connsiteY1" fmla="*/ 52215 h 101882"/>
                <a:gd name="connsiteX2" fmla="*/ 65460 w 101882"/>
                <a:gd name="connsiteY2" fmla="*/ 50687 h 101882"/>
                <a:gd name="connsiteX3" fmla="*/ 72592 w 101882"/>
                <a:gd name="connsiteY3" fmla="*/ 45338 h 101882"/>
                <a:gd name="connsiteX4" fmla="*/ 75139 w 101882"/>
                <a:gd name="connsiteY4" fmla="*/ 36168 h 101882"/>
                <a:gd name="connsiteX5" fmla="*/ 71827 w 101882"/>
                <a:gd name="connsiteY5" fmla="*/ 26235 h 101882"/>
                <a:gd name="connsiteX6" fmla="*/ 62658 w 101882"/>
                <a:gd name="connsiteY6" fmla="*/ 21395 h 101882"/>
                <a:gd name="connsiteX7" fmla="*/ 44574 w 101882"/>
                <a:gd name="connsiteY7" fmla="*/ 21141 h 101882"/>
                <a:gd name="connsiteX8" fmla="*/ 25216 w 101882"/>
                <a:gd name="connsiteY8" fmla="*/ 21141 h 101882"/>
                <a:gd name="connsiteX9" fmla="*/ 25216 w 101882"/>
                <a:gd name="connsiteY9" fmla="*/ 52215 h 101882"/>
                <a:gd name="connsiteX10" fmla="*/ 0 w 101882"/>
                <a:gd name="connsiteY10" fmla="*/ 123023 h 101882"/>
                <a:gd name="connsiteX11" fmla="*/ 0 w 101882"/>
                <a:gd name="connsiteY11" fmla="*/ 0 h 101882"/>
                <a:gd name="connsiteX12" fmla="*/ 52215 w 101882"/>
                <a:gd name="connsiteY12" fmla="*/ 0 h 101882"/>
                <a:gd name="connsiteX13" fmla="*/ 80997 w 101882"/>
                <a:gd name="connsiteY13" fmla="*/ 3311 h 101882"/>
                <a:gd name="connsiteX14" fmla="*/ 95260 w 101882"/>
                <a:gd name="connsiteY14" fmla="*/ 15028 h 101882"/>
                <a:gd name="connsiteX15" fmla="*/ 100609 w 101882"/>
                <a:gd name="connsiteY15" fmla="*/ 34385 h 101882"/>
                <a:gd name="connsiteX16" fmla="*/ 92459 w 101882"/>
                <a:gd name="connsiteY16" fmla="*/ 57309 h 101882"/>
                <a:gd name="connsiteX17" fmla="*/ 68262 w 101882"/>
                <a:gd name="connsiteY17" fmla="*/ 68771 h 101882"/>
                <a:gd name="connsiteX18" fmla="*/ 81506 w 101882"/>
                <a:gd name="connsiteY18" fmla="*/ 79214 h 101882"/>
                <a:gd name="connsiteX19" fmla="*/ 95515 w 101882"/>
                <a:gd name="connsiteY19" fmla="*/ 99081 h 101882"/>
                <a:gd name="connsiteX20" fmla="*/ 110543 w 101882"/>
                <a:gd name="connsiteY20" fmla="*/ 123023 h 101882"/>
                <a:gd name="connsiteX21" fmla="*/ 80742 w 101882"/>
                <a:gd name="connsiteY21" fmla="*/ 123023 h 101882"/>
                <a:gd name="connsiteX22" fmla="*/ 62913 w 101882"/>
                <a:gd name="connsiteY22" fmla="*/ 96279 h 101882"/>
                <a:gd name="connsiteX23" fmla="*/ 49923 w 101882"/>
                <a:gd name="connsiteY23" fmla="*/ 78195 h 101882"/>
                <a:gd name="connsiteX24" fmla="*/ 42536 w 101882"/>
                <a:gd name="connsiteY24" fmla="*/ 73101 h 101882"/>
                <a:gd name="connsiteX25" fmla="*/ 29801 w 101882"/>
                <a:gd name="connsiteY25" fmla="*/ 71827 h 101882"/>
                <a:gd name="connsiteX26" fmla="*/ 24707 w 101882"/>
                <a:gd name="connsiteY26" fmla="*/ 71827 h 101882"/>
                <a:gd name="connsiteX27" fmla="*/ 24707 w 101882"/>
                <a:gd name="connsiteY27" fmla="*/ 123023 h 101882"/>
                <a:gd name="connsiteX28" fmla="*/ 0 w 101882"/>
                <a:gd name="connsiteY28" fmla="*/ 123023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1882" h="101882">
                  <a:moveTo>
                    <a:pt x="24961" y="52215"/>
                  </a:moveTo>
                  <a:lnTo>
                    <a:pt x="43300" y="52215"/>
                  </a:lnTo>
                  <a:cubicBezTo>
                    <a:pt x="55271" y="52215"/>
                    <a:pt x="62658" y="51705"/>
                    <a:pt x="65460" y="50687"/>
                  </a:cubicBezTo>
                  <a:cubicBezTo>
                    <a:pt x="68516" y="49668"/>
                    <a:pt x="70809" y="47885"/>
                    <a:pt x="72592" y="45338"/>
                  </a:cubicBezTo>
                  <a:cubicBezTo>
                    <a:pt x="74374" y="42791"/>
                    <a:pt x="75139" y="39734"/>
                    <a:pt x="75139" y="36168"/>
                  </a:cubicBezTo>
                  <a:cubicBezTo>
                    <a:pt x="75139" y="32093"/>
                    <a:pt x="74120" y="28782"/>
                    <a:pt x="71827" y="26235"/>
                  </a:cubicBezTo>
                  <a:cubicBezTo>
                    <a:pt x="69535" y="23688"/>
                    <a:pt x="66733" y="21905"/>
                    <a:pt x="62658" y="21395"/>
                  </a:cubicBezTo>
                  <a:cubicBezTo>
                    <a:pt x="60875" y="21141"/>
                    <a:pt x="54762" y="21141"/>
                    <a:pt x="44574" y="21141"/>
                  </a:cubicBezTo>
                  <a:lnTo>
                    <a:pt x="25216" y="21141"/>
                  </a:lnTo>
                  <a:lnTo>
                    <a:pt x="25216" y="52215"/>
                  </a:lnTo>
                  <a:close/>
                  <a:moveTo>
                    <a:pt x="0" y="123023"/>
                  </a:moveTo>
                  <a:lnTo>
                    <a:pt x="0" y="0"/>
                  </a:lnTo>
                  <a:lnTo>
                    <a:pt x="52215" y="0"/>
                  </a:lnTo>
                  <a:cubicBezTo>
                    <a:pt x="65460" y="0"/>
                    <a:pt x="74884" y="1019"/>
                    <a:pt x="80997" y="3311"/>
                  </a:cubicBezTo>
                  <a:cubicBezTo>
                    <a:pt x="86855" y="5603"/>
                    <a:pt x="91695" y="9424"/>
                    <a:pt x="95260" y="15028"/>
                  </a:cubicBezTo>
                  <a:cubicBezTo>
                    <a:pt x="98826" y="20631"/>
                    <a:pt x="100609" y="27254"/>
                    <a:pt x="100609" y="34385"/>
                  </a:cubicBezTo>
                  <a:cubicBezTo>
                    <a:pt x="100609" y="43555"/>
                    <a:pt x="97808" y="51196"/>
                    <a:pt x="92459" y="57309"/>
                  </a:cubicBezTo>
                  <a:cubicBezTo>
                    <a:pt x="87110" y="63167"/>
                    <a:pt x="78959" y="66988"/>
                    <a:pt x="68262" y="68771"/>
                  </a:cubicBezTo>
                  <a:cubicBezTo>
                    <a:pt x="73610" y="71827"/>
                    <a:pt x="77940" y="75393"/>
                    <a:pt x="81506" y="79214"/>
                  </a:cubicBezTo>
                  <a:cubicBezTo>
                    <a:pt x="85072" y="82780"/>
                    <a:pt x="89657" y="89402"/>
                    <a:pt x="95515" y="99081"/>
                  </a:cubicBezTo>
                  <a:lnTo>
                    <a:pt x="110543" y="123023"/>
                  </a:lnTo>
                  <a:lnTo>
                    <a:pt x="80742" y="123023"/>
                  </a:lnTo>
                  <a:lnTo>
                    <a:pt x="62913" y="96279"/>
                  </a:lnTo>
                  <a:cubicBezTo>
                    <a:pt x="56545" y="86600"/>
                    <a:pt x="52215" y="80742"/>
                    <a:pt x="49923" y="78195"/>
                  </a:cubicBezTo>
                  <a:cubicBezTo>
                    <a:pt x="47376" y="75648"/>
                    <a:pt x="45083" y="74120"/>
                    <a:pt x="42536" y="73101"/>
                  </a:cubicBezTo>
                  <a:cubicBezTo>
                    <a:pt x="39734" y="72337"/>
                    <a:pt x="35659" y="71827"/>
                    <a:pt x="29801" y="71827"/>
                  </a:cubicBezTo>
                  <a:lnTo>
                    <a:pt x="24707" y="71827"/>
                  </a:lnTo>
                  <a:lnTo>
                    <a:pt x="24707" y="123023"/>
                  </a:lnTo>
                  <a:lnTo>
                    <a:pt x="0" y="123023"/>
                  </a:lnTo>
                  <a:close/>
                </a:path>
              </a:pathLst>
            </a:custGeom>
            <a:solidFill>
              <a:srgbClr val="FFFFFF"/>
            </a:solidFill>
            <a:ln w="25463" cap="flat">
              <a:noFill/>
              <a:prstDash val="solid"/>
              <a:miter/>
            </a:ln>
          </p:spPr>
          <p:txBody>
            <a:bodyPr rtlCol="0" anchor="ctr"/>
            <a:lstStyle/>
            <a:p>
              <a:endParaRPr lang="es-CO" dirty="0"/>
            </a:p>
          </p:txBody>
        </p:sp>
        <p:sp>
          <p:nvSpPr>
            <p:cNvPr id="98" name="Forma libre: forma 97">
              <a:extLst>
                <a:ext uri="{FF2B5EF4-FFF2-40B4-BE49-F238E27FC236}">
                  <a16:creationId xmlns="" xmlns:a16="http://schemas.microsoft.com/office/drawing/2014/main" id="{45AA368D-8111-4400-B6DC-9B80F6E882BF}"/>
                </a:ext>
              </a:extLst>
            </p:cNvPr>
            <p:cNvSpPr/>
            <p:nvPr/>
          </p:nvSpPr>
          <p:spPr>
            <a:xfrm>
              <a:off x="7210497" y="9172308"/>
              <a:ext cx="25471" cy="25471"/>
            </a:xfrm>
            <a:custGeom>
              <a:avLst/>
              <a:gdLst>
                <a:gd name="connsiteX0" fmla="*/ 0 w 0"/>
                <a:gd name="connsiteY0" fmla="*/ 0 h 0"/>
                <a:gd name="connsiteX1" fmla="*/ 23178 w 0"/>
                <a:gd name="connsiteY1" fmla="*/ 0 h 0"/>
                <a:gd name="connsiteX2" fmla="*/ 23178 w 0"/>
                <a:gd name="connsiteY2" fmla="*/ 23178 h 0"/>
                <a:gd name="connsiteX3" fmla="*/ 0 w 0"/>
                <a:gd name="connsiteY3" fmla="*/ 23178 h 0"/>
              </a:gdLst>
              <a:ahLst/>
              <a:cxnLst>
                <a:cxn ang="0">
                  <a:pos x="connsiteX0" y="connsiteY0"/>
                </a:cxn>
                <a:cxn ang="0">
                  <a:pos x="connsiteX1" y="connsiteY1"/>
                </a:cxn>
                <a:cxn ang="0">
                  <a:pos x="connsiteX2" y="connsiteY2"/>
                </a:cxn>
                <a:cxn ang="0">
                  <a:pos x="connsiteX3" y="connsiteY3"/>
                </a:cxn>
              </a:cxnLst>
              <a:rect l="l" t="t" r="r" b="b"/>
              <a:pathLst>
                <a:path>
                  <a:moveTo>
                    <a:pt x="0" y="0"/>
                  </a:moveTo>
                  <a:lnTo>
                    <a:pt x="23178" y="0"/>
                  </a:lnTo>
                  <a:lnTo>
                    <a:pt x="23178" y="23178"/>
                  </a:lnTo>
                  <a:lnTo>
                    <a:pt x="0" y="23178"/>
                  </a:lnTo>
                  <a:close/>
                </a:path>
              </a:pathLst>
            </a:custGeom>
            <a:solidFill>
              <a:srgbClr val="FFFFFF"/>
            </a:solidFill>
            <a:ln w="25463" cap="flat">
              <a:noFill/>
              <a:prstDash val="solid"/>
              <a:miter/>
            </a:ln>
          </p:spPr>
          <p:txBody>
            <a:bodyPr rtlCol="0" anchor="ctr"/>
            <a:lstStyle/>
            <a:p>
              <a:endParaRPr lang="es-CO" dirty="0"/>
            </a:p>
          </p:txBody>
        </p:sp>
        <p:sp>
          <p:nvSpPr>
            <p:cNvPr id="99" name="Forma libre: forma 98">
              <a:extLst>
                <a:ext uri="{FF2B5EF4-FFF2-40B4-BE49-F238E27FC236}">
                  <a16:creationId xmlns="" xmlns:a16="http://schemas.microsoft.com/office/drawing/2014/main" id="{7BAB033B-288A-40CC-A616-13063492EBB0}"/>
                </a:ext>
              </a:extLst>
            </p:cNvPr>
            <p:cNvSpPr/>
            <p:nvPr/>
          </p:nvSpPr>
          <p:spPr>
            <a:xfrm>
              <a:off x="6096917" y="9074246"/>
              <a:ext cx="76412" cy="101883"/>
            </a:xfrm>
            <a:custGeom>
              <a:avLst/>
              <a:gdLst>
                <a:gd name="connsiteX0" fmla="*/ 24452 w 76412"/>
                <a:gd name="connsiteY0" fmla="*/ 20631 h 101882"/>
                <a:gd name="connsiteX1" fmla="*/ 24452 w 76412"/>
                <a:gd name="connsiteY1" fmla="*/ 100355 h 101882"/>
                <a:gd name="connsiteX2" fmla="*/ 42791 w 76412"/>
                <a:gd name="connsiteY2" fmla="*/ 100355 h 101882"/>
                <a:gd name="connsiteX3" fmla="*/ 57564 w 76412"/>
                <a:gd name="connsiteY3" fmla="*/ 99336 h 101882"/>
                <a:gd name="connsiteX4" fmla="*/ 67497 w 76412"/>
                <a:gd name="connsiteY4" fmla="*/ 94242 h 101882"/>
                <a:gd name="connsiteX5" fmla="*/ 73865 w 76412"/>
                <a:gd name="connsiteY5" fmla="*/ 82525 h 101882"/>
                <a:gd name="connsiteX6" fmla="*/ 76412 w 76412"/>
                <a:gd name="connsiteY6" fmla="*/ 60366 h 101882"/>
                <a:gd name="connsiteX7" fmla="*/ 73865 w 76412"/>
                <a:gd name="connsiteY7" fmla="*/ 38970 h 101882"/>
                <a:gd name="connsiteX8" fmla="*/ 66988 w 76412"/>
                <a:gd name="connsiteY8" fmla="*/ 27254 h 101882"/>
                <a:gd name="connsiteX9" fmla="*/ 55781 w 76412"/>
                <a:gd name="connsiteY9" fmla="*/ 21650 h 101882"/>
                <a:gd name="connsiteX10" fmla="*/ 35659 w 76412"/>
                <a:gd name="connsiteY10" fmla="*/ 20377 h 101882"/>
                <a:gd name="connsiteX11" fmla="*/ 24452 w 76412"/>
                <a:gd name="connsiteY11" fmla="*/ 20377 h 101882"/>
                <a:gd name="connsiteX12" fmla="*/ 0 w 76412"/>
                <a:gd name="connsiteY12" fmla="*/ 0 h 101882"/>
                <a:gd name="connsiteX13" fmla="*/ 44574 w 76412"/>
                <a:gd name="connsiteY13" fmla="*/ 0 h 101882"/>
                <a:gd name="connsiteX14" fmla="*/ 67497 w 76412"/>
                <a:gd name="connsiteY14" fmla="*/ 2292 h 101882"/>
                <a:gd name="connsiteX15" fmla="*/ 85836 w 76412"/>
                <a:gd name="connsiteY15" fmla="*/ 13500 h 101882"/>
                <a:gd name="connsiteX16" fmla="*/ 97298 w 76412"/>
                <a:gd name="connsiteY16" fmla="*/ 33112 h 101882"/>
                <a:gd name="connsiteX17" fmla="*/ 101374 w 76412"/>
                <a:gd name="connsiteY17" fmla="*/ 61639 h 101882"/>
                <a:gd name="connsiteX18" fmla="*/ 97553 w 76412"/>
                <a:gd name="connsiteY18" fmla="*/ 87365 h 101882"/>
                <a:gd name="connsiteX19" fmla="*/ 84563 w 76412"/>
                <a:gd name="connsiteY19" fmla="*/ 108760 h 101882"/>
                <a:gd name="connsiteX20" fmla="*/ 67497 w 76412"/>
                <a:gd name="connsiteY20" fmla="*/ 118439 h 101882"/>
                <a:gd name="connsiteX21" fmla="*/ 45847 w 76412"/>
                <a:gd name="connsiteY21" fmla="*/ 120986 h 101882"/>
                <a:gd name="connsiteX22" fmla="*/ 0 w 76412"/>
                <a:gd name="connsiteY22" fmla="*/ 120986 h 101882"/>
                <a:gd name="connsiteX23" fmla="*/ 0 w 76412"/>
                <a:gd name="connsiteY23" fmla="*/ 0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412" h="101882">
                  <a:moveTo>
                    <a:pt x="24452" y="20631"/>
                  </a:moveTo>
                  <a:lnTo>
                    <a:pt x="24452" y="100355"/>
                  </a:lnTo>
                  <a:lnTo>
                    <a:pt x="42791" y="100355"/>
                  </a:lnTo>
                  <a:cubicBezTo>
                    <a:pt x="49668" y="100355"/>
                    <a:pt x="54507" y="99845"/>
                    <a:pt x="57564" y="99336"/>
                  </a:cubicBezTo>
                  <a:cubicBezTo>
                    <a:pt x="61384" y="98317"/>
                    <a:pt x="64696" y="96789"/>
                    <a:pt x="67497" y="94242"/>
                  </a:cubicBezTo>
                  <a:cubicBezTo>
                    <a:pt x="70045" y="91949"/>
                    <a:pt x="72082" y="87874"/>
                    <a:pt x="73865" y="82525"/>
                  </a:cubicBezTo>
                  <a:cubicBezTo>
                    <a:pt x="75648" y="77176"/>
                    <a:pt x="76412" y="69535"/>
                    <a:pt x="76412" y="60366"/>
                  </a:cubicBezTo>
                  <a:cubicBezTo>
                    <a:pt x="76412" y="51196"/>
                    <a:pt x="75648" y="43810"/>
                    <a:pt x="73865" y="38970"/>
                  </a:cubicBezTo>
                  <a:cubicBezTo>
                    <a:pt x="72082" y="33876"/>
                    <a:pt x="70045" y="30055"/>
                    <a:pt x="66988" y="27254"/>
                  </a:cubicBezTo>
                  <a:cubicBezTo>
                    <a:pt x="63932" y="24452"/>
                    <a:pt x="60111" y="22669"/>
                    <a:pt x="55781" y="21650"/>
                  </a:cubicBezTo>
                  <a:cubicBezTo>
                    <a:pt x="52470" y="20886"/>
                    <a:pt x="45593" y="20377"/>
                    <a:pt x="35659" y="20377"/>
                  </a:cubicBezTo>
                  <a:lnTo>
                    <a:pt x="24452" y="20377"/>
                  </a:lnTo>
                  <a:close/>
                  <a:moveTo>
                    <a:pt x="0" y="0"/>
                  </a:moveTo>
                  <a:lnTo>
                    <a:pt x="44574" y="0"/>
                  </a:lnTo>
                  <a:cubicBezTo>
                    <a:pt x="54762" y="0"/>
                    <a:pt x="62149" y="764"/>
                    <a:pt x="67497" y="2292"/>
                  </a:cubicBezTo>
                  <a:cubicBezTo>
                    <a:pt x="74629" y="4330"/>
                    <a:pt x="80488" y="8151"/>
                    <a:pt x="85836" y="13500"/>
                  </a:cubicBezTo>
                  <a:cubicBezTo>
                    <a:pt x="90931" y="18848"/>
                    <a:pt x="94751" y="25471"/>
                    <a:pt x="97298" y="33112"/>
                  </a:cubicBezTo>
                  <a:cubicBezTo>
                    <a:pt x="100100" y="40753"/>
                    <a:pt x="101374" y="50432"/>
                    <a:pt x="101374" y="61639"/>
                  </a:cubicBezTo>
                  <a:cubicBezTo>
                    <a:pt x="101374" y="71827"/>
                    <a:pt x="100100" y="80233"/>
                    <a:pt x="97553" y="87365"/>
                  </a:cubicBezTo>
                  <a:cubicBezTo>
                    <a:pt x="94496" y="96025"/>
                    <a:pt x="90166" y="103156"/>
                    <a:pt x="84563" y="108760"/>
                  </a:cubicBezTo>
                  <a:cubicBezTo>
                    <a:pt x="80233" y="112835"/>
                    <a:pt x="74629" y="116146"/>
                    <a:pt x="67497" y="118439"/>
                  </a:cubicBezTo>
                  <a:cubicBezTo>
                    <a:pt x="62149" y="120222"/>
                    <a:pt x="55017" y="120986"/>
                    <a:pt x="45847" y="120986"/>
                  </a:cubicBezTo>
                  <a:lnTo>
                    <a:pt x="0" y="120986"/>
                  </a:lnTo>
                  <a:lnTo>
                    <a:pt x="0" y="0"/>
                  </a:lnTo>
                  <a:close/>
                </a:path>
              </a:pathLst>
            </a:custGeom>
            <a:solidFill>
              <a:srgbClr val="FFFFFF"/>
            </a:solidFill>
            <a:ln w="25463" cap="flat">
              <a:noFill/>
              <a:prstDash val="solid"/>
              <a:miter/>
            </a:ln>
          </p:spPr>
          <p:txBody>
            <a:bodyPr rtlCol="0" anchor="ctr"/>
            <a:lstStyle/>
            <a:p>
              <a:endParaRPr lang="es-CO" dirty="0"/>
            </a:p>
          </p:txBody>
        </p:sp>
        <p:sp>
          <p:nvSpPr>
            <p:cNvPr id="100" name="Forma libre: forma 99">
              <a:extLst>
                <a:ext uri="{FF2B5EF4-FFF2-40B4-BE49-F238E27FC236}">
                  <a16:creationId xmlns="" xmlns:a16="http://schemas.microsoft.com/office/drawing/2014/main" id="{9E889E57-A6B2-463D-B751-424AD0E1A0D5}"/>
                </a:ext>
              </a:extLst>
            </p:cNvPr>
            <p:cNvSpPr/>
            <p:nvPr/>
          </p:nvSpPr>
          <p:spPr>
            <a:xfrm>
              <a:off x="6212044" y="9074246"/>
              <a:ext cx="76412" cy="101883"/>
            </a:xfrm>
            <a:custGeom>
              <a:avLst/>
              <a:gdLst>
                <a:gd name="connsiteX0" fmla="*/ 0 w 76412"/>
                <a:gd name="connsiteY0" fmla="*/ 120986 h 101882"/>
                <a:gd name="connsiteX1" fmla="*/ 0 w 76412"/>
                <a:gd name="connsiteY1" fmla="*/ 0 h 101882"/>
                <a:gd name="connsiteX2" fmla="*/ 89657 w 76412"/>
                <a:gd name="connsiteY2" fmla="*/ 0 h 101882"/>
                <a:gd name="connsiteX3" fmla="*/ 89657 w 76412"/>
                <a:gd name="connsiteY3" fmla="*/ 20631 h 101882"/>
                <a:gd name="connsiteX4" fmla="*/ 24452 w 76412"/>
                <a:gd name="connsiteY4" fmla="*/ 20631 h 101882"/>
                <a:gd name="connsiteX5" fmla="*/ 24452 w 76412"/>
                <a:gd name="connsiteY5" fmla="*/ 47121 h 101882"/>
                <a:gd name="connsiteX6" fmla="*/ 85072 w 76412"/>
                <a:gd name="connsiteY6" fmla="*/ 47121 h 101882"/>
                <a:gd name="connsiteX7" fmla="*/ 85072 w 76412"/>
                <a:gd name="connsiteY7" fmla="*/ 67752 h 101882"/>
                <a:gd name="connsiteX8" fmla="*/ 24452 w 76412"/>
                <a:gd name="connsiteY8" fmla="*/ 67752 h 101882"/>
                <a:gd name="connsiteX9" fmla="*/ 24452 w 76412"/>
                <a:gd name="connsiteY9" fmla="*/ 100355 h 101882"/>
                <a:gd name="connsiteX10" fmla="*/ 91949 w 76412"/>
                <a:gd name="connsiteY10" fmla="*/ 100355 h 101882"/>
                <a:gd name="connsiteX11" fmla="*/ 91949 w 76412"/>
                <a:gd name="connsiteY11" fmla="*/ 120986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412" h="101882">
                  <a:moveTo>
                    <a:pt x="0" y="120986"/>
                  </a:moveTo>
                  <a:lnTo>
                    <a:pt x="0" y="0"/>
                  </a:lnTo>
                  <a:lnTo>
                    <a:pt x="89657" y="0"/>
                  </a:lnTo>
                  <a:lnTo>
                    <a:pt x="89657" y="20631"/>
                  </a:lnTo>
                  <a:lnTo>
                    <a:pt x="24452" y="20631"/>
                  </a:lnTo>
                  <a:lnTo>
                    <a:pt x="24452" y="47121"/>
                  </a:lnTo>
                  <a:lnTo>
                    <a:pt x="85072" y="47121"/>
                  </a:lnTo>
                  <a:lnTo>
                    <a:pt x="85072" y="67752"/>
                  </a:lnTo>
                  <a:lnTo>
                    <a:pt x="24452" y="67752"/>
                  </a:lnTo>
                  <a:lnTo>
                    <a:pt x="24452" y="100355"/>
                  </a:lnTo>
                  <a:lnTo>
                    <a:pt x="91949" y="100355"/>
                  </a:lnTo>
                  <a:lnTo>
                    <a:pt x="91949" y="120986"/>
                  </a:lnTo>
                  <a:close/>
                </a:path>
              </a:pathLst>
            </a:custGeom>
            <a:solidFill>
              <a:srgbClr val="FFFFFF"/>
            </a:solidFill>
            <a:ln w="25463" cap="flat">
              <a:noFill/>
              <a:prstDash val="solid"/>
              <a:miter/>
            </a:ln>
          </p:spPr>
          <p:txBody>
            <a:bodyPr rtlCol="0" anchor="ctr"/>
            <a:lstStyle/>
            <a:p>
              <a:endParaRPr lang="es-CO" dirty="0"/>
            </a:p>
          </p:txBody>
        </p:sp>
        <p:sp>
          <p:nvSpPr>
            <p:cNvPr id="101" name="Forma libre: forma 100">
              <a:extLst>
                <a:ext uri="{FF2B5EF4-FFF2-40B4-BE49-F238E27FC236}">
                  <a16:creationId xmlns="" xmlns:a16="http://schemas.microsoft.com/office/drawing/2014/main" id="{FDA38A8E-9043-4AEA-973D-471BFD5BD763}"/>
                </a:ext>
              </a:extLst>
            </p:cNvPr>
            <p:cNvSpPr/>
            <p:nvPr/>
          </p:nvSpPr>
          <p:spPr>
            <a:xfrm>
              <a:off x="6357227" y="9074246"/>
              <a:ext cx="76412" cy="101883"/>
            </a:xfrm>
            <a:custGeom>
              <a:avLst/>
              <a:gdLst>
                <a:gd name="connsiteX0" fmla="*/ 24707 w 76412"/>
                <a:gd name="connsiteY0" fmla="*/ 68007 h 101882"/>
                <a:gd name="connsiteX1" fmla="*/ 24707 w 76412"/>
                <a:gd name="connsiteY1" fmla="*/ 100355 h 101882"/>
                <a:gd name="connsiteX2" fmla="*/ 47121 w 76412"/>
                <a:gd name="connsiteY2" fmla="*/ 100355 h 101882"/>
                <a:gd name="connsiteX3" fmla="*/ 63932 w 76412"/>
                <a:gd name="connsiteY3" fmla="*/ 99590 h 101882"/>
                <a:gd name="connsiteX4" fmla="*/ 72846 w 76412"/>
                <a:gd name="connsiteY4" fmla="*/ 94751 h 101882"/>
                <a:gd name="connsiteX5" fmla="*/ 76157 w 76412"/>
                <a:gd name="connsiteY5" fmla="*/ 84563 h 101882"/>
                <a:gd name="connsiteX6" fmla="*/ 73610 w 76412"/>
                <a:gd name="connsiteY6" fmla="*/ 75393 h 101882"/>
                <a:gd name="connsiteX7" fmla="*/ 65969 w 76412"/>
                <a:gd name="connsiteY7" fmla="*/ 69790 h 101882"/>
                <a:gd name="connsiteX8" fmla="*/ 44319 w 76412"/>
                <a:gd name="connsiteY8" fmla="*/ 68007 h 101882"/>
                <a:gd name="connsiteX9" fmla="*/ 24707 w 76412"/>
                <a:gd name="connsiteY9" fmla="*/ 68007 h 101882"/>
                <a:gd name="connsiteX10" fmla="*/ 24707 w 76412"/>
                <a:gd name="connsiteY10" fmla="*/ 20122 h 101882"/>
                <a:gd name="connsiteX11" fmla="*/ 24707 w 76412"/>
                <a:gd name="connsiteY11" fmla="*/ 48140 h 101882"/>
                <a:gd name="connsiteX12" fmla="*/ 40753 w 76412"/>
                <a:gd name="connsiteY12" fmla="*/ 48140 h 101882"/>
                <a:gd name="connsiteX13" fmla="*/ 58583 w 76412"/>
                <a:gd name="connsiteY13" fmla="*/ 47630 h 101882"/>
                <a:gd name="connsiteX14" fmla="*/ 68262 w 76412"/>
                <a:gd name="connsiteY14" fmla="*/ 43300 h 101882"/>
                <a:gd name="connsiteX15" fmla="*/ 71827 w 76412"/>
                <a:gd name="connsiteY15" fmla="*/ 33876 h 101882"/>
                <a:gd name="connsiteX16" fmla="*/ 68771 w 76412"/>
                <a:gd name="connsiteY16" fmla="*/ 24707 h 101882"/>
                <a:gd name="connsiteX17" fmla="*/ 59601 w 76412"/>
                <a:gd name="connsiteY17" fmla="*/ 20631 h 101882"/>
                <a:gd name="connsiteX18" fmla="*/ 38716 w 76412"/>
                <a:gd name="connsiteY18" fmla="*/ 20122 h 101882"/>
                <a:gd name="connsiteX19" fmla="*/ 24707 w 76412"/>
                <a:gd name="connsiteY19" fmla="*/ 20122 h 101882"/>
                <a:gd name="connsiteX20" fmla="*/ 255 w 76412"/>
                <a:gd name="connsiteY20" fmla="*/ 0 h 101882"/>
                <a:gd name="connsiteX21" fmla="*/ 48649 w 76412"/>
                <a:gd name="connsiteY21" fmla="*/ 0 h 101882"/>
                <a:gd name="connsiteX22" fmla="*/ 70044 w 76412"/>
                <a:gd name="connsiteY22" fmla="*/ 1274 h 101882"/>
                <a:gd name="connsiteX23" fmla="*/ 82780 w 76412"/>
                <a:gd name="connsiteY23" fmla="*/ 6368 h 101882"/>
                <a:gd name="connsiteX24" fmla="*/ 91949 w 76412"/>
                <a:gd name="connsiteY24" fmla="*/ 16301 h 101882"/>
                <a:gd name="connsiteX25" fmla="*/ 95515 w 76412"/>
                <a:gd name="connsiteY25" fmla="*/ 30565 h 101882"/>
                <a:gd name="connsiteX26" fmla="*/ 90930 w 76412"/>
                <a:gd name="connsiteY26" fmla="*/ 46102 h 101882"/>
                <a:gd name="connsiteX27" fmla="*/ 78705 w 76412"/>
                <a:gd name="connsiteY27" fmla="*/ 56800 h 101882"/>
                <a:gd name="connsiteX28" fmla="*/ 95515 w 76412"/>
                <a:gd name="connsiteY28" fmla="*/ 67752 h 101882"/>
                <a:gd name="connsiteX29" fmla="*/ 101628 w 76412"/>
                <a:gd name="connsiteY29" fmla="*/ 86091 h 101882"/>
                <a:gd name="connsiteX30" fmla="*/ 97808 w 76412"/>
                <a:gd name="connsiteY30" fmla="*/ 102138 h 101882"/>
                <a:gd name="connsiteX31" fmla="*/ 87365 w 76412"/>
                <a:gd name="connsiteY31" fmla="*/ 114618 h 101882"/>
                <a:gd name="connsiteX32" fmla="*/ 70809 w 76412"/>
                <a:gd name="connsiteY32" fmla="*/ 120476 h 101882"/>
                <a:gd name="connsiteX33" fmla="*/ 41263 w 76412"/>
                <a:gd name="connsiteY33" fmla="*/ 121241 h 101882"/>
                <a:gd name="connsiteX34" fmla="*/ 0 w 76412"/>
                <a:gd name="connsiteY34" fmla="*/ 121241 h 101882"/>
                <a:gd name="connsiteX35" fmla="*/ 0 w 76412"/>
                <a:gd name="connsiteY35" fmla="*/ 0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6412" h="101882">
                  <a:moveTo>
                    <a:pt x="24707" y="68007"/>
                  </a:moveTo>
                  <a:lnTo>
                    <a:pt x="24707" y="100355"/>
                  </a:lnTo>
                  <a:lnTo>
                    <a:pt x="47121" y="100355"/>
                  </a:lnTo>
                  <a:cubicBezTo>
                    <a:pt x="55781" y="100355"/>
                    <a:pt x="61639" y="100100"/>
                    <a:pt x="63932" y="99590"/>
                  </a:cubicBezTo>
                  <a:cubicBezTo>
                    <a:pt x="67497" y="98826"/>
                    <a:pt x="70554" y="97298"/>
                    <a:pt x="72846" y="94751"/>
                  </a:cubicBezTo>
                  <a:cubicBezTo>
                    <a:pt x="75139" y="92204"/>
                    <a:pt x="76157" y="88638"/>
                    <a:pt x="76157" y="84563"/>
                  </a:cubicBezTo>
                  <a:cubicBezTo>
                    <a:pt x="76157" y="80997"/>
                    <a:pt x="75393" y="77686"/>
                    <a:pt x="73610" y="75393"/>
                  </a:cubicBezTo>
                  <a:cubicBezTo>
                    <a:pt x="71827" y="72846"/>
                    <a:pt x="69280" y="71063"/>
                    <a:pt x="65969" y="69790"/>
                  </a:cubicBezTo>
                  <a:cubicBezTo>
                    <a:pt x="62658" y="68516"/>
                    <a:pt x="55271" y="68007"/>
                    <a:pt x="44319" y="68007"/>
                  </a:cubicBezTo>
                  <a:lnTo>
                    <a:pt x="24707" y="68007"/>
                  </a:lnTo>
                  <a:close/>
                  <a:moveTo>
                    <a:pt x="24707" y="20122"/>
                  </a:moveTo>
                  <a:lnTo>
                    <a:pt x="24707" y="48140"/>
                  </a:lnTo>
                  <a:lnTo>
                    <a:pt x="40753" y="48140"/>
                  </a:lnTo>
                  <a:cubicBezTo>
                    <a:pt x="50177" y="48140"/>
                    <a:pt x="56036" y="47885"/>
                    <a:pt x="58583" y="47630"/>
                  </a:cubicBezTo>
                  <a:cubicBezTo>
                    <a:pt x="62658" y="47121"/>
                    <a:pt x="65969" y="45593"/>
                    <a:pt x="68262" y="43300"/>
                  </a:cubicBezTo>
                  <a:cubicBezTo>
                    <a:pt x="70554" y="41008"/>
                    <a:pt x="71827" y="37697"/>
                    <a:pt x="71827" y="33876"/>
                  </a:cubicBezTo>
                  <a:cubicBezTo>
                    <a:pt x="71827" y="30055"/>
                    <a:pt x="70809" y="26999"/>
                    <a:pt x="68771" y="24707"/>
                  </a:cubicBezTo>
                  <a:cubicBezTo>
                    <a:pt x="66733" y="22414"/>
                    <a:pt x="63677" y="20886"/>
                    <a:pt x="59601" y="20631"/>
                  </a:cubicBezTo>
                  <a:cubicBezTo>
                    <a:pt x="57309" y="20377"/>
                    <a:pt x="50177" y="20122"/>
                    <a:pt x="38716" y="20122"/>
                  </a:cubicBezTo>
                  <a:lnTo>
                    <a:pt x="24707" y="20122"/>
                  </a:lnTo>
                  <a:close/>
                  <a:moveTo>
                    <a:pt x="255" y="0"/>
                  </a:moveTo>
                  <a:lnTo>
                    <a:pt x="48649" y="0"/>
                  </a:lnTo>
                  <a:cubicBezTo>
                    <a:pt x="58073" y="0"/>
                    <a:pt x="65205" y="509"/>
                    <a:pt x="70044" y="1274"/>
                  </a:cubicBezTo>
                  <a:cubicBezTo>
                    <a:pt x="74629" y="2038"/>
                    <a:pt x="78959" y="3821"/>
                    <a:pt x="82780" y="6368"/>
                  </a:cubicBezTo>
                  <a:cubicBezTo>
                    <a:pt x="86600" y="8915"/>
                    <a:pt x="89657" y="12226"/>
                    <a:pt x="91949" y="16301"/>
                  </a:cubicBezTo>
                  <a:cubicBezTo>
                    <a:pt x="94496" y="20631"/>
                    <a:pt x="95515" y="25216"/>
                    <a:pt x="95515" y="30565"/>
                  </a:cubicBezTo>
                  <a:cubicBezTo>
                    <a:pt x="95515" y="36168"/>
                    <a:pt x="93987" y="41517"/>
                    <a:pt x="90930" y="46102"/>
                  </a:cubicBezTo>
                  <a:cubicBezTo>
                    <a:pt x="87874" y="50941"/>
                    <a:pt x="83799" y="54507"/>
                    <a:pt x="78705" y="56800"/>
                  </a:cubicBezTo>
                  <a:cubicBezTo>
                    <a:pt x="86091" y="59092"/>
                    <a:pt x="91695" y="62658"/>
                    <a:pt x="95515" y="67752"/>
                  </a:cubicBezTo>
                  <a:cubicBezTo>
                    <a:pt x="99591" y="73101"/>
                    <a:pt x="101628" y="78959"/>
                    <a:pt x="101628" y="86091"/>
                  </a:cubicBezTo>
                  <a:cubicBezTo>
                    <a:pt x="101628" y="91695"/>
                    <a:pt x="100355" y="97043"/>
                    <a:pt x="97808" y="102138"/>
                  </a:cubicBezTo>
                  <a:cubicBezTo>
                    <a:pt x="95261" y="107232"/>
                    <a:pt x="91695" y="111562"/>
                    <a:pt x="87365" y="114618"/>
                  </a:cubicBezTo>
                  <a:cubicBezTo>
                    <a:pt x="82780" y="117675"/>
                    <a:pt x="77431" y="119712"/>
                    <a:pt x="70809" y="120476"/>
                  </a:cubicBezTo>
                  <a:cubicBezTo>
                    <a:pt x="66733" y="120731"/>
                    <a:pt x="56800" y="121241"/>
                    <a:pt x="41263" y="121241"/>
                  </a:cubicBezTo>
                  <a:lnTo>
                    <a:pt x="0" y="121241"/>
                  </a:lnTo>
                  <a:lnTo>
                    <a:pt x="0" y="0"/>
                  </a:lnTo>
                  <a:close/>
                </a:path>
              </a:pathLst>
            </a:custGeom>
            <a:solidFill>
              <a:srgbClr val="FFFFFF"/>
            </a:solidFill>
            <a:ln w="25463" cap="flat">
              <a:noFill/>
              <a:prstDash val="solid"/>
              <a:miter/>
            </a:ln>
          </p:spPr>
          <p:txBody>
            <a:bodyPr rtlCol="0" anchor="ctr"/>
            <a:lstStyle/>
            <a:p>
              <a:endParaRPr lang="es-CO" dirty="0"/>
            </a:p>
          </p:txBody>
        </p:sp>
        <p:sp>
          <p:nvSpPr>
            <p:cNvPr id="102" name="Forma libre: forma 101">
              <a:extLst>
                <a:ext uri="{FF2B5EF4-FFF2-40B4-BE49-F238E27FC236}">
                  <a16:creationId xmlns="" xmlns:a16="http://schemas.microsoft.com/office/drawing/2014/main" id="{DFB31F8D-5501-47FB-8EDA-53D5D64DC183}"/>
                </a:ext>
              </a:extLst>
            </p:cNvPr>
            <p:cNvSpPr/>
            <p:nvPr/>
          </p:nvSpPr>
          <p:spPr>
            <a:xfrm>
              <a:off x="6467261" y="9072208"/>
              <a:ext cx="101883" cy="101883"/>
            </a:xfrm>
            <a:custGeom>
              <a:avLst/>
              <a:gdLst>
                <a:gd name="connsiteX0" fmla="*/ 25216 w 101882"/>
                <a:gd name="connsiteY0" fmla="*/ 62403 h 101882"/>
                <a:gd name="connsiteX1" fmla="*/ 34640 w 101882"/>
                <a:gd name="connsiteY1" fmla="*/ 93477 h 101882"/>
                <a:gd name="connsiteX2" fmla="*/ 58837 w 101882"/>
                <a:gd name="connsiteY2" fmla="*/ 104175 h 101882"/>
                <a:gd name="connsiteX3" fmla="*/ 82780 w 101882"/>
                <a:gd name="connsiteY3" fmla="*/ 93732 h 101882"/>
                <a:gd name="connsiteX4" fmla="*/ 92204 w 101882"/>
                <a:gd name="connsiteY4" fmla="*/ 62148 h 101882"/>
                <a:gd name="connsiteX5" fmla="*/ 83035 w 101882"/>
                <a:gd name="connsiteY5" fmla="*/ 31074 h 101882"/>
                <a:gd name="connsiteX6" fmla="*/ 58837 w 101882"/>
                <a:gd name="connsiteY6" fmla="*/ 20886 h 101882"/>
                <a:gd name="connsiteX7" fmla="*/ 34640 w 101882"/>
                <a:gd name="connsiteY7" fmla="*/ 31329 h 101882"/>
                <a:gd name="connsiteX8" fmla="*/ 25216 w 101882"/>
                <a:gd name="connsiteY8" fmla="*/ 62403 h 101882"/>
                <a:gd name="connsiteX9" fmla="*/ 0 w 101882"/>
                <a:gd name="connsiteY9" fmla="*/ 63167 h 101882"/>
                <a:gd name="connsiteX10" fmla="*/ 5349 w 101882"/>
                <a:gd name="connsiteY10" fmla="*/ 32093 h 101882"/>
                <a:gd name="connsiteX11" fmla="*/ 16811 w 101882"/>
                <a:gd name="connsiteY11" fmla="*/ 15537 h 101882"/>
                <a:gd name="connsiteX12" fmla="*/ 32348 w 101882"/>
                <a:gd name="connsiteY12" fmla="*/ 4839 h 101882"/>
                <a:gd name="connsiteX13" fmla="*/ 58328 w 101882"/>
                <a:gd name="connsiteY13" fmla="*/ 0 h 101882"/>
                <a:gd name="connsiteX14" fmla="*/ 101119 w 101882"/>
                <a:gd name="connsiteY14" fmla="*/ 16556 h 101882"/>
                <a:gd name="connsiteX15" fmla="*/ 117165 w 101882"/>
                <a:gd name="connsiteY15" fmla="*/ 62658 h 101882"/>
                <a:gd name="connsiteX16" fmla="*/ 101374 w 101882"/>
                <a:gd name="connsiteY16" fmla="*/ 108250 h 101882"/>
                <a:gd name="connsiteX17" fmla="*/ 58837 w 101882"/>
                <a:gd name="connsiteY17" fmla="*/ 124806 h 101882"/>
                <a:gd name="connsiteX18" fmla="*/ 16047 w 101882"/>
                <a:gd name="connsiteY18" fmla="*/ 108505 h 101882"/>
                <a:gd name="connsiteX19" fmla="*/ 0 w 101882"/>
                <a:gd name="connsiteY19" fmla="*/ 63167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1882" h="101882">
                  <a:moveTo>
                    <a:pt x="25216" y="62403"/>
                  </a:moveTo>
                  <a:cubicBezTo>
                    <a:pt x="25216" y="76157"/>
                    <a:pt x="28527" y="86346"/>
                    <a:pt x="34640" y="93477"/>
                  </a:cubicBezTo>
                  <a:cubicBezTo>
                    <a:pt x="41008" y="100609"/>
                    <a:pt x="48904" y="104175"/>
                    <a:pt x="58837" y="104175"/>
                  </a:cubicBezTo>
                  <a:cubicBezTo>
                    <a:pt x="68516" y="104175"/>
                    <a:pt x="76412" y="100609"/>
                    <a:pt x="82780" y="93732"/>
                  </a:cubicBezTo>
                  <a:cubicBezTo>
                    <a:pt x="88893" y="86600"/>
                    <a:pt x="92204" y="76157"/>
                    <a:pt x="92204" y="62148"/>
                  </a:cubicBezTo>
                  <a:cubicBezTo>
                    <a:pt x="92204" y="48394"/>
                    <a:pt x="89148" y="37951"/>
                    <a:pt x="83035" y="31074"/>
                  </a:cubicBezTo>
                  <a:cubicBezTo>
                    <a:pt x="76922" y="24197"/>
                    <a:pt x="68771" y="20886"/>
                    <a:pt x="58837" y="20886"/>
                  </a:cubicBezTo>
                  <a:cubicBezTo>
                    <a:pt x="48904" y="20886"/>
                    <a:pt x="40753" y="24452"/>
                    <a:pt x="34640" y="31329"/>
                  </a:cubicBezTo>
                  <a:cubicBezTo>
                    <a:pt x="28273" y="38206"/>
                    <a:pt x="25216" y="48394"/>
                    <a:pt x="25216" y="62403"/>
                  </a:cubicBezTo>
                  <a:moveTo>
                    <a:pt x="0" y="63167"/>
                  </a:moveTo>
                  <a:cubicBezTo>
                    <a:pt x="0" y="50941"/>
                    <a:pt x="1783" y="40753"/>
                    <a:pt x="5349" y="32093"/>
                  </a:cubicBezTo>
                  <a:cubicBezTo>
                    <a:pt x="8151" y="25980"/>
                    <a:pt x="11971" y="20377"/>
                    <a:pt x="16811" y="15537"/>
                  </a:cubicBezTo>
                  <a:cubicBezTo>
                    <a:pt x="21395" y="10698"/>
                    <a:pt x="26744" y="7132"/>
                    <a:pt x="32348" y="4839"/>
                  </a:cubicBezTo>
                  <a:cubicBezTo>
                    <a:pt x="39989" y="1528"/>
                    <a:pt x="48394" y="0"/>
                    <a:pt x="58328" y="0"/>
                  </a:cubicBezTo>
                  <a:cubicBezTo>
                    <a:pt x="76158" y="0"/>
                    <a:pt x="90421" y="5603"/>
                    <a:pt x="101119" y="16556"/>
                  </a:cubicBezTo>
                  <a:cubicBezTo>
                    <a:pt x="111817" y="27508"/>
                    <a:pt x="117165" y="43045"/>
                    <a:pt x="117165" y="62658"/>
                  </a:cubicBezTo>
                  <a:cubicBezTo>
                    <a:pt x="117165" y="82016"/>
                    <a:pt x="111817" y="97553"/>
                    <a:pt x="101374" y="108250"/>
                  </a:cubicBezTo>
                  <a:cubicBezTo>
                    <a:pt x="90676" y="119203"/>
                    <a:pt x="76412" y="124806"/>
                    <a:pt x="58837" y="124806"/>
                  </a:cubicBezTo>
                  <a:cubicBezTo>
                    <a:pt x="41008" y="124806"/>
                    <a:pt x="26490" y="119203"/>
                    <a:pt x="16047" y="108505"/>
                  </a:cubicBezTo>
                  <a:cubicBezTo>
                    <a:pt x="5349" y="97553"/>
                    <a:pt x="0" y="82525"/>
                    <a:pt x="0" y="63167"/>
                  </a:cubicBezTo>
                </a:path>
              </a:pathLst>
            </a:custGeom>
            <a:solidFill>
              <a:srgbClr val="FFFFFF"/>
            </a:solidFill>
            <a:ln w="25463" cap="flat">
              <a:noFill/>
              <a:prstDash val="solid"/>
              <a:miter/>
            </a:ln>
          </p:spPr>
          <p:txBody>
            <a:bodyPr rtlCol="0" anchor="ctr"/>
            <a:lstStyle/>
            <a:p>
              <a:endParaRPr lang="es-CO" dirty="0"/>
            </a:p>
          </p:txBody>
        </p:sp>
        <p:sp>
          <p:nvSpPr>
            <p:cNvPr id="103" name="Forma libre: forma 102">
              <a:extLst>
                <a:ext uri="{FF2B5EF4-FFF2-40B4-BE49-F238E27FC236}">
                  <a16:creationId xmlns="" xmlns:a16="http://schemas.microsoft.com/office/drawing/2014/main" id="{10672D22-D9F6-4866-BBE8-E40495AA3405}"/>
                </a:ext>
              </a:extLst>
            </p:cNvPr>
            <p:cNvSpPr/>
            <p:nvPr/>
          </p:nvSpPr>
          <p:spPr>
            <a:xfrm>
              <a:off x="6592322" y="9071699"/>
              <a:ext cx="101883" cy="101883"/>
            </a:xfrm>
            <a:custGeom>
              <a:avLst/>
              <a:gdLst>
                <a:gd name="connsiteX0" fmla="*/ 60366 w 101882"/>
                <a:gd name="connsiteY0" fmla="*/ 79214 h 101882"/>
                <a:gd name="connsiteX1" fmla="*/ 60366 w 101882"/>
                <a:gd name="connsiteY1" fmla="*/ 58583 h 101882"/>
                <a:gd name="connsiteX2" fmla="*/ 113090 w 101882"/>
                <a:gd name="connsiteY2" fmla="*/ 58583 h 101882"/>
                <a:gd name="connsiteX3" fmla="*/ 113090 w 101882"/>
                <a:gd name="connsiteY3" fmla="*/ 106722 h 101882"/>
                <a:gd name="connsiteX4" fmla="*/ 90931 w 101882"/>
                <a:gd name="connsiteY4" fmla="*/ 119712 h 101882"/>
                <a:gd name="connsiteX5" fmla="*/ 61384 w 101882"/>
                <a:gd name="connsiteY5" fmla="*/ 125316 h 101882"/>
                <a:gd name="connsiteX6" fmla="*/ 28272 w 101882"/>
                <a:gd name="connsiteY6" fmla="*/ 117165 h 101882"/>
                <a:gd name="connsiteX7" fmla="*/ 7132 w 101882"/>
                <a:gd name="connsiteY7" fmla="*/ 94496 h 101882"/>
                <a:gd name="connsiteX8" fmla="*/ 0 w 101882"/>
                <a:gd name="connsiteY8" fmla="*/ 62403 h 101882"/>
                <a:gd name="connsiteX9" fmla="*/ 8151 w 101882"/>
                <a:gd name="connsiteY9" fmla="*/ 28782 h 101882"/>
                <a:gd name="connsiteX10" fmla="*/ 31329 w 101882"/>
                <a:gd name="connsiteY10" fmla="*/ 6113 h 101882"/>
                <a:gd name="connsiteX11" fmla="*/ 60366 w 101882"/>
                <a:gd name="connsiteY11" fmla="*/ 0 h 101882"/>
                <a:gd name="connsiteX12" fmla="*/ 95515 w 101882"/>
                <a:gd name="connsiteY12" fmla="*/ 9424 h 101882"/>
                <a:gd name="connsiteX13" fmla="*/ 111817 w 101882"/>
                <a:gd name="connsiteY13" fmla="*/ 35659 h 101882"/>
                <a:gd name="connsiteX14" fmla="*/ 87619 w 101882"/>
                <a:gd name="connsiteY14" fmla="*/ 40244 h 101882"/>
                <a:gd name="connsiteX15" fmla="*/ 77940 w 101882"/>
                <a:gd name="connsiteY15" fmla="*/ 26235 h 101882"/>
                <a:gd name="connsiteX16" fmla="*/ 60366 w 101882"/>
                <a:gd name="connsiteY16" fmla="*/ 21141 h 101882"/>
                <a:gd name="connsiteX17" fmla="*/ 34895 w 101882"/>
                <a:gd name="connsiteY17" fmla="*/ 31329 h 101882"/>
                <a:gd name="connsiteX18" fmla="*/ 25471 w 101882"/>
                <a:gd name="connsiteY18" fmla="*/ 61384 h 101882"/>
                <a:gd name="connsiteX19" fmla="*/ 35150 w 101882"/>
                <a:gd name="connsiteY19" fmla="*/ 93477 h 101882"/>
                <a:gd name="connsiteX20" fmla="*/ 60111 w 101882"/>
                <a:gd name="connsiteY20" fmla="*/ 104175 h 101882"/>
                <a:gd name="connsiteX21" fmla="*/ 75393 w 101882"/>
                <a:gd name="connsiteY21" fmla="*/ 101119 h 101882"/>
                <a:gd name="connsiteX22" fmla="*/ 88638 w 101882"/>
                <a:gd name="connsiteY22" fmla="*/ 93732 h 101882"/>
                <a:gd name="connsiteX23" fmla="*/ 88638 w 101882"/>
                <a:gd name="connsiteY23" fmla="*/ 78704 h 101882"/>
                <a:gd name="connsiteX24" fmla="*/ 60366 w 101882"/>
                <a:gd name="connsiteY24" fmla="*/ 78704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1882" h="101882">
                  <a:moveTo>
                    <a:pt x="60366" y="79214"/>
                  </a:moveTo>
                  <a:lnTo>
                    <a:pt x="60366" y="58583"/>
                  </a:lnTo>
                  <a:lnTo>
                    <a:pt x="113090" y="58583"/>
                  </a:lnTo>
                  <a:lnTo>
                    <a:pt x="113090" y="106722"/>
                  </a:lnTo>
                  <a:cubicBezTo>
                    <a:pt x="107996" y="111562"/>
                    <a:pt x="100609" y="116146"/>
                    <a:pt x="90931" y="119712"/>
                  </a:cubicBezTo>
                  <a:cubicBezTo>
                    <a:pt x="81252" y="123533"/>
                    <a:pt x="71318" y="125316"/>
                    <a:pt x="61384" y="125316"/>
                  </a:cubicBezTo>
                  <a:cubicBezTo>
                    <a:pt x="48649" y="125316"/>
                    <a:pt x="37697" y="122769"/>
                    <a:pt x="28272" y="117165"/>
                  </a:cubicBezTo>
                  <a:cubicBezTo>
                    <a:pt x="18848" y="112071"/>
                    <a:pt x="11971" y="104430"/>
                    <a:pt x="7132" y="94496"/>
                  </a:cubicBezTo>
                  <a:cubicBezTo>
                    <a:pt x="2547" y="84563"/>
                    <a:pt x="0" y="73865"/>
                    <a:pt x="0" y="62403"/>
                  </a:cubicBezTo>
                  <a:cubicBezTo>
                    <a:pt x="0" y="49668"/>
                    <a:pt x="2802" y="38461"/>
                    <a:pt x="8151" y="28782"/>
                  </a:cubicBezTo>
                  <a:cubicBezTo>
                    <a:pt x="13245" y="18848"/>
                    <a:pt x="21141" y="11462"/>
                    <a:pt x="31329" y="6113"/>
                  </a:cubicBezTo>
                  <a:cubicBezTo>
                    <a:pt x="38970" y="2038"/>
                    <a:pt x="48649" y="0"/>
                    <a:pt x="60366" y="0"/>
                  </a:cubicBezTo>
                  <a:cubicBezTo>
                    <a:pt x="75393" y="0"/>
                    <a:pt x="87110" y="3056"/>
                    <a:pt x="95515" y="9424"/>
                  </a:cubicBezTo>
                  <a:cubicBezTo>
                    <a:pt x="103921" y="15792"/>
                    <a:pt x="109269" y="24452"/>
                    <a:pt x="111817" y="35659"/>
                  </a:cubicBezTo>
                  <a:lnTo>
                    <a:pt x="87619" y="40244"/>
                  </a:lnTo>
                  <a:cubicBezTo>
                    <a:pt x="85836" y="34385"/>
                    <a:pt x="82780" y="29546"/>
                    <a:pt x="77940" y="26235"/>
                  </a:cubicBezTo>
                  <a:cubicBezTo>
                    <a:pt x="73356" y="22669"/>
                    <a:pt x="67497" y="21141"/>
                    <a:pt x="60366" y="21141"/>
                  </a:cubicBezTo>
                  <a:cubicBezTo>
                    <a:pt x="49668" y="21141"/>
                    <a:pt x="41263" y="24452"/>
                    <a:pt x="34895" y="31329"/>
                  </a:cubicBezTo>
                  <a:cubicBezTo>
                    <a:pt x="28527" y="38206"/>
                    <a:pt x="25471" y="48140"/>
                    <a:pt x="25471" y="61384"/>
                  </a:cubicBezTo>
                  <a:cubicBezTo>
                    <a:pt x="25471" y="75648"/>
                    <a:pt x="28782" y="86600"/>
                    <a:pt x="35150" y="93477"/>
                  </a:cubicBezTo>
                  <a:cubicBezTo>
                    <a:pt x="41517" y="100609"/>
                    <a:pt x="49923" y="104175"/>
                    <a:pt x="60111" y="104175"/>
                  </a:cubicBezTo>
                  <a:cubicBezTo>
                    <a:pt x="65205" y="104175"/>
                    <a:pt x="70299" y="103156"/>
                    <a:pt x="75393" y="101119"/>
                  </a:cubicBezTo>
                  <a:cubicBezTo>
                    <a:pt x="80488" y="99081"/>
                    <a:pt x="84818" y="96789"/>
                    <a:pt x="88638" y="93732"/>
                  </a:cubicBezTo>
                  <a:lnTo>
                    <a:pt x="88638" y="78704"/>
                  </a:lnTo>
                  <a:lnTo>
                    <a:pt x="60366" y="78704"/>
                  </a:lnTo>
                  <a:close/>
                </a:path>
              </a:pathLst>
            </a:custGeom>
            <a:solidFill>
              <a:srgbClr val="FFFFFF"/>
            </a:solidFill>
            <a:ln w="25463" cap="flat">
              <a:noFill/>
              <a:prstDash val="solid"/>
              <a:miter/>
            </a:ln>
          </p:spPr>
          <p:txBody>
            <a:bodyPr rtlCol="0" anchor="ctr"/>
            <a:lstStyle/>
            <a:p>
              <a:endParaRPr lang="es-CO" dirty="0"/>
            </a:p>
          </p:txBody>
        </p:sp>
        <p:sp>
          <p:nvSpPr>
            <p:cNvPr id="104" name="Forma libre: forma 103">
              <a:extLst>
                <a:ext uri="{FF2B5EF4-FFF2-40B4-BE49-F238E27FC236}">
                  <a16:creationId xmlns="" xmlns:a16="http://schemas.microsoft.com/office/drawing/2014/main" id="{00C29DAA-03F1-4A14-ACA9-425632FCB319}"/>
                </a:ext>
              </a:extLst>
            </p:cNvPr>
            <p:cNvSpPr/>
            <p:nvPr/>
          </p:nvSpPr>
          <p:spPr>
            <a:xfrm>
              <a:off x="6715855" y="9072208"/>
              <a:ext cx="101883" cy="101883"/>
            </a:xfrm>
            <a:custGeom>
              <a:avLst/>
              <a:gdLst>
                <a:gd name="connsiteX0" fmla="*/ 25216 w 101882"/>
                <a:gd name="connsiteY0" fmla="*/ 62403 h 101882"/>
                <a:gd name="connsiteX1" fmla="*/ 34640 w 101882"/>
                <a:gd name="connsiteY1" fmla="*/ 93477 h 101882"/>
                <a:gd name="connsiteX2" fmla="*/ 58837 w 101882"/>
                <a:gd name="connsiteY2" fmla="*/ 104175 h 101882"/>
                <a:gd name="connsiteX3" fmla="*/ 83035 w 101882"/>
                <a:gd name="connsiteY3" fmla="*/ 93732 h 101882"/>
                <a:gd name="connsiteX4" fmla="*/ 92459 w 101882"/>
                <a:gd name="connsiteY4" fmla="*/ 62148 h 101882"/>
                <a:gd name="connsiteX5" fmla="*/ 83544 w 101882"/>
                <a:gd name="connsiteY5" fmla="*/ 31074 h 101882"/>
                <a:gd name="connsiteX6" fmla="*/ 59092 w 101882"/>
                <a:gd name="connsiteY6" fmla="*/ 20886 h 101882"/>
                <a:gd name="connsiteX7" fmla="*/ 34895 w 101882"/>
                <a:gd name="connsiteY7" fmla="*/ 31329 h 101882"/>
                <a:gd name="connsiteX8" fmla="*/ 25216 w 101882"/>
                <a:gd name="connsiteY8" fmla="*/ 62403 h 101882"/>
                <a:gd name="connsiteX9" fmla="*/ 0 w 101882"/>
                <a:gd name="connsiteY9" fmla="*/ 63167 h 101882"/>
                <a:gd name="connsiteX10" fmla="*/ 5604 w 101882"/>
                <a:gd name="connsiteY10" fmla="*/ 32093 h 101882"/>
                <a:gd name="connsiteX11" fmla="*/ 16811 w 101882"/>
                <a:gd name="connsiteY11" fmla="*/ 15537 h 101882"/>
                <a:gd name="connsiteX12" fmla="*/ 32603 w 101882"/>
                <a:gd name="connsiteY12" fmla="*/ 4839 h 101882"/>
                <a:gd name="connsiteX13" fmla="*/ 58583 w 101882"/>
                <a:gd name="connsiteY13" fmla="*/ 0 h 101882"/>
                <a:gd name="connsiteX14" fmla="*/ 101374 w 101882"/>
                <a:gd name="connsiteY14" fmla="*/ 16556 h 101882"/>
                <a:gd name="connsiteX15" fmla="*/ 117165 w 101882"/>
                <a:gd name="connsiteY15" fmla="*/ 62658 h 101882"/>
                <a:gd name="connsiteX16" fmla="*/ 101374 w 101882"/>
                <a:gd name="connsiteY16" fmla="*/ 108250 h 101882"/>
                <a:gd name="connsiteX17" fmla="*/ 58837 w 101882"/>
                <a:gd name="connsiteY17" fmla="*/ 124806 h 101882"/>
                <a:gd name="connsiteX18" fmla="*/ 16047 w 101882"/>
                <a:gd name="connsiteY18" fmla="*/ 108505 h 101882"/>
                <a:gd name="connsiteX19" fmla="*/ 0 w 101882"/>
                <a:gd name="connsiteY19" fmla="*/ 63167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1882" h="101882">
                  <a:moveTo>
                    <a:pt x="25216" y="62403"/>
                  </a:moveTo>
                  <a:cubicBezTo>
                    <a:pt x="25216" y="76157"/>
                    <a:pt x="28273" y="86346"/>
                    <a:pt x="34640" y="93477"/>
                  </a:cubicBezTo>
                  <a:cubicBezTo>
                    <a:pt x="41008" y="100609"/>
                    <a:pt x="49159" y="104175"/>
                    <a:pt x="58837" y="104175"/>
                  </a:cubicBezTo>
                  <a:cubicBezTo>
                    <a:pt x="68516" y="104175"/>
                    <a:pt x="76412" y="100609"/>
                    <a:pt x="83035" y="93732"/>
                  </a:cubicBezTo>
                  <a:cubicBezTo>
                    <a:pt x="89402" y="86600"/>
                    <a:pt x="92459" y="76157"/>
                    <a:pt x="92459" y="62148"/>
                  </a:cubicBezTo>
                  <a:cubicBezTo>
                    <a:pt x="92459" y="48394"/>
                    <a:pt x="89402" y="37951"/>
                    <a:pt x="83544" y="31074"/>
                  </a:cubicBezTo>
                  <a:cubicBezTo>
                    <a:pt x="77431" y="24197"/>
                    <a:pt x="69280" y="20886"/>
                    <a:pt x="59092" y="20886"/>
                  </a:cubicBezTo>
                  <a:cubicBezTo>
                    <a:pt x="49159" y="20886"/>
                    <a:pt x="41008" y="24452"/>
                    <a:pt x="34895" y="31329"/>
                  </a:cubicBezTo>
                  <a:cubicBezTo>
                    <a:pt x="28273" y="38206"/>
                    <a:pt x="25216" y="48394"/>
                    <a:pt x="25216" y="62403"/>
                  </a:cubicBezTo>
                  <a:moveTo>
                    <a:pt x="0" y="63167"/>
                  </a:moveTo>
                  <a:cubicBezTo>
                    <a:pt x="0" y="50941"/>
                    <a:pt x="1783" y="40753"/>
                    <a:pt x="5604" y="32093"/>
                  </a:cubicBezTo>
                  <a:cubicBezTo>
                    <a:pt x="8405" y="25980"/>
                    <a:pt x="12226" y="20377"/>
                    <a:pt x="16811" y="15537"/>
                  </a:cubicBezTo>
                  <a:cubicBezTo>
                    <a:pt x="21650" y="10698"/>
                    <a:pt x="26744" y="7132"/>
                    <a:pt x="32603" y="4839"/>
                  </a:cubicBezTo>
                  <a:cubicBezTo>
                    <a:pt x="40244" y="1528"/>
                    <a:pt x="48649" y="0"/>
                    <a:pt x="58583" y="0"/>
                  </a:cubicBezTo>
                  <a:cubicBezTo>
                    <a:pt x="76157" y="0"/>
                    <a:pt x="90676" y="5603"/>
                    <a:pt x="101374" y="16556"/>
                  </a:cubicBezTo>
                  <a:cubicBezTo>
                    <a:pt x="111817" y="27508"/>
                    <a:pt x="117165" y="43045"/>
                    <a:pt x="117165" y="62658"/>
                  </a:cubicBezTo>
                  <a:cubicBezTo>
                    <a:pt x="117165" y="82016"/>
                    <a:pt x="111817" y="97553"/>
                    <a:pt x="101374" y="108250"/>
                  </a:cubicBezTo>
                  <a:cubicBezTo>
                    <a:pt x="90676" y="119203"/>
                    <a:pt x="76667" y="124806"/>
                    <a:pt x="58837" y="124806"/>
                  </a:cubicBezTo>
                  <a:cubicBezTo>
                    <a:pt x="40753" y="124806"/>
                    <a:pt x="26490" y="119203"/>
                    <a:pt x="16047" y="108505"/>
                  </a:cubicBezTo>
                  <a:cubicBezTo>
                    <a:pt x="5349" y="97553"/>
                    <a:pt x="0" y="82525"/>
                    <a:pt x="0" y="63167"/>
                  </a:cubicBezTo>
                </a:path>
              </a:pathLst>
            </a:custGeom>
            <a:solidFill>
              <a:srgbClr val="FFFFFF"/>
            </a:solidFill>
            <a:ln w="25463" cap="flat">
              <a:noFill/>
              <a:prstDash val="solid"/>
              <a:miter/>
            </a:ln>
          </p:spPr>
          <p:txBody>
            <a:bodyPr rtlCol="0" anchor="ctr"/>
            <a:lstStyle/>
            <a:p>
              <a:endParaRPr lang="es-CO" dirty="0"/>
            </a:p>
          </p:txBody>
        </p:sp>
        <p:sp>
          <p:nvSpPr>
            <p:cNvPr id="105" name="Forma libre: forma 104">
              <a:extLst>
                <a:ext uri="{FF2B5EF4-FFF2-40B4-BE49-F238E27FC236}">
                  <a16:creationId xmlns="" xmlns:a16="http://schemas.microsoft.com/office/drawing/2014/main" id="{D9AC78CC-4785-447F-90BE-2E820AC886F4}"/>
                </a:ext>
              </a:extLst>
            </p:cNvPr>
            <p:cNvSpPr/>
            <p:nvPr/>
          </p:nvSpPr>
          <p:spPr>
            <a:xfrm>
              <a:off x="6836587" y="9074246"/>
              <a:ext cx="76412" cy="101883"/>
            </a:xfrm>
            <a:custGeom>
              <a:avLst/>
              <a:gdLst>
                <a:gd name="connsiteX0" fmla="*/ 35914 w 76412"/>
                <a:gd name="connsiteY0" fmla="*/ 120986 h 101882"/>
                <a:gd name="connsiteX1" fmla="*/ 35914 w 76412"/>
                <a:gd name="connsiteY1" fmla="*/ 20631 h 101882"/>
                <a:gd name="connsiteX2" fmla="*/ 0 w 76412"/>
                <a:gd name="connsiteY2" fmla="*/ 20631 h 101882"/>
                <a:gd name="connsiteX3" fmla="*/ 0 w 76412"/>
                <a:gd name="connsiteY3" fmla="*/ 0 h 101882"/>
                <a:gd name="connsiteX4" fmla="*/ 96025 w 76412"/>
                <a:gd name="connsiteY4" fmla="*/ 0 h 101882"/>
                <a:gd name="connsiteX5" fmla="*/ 96025 w 76412"/>
                <a:gd name="connsiteY5" fmla="*/ 20631 h 101882"/>
                <a:gd name="connsiteX6" fmla="*/ 60366 w 76412"/>
                <a:gd name="connsiteY6" fmla="*/ 20631 h 101882"/>
                <a:gd name="connsiteX7" fmla="*/ 60366 w 76412"/>
                <a:gd name="connsiteY7" fmla="*/ 120986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412" h="101882">
                  <a:moveTo>
                    <a:pt x="35914" y="120986"/>
                  </a:moveTo>
                  <a:lnTo>
                    <a:pt x="35914" y="20631"/>
                  </a:lnTo>
                  <a:lnTo>
                    <a:pt x="0" y="20631"/>
                  </a:lnTo>
                  <a:lnTo>
                    <a:pt x="0" y="0"/>
                  </a:lnTo>
                  <a:lnTo>
                    <a:pt x="96025" y="0"/>
                  </a:lnTo>
                  <a:lnTo>
                    <a:pt x="96025" y="20631"/>
                  </a:lnTo>
                  <a:lnTo>
                    <a:pt x="60366" y="20631"/>
                  </a:lnTo>
                  <a:lnTo>
                    <a:pt x="60366" y="120986"/>
                  </a:lnTo>
                  <a:close/>
                </a:path>
              </a:pathLst>
            </a:custGeom>
            <a:solidFill>
              <a:srgbClr val="FFFFFF"/>
            </a:solidFill>
            <a:ln w="25463" cap="flat">
              <a:noFill/>
              <a:prstDash val="solid"/>
              <a:miter/>
            </a:ln>
          </p:spPr>
          <p:txBody>
            <a:bodyPr rtlCol="0" anchor="ctr"/>
            <a:lstStyle/>
            <a:p>
              <a:endParaRPr lang="es-CO" dirty="0"/>
            </a:p>
          </p:txBody>
        </p:sp>
        <p:sp>
          <p:nvSpPr>
            <p:cNvPr id="106" name="Forma libre: forma 105">
              <a:extLst>
                <a:ext uri="{FF2B5EF4-FFF2-40B4-BE49-F238E27FC236}">
                  <a16:creationId xmlns="" xmlns:a16="http://schemas.microsoft.com/office/drawing/2014/main" id="{8740F4D9-ECAD-4ECF-B2FB-FE56D64FD0AA}"/>
                </a:ext>
              </a:extLst>
            </p:cNvPr>
            <p:cNvSpPr/>
            <p:nvPr/>
          </p:nvSpPr>
          <p:spPr>
            <a:xfrm>
              <a:off x="6928791" y="9038587"/>
              <a:ext cx="101883" cy="152824"/>
            </a:xfrm>
            <a:custGeom>
              <a:avLst/>
              <a:gdLst>
                <a:gd name="connsiteX0" fmla="*/ 51451 w 101882"/>
                <a:gd name="connsiteY0" fmla="*/ 24707 h 152824"/>
                <a:gd name="connsiteX1" fmla="*/ 62658 w 101882"/>
                <a:gd name="connsiteY1" fmla="*/ 0 h 152824"/>
                <a:gd name="connsiteX2" fmla="*/ 88638 w 101882"/>
                <a:gd name="connsiteY2" fmla="*/ 0 h 152824"/>
                <a:gd name="connsiteX3" fmla="*/ 65969 w 101882"/>
                <a:gd name="connsiteY3" fmla="*/ 24707 h 152824"/>
                <a:gd name="connsiteX4" fmla="*/ 51451 w 101882"/>
                <a:gd name="connsiteY4" fmla="*/ 24707 h 152824"/>
                <a:gd name="connsiteX5" fmla="*/ 76412 w 101882"/>
                <a:gd name="connsiteY5" fmla="*/ 108505 h 152824"/>
                <a:gd name="connsiteX6" fmla="*/ 59602 w 101882"/>
                <a:gd name="connsiteY6" fmla="*/ 63677 h 152824"/>
                <a:gd name="connsiteX7" fmla="*/ 43555 w 101882"/>
                <a:gd name="connsiteY7" fmla="*/ 108505 h 152824"/>
                <a:gd name="connsiteX8" fmla="*/ 76412 w 101882"/>
                <a:gd name="connsiteY8" fmla="*/ 108505 h 152824"/>
                <a:gd name="connsiteX9" fmla="*/ 121495 w 101882"/>
                <a:gd name="connsiteY9" fmla="*/ 156645 h 152824"/>
                <a:gd name="connsiteX10" fmla="*/ 94751 w 101882"/>
                <a:gd name="connsiteY10" fmla="*/ 156645 h 152824"/>
                <a:gd name="connsiteX11" fmla="*/ 84308 w 101882"/>
                <a:gd name="connsiteY11" fmla="*/ 129136 h 152824"/>
                <a:gd name="connsiteX12" fmla="*/ 35914 w 101882"/>
                <a:gd name="connsiteY12" fmla="*/ 129136 h 152824"/>
                <a:gd name="connsiteX13" fmla="*/ 25980 w 101882"/>
                <a:gd name="connsiteY13" fmla="*/ 156645 h 152824"/>
                <a:gd name="connsiteX14" fmla="*/ 0 w 101882"/>
                <a:gd name="connsiteY14" fmla="*/ 156645 h 152824"/>
                <a:gd name="connsiteX15" fmla="*/ 47121 w 101882"/>
                <a:gd name="connsiteY15" fmla="*/ 35659 h 152824"/>
                <a:gd name="connsiteX16" fmla="*/ 73101 w 101882"/>
                <a:gd name="connsiteY16" fmla="*/ 35659 h 152824"/>
                <a:gd name="connsiteX17" fmla="*/ 121495 w 101882"/>
                <a:gd name="connsiteY17" fmla="*/ 156645 h 152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1882" h="152824">
                  <a:moveTo>
                    <a:pt x="51451" y="24707"/>
                  </a:moveTo>
                  <a:lnTo>
                    <a:pt x="62658" y="0"/>
                  </a:lnTo>
                  <a:lnTo>
                    <a:pt x="88638" y="0"/>
                  </a:lnTo>
                  <a:lnTo>
                    <a:pt x="65969" y="24707"/>
                  </a:lnTo>
                  <a:lnTo>
                    <a:pt x="51451" y="24707"/>
                  </a:lnTo>
                  <a:close/>
                  <a:moveTo>
                    <a:pt x="76412" y="108505"/>
                  </a:moveTo>
                  <a:lnTo>
                    <a:pt x="59602" y="63677"/>
                  </a:lnTo>
                  <a:lnTo>
                    <a:pt x="43555" y="108505"/>
                  </a:lnTo>
                  <a:lnTo>
                    <a:pt x="76412" y="108505"/>
                  </a:lnTo>
                  <a:close/>
                  <a:moveTo>
                    <a:pt x="121495" y="156645"/>
                  </a:moveTo>
                  <a:lnTo>
                    <a:pt x="94751" y="156645"/>
                  </a:lnTo>
                  <a:lnTo>
                    <a:pt x="84308" y="129136"/>
                  </a:lnTo>
                  <a:lnTo>
                    <a:pt x="35914" y="129136"/>
                  </a:lnTo>
                  <a:lnTo>
                    <a:pt x="25980" y="156645"/>
                  </a:lnTo>
                  <a:lnTo>
                    <a:pt x="0" y="156645"/>
                  </a:lnTo>
                  <a:lnTo>
                    <a:pt x="47121" y="35659"/>
                  </a:lnTo>
                  <a:lnTo>
                    <a:pt x="73101" y="35659"/>
                  </a:lnTo>
                  <a:lnTo>
                    <a:pt x="121495" y="156645"/>
                  </a:lnTo>
                  <a:close/>
                </a:path>
              </a:pathLst>
            </a:custGeom>
            <a:solidFill>
              <a:srgbClr val="FFFFFF"/>
            </a:solidFill>
            <a:ln w="25463" cap="flat">
              <a:noFill/>
              <a:prstDash val="solid"/>
              <a:miter/>
            </a:ln>
          </p:spPr>
          <p:txBody>
            <a:bodyPr rtlCol="0" anchor="ctr"/>
            <a:lstStyle/>
            <a:p>
              <a:endParaRPr lang="es-CO" dirty="0"/>
            </a:p>
          </p:txBody>
        </p:sp>
        <p:sp>
          <p:nvSpPr>
            <p:cNvPr id="107" name="Forma libre: forma 106">
              <a:extLst>
                <a:ext uri="{FF2B5EF4-FFF2-40B4-BE49-F238E27FC236}">
                  <a16:creationId xmlns="" xmlns:a16="http://schemas.microsoft.com/office/drawing/2014/main" id="{52EFF816-7EED-4E5C-B376-C53BBA50A5BC}"/>
                </a:ext>
              </a:extLst>
            </p:cNvPr>
            <p:cNvSpPr/>
            <p:nvPr/>
          </p:nvSpPr>
          <p:spPr>
            <a:xfrm>
              <a:off x="7095624" y="9074246"/>
              <a:ext cx="76412" cy="101883"/>
            </a:xfrm>
            <a:custGeom>
              <a:avLst/>
              <a:gdLst>
                <a:gd name="connsiteX0" fmla="*/ 24707 w 76412"/>
                <a:gd name="connsiteY0" fmla="*/ 20631 h 101882"/>
                <a:gd name="connsiteX1" fmla="*/ 24707 w 76412"/>
                <a:gd name="connsiteY1" fmla="*/ 100355 h 101882"/>
                <a:gd name="connsiteX2" fmla="*/ 43046 w 76412"/>
                <a:gd name="connsiteY2" fmla="*/ 100355 h 101882"/>
                <a:gd name="connsiteX3" fmla="*/ 57819 w 76412"/>
                <a:gd name="connsiteY3" fmla="*/ 99336 h 101882"/>
                <a:gd name="connsiteX4" fmla="*/ 67752 w 76412"/>
                <a:gd name="connsiteY4" fmla="*/ 94242 h 101882"/>
                <a:gd name="connsiteX5" fmla="*/ 74120 w 76412"/>
                <a:gd name="connsiteY5" fmla="*/ 82525 h 101882"/>
                <a:gd name="connsiteX6" fmla="*/ 76667 w 76412"/>
                <a:gd name="connsiteY6" fmla="*/ 60366 h 101882"/>
                <a:gd name="connsiteX7" fmla="*/ 74120 w 76412"/>
                <a:gd name="connsiteY7" fmla="*/ 38970 h 101882"/>
                <a:gd name="connsiteX8" fmla="*/ 66988 w 76412"/>
                <a:gd name="connsiteY8" fmla="*/ 27254 h 101882"/>
                <a:gd name="connsiteX9" fmla="*/ 55781 w 76412"/>
                <a:gd name="connsiteY9" fmla="*/ 21650 h 101882"/>
                <a:gd name="connsiteX10" fmla="*/ 35659 w 76412"/>
                <a:gd name="connsiteY10" fmla="*/ 20377 h 101882"/>
                <a:gd name="connsiteX11" fmla="*/ 24707 w 76412"/>
                <a:gd name="connsiteY11" fmla="*/ 20377 h 101882"/>
                <a:gd name="connsiteX12" fmla="*/ 255 w 76412"/>
                <a:gd name="connsiteY12" fmla="*/ 0 h 101882"/>
                <a:gd name="connsiteX13" fmla="*/ 44829 w 76412"/>
                <a:gd name="connsiteY13" fmla="*/ 0 h 101882"/>
                <a:gd name="connsiteX14" fmla="*/ 67752 w 76412"/>
                <a:gd name="connsiteY14" fmla="*/ 2292 h 101882"/>
                <a:gd name="connsiteX15" fmla="*/ 86091 w 76412"/>
                <a:gd name="connsiteY15" fmla="*/ 13500 h 101882"/>
                <a:gd name="connsiteX16" fmla="*/ 97553 w 76412"/>
                <a:gd name="connsiteY16" fmla="*/ 33112 h 101882"/>
                <a:gd name="connsiteX17" fmla="*/ 101374 w 76412"/>
                <a:gd name="connsiteY17" fmla="*/ 61639 h 101882"/>
                <a:gd name="connsiteX18" fmla="*/ 97808 w 76412"/>
                <a:gd name="connsiteY18" fmla="*/ 87365 h 101882"/>
                <a:gd name="connsiteX19" fmla="*/ 84818 w 76412"/>
                <a:gd name="connsiteY19" fmla="*/ 108760 h 101882"/>
                <a:gd name="connsiteX20" fmla="*/ 67752 w 76412"/>
                <a:gd name="connsiteY20" fmla="*/ 118439 h 101882"/>
                <a:gd name="connsiteX21" fmla="*/ 46102 w 76412"/>
                <a:gd name="connsiteY21" fmla="*/ 120986 h 101882"/>
                <a:gd name="connsiteX22" fmla="*/ 0 w 76412"/>
                <a:gd name="connsiteY22" fmla="*/ 120986 h 101882"/>
                <a:gd name="connsiteX23" fmla="*/ 0 w 76412"/>
                <a:gd name="connsiteY23" fmla="*/ 0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412" h="101882">
                  <a:moveTo>
                    <a:pt x="24707" y="20631"/>
                  </a:moveTo>
                  <a:lnTo>
                    <a:pt x="24707" y="100355"/>
                  </a:lnTo>
                  <a:lnTo>
                    <a:pt x="43046" y="100355"/>
                  </a:lnTo>
                  <a:cubicBezTo>
                    <a:pt x="49923" y="100355"/>
                    <a:pt x="54762" y="99845"/>
                    <a:pt x="57819" y="99336"/>
                  </a:cubicBezTo>
                  <a:cubicBezTo>
                    <a:pt x="61894" y="98317"/>
                    <a:pt x="65205" y="96789"/>
                    <a:pt x="67752" y="94242"/>
                  </a:cubicBezTo>
                  <a:cubicBezTo>
                    <a:pt x="70299" y="91949"/>
                    <a:pt x="72337" y="87874"/>
                    <a:pt x="74120" y="82525"/>
                  </a:cubicBezTo>
                  <a:cubicBezTo>
                    <a:pt x="75648" y="77176"/>
                    <a:pt x="76667" y="69535"/>
                    <a:pt x="76667" y="60366"/>
                  </a:cubicBezTo>
                  <a:cubicBezTo>
                    <a:pt x="76667" y="51196"/>
                    <a:pt x="75903" y="43810"/>
                    <a:pt x="74120" y="38970"/>
                  </a:cubicBezTo>
                  <a:cubicBezTo>
                    <a:pt x="72337" y="33876"/>
                    <a:pt x="70045" y="30055"/>
                    <a:pt x="66988" y="27254"/>
                  </a:cubicBezTo>
                  <a:cubicBezTo>
                    <a:pt x="64186" y="24452"/>
                    <a:pt x="60366" y="22669"/>
                    <a:pt x="55781" y="21650"/>
                  </a:cubicBezTo>
                  <a:cubicBezTo>
                    <a:pt x="52215" y="20886"/>
                    <a:pt x="45593" y="20377"/>
                    <a:pt x="35659" y="20377"/>
                  </a:cubicBezTo>
                  <a:lnTo>
                    <a:pt x="24707" y="20377"/>
                  </a:lnTo>
                  <a:close/>
                  <a:moveTo>
                    <a:pt x="255" y="0"/>
                  </a:moveTo>
                  <a:lnTo>
                    <a:pt x="44829" y="0"/>
                  </a:lnTo>
                  <a:cubicBezTo>
                    <a:pt x="54762" y="0"/>
                    <a:pt x="62658" y="764"/>
                    <a:pt x="67752" y="2292"/>
                  </a:cubicBezTo>
                  <a:cubicBezTo>
                    <a:pt x="74884" y="4330"/>
                    <a:pt x="80997" y="8151"/>
                    <a:pt x="86091" y="13500"/>
                  </a:cubicBezTo>
                  <a:cubicBezTo>
                    <a:pt x="90931" y="18848"/>
                    <a:pt x="95006" y="25471"/>
                    <a:pt x="97553" y="33112"/>
                  </a:cubicBezTo>
                  <a:cubicBezTo>
                    <a:pt x="100100" y="40753"/>
                    <a:pt x="101374" y="50432"/>
                    <a:pt x="101374" y="61639"/>
                  </a:cubicBezTo>
                  <a:cubicBezTo>
                    <a:pt x="101374" y="71827"/>
                    <a:pt x="100100" y="80233"/>
                    <a:pt x="97808" y="87365"/>
                  </a:cubicBezTo>
                  <a:cubicBezTo>
                    <a:pt x="94751" y="96025"/>
                    <a:pt x="90421" y="103156"/>
                    <a:pt x="84818" y="108760"/>
                  </a:cubicBezTo>
                  <a:cubicBezTo>
                    <a:pt x="80742" y="112835"/>
                    <a:pt x="74884" y="116146"/>
                    <a:pt x="67752" y="118439"/>
                  </a:cubicBezTo>
                  <a:cubicBezTo>
                    <a:pt x="62403" y="120222"/>
                    <a:pt x="55017" y="120986"/>
                    <a:pt x="46102" y="120986"/>
                  </a:cubicBezTo>
                  <a:lnTo>
                    <a:pt x="0" y="120986"/>
                  </a:lnTo>
                  <a:lnTo>
                    <a:pt x="0" y="0"/>
                  </a:lnTo>
                  <a:close/>
                </a:path>
              </a:pathLst>
            </a:custGeom>
            <a:solidFill>
              <a:srgbClr val="FFFFFF"/>
            </a:solidFill>
            <a:ln w="25463" cap="flat">
              <a:noFill/>
              <a:prstDash val="solid"/>
              <a:miter/>
            </a:ln>
          </p:spPr>
          <p:txBody>
            <a:bodyPr rtlCol="0" anchor="ctr"/>
            <a:lstStyle/>
            <a:p>
              <a:endParaRPr lang="es-CO" dirty="0"/>
            </a:p>
          </p:txBody>
        </p:sp>
        <p:sp>
          <p:nvSpPr>
            <p:cNvPr id="108" name="Forma libre: forma 107">
              <a:extLst>
                <a:ext uri="{FF2B5EF4-FFF2-40B4-BE49-F238E27FC236}">
                  <a16:creationId xmlns="" xmlns:a16="http://schemas.microsoft.com/office/drawing/2014/main" id="{7D9FDE87-CDEE-4C0F-A08C-AEA2779E1E06}"/>
                </a:ext>
              </a:extLst>
            </p:cNvPr>
            <p:cNvSpPr/>
            <p:nvPr/>
          </p:nvSpPr>
          <p:spPr>
            <a:xfrm>
              <a:off x="7246411" y="9072208"/>
              <a:ext cx="101883" cy="101883"/>
            </a:xfrm>
            <a:custGeom>
              <a:avLst/>
              <a:gdLst>
                <a:gd name="connsiteX0" fmla="*/ 81761 w 101882"/>
                <a:gd name="connsiteY0" fmla="*/ 78195 h 101882"/>
                <a:gd name="connsiteX1" fmla="*/ 105194 w 101882"/>
                <a:gd name="connsiteY1" fmla="*/ 85836 h 101882"/>
                <a:gd name="connsiteX2" fmla="*/ 87110 w 101882"/>
                <a:gd name="connsiteY2" fmla="*/ 115382 h 101882"/>
                <a:gd name="connsiteX3" fmla="*/ 55017 w 101882"/>
                <a:gd name="connsiteY3" fmla="*/ 125061 h 101882"/>
                <a:gd name="connsiteX4" fmla="*/ 15537 w 101882"/>
                <a:gd name="connsiteY4" fmla="*/ 108760 h 101882"/>
                <a:gd name="connsiteX5" fmla="*/ 0 w 101882"/>
                <a:gd name="connsiteY5" fmla="*/ 63677 h 101882"/>
                <a:gd name="connsiteX6" fmla="*/ 15537 w 101882"/>
                <a:gd name="connsiteY6" fmla="*/ 16811 h 101882"/>
                <a:gd name="connsiteX7" fmla="*/ 56545 w 101882"/>
                <a:gd name="connsiteY7" fmla="*/ 0 h 101882"/>
                <a:gd name="connsiteX8" fmla="*/ 92713 w 101882"/>
                <a:gd name="connsiteY8" fmla="*/ 13245 h 101882"/>
                <a:gd name="connsiteX9" fmla="*/ 104939 w 101882"/>
                <a:gd name="connsiteY9" fmla="*/ 35404 h 101882"/>
                <a:gd name="connsiteX10" fmla="*/ 80742 w 101882"/>
                <a:gd name="connsiteY10" fmla="*/ 41263 h 101882"/>
                <a:gd name="connsiteX11" fmla="*/ 71827 w 101882"/>
                <a:gd name="connsiteY11" fmla="*/ 26489 h 101882"/>
                <a:gd name="connsiteX12" fmla="*/ 55526 w 101882"/>
                <a:gd name="connsiteY12" fmla="*/ 20886 h 101882"/>
                <a:gd name="connsiteX13" fmla="*/ 33621 w 101882"/>
                <a:gd name="connsiteY13" fmla="*/ 30565 h 101882"/>
                <a:gd name="connsiteX14" fmla="*/ 25216 w 101882"/>
                <a:gd name="connsiteY14" fmla="*/ 61894 h 101882"/>
                <a:gd name="connsiteX15" fmla="*/ 33621 w 101882"/>
                <a:gd name="connsiteY15" fmla="*/ 94496 h 101882"/>
                <a:gd name="connsiteX16" fmla="*/ 55017 w 101882"/>
                <a:gd name="connsiteY16" fmla="*/ 104175 h 101882"/>
                <a:gd name="connsiteX17" fmla="*/ 71827 w 101882"/>
                <a:gd name="connsiteY17" fmla="*/ 98062 h 101882"/>
                <a:gd name="connsiteX18" fmla="*/ 81761 w 101882"/>
                <a:gd name="connsiteY18" fmla="*/ 78195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1882" h="101882">
                  <a:moveTo>
                    <a:pt x="81761" y="78195"/>
                  </a:moveTo>
                  <a:lnTo>
                    <a:pt x="105194" y="85836"/>
                  </a:lnTo>
                  <a:cubicBezTo>
                    <a:pt x="101628" y="99081"/>
                    <a:pt x="95515" y="109015"/>
                    <a:pt x="87110" y="115382"/>
                  </a:cubicBezTo>
                  <a:cubicBezTo>
                    <a:pt x="78705" y="121750"/>
                    <a:pt x="68007" y="125061"/>
                    <a:pt x="55017" y="125061"/>
                  </a:cubicBezTo>
                  <a:cubicBezTo>
                    <a:pt x="38970" y="125061"/>
                    <a:pt x="25725" y="119458"/>
                    <a:pt x="15537" y="108760"/>
                  </a:cubicBezTo>
                  <a:cubicBezTo>
                    <a:pt x="5094" y="97808"/>
                    <a:pt x="0" y="82780"/>
                    <a:pt x="0" y="63677"/>
                  </a:cubicBezTo>
                  <a:cubicBezTo>
                    <a:pt x="0" y="43555"/>
                    <a:pt x="5349" y="28018"/>
                    <a:pt x="15537" y="16811"/>
                  </a:cubicBezTo>
                  <a:cubicBezTo>
                    <a:pt x="25980" y="5603"/>
                    <a:pt x="39734" y="0"/>
                    <a:pt x="56545" y="0"/>
                  </a:cubicBezTo>
                  <a:cubicBezTo>
                    <a:pt x="71318" y="0"/>
                    <a:pt x="83544" y="4330"/>
                    <a:pt x="92713" y="13245"/>
                  </a:cubicBezTo>
                  <a:cubicBezTo>
                    <a:pt x="98317" y="18339"/>
                    <a:pt x="102392" y="25980"/>
                    <a:pt x="104939" y="35404"/>
                  </a:cubicBezTo>
                  <a:lnTo>
                    <a:pt x="80742" y="41263"/>
                  </a:lnTo>
                  <a:cubicBezTo>
                    <a:pt x="79469" y="34895"/>
                    <a:pt x="76157" y="30055"/>
                    <a:pt x="71827" y="26489"/>
                  </a:cubicBezTo>
                  <a:cubicBezTo>
                    <a:pt x="67243" y="22924"/>
                    <a:pt x="61894" y="20886"/>
                    <a:pt x="55526" y="20886"/>
                  </a:cubicBezTo>
                  <a:cubicBezTo>
                    <a:pt x="46357" y="20886"/>
                    <a:pt x="39225" y="24197"/>
                    <a:pt x="33621" y="30565"/>
                  </a:cubicBezTo>
                  <a:cubicBezTo>
                    <a:pt x="28018" y="36933"/>
                    <a:pt x="25216" y="47376"/>
                    <a:pt x="25216" y="61894"/>
                  </a:cubicBezTo>
                  <a:cubicBezTo>
                    <a:pt x="25216" y="77176"/>
                    <a:pt x="28018" y="87874"/>
                    <a:pt x="33621" y="94496"/>
                  </a:cubicBezTo>
                  <a:cubicBezTo>
                    <a:pt x="38970" y="101119"/>
                    <a:pt x="46102" y="104175"/>
                    <a:pt x="55017" y="104175"/>
                  </a:cubicBezTo>
                  <a:cubicBezTo>
                    <a:pt x="61639" y="104175"/>
                    <a:pt x="67243" y="102137"/>
                    <a:pt x="71827" y="98062"/>
                  </a:cubicBezTo>
                  <a:cubicBezTo>
                    <a:pt x="76157" y="93732"/>
                    <a:pt x="79723" y="87110"/>
                    <a:pt x="81761" y="78195"/>
                  </a:cubicBezTo>
                </a:path>
              </a:pathLst>
            </a:custGeom>
            <a:solidFill>
              <a:srgbClr val="FFFFFF"/>
            </a:solidFill>
            <a:ln w="25463" cap="flat">
              <a:noFill/>
              <a:prstDash val="solid"/>
              <a:miter/>
            </a:ln>
          </p:spPr>
          <p:txBody>
            <a:bodyPr rtlCol="0" anchor="ctr"/>
            <a:lstStyle/>
            <a:p>
              <a:endParaRPr lang="es-CO" dirty="0"/>
            </a:p>
          </p:txBody>
        </p:sp>
        <p:sp>
          <p:nvSpPr>
            <p:cNvPr id="109" name="Forma libre: forma 108">
              <a:extLst>
                <a:ext uri="{FF2B5EF4-FFF2-40B4-BE49-F238E27FC236}">
                  <a16:creationId xmlns="" xmlns:a16="http://schemas.microsoft.com/office/drawing/2014/main" id="{91F0B546-183F-4D75-A031-30F5286C5D9D}"/>
                </a:ext>
              </a:extLst>
            </p:cNvPr>
            <p:cNvSpPr/>
            <p:nvPr/>
          </p:nvSpPr>
          <p:spPr>
            <a:xfrm>
              <a:off x="7365104" y="9172563"/>
              <a:ext cx="25471" cy="25471"/>
            </a:xfrm>
            <a:custGeom>
              <a:avLst/>
              <a:gdLst>
                <a:gd name="connsiteX0" fmla="*/ 0 w 0"/>
                <a:gd name="connsiteY0" fmla="*/ 0 h 0"/>
                <a:gd name="connsiteX1" fmla="*/ 23178 w 0"/>
                <a:gd name="connsiteY1" fmla="*/ 0 h 0"/>
                <a:gd name="connsiteX2" fmla="*/ 23178 w 0"/>
                <a:gd name="connsiteY2" fmla="*/ 23178 h 0"/>
                <a:gd name="connsiteX3" fmla="*/ 0 w 0"/>
                <a:gd name="connsiteY3" fmla="*/ 23178 h 0"/>
              </a:gdLst>
              <a:ahLst/>
              <a:cxnLst>
                <a:cxn ang="0">
                  <a:pos x="connsiteX0" y="connsiteY0"/>
                </a:cxn>
                <a:cxn ang="0">
                  <a:pos x="connsiteX1" y="connsiteY1"/>
                </a:cxn>
                <a:cxn ang="0">
                  <a:pos x="connsiteX2" y="connsiteY2"/>
                </a:cxn>
                <a:cxn ang="0">
                  <a:pos x="connsiteX3" y="connsiteY3"/>
                </a:cxn>
              </a:cxnLst>
              <a:rect l="l" t="t" r="r" b="b"/>
              <a:pathLst>
                <a:path>
                  <a:moveTo>
                    <a:pt x="0" y="0"/>
                  </a:moveTo>
                  <a:lnTo>
                    <a:pt x="23178" y="0"/>
                  </a:lnTo>
                  <a:lnTo>
                    <a:pt x="23178" y="23178"/>
                  </a:lnTo>
                  <a:lnTo>
                    <a:pt x="0" y="23178"/>
                  </a:lnTo>
                  <a:close/>
                </a:path>
              </a:pathLst>
            </a:custGeom>
            <a:solidFill>
              <a:srgbClr val="FFFFFF"/>
            </a:solidFill>
            <a:ln w="25463" cap="flat">
              <a:noFill/>
              <a:prstDash val="solid"/>
              <a:miter/>
            </a:ln>
          </p:spPr>
          <p:txBody>
            <a:bodyPr rtlCol="0" anchor="ctr"/>
            <a:lstStyle/>
            <a:p>
              <a:endParaRPr lang="es-CO" dirty="0"/>
            </a:p>
          </p:txBody>
        </p:sp>
        <p:sp>
          <p:nvSpPr>
            <p:cNvPr id="110" name="Forma libre: forma 109">
              <a:extLst>
                <a:ext uri="{FF2B5EF4-FFF2-40B4-BE49-F238E27FC236}">
                  <a16:creationId xmlns="" xmlns:a16="http://schemas.microsoft.com/office/drawing/2014/main" id="{B97D0811-564E-41E8-B177-BD25BA94CE96}"/>
                </a:ext>
              </a:extLst>
            </p:cNvPr>
            <p:cNvSpPr/>
            <p:nvPr/>
          </p:nvSpPr>
          <p:spPr>
            <a:xfrm>
              <a:off x="6476176" y="8300392"/>
              <a:ext cx="25471" cy="25471"/>
            </a:xfrm>
            <a:custGeom>
              <a:avLst/>
              <a:gdLst>
                <a:gd name="connsiteX0" fmla="*/ 26490 w 25470"/>
                <a:gd name="connsiteY0" fmla="*/ 35203 h 25470"/>
                <a:gd name="connsiteX1" fmla="*/ 39734 w 25470"/>
                <a:gd name="connsiteY1" fmla="*/ 27817 h 25470"/>
                <a:gd name="connsiteX2" fmla="*/ 49668 w 25470"/>
                <a:gd name="connsiteY2" fmla="*/ 6676 h 25470"/>
                <a:gd name="connsiteX3" fmla="*/ 49668 w 25470"/>
                <a:gd name="connsiteY3" fmla="*/ 2346 h 25470"/>
                <a:gd name="connsiteX4" fmla="*/ 29801 w 25470"/>
                <a:gd name="connsiteY4" fmla="*/ 12789 h 25470"/>
                <a:gd name="connsiteX5" fmla="*/ 13245 w 25470"/>
                <a:gd name="connsiteY5" fmla="*/ 54 h 25470"/>
                <a:gd name="connsiteX6" fmla="*/ 16556 w 25470"/>
                <a:gd name="connsiteY6" fmla="*/ 20176 h 25470"/>
                <a:gd name="connsiteX7" fmla="*/ 0 w 25470"/>
                <a:gd name="connsiteY7" fmla="*/ 32911 h 25470"/>
                <a:gd name="connsiteX8" fmla="*/ 2038 w 25470"/>
                <a:gd name="connsiteY8" fmla="*/ 34949 h 25470"/>
                <a:gd name="connsiteX9" fmla="*/ 26490 w 25470"/>
                <a:gd name="connsiteY9" fmla="*/ 35203 h 25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470" h="25470">
                  <a:moveTo>
                    <a:pt x="26490" y="35203"/>
                  </a:moveTo>
                  <a:cubicBezTo>
                    <a:pt x="28782" y="38260"/>
                    <a:pt x="40753" y="30874"/>
                    <a:pt x="39734" y="27817"/>
                  </a:cubicBezTo>
                  <a:cubicBezTo>
                    <a:pt x="36423" y="22468"/>
                    <a:pt x="38716" y="7695"/>
                    <a:pt x="49668" y="6676"/>
                  </a:cubicBezTo>
                  <a:lnTo>
                    <a:pt x="49668" y="2346"/>
                  </a:lnTo>
                  <a:cubicBezTo>
                    <a:pt x="49668" y="2346"/>
                    <a:pt x="33112" y="2346"/>
                    <a:pt x="29801" y="12789"/>
                  </a:cubicBezTo>
                  <a:cubicBezTo>
                    <a:pt x="29801" y="12789"/>
                    <a:pt x="16556" y="-965"/>
                    <a:pt x="13245" y="54"/>
                  </a:cubicBezTo>
                  <a:cubicBezTo>
                    <a:pt x="9934" y="2092"/>
                    <a:pt x="16556" y="20176"/>
                    <a:pt x="16556" y="20176"/>
                  </a:cubicBezTo>
                  <a:cubicBezTo>
                    <a:pt x="5604" y="18138"/>
                    <a:pt x="0" y="32911"/>
                    <a:pt x="0" y="32911"/>
                  </a:cubicBezTo>
                  <a:lnTo>
                    <a:pt x="2038" y="34949"/>
                  </a:lnTo>
                  <a:cubicBezTo>
                    <a:pt x="8915" y="25779"/>
                    <a:pt x="23178" y="30109"/>
                    <a:pt x="26490" y="35203"/>
                  </a:cubicBezTo>
                  <a:close/>
                </a:path>
              </a:pathLst>
            </a:custGeom>
            <a:solidFill>
              <a:srgbClr val="FFFFFF"/>
            </a:solidFill>
            <a:ln w="25463" cap="flat">
              <a:noFill/>
              <a:prstDash val="solid"/>
              <a:miter/>
            </a:ln>
          </p:spPr>
          <p:txBody>
            <a:bodyPr rtlCol="0" anchor="ctr"/>
            <a:lstStyle/>
            <a:p>
              <a:endParaRPr lang="es-CO" dirty="0"/>
            </a:p>
          </p:txBody>
        </p:sp>
        <p:sp>
          <p:nvSpPr>
            <p:cNvPr id="111" name="Forma libre: forma 110">
              <a:extLst>
                <a:ext uri="{FF2B5EF4-FFF2-40B4-BE49-F238E27FC236}">
                  <a16:creationId xmlns="" xmlns:a16="http://schemas.microsoft.com/office/drawing/2014/main" id="{606332F6-C48E-48A3-88D8-9F4600919837}"/>
                </a:ext>
              </a:extLst>
            </p:cNvPr>
            <p:cNvSpPr/>
            <p:nvPr/>
          </p:nvSpPr>
          <p:spPr>
            <a:xfrm>
              <a:off x="6624530" y="8434422"/>
              <a:ext cx="25471" cy="50941"/>
            </a:xfrm>
            <a:custGeom>
              <a:avLst/>
              <a:gdLst>
                <a:gd name="connsiteX0" fmla="*/ 140 w 25470"/>
                <a:gd name="connsiteY0" fmla="*/ 51960 h 50941"/>
                <a:gd name="connsiteX1" fmla="*/ 33252 w 25470"/>
                <a:gd name="connsiteY1" fmla="*/ 35914 h 50941"/>
                <a:gd name="connsiteX2" fmla="*/ 45224 w 25470"/>
                <a:gd name="connsiteY2" fmla="*/ 0 h 50941"/>
                <a:gd name="connsiteX3" fmla="*/ 12112 w 25470"/>
                <a:gd name="connsiteY3" fmla="*/ 14773 h 50941"/>
                <a:gd name="connsiteX4" fmla="*/ 140 w 25470"/>
                <a:gd name="connsiteY4" fmla="*/ 51960 h 5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70" h="50941">
                  <a:moveTo>
                    <a:pt x="140" y="51960"/>
                  </a:moveTo>
                  <a:cubicBezTo>
                    <a:pt x="12366" y="51960"/>
                    <a:pt x="24338" y="46611"/>
                    <a:pt x="33252" y="35914"/>
                  </a:cubicBezTo>
                  <a:cubicBezTo>
                    <a:pt x="43186" y="25471"/>
                    <a:pt x="46497" y="12481"/>
                    <a:pt x="45224" y="0"/>
                  </a:cubicBezTo>
                  <a:cubicBezTo>
                    <a:pt x="34271" y="0"/>
                    <a:pt x="22045" y="5349"/>
                    <a:pt x="12112" y="14773"/>
                  </a:cubicBezTo>
                  <a:cubicBezTo>
                    <a:pt x="3706" y="25471"/>
                    <a:pt x="-879" y="39225"/>
                    <a:pt x="140" y="51960"/>
                  </a:cubicBezTo>
                  <a:close/>
                </a:path>
              </a:pathLst>
            </a:custGeom>
            <a:solidFill>
              <a:srgbClr val="FFFFFF"/>
            </a:solidFill>
            <a:ln w="25463" cap="flat">
              <a:noFill/>
              <a:prstDash val="solid"/>
              <a:miter/>
            </a:ln>
          </p:spPr>
          <p:txBody>
            <a:bodyPr rtlCol="0" anchor="ctr"/>
            <a:lstStyle/>
            <a:p>
              <a:endParaRPr lang="es-CO" dirty="0"/>
            </a:p>
          </p:txBody>
        </p:sp>
        <p:sp>
          <p:nvSpPr>
            <p:cNvPr id="112" name="Forma libre: forma 111">
              <a:extLst>
                <a:ext uri="{FF2B5EF4-FFF2-40B4-BE49-F238E27FC236}">
                  <a16:creationId xmlns="" xmlns:a16="http://schemas.microsoft.com/office/drawing/2014/main" id="{3791BA61-6D16-43A2-8827-CF8F6547A89A}"/>
                </a:ext>
              </a:extLst>
            </p:cNvPr>
            <p:cNvSpPr/>
            <p:nvPr/>
          </p:nvSpPr>
          <p:spPr>
            <a:xfrm>
              <a:off x="6483308" y="7974930"/>
              <a:ext cx="509415" cy="560355"/>
            </a:xfrm>
            <a:custGeom>
              <a:avLst/>
              <a:gdLst>
                <a:gd name="connsiteX0" fmla="*/ 482670 w 509414"/>
                <a:gd name="connsiteY0" fmla="*/ 359646 h 560355"/>
                <a:gd name="connsiteX1" fmla="*/ 416701 w 509414"/>
                <a:gd name="connsiteY1" fmla="*/ 367033 h 560355"/>
                <a:gd name="connsiteX2" fmla="*/ 436568 w 509414"/>
                <a:gd name="connsiteY2" fmla="*/ 425870 h 560355"/>
                <a:gd name="connsiteX3" fmla="*/ 399126 w 509414"/>
                <a:gd name="connsiteY3" fmla="*/ 405239 h 560355"/>
                <a:gd name="connsiteX4" fmla="*/ 420012 w 509414"/>
                <a:gd name="connsiteY4" fmla="*/ 436568 h 560355"/>
                <a:gd name="connsiteX5" fmla="*/ 414918 w 509414"/>
                <a:gd name="connsiteY5" fmla="*/ 440388 h 560355"/>
                <a:gd name="connsiteX6" fmla="*/ 397853 w 509414"/>
                <a:gd name="connsiteY6" fmla="*/ 443190 h 560355"/>
                <a:gd name="connsiteX7" fmla="*/ 347676 w 509414"/>
                <a:gd name="connsiteY7" fmla="*/ 391485 h 560355"/>
                <a:gd name="connsiteX8" fmla="*/ 366014 w 509414"/>
                <a:gd name="connsiteY8" fmla="*/ 387919 h 560355"/>
                <a:gd name="connsiteX9" fmla="*/ 292913 w 509414"/>
                <a:gd name="connsiteY9" fmla="*/ 332138 h 560355"/>
                <a:gd name="connsiteX10" fmla="*/ 300045 w 509414"/>
                <a:gd name="connsiteY10" fmla="*/ 316856 h 560355"/>
                <a:gd name="connsiteX11" fmla="*/ 385882 w 509414"/>
                <a:gd name="connsiteY11" fmla="*/ 328572 h 560355"/>
                <a:gd name="connsiteX12" fmla="*/ 338506 w 509414"/>
                <a:gd name="connsiteY12" fmla="*/ 281706 h 560355"/>
                <a:gd name="connsiteX13" fmla="*/ 455162 w 509414"/>
                <a:gd name="connsiteY13" fmla="*/ 276357 h 560355"/>
                <a:gd name="connsiteX14" fmla="*/ 376967 w 509414"/>
                <a:gd name="connsiteY14" fmla="*/ 242481 h 560355"/>
                <a:gd name="connsiteX15" fmla="*/ 492349 w 509414"/>
                <a:gd name="connsiteY15" fmla="*/ 212680 h 560355"/>
                <a:gd name="connsiteX16" fmla="*/ 404475 w 509414"/>
                <a:gd name="connsiteY16" fmla="*/ 188229 h 560355"/>
                <a:gd name="connsiteX17" fmla="*/ 514509 w 509414"/>
                <a:gd name="connsiteY17" fmla="*/ 113854 h 560355"/>
                <a:gd name="connsiteX18" fmla="*/ 413135 w 509414"/>
                <a:gd name="connsiteY18" fmla="*/ 123278 h 560355"/>
                <a:gd name="connsiteX19" fmla="*/ 509924 w 509414"/>
                <a:gd name="connsiteY19" fmla="*/ 255 h 560355"/>
                <a:gd name="connsiteX20" fmla="*/ 386900 w 509414"/>
                <a:gd name="connsiteY20" fmla="*/ 64950 h 560355"/>
                <a:gd name="connsiteX21" fmla="*/ 337487 w 509414"/>
                <a:gd name="connsiteY21" fmla="*/ 126335 h 560355"/>
                <a:gd name="connsiteX22" fmla="*/ 313290 w 509414"/>
                <a:gd name="connsiteY22" fmla="*/ 147475 h 560355"/>
                <a:gd name="connsiteX23" fmla="*/ 286800 w 509414"/>
                <a:gd name="connsiteY23" fmla="*/ 90166 h 560355"/>
                <a:gd name="connsiteX24" fmla="*/ 265914 w 509414"/>
                <a:gd name="connsiteY24" fmla="*/ 30820 h 560355"/>
                <a:gd name="connsiteX25" fmla="*/ 226435 w 509414"/>
                <a:gd name="connsiteY25" fmla="*/ 30820 h 560355"/>
                <a:gd name="connsiteX26" fmla="*/ 201983 w 509414"/>
                <a:gd name="connsiteY26" fmla="*/ 36168 h 560355"/>
                <a:gd name="connsiteX27" fmla="*/ 197908 w 509414"/>
                <a:gd name="connsiteY27" fmla="*/ 73101 h 560355"/>
                <a:gd name="connsiteX28" fmla="*/ 223124 w 509414"/>
                <a:gd name="connsiteY28" fmla="*/ 73101 h 560355"/>
                <a:gd name="connsiteX29" fmla="*/ 226435 w 509414"/>
                <a:gd name="connsiteY29" fmla="*/ 125061 h 560355"/>
                <a:gd name="connsiteX30" fmla="*/ 202238 w 509414"/>
                <a:gd name="connsiteY30" fmla="*/ 147221 h 560355"/>
                <a:gd name="connsiteX31" fmla="*/ 178040 w 509414"/>
                <a:gd name="connsiteY31" fmla="*/ 126080 h 560355"/>
                <a:gd name="connsiteX32" fmla="*/ 129646 w 509414"/>
                <a:gd name="connsiteY32" fmla="*/ 64696 h 560355"/>
                <a:gd name="connsiteX33" fmla="*/ 4330 w 509414"/>
                <a:gd name="connsiteY33" fmla="*/ 0 h 560355"/>
                <a:gd name="connsiteX34" fmla="*/ 102138 w 509414"/>
                <a:gd name="connsiteY34" fmla="*/ 125061 h 560355"/>
                <a:gd name="connsiteX35" fmla="*/ 0 w 509414"/>
                <a:gd name="connsiteY35" fmla="*/ 113345 h 560355"/>
                <a:gd name="connsiteX36" fmla="*/ 114364 w 509414"/>
                <a:gd name="connsiteY36" fmla="*/ 190776 h 560355"/>
                <a:gd name="connsiteX37" fmla="*/ 24197 w 509414"/>
                <a:gd name="connsiteY37" fmla="*/ 209879 h 560355"/>
                <a:gd name="connsiteX38" fmla="*/ 141872 w 509414"/>
                <a:gd name="connsiteY38" fmla="*/ 248085 h 560355"/>
                <a:gd name="connsiteX39" fmla="*/ 59347 w 509414"/>
                <a:gd name="connsiteY39" fmla="*/ 275848 h 560355"/>
                <a:gd name="connsiteX40" fmla="*/ 176003 w 509414"/>
                <a:gd name="connsiteY40" fmla="*/ 283234 h 560355"/>
                <a:gd name="connsiteX41" fmla="*/ 129646 w 509414"/>
                <a:gd name="connsiteY41" fmla="*/ 327808 h 560355"/>
                <a:gd name="connsiteX42" fmla="*/ 216501 w 509414"/>
                <a:gd name="connsiteY42" fmla="*/ 316091 h 560355"/>
                <a:gd name="connsiteX43" fmla="*/ 222359 w 509414"/>
                <a:gd name="connsiteY43" fmla="*/ 331629 h 560355"/>
                <a:gd name="connsiteX44" fmla="*/ 146202 w 509414"/>
                <a:gd name="connsiteY44" fmla="*/ 387409 h 560355"/>
                <a:gd name="connsiteX45" fmla="*/ 164796 w 509414"/>
                <a:gd name="connsiteY45" fmla="*/ 390975 h 560355"/>
                <a:gd name="connsiteX46" fmla="*/ 113345 w 509414"/>
                <a:gd name="connsiteY46" fmla="*/ 442426 h 560355"/>
                <a:gd name="connsiteX47" fmla="*/ 97553 w 509414"/>
                <a:gd name="connsiteY47" fmla="*/ 439115 h 560355"/>
                <a:gd name="connsiteX48" fmla="*/ 92713 w 509414"/>
                <a:gd name="connsiteY48" fmla="*/ 435549 h 560355"/>
                <a:gd name="connsiteX49" fmla="*/ 113599 w 509414"/>
                <a:gd name="connsiteY49" fmla="*/ 404220 h 560355"/>
                <a:gd name="connsiteX50" fmla="*/ 76157 w 509414"/>
                <a:gd name="connsiteY50" fmla="*/ 425106 h 560355"/>
                <a:gd name="connsiteX51" fmla="*/ 95770 w 509414"/>
                <a:gd name="connsiteY51" fmla="*/ 366014 h 560355"/>
                <a:gd name="connsiteX52" fmla="*/ 29801 w 509414"/>
                <a:gd name="connsiteY52" fmla="*/ 358627 h 560355"/>
                <a:gd name="connsiteX53" fmla="*/ 7896 w 509414"/>
                <a:gd name="connsiteY53" fmla="*/ 420267 h 560355"/>
                <a:gd name="connsiteX54" fmla="*/ 70299 w 509414"/>
                <a:gd name="connsiteY54" fmla="*/ 428672 h 560355"/>
                <a:gd name="connsiteX55" fmla="*/ 33112 w 509414"/>
                <a:gd name="connsiteY55" fmla="*/ 450831 h 560355"/>
                <a:gd name="connsiteX56" fmla="*/ 76667 w 509414"/>
                <a:gd name="connsiteY56" fmla="*/ 442171 h 560355"/>
                <a:gd name="connsiteX57" fmla="*/ 81506 w 509414"/>
                <a:gd name="connsiteY57" fmla="*/ 445737 h 560355"/>
                <a:gd name="connsiteX58" fmla="*/ 76667 w 509414"/>
                <a:gd name="connsiteY58" fmla="*/ 467642 h 560355"/>
                <a:gd name="connsiteX59" fmla="*/ 93223 w 509414"/>
                <a:gd name="connsiteY59" fmla="*/ 483434 h 560355"/>
                <a:gd name="connsiteX60" fmla="*/ 114109 w 509414"/>
                <a:gd name="connsiteY60" fmla="*/ 488273 h 560355"/>
                <a:gd name="connsiteX61" fmla="*/ 122260 w 509414"/>
                <a:gd name="connsiteY61" fmla="*/ 546092 h 560355"/>
                <a:gd name="connsiteX62" fmla="*/ 147476 w 509414"/>
                <a:gd name="connsiteY62" fmla="*/ 547111 h 560355"/>
                <a:gd name="connsiteX63" fmla="*/ 124297 w 509414"/>
                <a:gd name="connsiteY63" fmla="*/ 468406 h 560355"/>
                <a:gd name="connsiteX64" fmla="*/ 126080 w 509414"/>
                <a:gd name="connsiteY64" fmla="*/ 455926 h 560355"/>
                <a:gd name="connsiteX65" fmla="*/ 188738 w 509414"/>
                <a:gd name="connsiteY65" fmla="*/ 415427 h 560355"/>
                <a:gd name="connsiteX66" fmla="*/ 192304 w 509414"/>
                <a:gd name="connsiteY66" fmla="*/ 432493 h 560355"/>
                <a:gd name="connsiteX67" fmla="*/ 230510 w 509414"/>
                <a:gd name="connsiteY67" fmla="*/ 407022 h 560355"/>
                <a:gd name="connsiteX68" fmla="*/ 209879 w 509414"/>
                <a:gd name="connsiteY68" fmla="*/ 491839 h 560355"/>
                <a:gd name="connsiteX69" fmla="*/ 236368 w 509414"/>
                <a:gd name="connsiteY69" fmla="*/ 475793 h 560355"/>
                <a:gd name="connsiteX70" fmla="*/ 254962 w 509414"/>
                <a:gd name="connsiteY70" fmla="*/ 585062 h 560355"/>
                <a:gd name="connsiteX71" fmla="*/ 275848 w 509414"/>
                <a:gd name="connsiteY71" fmla="*/ 475793 h 560355"/>
                <a:gd name="connsiteX72" fmla="*/ 303356 w 509414"/>
                <a:gd name="connsiteY72" fmla="*/ 491839 h 560355"/>
                <a:gd name="connsiteX73" fmla="*/ 281452 w 509414"/>
                <a:gd name="connsiteY73" fmla="*/ 406258 h 560355"/>
                <a:gd name="connsiteX74" fmla="*/ 319912 w 509414"/>
                <a:gd name="connsiteY74" fmla="*/ 432493 h 560355"/>
                <a:gd name="connsiteX75" fmla="*/ 323478 w 509414"/>
                <a:gd name="connsiteY75" fmla="*/ 414918 h 560355"/>
                <a:gd name="connsiteX76" fmla="*/ 386136 w 509414"/>
                <a:gd name="connsiteY76" fmla="*/ 455926 h 560355"/>
                <a:gd name="connsiteX77" fmla="*/ 388683 w 509414"/>
                <a:gd name="connsiteY77" fmla="*/ 468661 h 560355"/>
                <a:gd name="connsiteX78" fmla="*/ 365505 w 509414"/>
                <a:gd name="connsiteY78" fmla="*/ 547111 h 560355"/>
                <a:gd name="connsiteX79" fmla="*/ 390721 w 509414"/>
                <a:gd name="connsiteY79" fmla="*/ 546092 h 560355"/>
                <a:gd name="connsiteX80" fmla="*/ 398617 w 509414"/>
                <a:gd name="connsiteY80" fmla="*/ 488783 h 560355"/>
                <a:gd name="connsiteX81" fmla="*/ 418994 w 509414"/>
                <a:gd name="connsiteY81" fmla="*/ 483434 h 560355"/>
                <a:gd name="connsiteX82" fmla="*/ 435550 w 509414"/>
                <a:gd name="connsiteY82" fmla="*/ 467642 h 560355"/>
                <a:gd name="connsiteX83" fmla="*/ 430710 w 509414"/>
                <a:gd name="connsiteY83" fmla="*/ 446247 h 560355"/>
                <a:gd name="connsiteX84" fmla="*/ 436314 w 509414"/>
                <a:gd name="connsiteY84" fmla="*/ 441917 h 560355"/>
                <a:gd name="connsiteX85" fmla="*/ 479869 w 509414"/>
                <a:gd name="connsiteY85" fmla="*/ 450577 h 560355"/>
                <a:gd name="connsiteX86" fmla="*/ 442681 w 509414"/>
                <a:gd name="connsiteY86" fmla="*/ 428417 h 560355"/>
                <a:gd name="connsiteX87" fmla="*/ 505085 w 509414"/>
                <a:gd name="connsiteY87" fmla="*/ 420012 h 560355"/>
                <a:gd name="connsiteX88" fmla="*/ 482670 w 509414"/>
                <a:gd name="connsiteY88" fmla="*/ 359646 h 560355"/>
                <a:gd name="connsiteX89" fmla="*/ 71063 w 509414"/>
                <a:gd name="connsiteY89" fmla="*/ 424342 h 560355"/>
                <a:gd name="connsiteX90" fmla="*/ 32603 w 509414"/>
                <a:gd name="connsiteY90" fmla="*/ 407277 h 560355"/>
                <a:gd name="connsiteX91" fmla="*/ 30310 w 509414"/>
                <a:gd name="connsiteY91" fmla="*/ 361684 h 560355"/>
                <a:gd name="connsiteX92" fmla="*/ 71063 w 509414"/>
                <a:gd name="connsiteY92" fmla="*/ 384862 h 560355"/>
                <a:gd name="connsiteX93" fmla="*/ 71063 w 509414"/>
                <a:gd name="connsiteY93" fmla="*/ 424342 h 560355"/>
                <a:gd name="connsiteX94" fmla="*/ 240189 w 509414"/>
                <a:gd name="connsiteY94" fmla="*/ 63677 h 560355"/>
                <a:gd name="connsiteX95" fmla="*/ 229237 w 509414"/>
                <a:gd name="connsiteY95" fmla="*/ 54253 h 560355"/>
                <a:gd name="connsiteX96" fmla="*/ 240189 w 509414"/>
                <a:gd name="connsiteY96" fmla="*/ 43555 h 560355"/>
                <a:gd name="connsiteX97" fmla="*/ 250123 w 509414"/>
                <a:gd name="connsiteY97" fmla="*/ 54253 h 560355"/>
                <a:gd name="connsiteX98" fmla="*/ 240189 w 509414"/>
                <a:gd name="connsiteY98" fmla="*/ 63677 h 560355"/>
                <a:gd name="connsiteX99" fmla="*/ 479104 w 509414"/>
                <a:gd name="connsiteY99" fmla="*/ 407531 h 560355"/>
                <a:gd name="connsiteX100" fmla="*/ 440644 w 509414"/>
                <a:gd name="connsiteY100" fmla="*/ 424597 h 560355"/>
                <a:gd name="connsiteX101" fmla="*/ 440644 w 509414"/>
                <a:gd name="connsiteY101" fmla="*/ 385372 h 560355"/>
                <a:gd name="connsiteX102" fmla="*/ 481142 w 509414"/>
                <a:gd name="connsiteY102" fmla="*/ 362193 h 560355"/>
                <a:gd name="connsiteX103" fmla="*/ 479104 w 509414"/>
                <a:gd name="connsiteY103" fmla="*/ 407531 h 560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509414" h="560355">
                  <a:moveTo>
                    <a:pt x="482670" y="359646"/>
                  </a:moveTo>
                  <a:cubicBezTo>
                    <a:pt x="458473" y="344873"/>
                    <a:pt x="428672" y="347930"/>
                    <a:pt x="416701" y="367033"/>
                  </a:cubicBezTo>
                  <a:cubicBezTo>
                    <a:pt x="404985" y="385626"/>
                    <a:pt x="413899" y="410842"/>
                    <a:pt x="436568" y="425870"/>
                  </a:cubicBezTo>
                  <a:cubicBezTo>
                    <a:pt x="420267" y="427398"/>
                    <a:pt x="399126" y="405239"/>
                    <a:pt x="399126" y="405239"/>
                  </a:cubicBezTo>
                  <a:cubicBezTo>
                    <a:pt x="389957" y="422304"/>
                    <a:pt x="406768" y="431983"/>
                    <a:pt x="420012" y="436568"/>
                  </a:cubicBezTo>
                  <a:cubicBezTo>
                    <a:pt x="418229" y="437841"/>
                    <a:pt x="416447" y="439115"/>
                    <a:pt x="414918" y="440388"/>
                  </a:cubicBezTo>
                  <a:cubicBezTo>
                    <a:pt x="402438" y="437332"/>
                    <a:pt x="397853" y="443190"/>
                    <a:pt x="397853" y="443190"/>
                  </a:cubicBezTo>
                  <a:cubicBezTo>
                    <a:pt x="395561" y="442426"/>
                    <a:pt x="368052" y="412625"/>
                    <a:pt x="347676" y="391485"/>
                  </a:cubicBezTo>
                  <a:lnTo>
                    <a:pt x="366014" y="387919"/>
                  </a:lnTo>
                  <a:cubicBezTo>
                    <a:pt x="352770" y="357354"/>
                    <a:pt x="317111" y="350732"/>
                    <a:pt x="292913" y="332138"/>
                  </a:cubicBezTo>
                  <a:cubicBezTo>
                    <a:pt x="274829" y="318129"/>
                    <a:pt x="295206" y="312016"/>
                    <a:pt x="300045" y="316856"/>
                  </a:cubicBezTo>
                  <a:cubicBezTo>
                    <a:pt x="345128" y="355062"/>
                    <a:pt x="385882" y="328572"/>
                    <a:pt x="385882" y="328572"/>
                  </a:cubicBezTo>
                  <a:cubicBezTo>
                    <a:pt x="354043" y="317874"/>
                    <a:pt x="338506" y="281706"/>
                    <a:pt x="338506" y="281706"/>
                  </a:cubicBezTo>
                  <a:cubicBezTo>
                    <a:pt x="404475" y="319912"/>
                    <a:pt x="455162" y="276357"/>
                    <a:pt x="455162" y="276357"/>
                  </a:cubicBezTo>
                  <a:cubicBezTo>
                    <a:pt x="411352" y="283744"/>
                    <a:pt x="376967" y="242481"/>
                    <a:pt x="376967" y="242481"/>
                  </a:cubicBezTo>
                  <a:cubicBezTo>
                    <a:pt x="445228" y="258273"/>
                    <a:pt x="492349" y="212680"/>
                    <a:pt x="492349" y="212680"/>
                  </a:cubicBezTo>
                  <a:cubicBezTo>
                    <a:pt x="467133" y="214718"/>
                    <a:pt x="404475" y="188229"/>
                    <a:pt x="404475" y="188229"/>
                  </a:cubicBezTo>
                  <a:cubicBezTo>
                    <a:pt x="504575" y="185172"/>
                    <a:pt x="513235" y="113854"/>
                    <a:pt x="514509" y="113854"/>
                  </a:cubicBezTo>
                  <a:cubicBezTo>
                    <a:pt x="487000" y="131938"/>
                    <a:pt x="413135" y="123278"/>
                    <a:pt x="413135" y="123278"/>
                  </a:cubicBezTo>
                  <a:cubicBezTo>
                    <a:pt x="517820" y="86091"/>
                    <a:pt x="509924" y="255"/>
                    <a:pt x="509924" y="255"/>
                  </a:cubicBezTo>
                  <a:cubicBezTo>
                    <a:pt x="487765" y="33112"/>
                    <a:pt x="386900" y="64950"/>
                    <a:pt x="386900" y="64950"/>
                  </a:cubicBezTo>
                  <a:cubicBezTo>
                    <a:pt x="359392" y="73356"/>
                    <a:pt x="337487" y="97808"/>
                    <a:pt x="337487" y="126335"/>
                  </a:cubicBezTo>
                  <a:cubicBezTo>
                    <a:pt x="336214" y="138051"/>
                    <a:pt x="325516" y="147475"/>
                    <a:pt x="313290" y="147475"/>
                  </a:cubicBezTo>
                  <a:cubicBezTo>
                    <a:pt x="286291" y="147475"/>
                    <a:pt x="286800" y="108505"/>
                    <a:pt x="286800" y="90166"/>
                  </a:cubicBezTo>
                  <a:cubicBezTo>
                    <a:pt x="286800" y="62658"/>
                    <a:pt x="285782" y="30820"/>
                    <a:pt x="265914" y="30820"/>
                  </a:cubicBezTo>
                  <a:lnTo>
                    <a:pt x="226435" y="30820"/>
                  </a:lnTo>
                  <a:cubicBezTo>
                    <a:pt x="219303" y="30820"/>
                    <a:pt x="207077" y="30055"/>
                    <a:pt x="201983" y="36168"/>
                  </a:cubicBezTo>
                  <a:cubicBezTo>
                    <a:pt x="191795" y="48140"/>
                    <a:pt x="193323" y="79469"/>
                    <a:pt x="197908" y="73101"/>
                  </a:cubicBezTo>
                  <a:cubicBezTo>
                    <a:pt x="197908" y="73101"/>
                    <a:pt x="213190" y="68771"/>
                    <a:pt x="223124" y="73101"/>
                  </a:cubicBezTo>
                  <a:cubicBezTo>
                    <a:pt x="235859" y="76922"/>
                    <a:pt x="226435" y="116401"/>
                    <a:pt x="226435" y="125061"/>
                  </a:cubicBezTo>
                  <a:cubicBezTo>
                    <a:pt x="226435" y="136778"/>
                    <a:pt x="215482" y="147221"/>
                    <a:pt x="202238" y="147221"/>
                  </a:cubicBezTo>
                  <a:cubicBezTo>
                    <a:pt x="190012" y="147221"/>
                    <a:pt x="179059" y="137797"/>
                    <a:pt x="178040" y="126080"/>
                  </a:cubicBezTo>
                  <a:cubicBezTo>
                    <a:pt x="178040" y="97553"/>
                    <a:pt x="156136" y="73101"/>
                    <a:pt x="129646" y="64696"/>
                  </a:cubicBezTo>
                  <a:cubicBezTo>
                    <a:pt x="129646" y="64696"/>
                    <a:pt x="26235" y="32857"/>
                    <a:pt x="4330" y="0"/>
                  </a:cubicBezTo>
                  <a:cubicBezTo>
                    <a:pt x="4330" y="0"/>
                    <a:pt x="-3311" y="86855"/>
                    <a:pt x="102138" y="125061"/>
                  </a:cubicBezTo>
                  <a:cubicBezTo>
                    <a:pt x="102138" y="125061"/>
                    <a:pt x="27254" y="131429"/>
                    <a:pt x="0" y="113345"/>
                  </a:cubicBezTo>
                  <a:cubicBezTo>
                    <a:pt x="1019" y="113345"/>
                    <a:pt x="14264" y="187719"/>
                    <a:pt x="114364" y="190776"/>
                  </a:cubicBezTo>
                  <a:cubicBezTo>
                    <a:pt x="114364" y="190776"/>
                    <a:pt x="48394" y="212935"/>
                    <a:pt x="24197" y="209879"/>
                  </a:cubicBezTo>
                  <a:cubicBezTo>
                    <a:pt x="24197" y="209879"/>
                    <a:pt x="71573" y="263876"/>
                    <a:pt x="141872" y="248085"/>
                  </a:cubicBezTo>
                  <a:cubicBezTo>
                    <a:pt x="141872" y="248085"/>
                    <a:pt x="103411" y="283234"/>
                    <a:pt x="59347" y="275848"/>
                  </a:cubicBezTo>
                  <a:cubicBezTo>
                    <a:pt x="59347" y="275848"/>
                    <a:pt x="109015" y="320167"/>
                    <a:pt x="176003" y="283234"/>
                  </a:cubicBezTo>
                  <a:cubicBezTo>
                    <a:pt x="176003" y="283234"/>
                    <a:pt x="161739" y="317110"/>
                    <a:pt x="129646" y="327808"/>
                  </a:cubicBezTo>
                  <a:cubicBezTo>
                    <a:pt x="129646" y="327808"/>
                    <a:pt x="170399" y="354297"/>
                    <a:pt x="216501" y="316091"/>
                  </a:cubicBezTo>
                  <a:cubicBezTo>
                    <a:pt x="222359" y="309469"/>
                    <a:pt x="241208" y="317110"/>
                    <a:pt x="222359" y="331629"/>
                  </a:cubicBezTo>
                  <a:cubicBezTo>
                    <a:pt x="197143" y="350732"/>
                    <a:pt x="161484" y="355571"/>
                    <a:pt x="146202" y="387409"/>
                  </a:cubicBezTo>
                  <a:lnTo>
                    <a:pt x="164796" y="390975"/>
                  </a:lnTo>
                  <a:cubicBezTo>
                    <a:pt x="143910" y="412116"/>
                    <a:pt x="116147" y="441917"/>
                    <a:pt x="113345" y="442426"/>
                  </a:cubicBezTo>
                  <a:cubicBezTo>
                    <a:pt x="113345" y="442426"/>
                    <a:pt x="109269" y="436823"/>
                    <a:pt x="97553" y="439115"/>
                  </a:cubicBezTo>
                  <a:cubicBezTo>
                    <a:pt x="96025" y="437841"/>
                    <a:pt x="94496" y="436568"/>
                    <a:pt x="92713" y="435549"/>
                  </a:cubicBezTo>
                  <a:cubicBezTo>
                    <a:pt x="105958" y="430964"/>
                    <a:pt x="122769" y="421285"/>
                    <a:pt x="113599" y="404220"/>
                  </a:cubicBezTo>
                  <a:cubicBezTo>
                    <a:pt x="113599" y="404220"/>
                    <a:pt x="92459" y="426380"/>
                    <a:pt x="76157" y="425106"/>
                  </a:cubicBezTo>
                  <a:cubicBezTo>
                    <a:pt x="98572" y="410078"/>
                    <a:pt x="107486" y="384608"/>
                    <a:pt x="95770" y="366014"/>
                  </a:cubicBezTo>
                  <a:cubicBezTo>
                    <a:pt x="83544" y="346911"/>
                    <a:pt x="53998" y="343600"/>
                    <a:pt x="29801" y="358627"/>
                  </a:cubicBezTo>
                  <a:cubicBezTo>
                    <a:pt x="5604" y="373400"/>
                    <a:pt x="-4330" y="401164"/>
                    <a:pt x="7896" y="420267"/>
                  </a:cubicBezTo>
                  <a:cubicBezTo>
                    <a:pt x="19358" y="438351"/>
                    <a:pt x="46102" y="442171"/>
                    <a:pt x="70299" y="428672"/>
                  </a:cubicBezTo>
                  <a:cubicBezTo>
                    <a:pt x="60366" y="443445"/>
                    <a:pt x="41263" y="448030"/>
                    <a:pt x="33112" y="450831"/>
                  </a:cubicBezTo>
                  <a:cubicBezTo>
                    <a:pt x="33112" y="450831"/>
                    <a:pt x="46611" y="477066"/>
                    <a:pt x="76667" y="442171"/>
                  </a:cubicBezTo>
                  <a:cubicBezTo>
                    <a:pt x="78450" y="443445"/>
                    <a:pt x="79978" y="444718"/>
                    <a:pt x="81506" y="445737"/>
                  </a:cubicBezTo>
                  <a:cubicBezTo>
                    <a:pt x="73356" y="452105"/>
                    <a:pt x="70045" y="463057"/>
                    <a:pt x="76667" y="467642"/>
                  </a:cubicBezTo>
                  <a:cubicBezTo>
                    <a:pt x="76667" y="467642"/>
                    <a:pt x="73356" y="484707"/>
                    <a:pt x="93223" y="483434"/>
                  </a:cubicBezTo>
                  <a:cubicBezTo>
                    <a:pt x="93223" y="483434"/>
                    <a:pt x="99845" y="495150"/>
                    <a:pt x="114109" y="488273"/>
                  </a:cubicBezTo>
                  <a:cubicBezTo>
                    <a:pt x="122769" y="511706"/>
                    <a:pt x="119712" y="533357"/>
                    <a:pt x="122260" y="546092"/>
                  </a:cubicBezTo>
                  <a:lnTo>
                    <a:pt x="147476" y="547111"/>
                  </a:lnTo>
                  <a:cubicBezTo>
                    <a:pt x="145183" y="535904"/>
                    <a:pt x="144419" y="500499"/>
                    <a:pt x="124297" y="468406"/>
                  </a:cubicBezTo>
                  <a:cubicBezTo>
                    <a:pt x="128118" y="465095"/>
                    <a:pt x="130155" y="460256"/>
                    <a:pt x="126080" y="455926"/>
                  </a:cubicBezTo>
                  <a:cubicBezTo>
                    <a:pt x="125316" y="454652"/>
                    <a:pt x="161994" y="431728"/>
                    <a:pt x="188738" y="415427"/>
                  </a:cubicBezTo>
                  <a:lnTo>
                    <a:pt x="192304" y="432493"/>
                  </a:lnTo>
                  <a:cubicBezTo>
                    <a:pt x="201473" y="420012"/>
                    <a:pt x="214973" y="411607"/>
                    <a:pt x="230510" y="407022"/>
                  </a:cubicBezTo>
                  <a:cubicBezTo>
                    <a:pt x="213954" y="429691"/>
                    <a:pt x="203766" y="455671"/>
                    <a:pt x="209879" y="491839"/>
                  </a:cubicBezTo>
                  <a:cubicBezTo>
                    <a:pt x="209879" y="491839"/>
                    <a:pt x="214209" y="478085"/>
                    <a:pt x="236368" y="475793"/>
                  </a:cubicBezTo>
                  <a:cubicBezTo>
                    <a:pt x="236368" y="475793"/>
                    <a:pt x="205549" y="512980"/>
                    <a:pt x="254962" y="585062"/>
                  </a:cubicBezTo>
                  <a:cubicBezTo>
                    <a:pt x="304375" y="512980"/>
                    <a:pt x="275848" y="475793"/>
                    <a:pt x="275848" y="475793"/>
                  </a:cubicBezTo>
                  <a:cubicBezTo>
                    <a:pt x="297753" y="478085"/>
                    <a:pt x="303356" y="491839"/>
                    <a:pt x="303356" y="491839"/>
                  </a:cubicBezTo>
                  <a:cubicBezTo>
                    <a:pt x="308196" y="455161"/>
                    <a:pt x="298772" y="429181"/>
                    <a:pt x="281452" y="406258"/>
                  </a:cubicBezTo>
                  <a:cubicBezTo>
                    <a:pt x="297498" y="410588"/>
                    <a:pt x="310234" y="419248"/>
                    <a:pt x="319912" y="432493"/>
                  </a:cubicBezTo>
                  <a:lnTo>
                    <a:pt x="323478" y="414918"/>
                  </a:lnTo>
                  <a:cubicBezTo>
                    <a:pt x="349968" y="431474"/>
                    <a:pt x="386646" y="454397"/>
                    <a:pt x="386136" y="455926"/>
                  </a:cubicBezTo>
                  <a:cubicBezTo>
                    <a:pt x="382061" y="460510"/>
                    <a:pt x="384608" y="465350"/>
                    <a:pt x="388683" y="468661"/>
                  </a:cubicBezTo>
                  <a:cubicBezTo>
                    <a:pt x="368816" y="500754"/>
                    <a:pt x="368052" y="536158"/>
                    <a:pt x="365505" y="547111"/>
                  </a:cubicBezTo>
                  <a:lnTo>
                    <a:pt x="390721" y="546092"/>
                  </a:lnTo>
                  <a:cubicBezTo>
                    <a:pt x="393268" y="533611"/>
                    <a:pt x="390212" y="511961"/>
                    <a:pt x="398617" y="488783"/>
                  </a:cubicBezTo>
                  <a:cubicBezTo>
                    <a:pt x="411607" y="494641"/>
                    <a:pt x="418994" y="483434"/>
                    <a:pt x="418994" y="483434"/>
                  </a:cubicBezTo>
                  <a:cubicBezTo>
                    <a:pt x="438606" y="484453"/>
                    <a:pt x="435550" y="467642"/>
                    <a:pt x="435550" y="467642"/>
                  </a:cubicBezTo>
                  <a:cubicBezTo>
                    <a:pt x="441917" y="463057"/>
                    <a:pt x="439115" y="452614"/>
                    <a:pt x="430710" y="446247"/>
                  </a:cubicBezTo>
                  <a:cubicBezTo>
                    <a:pt x="432493" y="444718"/>
                    <a:pt x="434276" y="443445"/>
                    <a:pt x="436314" y="441917"/>
                  </a:cubicBezTo>
                  <a:cubicBezTo>
                    <a:pt x="466369" y="476557"/>
                    <a:pt x="479869" y="450577"/>
                    <a:pt x="479869" y="450577"/>
                  </a:cubicBezTo>
                  <a:cubicBezTo>
                    <a:pt x="471718" y="447775"/>
                    <a:pt x="452615" y="442936"/>
                    <a:pt x="442681" y="428417"/>
                  </a:cubicBezTo>
                  <a:cubicBezTo>
                    <a:pt x="467133" y="441917"/>
                    <a:pt x="493623" y="438096"/>
                    <a:pt x="505085" y="420012"/>
                  </a:cubicBezTo>
                  <a:cubicBezTo>
                    <a:pt x="516801" y="402182"/>
                    <a:pt x="506868" y="374419"/>
                    <a:pt x="482670" y="359646"/>
                  </a:cubicBezTo>
                  <a:close/>
                  <a:moveTo>
                    <a:pt x="71063" y="424342"/>
                  </a:moveTo>
                  <a:cubicBezTo>
                    <a:pt x="61130" y="430710"/>
                    <a:pt x="45847" y="426380"/>
                    <a:pt x="32603" y="407277"/>
                  </a:cubicBezTo>
                  <a:cubicBezTo>
                    <a:pt x="20631" y="388174"/>
                    <a:pt x="20631" y="367033"/>
                    <a:pt x="30310" y="361684"/>
                  </a:cubicBezTo>
                  <a:cubicBezTo>
                    <a:pt x="40244" y="356335"/>
                    <a:pt x="58837" y="365759"/>
                    <a:pt x="71063" y="384862"/>
                  </a:cubicBezTo>
                  <a:cubicBezTo>
                    <a:pt x="84308" y="403201"/>
                    <a:pt x="80997" y="419248"/>
                    <a:pt x="71063" y="424342"/>
                  </a:cubicBezTo>
                  <a:close/>
                  <a:moveTo>
                    <a:pt x="240189" y="63677"/>
                  </a:moveTo>
                  <a:cubicBezTo>
                    <a:pt x="233567" y="63677"/>
                    <a:pt x="229237" y="59347"/>
                    <a:pt x="229237" y="54253"/>
                  </a:cubicBezTo>
                  <a:cubicBezTo>
                    <a:pt x="229237" y="47885"/>
                    <a:pt x="233567" y="43555"/>
                    <a:pt x="240189" y="43555"/>
                  </a:cubicBezTo>
                  <a:cubicBezTo>
                    <a:pt x="245793" y="43555"/>
                    <a:pt x="250123" y="47885"/>
                    <a:pt x="250123" y="54253"/>
                  </a:cubicBezTo>
                  <a:cubicBezTo>
                    <a:pt x="250123" y="59347"/>
                    <a:pt x="245538" y="63677"/>
                    <a:pt x="240189" y="63677"/>
                  </a:cubicBezTo>
                  <a:close/>
                  <a:moveTo>
                    <a:pt x="479104" y="407531"/>
                  </a:moveTo>
                  <a:cubicBezTo>
                    <a:pt x="465860" y="426634"/>
                    <a:pt x="450323" y="430964"/>
                    <a:pt x="440644" y="424597"/>
                  </a:cubicBezTo>
                  <a:cubicBezTo>
                    <a:pt x="430710" y="419248"/>
                    <a:pt x="427399" y="403456"/>
                    <a:pt x="440644" y="385372"/>
                  </a:cubicBezTo>
                  <a:cubicBezTo>
                    <a:pt x="452870" y="366269"/>
                    <a:pt x="471463" y="356845"/>
                    <a:pt x="481142" y="362193"/>
                  </a:cubicBezTo>
                  <a:cubicBezTo>
                    <a:pt x="491330" y="367033"/>
                    <a:pt x="491330" y="388428"/>
                    <a:pt x="479104" y="407531"/>
                  </a:cubicBezTo>
                  <a:close/>
                </a:path>
              </a:pathLst>
            </a:custGeom>
            <a:solidFill>
              <a:srgbClr val="FFFFFF"/>
            </a:solidFill>
            <a:ln w="25463" cap="flat">
              <a:noFill/>
              <a:prstDash val="solid"/>
              <a:miter/>
            </a:ln>
          </p:spPr>
          <p:txBody>
            <a:bodyPr rtlCol="0" anchor="ctr"/>
            <a:lstStyle/>
            <a:p>
              <a:endParaRPr lang="es-CO" dirty="0"/>
            </a:p>
          </p:txBody>
        </p:sp>
        <p:sp>
          <p:nvSpPr>
            <p:cNvPr id="113" name="Forma libre: forma 112">
              <a:extLst>
                <a:ext uri="{FF2B5EF4-FFF2-40B4-BE49-F238E27FC236}">
                  <a16:creationId xmlns="" xmlns:a16="http://schemas.microsoft.com/office/drawing/2014/main" id="{81FFEF1A-DECB-48CC-AA3D-41BA180BF953}"/>
                </a:ext>
              </a:extLst>
            </p:cNvPr>
            <p:cNvSpPr/>
            <p:nvPr/>
          </p:nvSpPr>
          <p:spPr>
            <a:xfrm>
              <a:off x="6952733" y="8300647"/>
              <a:ext cx="25471" cy="25471"/>
            </a:xfrm>
            <a:custGeom>
              <a:avLst/>
              <a:gdLst>
                <a:gd name="connsiteX0" fmla="*/ 32857 w 25470"/>
                <a:gd name="connsiteY0" fmla="*/ 20176 h 25470"/>
                <a:gd name="connsiteX1" fmla="*/ 36168 w 25470"/>
                <a:gd name="connsiteY1" fmla="*/ 54 h 25470"/>
                <a:gd name="connsiteX2" fmla="*/ 19867 w 25470"/>
                <a:gd name="connsiteY2" fmla="*/ 12789 h 25470"/>
                <a:gd name="connsiteX3" fmla="*/ 0 w 25470"/>
                <a:gd name="connsiteY3" fmla="*/ 2346 h 25470"/>
                <a:gd name="connsiteX4" fmla="*/ 0 w 25470"/>
                <a:gd name="connsiteY4" fmla="*/ 6676 h 25470"/>
                <a:gd name="connsiteX5" fmla="*/ 9934 w 25470"/>
                <a:gd name="connsiteY5" fmla="*/ 27817 h 25470"/>
                <a:gd name="connsiteX6" fmla="*/ 23178 w 25470"/>
                <a:gd name="connsiteY6" fmla="*/ 35203 h 25470"/>
                <a:gd name="connsiteX7" fmla="*/ 47376 w 25470"/>
                <a:gd name="connsiteY7" fmla="*/ 35203 h 25470"/>
                <a:gd name="connsiteX8" fmla="*/ 49668 w 25470"/>
                <a:gd name="connsiteY8" fmla="*/ 33166 h 25470"/>
                <a:gd name="connsiteX9" fmla="*/ 32857 w 25470"/>
                <a:gd name="connsiteY9" fmla="*/ 20176 h 25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470" h="25470">
                  <a:moveTo>
                    <a:pt x="32857" y="20176"/>
                  </a:moveTo>
                  <a:cubicBezTo>
                    <a:pt x="32857" y="20176"/>
                    <a:pt x="39480" y="2092"/>
                    <a:pt x="36168" y="54"/>
                  </a:cubicBezTo>
                  <a:cubicBezTo>
                    <a:pt x="32857" y="-965"/>
                    <a:pt x="19867" y="12789"/>
                    <a:pt x="19867" y="12789"/>
                  </a:cubicBezTo>
                  <a:cubicBezTo>
                    <a:pt x="16556" y="2346"/>
                    <a:pt x="0" y="2346"/>
                    <a:pt x="0" y="2346"/>
                  </a:cubicBezTo>
                  <a:lnTo>
                    <a:pt x="0" y="6676"/>
                  </a:lnTo>
                  <a:cubicBezTo>
                    <a:pt x="10952" y="7695"/>
                    <a:pt x="13245" y="22468"/>
                    <a:pt x="9934" y="27817"/>
                  </a:cubicBezTo>
                  <a:cubicBezTo>
                    <a:pt x="8915" y="31128"/>
                    <a:pt x="20886" y="38260"/>
                    <a:pt x="23178" y="35203"/>
                  </a:cubicBezTo>
                  <a:cubicBezTo>
                    <a:pt x="26490" y="29855"/>
                    <a:pt x="40753" y="25779"/>
                    <a:pt x="47376" y="35203"/>
                  </a:cubicBezTo>
                  <a:lnTo>
                    <a:pt x="49668" y="33166"/>
                  </a:lnTo>
                  <a:cubicBezTo>
                    <a:pt x="49413" y="32911"/>
                    <a:pt x="44064" y="18138"/>
                    <a:pt x="32857" y="20176"/>
                  </a:cubicBezTo>
                  <a:close/>
                </a:path>
              </a:pathLst>
            </a:custGeom>
            <a:solidFill>
              <a:srgbClr val="FFFFFF"/>
            </a:solidFill>
            <a:ln w="25463" cap="flat">
              <a:noFill/>
              <a:prstDash val="solid"/>
              <a:miter/>
            </a:ln>
          </p:spPr>
          <p:txBody>
            <a:bodyPr rtlCol="0" anchor="ctr"/>
            <a:lstStyle/>
            <a:p>
              <a:endParaRPr lang="es-CO" dirty="0"/>
            </a:p>
          </p:txBody>
        </p:sp>
        <p:sp>
          <p:nvSpPr>
            <p:cNvPr id="114" name="Forma libre: forma 113">
              <a:extLst>
                <a:ext uri="{FF2B5EF4-FFF2-40B4-BE49-F238E27FC236}">
                  <a16:creationId xmlns="" xmlns:a16="http://schemas.microsoft.com/office/drawing/2014/main" id="{BE623F6C-41F2-4DC8-B005-0D0CC160E1C7}"/>
                </a:ext>
              </a:extLst>
            </p:cNvPr>
            <p:cNvSpPr/>
            <p:nvPr/>
          </p:nvSpPr>
          <p:spPr>
            <a:xfrm>
              <a:off x="6808564" y="8434422"/>
              <a:ext cx="25471" cy="50941"/>
            </a:xfrm>
            <a:custGeom>
              <a:avLst/>
              <a:gdLst>
                <a:gd name="connsiteX0" fmla="*/ 33117 w 25470"/>
                <a:gd name="connsiteY0" fmla="*/ 14773 h 50941"/>
                <a:gd name="connsiteX1" fmla="*/ 259 w 25470"/>
                <a:gd name="connsiteY1" fmla="*/ 0 h 50941"/>
                <a:gd name="connsiteX2" fmla="*/ 12485 w 25470"/>
                <a:gd name="connsiteY2" fmla="*/ 35914 h 50941"/>
                <a:gd name="connsiteX3" fmla="*/ 45343 w 25470"/>
                <a:gd name="connsiteY3" fmla="*/ 51960 h 50941"/>
                <a:gd name="connsiteX4" fmla="*/ 33117 w 25470"/>
                <a:gd name="connsiteY4" fmla="*/ 14773 h 5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70" h="50941">
                  <a:moveTo>
                    <a:pt x="33117" y="14773"/>
                  </a:moveTo>
                  <a:cubicBezTo>
                    <a:pt x="23183" y="5094"/>
                    <a:pt x="10957" y="0"/>
                    <a:pt x="259" y="0"/>
                  </a:cubicBezTo>
                  <a:cubicBezTo>
                    <a:pt x="-1014" y="12735"/>
                    <a:pt x="2297" y="25471"/>
                    <a:pt x="12485" y="35914"/>
                  </a:cubicBezTo>
                  <a:cubicBezTo>
                    <a:pt x="21145" y="46611"/>
                    <a:pt x="33371" y="51960"/>
                    <a:pt x="45343" y="51960"/>
                  </a:cubicBezTo>
                  <a:cubicBezTo>
                    <a:pt x="46107" y="39225"/>
                    <a:pt x="41777" y="25471"/>
                    <a:pt x="33117" y="14773"/>
                  </a:cubicBezTo>
                  <a:close/>
                </a:path>
              </a:pathLst>
            </a:custGeom>
            <a:solidFill>
              <a:srgbClr val="FFFFFF"/>
            </a:solidFill>
            <a:ln w="25463" cap="flat">
              <a:noFill/>
              <a:prstDash val="solid"/>
              <a:miter/>
            </a:ln>
          </p:spPr>
          <p:txBody>
            <a:bodyPr rtlCol="0" anchor="ctr"/>
            <a:lstStyle/>
            <a:p>
              <a:endParaRPr lang="es-CO" dirty="0"/>
            </a:p>
          </p:txBody>
        </p:sp>
        <p:sp>
          <p:nvSpPr>
            <p:cNvPr id="115" name="Forma libre: forma 114">
              <a:extLst>
                <a:ext uri="{FF2B5EF4-FFF2-40B4-BE49-F238E27FC236}">
                  <a16:creationId xmlns="" xmlns:a16="http://schemas.microsoft.com/office/drawing/2014/main" id="{BFE7146F-CCE5-4912-B971-4DC51662C548}"/>
                </a:ext>
              </a:extLst>
            </p:cNvPr>
            <p:cNvSpPr/>
            <p:nvPr/>
          </p:nvSpPr>
          <p:spPr>
            <a:xfrm>
              <a:off x="6693441" y="7945384"/>
              <a:ext cx="76412" cy="50941"/>
            </a:xfrm>
            <a:custGeom>
              <a:avLst/>
              <a:gdLst>
                <a:gd name="connsiteX0" fmla="*/ 72592 w 76412"/>
                <a:gd name="connsiteY0" fmla="*/ 51960 h 50941"/>
                <a:gd name="connsiteX1" fmla="*/ 94496 w 76412"/>
                <a:gd name="connsiteY1" fmla="*/ 17829 h 50941"/>
                <a:gd name="connsiteX2" fmla="*/ 60366 w 76412"/>
                <a:gd name="connsiteY2" fmla="*/ 30565 h 50941"/>
                <a:gd name="connsiteX3" fmla="*/ 48394 w 76412"/>
                <a:gd name="connsiteY3" fmla="*/ 0 h 50941"/>
                <a:gd name="connsiteX4" fmla="*/ 35150 w 76412"/>
                <a:gd name="connsiteY4" fmla="*/ 30565 h 50941"/>
                <a:gd name="connsiteX5" fmla="*/ 0 w 76412"/>
                <a:gd name="connsiteY5" fmla="*/ 17829 h 50941"/>
                <a:gd name="connsiteX6" fmla="*/ 22924 w 76412"/>
                <a:gd name="connsiteY6" fmla="*/ 51960 h 50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412" h="50941">
                  <a:moveTo>
                    <a:pt x="72592" y="51960"/>
                  </a:moveTo>
                  <a:lnTo>
                    <a:pt x="94496" y="17829"/>
                  </a:lnTo>
                  <a:lnTo>
                    <a:pt x="60366" y="30565"/>
                  </a:lnTo>
                  <a:lnTo>
                    <a:pt x="48394" y="0"/>
                  </a:lnTo>
                  <a:lnTo>
                    <a:pt x="35150" y="30565"/>
                  </a:lnTo>
                  <a:lnTo>
                    <a:pt x="0" y="17829"/>
                  </a:lnTo>
                  <a:lnTo>
                    <a:pt x="22924" y="51960"/>
                  </a:lnTo>
                  <a:close/>
                </a:path>
              </a:pathLst>
            </a:custGeom>
            <a:solidFill>
              <a:srgbClr val="FFFFFF"/>
            </a:solidFill>
            <a:ln w="25463" cap="flat">
              <a:noFill/>
              <a:prstDash val="solid"/>
              <a:miter/>
            </a:ln>
          </p:spPr>
          <p:txBody>
            <a:bodyPr rtlCol="0" anchor="ctr"/>
            <a:lstStyle/>
            <a:p>
              <a:endParaRPr lang="es-CO" dirty="0"/>
            </a:p>
          </p:txBody>
        </p:sp>
        <p:sp>
          <p:nvSpPr>
            <p:cNvPr id="116" name="Forma libre: forma 115">
              <a:extLst>
                <a:ext uri="{FF2B5EF4-FFF2-40B4-BE49-F238E27FC236}">
                  <a16:creationId xmlns="" xmlns:a16="http://schemas.microsoft.com/office/drawing/2014/main" id="{D97DD466-9D94-4430-ABF0-A96F14877904}"/>
                </a:ext>
              </a:extLst>
            </p:cNvPr>
            <p:cNvSpPr/>
            <p:nvPr/>
          </p:nvSpPr>
          <p:spPr>
            <a:xfrm>
              <a:off x="6651173" y="8642651"/>
              <a:ext cx="50941" cy="25471"/>
            </a:xfrm>
            <a:custGeom>
              <a:avLst/>
              <a:gdLst>
                <a:gd name="connsiteX0" fmla="*/ 43032 w 50941"/>
                <a:gd name="connsiteY0" fmla="*/ 885 h 25470"/>
                <a:gd name="connsiteX1" fmla="*/ 241 w 50941"/>
                <a:gd name="connsiteY1" fmla="*/ 12601 h 25470"/>
                <a:gd name="connsiteX2" fmla="*/ 33353 w 50941"/>
                <a:gd name="connsiteY2" fmla="*/ 40110 h 25470"/>
                <a:gd name="connsiteX3" fmla="*/ 70795 w 50941"/>
                <a:gd name="connsiteY3" fmla="*/ 26355 h 25470"/>
                <a:gd name="connsiteX4" fmla="*/ 43032 w 50941"/>
                <a:gd name="connsiteY4" fmla="*/ 885 h 254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1" h="25470">
                  <a:moveTo>
                    <a:pt x="43032" y="885"/>
                  </a:moveTo>
                  <a:cubicBezTo>
                    <a:pt x="21127" y="-2172"/>
                    <a:pt x="2279" y="2922"/>
                    <a:pt x="241" y="12601"/>
                  </a:cubicBezTo>
                  <a:cubicBezTo>
                    <a:pt x="-2051" y="22025"/>
                    <a:pt x="12213" y="36034"/>
                    <a:pt x="33353" y="40110"/>
                  </a:cubicBezTo>
                  <a:cubicBezTo>
                    <a:pt x="54239" y="44440"/>
                    <a:pt x="68503" y="37053"/>
                    <a:pt x="70795" y="26355"/>
                  </a:cubicBezTo>
                  <a:cubicBezTo>
                    <a:pt x="72833" y="16931"/>
                    <a:pt x="63918" y="5215"/>
                    <a:pt x="43032" y="885"/>
                  </a:cubicBezTo>
                  <a:close/>
                </a:path>
              </a:pathLst>
            </a:custGeom>
            <a:solidFill>
              <a:srgbClr val="FFFFFF"/>
            </a:solidFill>
            <a:ln w="25463" cap="flat">
              <a:noFill/>
              <a:prstDash val="solid"/>
              <a:miter/>
            </a:ln>
          </p:spPr>
          <p:txBody>
            <a:bodyPr rtlCol="0" anchor="ctr"/>
            <a:lstStyle/>
            <a:p>
              <a:endParaRPr lang="es-CO" dirty="0"/>
            </a:p>
          </p:txBody>
        </p:sp>
        <p:sp>
          <p:nvSpPr>
            <p:cNvPr id="117" name="Forma libre: forma 116">
              <a:extLst>
                <a:ext uri="{FF2B5EF4-FFF2-40B4-BE49-F238E27FC236}">
                  <a16:creationId xmlns="" xmlns:a16="http://schemas.microsoft.com/office/drawing/2014/main" id="{7D4A90F2-B5A8-4CF6-9C3F-19773ED1BA64}"/>
                </a:ext>
              </a:extLst>
            </p:cNvPr>
            <p:cNvSpPr/>
            <p:nvPr/>
          </p:nvSpPr>
          <p:spPr>
            <a:xfrm>
              <a:off x="6608022" y="7852161"/>
              <a:ext cx="50941" cy="25471"/>
            </a:xfrm>
            <a:custGeom>
              <a:avLst/>
              <a:gdLst>
                <a:gd name="connsiteX0" fmla="*/ 32949 w 50941"/>
                <a:gd name="connsiteY0" fmla="*/ 40244 h 25470"/>
                <a:gd name="connsiteX1" fmla="*/ 71410 w 50941"/>
                <a:gd name="connsiteY1" fmla="*/ 20122 h 25470"/>
                <a:gd name="connsiteX2" fmla="*/ 31931 w 50941"/>
                <a:gd name="connsiteY2" fmla="*/ 0 h 25470"/>
                <a:gd name="connsiteX3" fmla="*/ 92 w 50941"/>
                <a:gd name="connsiteY3" fmla="*/ 21141 h 25470"/>
                <a:gd name="connsiteX4" fmla="*/ 32949 w 50941"/>
                <a:gd name="connsiteY4" fmla="*/ 40244 h 254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1" h="25470">
                  <a:moveTo>
                    <a:pt x="32949" y="40244"/>
                  </a:moveTo>
                  <a:cubicBezTo>
                    <a:pt x="53835" y="39225"/>
                    <a:pt x="70391" y="30565"/>
                    <a:pt x="71410" y="20122"/>
                  </a:cubicBezTo>
                  <a:cubicBezTo>
                    <a:pt x="71410" y="10698"/>
                    <a:pt x="53835" y="0"/>
                    <a:pt x="31931" y="0"/>
                  </a:cubicBezTo>
                  <a:cubicBezTo>
                    <a:pt x="11045" y="1019"/>
                    <a:pt x="92" y="11717"/>
                    <a:pt x="92" y="21141"/>
                  </a:cubicBezTo>
                  <a:cubicBezTo>
                    <a:pt x="-1181" y="31584"/>
                    <a:pt x="10790" y="41263"/>
                    <a:pt x="32949" y="40244"/>
                  </a:cubicBezTo>
                  <a:close/>
                </a:path>
              </a:pathLst>
            </a:custGeom>
            <a:solidFill>
              <a:srgbClr val="FFFFFF"/>
            </a:solidFill>
            <a:ln w="25463" cap="flat">
              <a:noFill/>
              <a:prstDash val="solid"/>
              <a:miter/>
            </a:ln>
          </p:spPr>
          <p:txBody>
            <a:bodyPr rtlCol="0" anchor="ctr"/>
            <a:lstStyle/>
            <a:p>
              <a:endParaRPr lang="es-CO" dirty="0"/>
            </a:p>
          </p:txBody>
        </p:sp>
        <p:sp>
          <p:nvSpPr>
            <p:cNvPr id="118" name="Forma libre: forma 117">
              <a:extLst>
                <a:ext uri="{FF2B5EF4-FFF2-40B4-BE49-F238E27FC236}">
                  <a16:creationId xmlns="" xmlns:a16="http://schemas.microsoft.com/office/drawing/2014/main" id="{328CF5BE-94A9-4685-AE1F-840A522842FA}"/>
                </a:ext>
              </a:extLst>
            </p:cNvPr>
            <p:cNvSpPr/>
            <p:nvPr/>
          </p:nvSpPr>
          <p:spPr>
            <a:xfrm>
              <a:off x="7078222" y="7900764"/>
              <a:ext cx="25471" cy="50941"/>
            </a:xfrm>
            <a:custGeom>
              <a:avLst/>
              <a:gdLst>
                <a:gd name="connsiteX0" fmla="*/ 23260 w 25470"/>
                <a:gd name="connsiteY0" fmla="*/ 69072 h 50941"/>
                <a:gd name="connsiteX1" fmla="*/ 41854 w 25470"/>
                <a:gd name="connsiteY1" fmla="*/ 36214 h 50941"/>
                <a:gd name="connsiteX2" fmla="*/ 17657 w 25470"/>
                <a:gd name="connsiteY2" fmla="*/ 46 h 50941"/>
                <a:gd name="connsiteX3" fmla="*/ 82 w 25470"/>
                <a:gd name="connsiteY3" fmla="*/ 39271 h 50941"/>
                <a:gd name="connsiteX4" fmla="*/ 23260 w 25470"/>
                <a:gd name="connsiteY4" fmla="*/ 69072 h 5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70" h="50941">
                  <a:moveTo>
                    <a:pt x="23260" y="69072"/>
                  </a:moveTo>
                  <a:cubicBezTo>
                    <a:pt x="33194" y="68053"/>
                    <a:pt x="43127" y="56336"/>
                    <a:pt x="41854" y="36214"/>
                  </a:cubicBezTo>
                  <a:cubicBezTo>
                    <a:pt x="40835" y="15074"/>
                    <a:pt x="28609" y="-973"/>
                    <a:pt x="17657" y="46"/>
                  </a:cubicBezTo>
                  <a:cubicBezTo>
                    <a:pt x="7723" y="1065"/>
                    <a:pt x="-937" y="18130"/>
                    <a:pt x="82" y="39271"/>
                  </a:cubicBezTo>
                  <a:cubicBezTo>
                    <a:pt x="1101" y="59393"/>
                    <a:pt x="12053" y="70090"/>
                    <a:pt x="23260" y="69072"/>
                  </a:cubicBezTo>
                  <a:close/>
                </a:path>
              </a:pathLst>
            </a:custGeom>
            <a:solidFill>
              <a:srgbClr val="FFFFFF"/>
            </a:solidFill>
            <a:ln w="25463" cap="flat">
              <a:noFill/>
              <a:prstDash val="solid"/>
              <a:miter/>
            </a:ln>
          </p:spPr>
          <p:txBody>
            <a:bodyPr rtlCol="0" anchor="ctr"/>
            <a:lstStyle/>
            <a:p>
              <a:endParaRPr lang="es-CO" dirty="0"/>
            </a:p>
          </p:txBody>
        </p:sp>
        <p:sp>
          <p:nvSpPr>
            <p:cNvPr id="119" name="Forma libre: forma 118">
              <a:extLst>
                <a:ext uri="{FF2B5EF4-FFF2-40B4-BE49-F238E27FC236}">
                  <a16:creationId xmlns="" xmlns:a16="http://schemas.microsoft.com/office/drawing/2014/main" id="{7E57E41B-D594-4F30-A15F-AED22C2A797D}"/>
                </a:ext>
              </a:extLst>
            </p:cNvPr>
            <p:cNvSpPr/>
            <p:nvPr/>
          </p:nvSpPr>
          <p:spPr>
            <a:xfrm>
              <a:off x="6383699" y="8517894"/>
              <a:ext cx="50941" cy="50941"/>
            </a:xfrm>
            <a:custGeom>
              <a:avLst/>
              <a:gdLst>
                <a:gd name="connsiteX0" fmla="*/ 44847 w 50941"/>
                <a:gd name="connsiteY0" fmla="*/ 21722 h 50941"/>
                <a:gd name="connsiteX1" fmla="*/ 6131 w 50941"/>
                <a:gd name="connsiteY1" fmla="*/ 1600 h 50941"/>
                <a:gd name="connsiteX2" fmla="*/ 9442 w 50941"/>
                <a:gd name="connsiteY2" fmla="*/ 42862 h 50941"/>
                <a:gd name="connsiteX3" fmla="*/ 44592 w 50941"/>
                <a:gd name="connsiteY3" fmla="*/ 58654 h 50941"/>
                <a:gd name="connsiteX4" fmla="*/ 44847 w 50941"/>
                <a:gd name="connsiteY4" fmla="*/ 21722 h 5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1" h="50941">
                  <a:moveTo>
                    <a:pt x="44847" y="21722"/>
                  </a:moveTo>
                  <a:cubicBezTo>
                    <a:pt x="32621" y="4656"/>
                    <a:pt x="15046" y="-3749"/>
                    <a:pt x="6131" y="1600"/>
                  </a:cubicBezTo>
                  <a:cubicBezTo>
                    <a:pt x="-2529" y="6949"/>
                    <a:pt x="-2529" y="26052"/>
                    <a:pt x="9442" y="42862"/>
                  </a:cubicBezTo>
                  <a:cubicBezTo>
                    <a:pt x="21668" y="59928"/>
                    <a:pt x="35932" y="64003"/>
                    <a:pt x="44592" y="58654"/>
                  </a:cubicBezTo>
                  <a:cubicBezTo>
                    <a:pt x="53761" y="53560"/>
                    <a:pt x="55799" y="38787"/>
                    <a:pt x="44847" y="21722"/>
                  </a:cubicBezTo>
                  <a:close/>
                </a:path>
              </a:pathLst>
            </a:custGeom>
            <a:solidFill>
              <a:srgbClr val="FFFFFF"/>
            </a:solidFill>
            <a:ln w="25463" cap="flat">
              <a:noFill/>
              <a:prstDash val="solid"/>
              <a:miter/>
            </a:ln>
          </p:spPr>
          <p:txBody>
            <a:bodyPr rtlCol="0" anchor="ctr"/>
            <a:lstStyle/>
            <a:p>
              <a:endParaRPr lang="es-CO" dirty="0"/>
            </a:p>
          </p:txBody>
        </p:sp>
        <p:sp>
          <p:nvSpPr>
            <p:cNvPr id="120" name="Forma libre: forma 119">
              <a:extLst>
                <a:ext uri="{FF2B5EF4-FFF2-40B4-BE49-F238E27FC236}">
                  <a16:creationId xmlns="" xmlns:a16="http://schemas.microsoft.com/office/drawing/2014/main" id="{321DAC3C-92F7-4B10-8331-C829ACC9E153}"/>
                </a:ext>
              </a:extLst>
            </p:cNvPr>
            <p:cNvSpPr/>
            <p:nvPr/>
          </p:nvSpPr>
          <p:spPr>
            <a:xfrm>
              <a:off x="6370843" y="8212526"/>
              <a:ext cx="25471" cy="50941"/>
            </a:xfrm>
            <a:custGeom>
              <a:avLst/>
              <a:gdLst>
                <a:gd name="connsiteX0" fmla="*/ 40637 w 25470"/>
                <a:gd name="connsiteY0" fmla="*/ 36214 h 50941"/>
                <a:gd name="connsiteX1" fmla="*/ 16440 w 25470"/>
                <a:gd name="connsiteY1" fmla="*/ 46 h 50941"/>
                <a:gd name="connsiteX2" fmla="*/ 139 w 25470"/>
                <a:gd name="connsiteY2" fmla="*/ 39271 h 50941"/>
                <a:gd name="connsiteX3" fmla="*/ 22044 w 25470"/>
                <a:gd name="connsiteY3" fmla="*/ 69072 h 50941"/>
                <a:gd name="connsiteX4" fmla="*/ 40637 w 25470"/>
                <a:gd name="connsiteY4" fmla="*/ 36214 h 5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70" h="50941">
                  <a:moveTo>
                    <a:pt x="40637" y="36214"/>
                  </a:moveTo>
                  <a:cubicBezTo>
                    <a:pt x="39619" y="15074"/>
                    <a:pt x="27393" y="-973"/>
                    <a:pt x="16440" y="46"/>
                  </a:cubicBezTo>
                  <a:cubicBezTo>
                    <a:pt x="6507" y="1065"/>
                    <a:pt x="-1135" y="18130"/>
                    <a:pt x="139" y="39271"/>
                  </a:cubicBezTo>
                  <a:cubicBezTo>
                    <a:pt x="1158" y="59393"/>
                    <a:pt x="12110" y="70090"/>
                    <a:pt x="22044" y="69072"/>
                  </a:cubicBezTo>
                  <a:cubicBezTo>
                    <a:pt x="32996" y="68053"/>
                    <a:pt x="41656" y="56336"/>
                    <a:pt x="40637" y="36214"/>
                  </a:cubicBezTo>
                  <a:close/>
                </a:path>
              </a:pathLst>
            </a:custGeom>
            <a:solidFill>
              <a:srgbClr val="FFFFFF"/>
            </a:solidFill>
            <a:ln w="25463" cap="flat">
              <a:noFill/>
              <a:prstDash val="solid"/>
              <a:miter/>
            </a:ln>
          </p:spPr>
          <p:txBody>
            <a:bodyPr rtlCol="0" anchor="ctr"/>
            <a:lstStyle/>
            <a:p>
              <a:endParaRPr lang="es-CO" dirty="0"/>
            </a:p>
          </p:txBody>
        </p:sp>
        <p:sp>
          <p:nvSpPr>
            <p:cNvPr id="121" name="Forma libre: forma 120">
              <a:extLst>
                <a:ext uri="{FF2B5EF4-FFF2-40B4-BE49-F238E27FC236}">
                  <a16:creationId xmlns="" xmlns:a16="http://schemas.microsoft.com/office/drawing/2014/main" id="{C10BC5DD-B9AB-48BC-B74B-BBF5168EF2AC}"/>
                </a:ext>
              </a:extLst>
            </p:cNvPr>
            <p:cNvSpPr/>
            <p:nvPr/>
          </p:nvSpPr>
          <p:spPr>
            <a:xfrm>
              <a:off x="6363548" y="7900764"/>
              <a:ext cx="25471" cy="50941"/>
            </a:xfrm>
            <a:custGeom>
              <a:avLst/>
              <a:gdLst>
                <a:gd name="connsiteX0" fmla="*/ 18895 w 25470"/>
                <a:gd name="connsiteY0" fmla="*/ 69072 h 50941"/>
                <a:gd name="connsiteX1" fmla="*/ 40800 w 25470"/>
                <a:gd name="connsiteY1" fmla="*/ 39272 h 50941"/>
                <a:gd name="connsiteX2" fmla="*/ 24244 w 25470"/>
                <a:gd name="connsiteY2" fmla="*/ 47 h 50941"/>
                <a:gd name="connsiteX3" fmla="*/ 47 w 25470"/>
                <a:gd name="connsiteY3" fmla="*/ 36215 h 50941"/>
                <a:gd name="connsiteX4" fmla="*/ 18895 w 25470"/>
                <a:gd name="connsiteY4" fmla="*/ 69072 h 5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70" h="50941">
                  <a:moveTo>
                    <a:pt x="18895" y="69072"/>
                  </a:moveTo>
                  <a:cubicBezTo>
                    <a:pt x="28829" y="70091"/>
                    <a:pt x="39781" y="59648"/>
                    <a:pt x="40800" y="39272"/>
                  </a:cubicBezTo>
                  <a:cubicBezTo>
                    <a:pt x="41819" y="18131"/>
                    <a:pt x="34178" y="1065"/>
                    <a:pt x="24244" y="47"/>
                  </a:cubicBezTo>
                  <a:cubicBezTo>
                    <a:pt x="13292" y="-972"/>
                    <a:pt x="1066" y="14820"/>
                    <a:pt x="47" y="36215"/>
                  </a:cubicBezTo>
                  <a:cubicBezTo>
                    <a:pt x="-717" y="56337"/>
                    <a:pt x="7943" y="68053"/>
                    <a:pt x="18895" y="69072"/>
                  </a:cubicBezTo>
                  <a:close/>
                </a:path>
              </a:pathLst>
            </a:custGeom>
            <a:solidFill>
              <a:srgbClr val="FFFFFF"/>
            </a:solidFill>
            <a:ln w="25463" cap="flat">
              <a:noFill/>
              <a:prstDash val="solid"/>
              <a:miter/>
            </a:ln>
          </p:spPr>
          <p:txBody>
            <a:bodyPr rtlCol="0" anchor="ctr"/>
            <a:lstStyle/>
            <a:p>
              <a:endParaRPr lang="es-CO" dirty="0"/>
            </a:p>
          </p:txBody>
        </p:sp>
        <p:sp>
          <p:nvSpPr>
            <p:cNvPr id="122" name="Forma libre: forma 121">
              <a:extLst>
                <a:ext uri="{FF2B5EF4-FFF2-40B4-BE49-F238E27FC236}">
                  <a16:creationId xmlns="" xmlns:a16="http://schemas.microsoft.com/office/drawing/2014/main" id="{79898A78-C08C-480F-9DC7-EF28DF645338}"/>
                </a:ext>
              </a:extLst>
            </p:cNvPr>
            <p:cNvSpPr/>
            <p:nvPr/>
          </p:nvSpPr>
          <p:spPr>
            <a:xfrm>
              <a:off x="7047048" y="8517894"/>
              <a:ext cx="50941" cy="50941"/>
            </a:xfrm>
            <a:custGeom>
              <a:avLst/>
              <a:gdLst>
                <a:gd name="connsiteX0" fmla="*/ 46793 w 50941"/>
                <a:gd name="connsiteY0" fmla="*/ 1600 h 50941"/>
                <a:gd name="connsiteX1" fmla="*/ 8332 w 50941"/>
                <a:gd name="connsiteY1" fmla="*/ 21722 h 50941"/>
                <a:gd name="connsiteX2" fmla="*/ 8332 w 50941"/>
                <a:gd name="connsiteY2" fmla="*/ 58909 h 50941"/>
                <a:gd name="connsiteX3" fmla="*/ 43481 w 50941"/>
                <a:gd name="connsiteY3" fmla="*/ 43117 h 50941"/>
                <a:gd name="connsiteX4" fmla="*/ 46793 w 50941"/>
                <a:gd name="connsiteY4" fmla="*/ 1600 h 5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1" h="50941">
                  <a:moveTo>
                    <a:pt x="46793" y="1600"/>
                  </a:moveTo>
                  <a:cubicBezTo>
                    <a:pt x="38133" y="-3749"/>
                    <a:pt x="20303" y="4656"/>
                    <a:pt x="8332" y="21722"/>
                  </a:cubicBezTo>
                  <a:cubicBezTo>
                    <a:pt x="-3894" y="38787"/>
                    <a:pt x="-1602" y="53560"/>
                    <a:pt x="8332" y="58909"/>
                  </a:cubicBezTo>
                  <a:cubicBezTo>
                    <a:pt x="16992" y="64258"/>
                    <a:pt x="31510" y="59928"/>
                    <a:pt x="43481" y="43117"/>
                  </a:cubicBezTo>
                  <a:cubicBezTo>
                    <a:pt x="55453" y="25797"/>
                    <a:pt x="55453" y="6694"/>
                    <a:pt x="46793" y="1600"/>
                  </a:cubicBezTo>
                  <a:close/>
                </a:path>
              </a:pathLst>
            </a:custGeom>
            <a:solidFill>
              <a:srgbClr val="FFFFFF"/>
            </a:solidFill>
            <a:ln w="25463" cap="flat">
              <a:noFill/>
              <a:prstDash val="solid"/>
              <a:miter/>
            </a:ln>
          </p:spPr>
          <p:txBody>
            <a:bodyPr rtlCol="0" anchor="ctr"/>
            <a:lstStyle/>
            <a:p>
              <a:endParaRPr lang="es-CO" dirty="0"/>
            </a:p>
          </p:txBody>
        </p:sp>
        <p:sp>
          <p:nvSpPr>
            <p:cNvPr id="123" name="Forma libre: forma 122">
              <a:extLst>
                <a:ext uri="{FF2B5EF4-FFF2-40B4-BE49-F238E27FC236}">
                  <a16:creationId xmlns="" xmlns:a16="http://schemas.microsoft.com/office/drawing/2014/main" id="{EFDC3E6F-28B0-40BA-8B86-A897C424494B}"/>
                </a:ext>
              </a:extLst>
            </p:cNvPr>
            <p:cNvSpPr/>
            <p:nvPr/>
          </p:nvSpPr>
          <p:spPr>
            <a:xfrm>
              <a:off x="6306795" y="7755882"/>
              <a:ext cx="840534" cy="993357"/>
            </a:xfrm>
            <a:custGeom>
              <a:avLst/>
              <a:gdLst>
                <a:gd name="connsiteX0" fmla="*/ 432493 w 840534"/>
                <a:gd name="connsiteY0" fmla="*/ 1019 h 993357"/>
                <a:gd name="connsiteX1" fmla="*/ 0 w 840534"/>
                <a:gd name="connsiteY1" fmla="*/ 0 h 993357"/>
                <a:gd name="connsiteX2" fmla="*/ 0 w 840534"/>
                <a:gd name="connsiteY2" fmla="*/ 774819 h 993357"/>
                <a:gd name="connsiteX3" fmla="*/ 174984 w 840534"/>
                <a:gd name="connsiteY3" fmla="*/ 944963 h 993357"/>
                <a:gd name="connsiteX4" fmla="*/ 432493 w 840534"/>
                <a:gd name="connsiteY4" fmla="*/ 1009404 h 993357"/>
                <a:gd name="connsiteX5" fmla="*/ 688983 w 840534"/>
                <a:gd name="connsiteY5" fmla="*/ 944963 h 993357"/>
                <a:gd name="connsiteX6" fmla="*/ 864986 w 840534"/>
                <a:gd name="connsiteY6" fmla="*/ 774819 h 993357"/>
                <a:gd name="connsiteX7" fmla="*/ 864986 w 840534"/>
                <a:gd name="connsiteY7" fmla="*/ 0 h 993357"/>
                <a:gd name="connsiteX8" fmla="*/ 432493 w 840534"/>
                <a:gd name="connsiteY8" fmla="*/ 1019 h 993357"/>
                <a:gd name="connsiteX9" fmla="*/ 780169 w 840534"/>
                <a:gd name="connsiteY9" fmla="*/ 121495 h 993357"/>
                <a:gd name="connsiteX10" fmla="*/ 785772 w 840534"/>
                <a:gd name="connsiteY10" fmla="*/ 104685 h 993357"/>
                <a:gd name="connsiteX11" fmla="*/ 794432 w 840534"/>
                <a:gd name="connsiteY11" fmla="*/ 120476 h 993357"/>
                <a:gd name="connsiteX12" fmla="*/ 814299 w 840534"/>
                <a:gd name="connsiteY12" fmla="*/ 121495 h 993357"/>
                <a:gd name="connsiteX13" fmla="*/ 813280 w 840534"/>
                <a:gd name="connsiteY13" fmla="*/ 124806 h 993357"/>
                <a:gd name="connsiteX14" fmla="*/ 795706 w 840534"/>
                <a:gd name="connsiteY14" fmla="*/ 136523 h 993357"/>
                <a:gd name="connsiteX15" fmla="*/ 781187 w 840534"/>
                <a:gd name="connsiteY15" fmla="*/ 137542 h 993357"/>
                <a:gd name="connsiteX16" fmla="*/ 761320 w 840534"/>
                <a:gd name="connsiteY16" fmla="*/ 126844 h 993357"/>
                <a:gd name="connsiteX17" fmla="*/ 760301 w 840534"/>
                <a:gd name="connsiteY17" fmla="*/ 124806 h 993357"/>
                <a:gd name="connsiteX18" fmla="*/ 780169 w 840534"/>
                <a:gd name="connsiteY18" fmla="*/ 121495 h 993357"/>
                <a:gd name="connsiteX19" fmla="*/ 789083 w 840534"/>
                <a:gd name="connsiteY19" fmla="*/ 143909 h 993357"/>
                <a:gd name="connsiteX20" fmla="*/ 840789 w 840534"/>
                <a:gd name="connsiteY20" fmla="*/ 176767 h 993357"/>
                <a:gd name="connsiteX21" fmla="*/ 800290 w 840534"/>
                <a:gd name="connsiteY21" fmla="*/ 216501 h 993357"/>
                <a:gd name="connsiteX22" fmla="*/ 839770 w 840534"/>
                <a:gd name="connsiteY22" fmla="*/ 213699 h 993357"/>
                <a:gd name="connsiteX23" fmla="*/ 804875 w 840534"/>
                <a:gd name="connsiteY23" fmla="*/ 230255 h 993357"/>
                <a:gd name="connsiteX24" fmla="*/ 789083 w 840534"/>
                <a:gd name="connsiteY24" fmla="*/ 284508 h 993357"/>
                <a:gd name="connsiteX25" fmla="*/ 800036 w 840534"/>
                <a:gd name="connsiteY25" fmla="*/ 274319 h 993357"/>
                <a:gd name="connsiteX26" fmla="*/ 836459 w 840534"/>
                <a:gd name="connsiteY26" fmla="*/ 267952 h 993357"/>
                <a:gd name="connsiteX27" fmla="*/ 818884 w 840534"/>
                <a:gd name="connsiteY27" fmla="*/ 294441 h 993357"/>
                <a:gd name="connsiteX28" fmla="*/ 787300 w 840534"/>
                <a:gd name="connsiteY28" fmla="*/ 302337 h 993357"/>
                <a:gd name="connsiteX29" fmla="*/ 796725 w 840534"/>
                <a:gd name="connsiteY29" fmla="*/ 334685 h 993357"/>
                <a:gd name="connsiteX30" fmla="*/ 779150 w 840534"/>
                <a:gd name="connsiteY30" fmla="*/ 348439 h 993357"/>
                <a:gd name="connsiteX31" fmla="*/ 781187 w 840534"/>
                <a:gd name="connsiteY31" fmla="*/ 264641 h 993357"/>
                <a:gd name="connsiteX32" fmla="*/ 790866 w 840534"/>
                <a:gd name="connsiteY32" fmla="*/ 231274 h 993357"/>
                <a:gd name="connsiteX33" fmla="*/ 751641 w 840534"/>
                <a:gd name="connsiteY33" fmla="*/ 221086 h 993357"/>
                <a:gd name="connsiteX34" fmla="*/ 791121 w 840534"/>
                <a:gd name="connsiteY34" fmla="*/ 217010 h 993357"/>
                <a:gd name="connsiteX35" fmla="*/ 744000 w 840534"/>
                <a:gd name="connsiteY35" fmla="*/ 183134 h 993357"/>
                <a:gd name="connsiteX36" fmla="*/ 789083 w 840534"/>
                <a:gd name="connsiteY36" fmla="*/ 143909 h 993357"/>
                <a:gd name="connsiteX37" fmla="*/ 818120 w 840534"/>
                <a:gd name="connsiteY37" fmla="*/ 435549 h 993357"/>
                <a:gd name="connsiteX38" fmla="*/ 816846 w 840534"/>
                <a:gd name="connsiteY38" fmla="*/ 438860 h 993357"/>
                <a:gd name="connsiteX39" fmla="*/ 797234 w 840534"/>
                <a:gd name="connsiteY39" fmla="*/ 449558 h 993357"/>
                <a:gd name="connsiteX40" fmla="*/ 782970 w 840534"/>
                <a:gd name="connsiteY40" fmla="*/ 448284 h 993357"/>
                <a:gd name="connsiteX41" fmla="*/ 765396 w 840534"/>
                <a:gd name="connsiteY41" fmla="*/ 436568 h 993357"/>
                <a:gd name="connsiteX42" fmla="*/ 764377 w 840534"/>
                <a:gd name="connsiteY42" fmla="*/ 433257 h 993357"/>
                <a:gd name="connsiteX43" fmla="*/ 783989 w 840534"/>
                <a:gd name="connsiteY43" fmla="*/ 432238 h 993357"/>
                <a:gd name="connsiteX44" fmla="*/ 792904 w 840534"/>
                <a:gd name="connsiteY44" fmla="*/ 416446 h 993357"/>
                <a:gd name="connsiteX45" fmla="*/ 798508 w 840534"/>
                <a:gd name="connsiteY45" fmla="*/ 433511 h 993357"/>
                <a:gd name="connsiteX46" fmla="*/ 818120 w 840534"/>
                <a:gd name="connsiteY46" fmla="*/ 435549 h 993357"/>
                <a:gd name="connsiteX47" fmla="*/ 534376 w 840534"/>
                <a:gd name="connsiteY47" fmla="*/ 70554 h 993357"/>
                <a:gd name="connsiteX48" fmla="*/ 570799 w 840534"/>
                <a:gd name="connsiteY48" fmla="*/ 113599 h 993357"/>
                <a:gd name="connsiteX49" fmla="*/ 571818 w 840534"/>
                <a:gd name="connsiteY49" fmla="*/ 74629 h 993357"/>
                <a:gd name="connsiteX50" fmla="*/ 587355 w 840534"/>
                <a:gd name="connsiteY50" fmla="*/ 109015 h 993357"/>
                <a:gd name="connsiteX51" fmla="*/ 640080 w 840534"/>
                <a:gd name="connsiteY51" fmla="*/ 128627 h 993357"/>
                <a:gd name="connsiteX52" fmla="*/ 631165 w 840534"/>
                <a:gd name="connsiteY52" fmla="*/ 117165 h 993357"/>
                <a:gd name="connsiteX53" fmla="*/ 626835 w 840534"/>
                <a:gd name="connsiteY53" fmla="*/ 82270 h 993357"/>
                <a:gd name="connsiteX54" fmla="*/ 653070 w 840534"/>
                <a:gd name="connsiteY54" fmla="*/ 101373 h 993357"/>
                <a:gd name="connsiteX55" fmla="*/ 658418 w 840534"/>
                <a:gd name="connsiteY55" fmla="*/ 131938 h 993357"/>
                <a:gd name="connsiteX56" fmla="*/ 692549 w 840534"/>
                <a:gd name="connsiteY56" fmla="*/ 125825 h 993357"/>
                <a:gd name="connsiteX57" fmla="*/ 705794 w 840534"/>
                <a:gd name="connsiteY57" fmla="*/ 143909 h 993357"/>
                <a:gd name="connsiteX58" fmla="*/ 618939 w 840534"/>
                <a:gd name="connsiteY58" fmla="*/ 134231 h 993357"/>
                <a:gd name="connsiteX59" fmla="*/ 586336 w 840534"/>
                <a:gd name="connsiteY59" fmla="*/ 122005 h 993357"/>
                <a:gd name="connsiteX60" fmla="*/ 572582 w 840534"/>
                <a:gd name="connsiteY60" fmla="*/ 158682 h 993357"/>
                <a:gd name="connsiteX61" fmla="*/ 570290 w 840534"/>
                <a:gd name="connsiteY61" fmla="*/ 119712 h 993357"/>
                <a:gd name="connsiteX62" fmla="*/ 530810 w 840534"/>
                <a:gd name="connsiteY62" fmla="*/ 163012 h 993357"/>
                <a:gd name="connsiteX63" fmla="*/ 494642 w 840534"/>
                <a:gd name="connsiteY63" fmla="*/ 116401 h 993357"/>
                <a:gd name="connsiteX64" fmla="*/ 534376 w 840534"/>
                <a:gd name="connsiteY64" fmla="*/ 70554 h 993357"/>
                <a:gd name="connsiteX65" fmla="*/ 471718 w 840534"/>
                <a:gd name="connsiteY65" fmla="*/ 109779 h 993357"/>
                <a:gd name="connsiteX66" fmla="*/ 473756 w 840534"/>
                <a:gd name="connsiteY66" fmla="*/ 90676 h 993357"/>
                <a:gd name="connsiteX67" fmla="*/ 477067 w 840534"/>
                <a:gd name="connsiteY67" fmla="*/ 91695 h 993357"/>
                <a:gd name="connsiteX68" fmla="*/ 488019 w 840534"/>
                <a:gd name="connsiteY68" fmla="*/ 109779 h 993357"/>
                <a:gd name="connsiteX69" fmla="*/ 488019 w 840534"/>
                <a:gd name="connsiteY69" fmla="*/ 122514 h 993357"/>
                <a:gd name="connsiteX70" fmla="*/ 474774 w 840534"/>
                <a:gd name="connsiteY70" fmla="*/ 141617 h 993357"/>
                <a:gd name="connsiteX71" fmla="*/ 471463 w 840534"/>
                <a:gd name="connsiteY71" fmla="*/ 141617 h 993357"/>
                <a:gd name="connsiteX72" fmla="*/ 470190 w 840534"/>
                <a:gd name="connsiteY72" fmla="*/ 122514 h 993357"/>
                <a:gd name="connsiteX73" fmla="*/ 452615 w 840534"/>
                <a:gd name="connsiteY73" fmla="*/ 116146 h 993357"/>
                <a:gd name="connsiteX74" fmla="*/ 471718 w 840534"/>
                <a:gd name="connsiteY74" fmla="*/ 109779 h 993357"/>
                <a:gd name="connsiteX75" fmla="*/ 380278 w 840534"/>
                <a:gd name="connsiteY75" fmla="*/ 109779 h 993357"/>
                <a:gd name="connsiteX76" fmla="*/ 391230 w 840534"/>
                <a:gd name="connsiteY76" fmla="*/ 91695 h 993357"/>
                <a:gd name="connsiteX77" fmla="*/ 394542 w 840534"/>
                <a:gd name="connsiteY77" fmla="*/ 90676 h 993357"/>
                <a:gd name="connsiteX78" fmla="*/ 396834 w 840534"/>
                <a:gd name="connsiteY78" fmla="*/ 109779 h 993357"/>
                <a:gd name="connsiteX79" fmla="*/ 415428 w 840534"/>
                <a:gd name="connsiteY79" fmla="*/ 116146 h 993357"/>
                <a:gd name="connsiteX80" fmla="*/ 397853 w 840534"/>
                <a:gd name="connsiteY80" fmla="*/ 122514 h 993357"/>
                <a:gd name="connsiteX81" fmla="*/ 396834 w 840534"/>
                <a:gd name="connsiteY81" fmla="*/ 141617 h 993357"/>
                <a:gd name="connsiteX82" fmla="*/ 393523 w 840534"/>
                <a:gd name="connsiteY82" fmla="*/ 141617 h 993357"/>
                <a:gd name="connsiteX83" fmla="*/ 380278 w 840534"/>
                <a:gd name="connsiteY83" fmla="*/ 122514 h 993357"/>
                <a:gd name="connsiteX84" fmla="*/ 380278 w 840534"/>
                <a:gd name="connsiteY84" fmla="*/ 109779 h 993357"/>
                <a:gd name="connsiteX85" fmla="*/ 175748 w 840534"/>
                <a:gd name="connsiteY85" fmla="*/ 125825 h 993357"/>
                <a:gd name="connsiteX86" fmla="*/ 209879 w 840534"/>
                <a:gd name="connsiteY86" fmla="*/ 131938 h 993357"/>
                <a:gd name="connsiteX87" fmla="*/ 215482 w 840534"/>
                <a:gd name="connsiteY87" fmla="*/ 101373 h 993357"/>
                <a:gd name="connsiteX88" fmla="*/ 241972 w 840534"/>
                <a:gd name="connsiteY88" fmla="*/ 82270 h 993357"/>
                <a:gd name="connsiteX89" fmla="*/ 237642 w 840534"/>
                <a:gd name="connsiteY89" fmla="*/ 117165 h 993357"/>
                <a:gd name="connsiteX90" fmla="*/ 228727 w 840534"/>
                <a:gd name="connsiteY90" fmla="*/ 128627 h 993357"/>
                <a:gd name="connsiteX91" fmla="*/ 281452 w 840534"/>
                <a:gd name="connsiteY91" fmla="*/ 109015 h 993357"/>
                <a:gd name="connsiteX92" fmla="*/ 296989 w 840534"/>
                <a:gd name="connsiteY92" fmla="*/ 74629 h 993357"/>
                <a:gd name="connsiteX93" fmla="*/ 298008 w 840534"/>
                <a:gd name="connsiteY93" fmla="*/ 113599 h 993357"/>
                <a:gd name="connsiteX94" fmla="*/ 334431 w 840534"/>
                <a:gd name="connsiteY94" fmla="*/ 70554 h 993357"/>
                <a:gd name="connsiteX95" fmla="*/ 374165 w 840534"/>
                <a:gd name="connsiteY95" fmla="*/ 116146 h 993357"/>
                <a:gd name="connsiteX96" fmla="*/ 337742 w 840534"/>
                <a:gd name="connsiteY96" fmla="*/ 162758 h 993357"/>
                <a:gd name="connsiteX97" fmla="*/ 298262 w 840534"/>
                <a:gd name="connsiteY97" fmla="*/ 119458 h 993357"/>
                <a:gd name="connsiteX98" fmla="*/ 295970 w 840534"/>
                <a:gd name="connsiteY98" fmla="*/ 158428 h 993357"/>
                <a:gd name="connsiteX99" fmla="*/ 282216 w 840534"/>
                <a:gd name="connsiteY99" fmla="*/ 121750 h 993357"/>
                <a:gd name="connsiteX100" fmla="*/ 249359 w 840534"/>
                <a:gd name="connsiteY100" fmla="*/ 134231 h 993357"/>
                <a:gd name="connsiteX101" fmla="*/ 162503 w 840534"/>
                <a:gd name="connsiteY101" fmla="*/ 143909 h 993357"/>
                <a:gd name="connsiteX102" fmla="*/ 175748 w 840534"/>
                <a:gd name="connsiteY102" fmla="*/ 125825 h 993357"/>
                <a:gd name="connsiteX103" fmla="*/ 75648 w 840534"/>
                <a:gd name="connsiteY103" fmla="*/ 120476 h 993357"/>
                <a:gd name="connsiteX104" fmla="*/ 84308 w 840534"/>
                <a:gd name="connsiteY104" fmla="*/ 104685 h 993357"/>
                <a:gd name="connsiteX105" fmla="*/ 89912 w 840534"/>
                <a:gd name="connsiteY105" fmla="*/ 121495 h 993357"/>
                <a:gd name="connsiteX106" fmla="*/ 109779 w 840534"/>
                <a:gd name="connsiteY106" fmla="*/ 124806 h 993357"/>
                <a:gd name="connsiteX107" fmla="*/ 108760 w 840534"/>
                <a:gd name="connsiteY107" fmla="*/ 126844 h 993357"/>
                <a:gd name="connsiteX108" fmla="*/ 89148 w 840534"/>
                <a:gd name="connsiteY108" fmla="*/ 137542 h 993357"/>
                <a:gd name="connsiteX109" fmla="*/ 74884 w 840534"/>
                <a:gd name="connsiteY109" fmla="*/ 136523 h 993357"/>
                <a:gd name="connsiteX110" fmla="*/ 57309 w 840534"/>
                <a:gd name="connsiteY110" fmla="*/ 124806 h 993357"/>
                <a:gd name="connsiteX111" fmla="*/ 56290 w 840534"/>
                <a:gd name="connsiteY111" fmla="*/ 121495 h 993357"/>
                <a:gd name="connsiteX112" fmla="*/ 75648 w 840534"/>
                <a:gd name="connsiteY112" fmla="*/ 120476 h 993357"/>
                <a:gd name="connsiteX113" fmla="*/ 81252 w 840534"/>
                <a:gd name="connsiteY113" fmla="*/ 143909 h 993357"/>
                <a:gd name="connsiteX114" fmla="*/ 126335 w 840534"/>
                <a:gd name="connsiteY114" fmla="*/ 183134 h 993357"/>
                <a:gd name="connsiteX115" fmla="*/ 79214 w 840534"/>
                <a:gd name="connsiteY115" fmla="*/ 217010 h 993357"/>
                <a:gd name="connsiteX116" fmla="*/ 118694 w 840534"/>
                <a:gd name="connsiteY116" fmla="*/ 221086 h 993357"/>
                <a:gd name="connsiteX117" fmla="*/ 79469 w 840534"/>
                <a:gd name="connsiteY117" fmla="*/ 231274 h 993357"/>
                <a:gd name="connsiteX118" fmla="*/ 89148 w 840534"/>
                <a:gd name="connsiteY118" fmla="*/ 264641 h 993357"/>
                <a:gd name="connsiteX119" fmla="*/ 91440 w 840534"/>
                <a:gd name="connsiteY119" fmla="*/ 348439 h 993357"/>
                <a:gd name="connsiteX120" fmla="*/ 73865 w 840534"/>
                <a:gd name="connsiteY120" fmla="*/ 334685 h 993357"/>
                <a:gd name="connsiteX121" fmla="*/ 82780 w 840534"/>
                <a:gd name="connsiteY121" fmla="*/ 302337 h 993357"/>
                <a:gd name="connsiteX122" fmla="*/ 51960 w 840534"/>
                <a:gd name="connsiteY122" fmla="*/ 294441 h 993357"/>
                <a:gd name="connsiteX123" fmla="*/ 34386 w 840534"/>
                <a:gd name="connsiteY123" fmla="*/ 267952 h 993357"/>
                <a:gd name="connsiteX124" fmla="*/ 70554 w 840534"/>
                <a:gd name="connsiteY124" fmla="*/ 274319 h 993357"/>
                <a:gd name="connsiteX125" fmla="*/ 80488 w 840534"/>
                <a:gd name="connsiteY125" fmla="*/ 283234 h 993357"/>
                <a:gd name="connsiteX126" fmla="*/ 65460 w 840534"/>
                <a:gd name="connsiteY126" fmla="*/ 230510 h 993357"/>
                <a:gd name="connsiteX127" fmla="*/ 31074 w 840534"/>
                <a:gd name="connsiteY127" fmla="*/ 213954 h 993357"/>
                <a:gd name="connsiteX128" fmla="*/ 70554 w 840534"/>
                <a:gd name="connsiteY128" fmla="*/ 216501 h 993357"/>
                <a:gd name="connsiteX129" fmla="*/ 30055 w 840534"/>
                <a:gd name="connsiteY129" fmla="*/ 176767 h 993357"/>
                <a:gd name="connsiteX130" fmla="*/ 81252 w 840534"/>
                <a:gd name="connsiteY130" fmla="*/ 143909 h 993357"/>
                <a:gd name="connsiteX131" fmla="*/ 105704 w 840534"/>
                <a:gd name="connsiteY131" fmla="*/ 433511 h 993357"/>
                <a:gd name="connsiteX132" fmla="*/ 104685 w 840534"/>
                <a:gd name="connsiteY132" fmla="*/ 436823 h 993357"/>
                <a:gd name="connsiteX133" fmla="*/ 87110 w 840534"/>
                <a:gd name="connsiteY133" fmla="*/ 448539 h 993357"/>
                <a:gd name="connsiteX134" fmla="*/ 72846 w 840534"/>
                <a:gd name="connsiteY134" fmla="*/ 449813 h 993357"/>
                <a:gd name="connsiteX135" fmla="*/ 52979 w 840534"/>
                <a:gd name="connsiteY135" fmla="*/ 439115 h 993357"/>
                <a:gd name="connsiteX136" fmla="*/ 51960 w 840534"/>
                <a:gd name="connsiteY136" fmla="*/ 435804 h 993357"/>
                <a:gd name="connsiteX137" fmla="*/ 71827 w 840534"/>
                <a:gd name="connsiteY137" fmla="*/ 433766 h 993357"/>
                <a:gd name="connsiteX138" fmla="*/ 77176 w 840534"/>
                <a:gd name="connsiteY138" fmla="*/ 416701 h 993357"/>
                <a:gd name="connsiteX139" fmla="*/ 86091 w 840534"/>
                <a:gd name="connsiteY139" fmla="*/ 432493 h 993357"/>
                <a:gd name="connsiteX140" fmla="*/ 105704 w 840534"/>
                <a:gd name="connsiteY140" fmla="*/ 433511 h 993357"/>
                <a:gd name="connsiteX141" fmla="*/ 24197 w 840534"/>
                <a:gd name="connsiteY141" fmla="*/ 556535 h 993357"/>
                <a:gd name="connsiteX142" fmla="*/ 57054 w 840534"/>
                <a:gd name="connsiteY142" fmla="*/ 568251 h 993357"/>
                <a:gd name="connsiteX143" fmla="*/ 68516 w 840534"/>
                <a:gd name="connsiteY143" fmla="*/ 586845 h 993357"/>
                <a:gd name="connsiteX144" fmla="*/ 72592 w 840534"/>
                <a:gd name="connsiteY144" fmla="*/ 576657 h 993357"/>
                <a:gd name="connsiteX145" fmla="*/ 82270 w 840534"/>
                <a:gd name="connsiteY145" fmla="*/ 543290 h 993357"/>
                <a:gd name="connsiteX146" fmla="*/ 43046 w 840534"/>
                <a:gd name="connsiteY146" fmla="*/ 533102 h 993357"/>
                <a:gd name="connsiteX147" fmla="*/ 83799 w 840534"/>
                <a:gd name="connsiteY147" fmla="*/ 528008 h 993357"/>
                <a:gd name="connsiteX148" fmla="*/ 35404 w 840534"/>
                <a:gd name="connsiteY148" fmla="*/ 494896 h 993357"/>
                <a:gd name="connsiteX149" fmla="*/ 80488 w 840534"/>
                <a:gd name="connsiteY149" fmla="*/ 454652 h 993357"/>
                <a:gd name="connsiteX150" fmla="*/ 132193 w 840534"/>
                <a:gd name="connsiteY150" fmla="*/ 488783 h 993357"/>
                <a:gd name="connsiteX151" fmla="*/ 89912 w 840534"/>
                <a:gd name="connsiteY151" fmla="*/ 527753 h 993357"/>
                <a:gd name="connsiteX152" fmla="*/ 131174 w 840534"/>
                <a:gd name="connsiteY152" fmla="*/ 525970 h 993357"/>
                <a:gd name="connsiteX153" fmla="*/ 96534 w 840534"/>
                <a:gd name="connsiteY153" fmla="*/ 542526 h 993357"/>
                <a:gd name="connsiteX154" fmla="*/ 88129 w 840534"/>
                <a:gd name="connsiteY154" fmla="*/ 646956 h 993357"/>
                <a:gd name="connsiteX155" fmla="*/ 70554 w 840534"/>
                <a:gd name="connsiteY155" fmla="*/ 660710 h 993357"/>
                <a:gd name="connsiteX156" fmla="*/ 65969 w 840534"/>
                <a:gd name="connsiteY156" fmla="*/ 597288 h 993357"/>
                <a:gd name="connsiteX157" fmla="*/ 34131 w 840534"/>
                <a:gd name="connsiteY157" fmla="*/ 585571 h 993357"/>
                <a:gd name="connsiteX158" fmla="*/ 24197 w 840534"/>
                <a:gd name="connsiteY158" fmla="*/ 556535 h 993357"/>
                <a:gd name="connsiteX159" fmla="*/ 50177 w 840534"/>
                <a:gd name="connsiteY159" fmla="*/ 760300 h 993357"/>
                <a:gd name="connsiteX160" fmla="*/ 48140 w 840534"/>
                <a:gd name="connsiteY160" fmla="*/ 758263 h 993357"/>
                <a:gd name="connsiteX161" fmla="*/ 64696 w 840534"/>
                <a:gd name="connsiteY161" fmla="*/ 746546 h 993357"/>
                <a:gd name="connsiteX162" fmla="*/ 60366 w 840534"/>
                <a:gd name="connsiteY162" fmla="*/ 728462 h 993357"/>
                <a:gd name="connsiteX163" fmla="*/ 75903 w 840534"/>
                <a:gd name="connsiteY163" fmla="*/ 739160 h 993357"/>
                <a:gd name="connsiteX164" fmla="*/ 93478 w 840534"/>
                <a:gd name="connsiteY164" fmla="*/ 729736 h 993357"/>
                <a:gd name="connsiteX165" fmla="*/ 94496 w 840534"/>
                <a:gd name="connsiteY165" fmla="*/ 732792 h 993357"/>
                <a:gd name="connsiteX166" fmla="*/ 84563 w 840534"/>
                <a:gd name="connsiteY166" fmla="*/ 753169 h 993357"/>
                <a:gd name="connsiteX167" fmla="*/ 73610 w 840534"/>
                <a:gd name="connsiteY167" fmla="*/ 760555 h 993357"/>
                <a:gd name="connsiteX168" fmla="*/ 50177 w 840534"/>
                <a:gd name="connsiteY168" fmla="*/ 760300 h 993357"/>
                <a:gd name="connsiteX169" fmla="*/ 196634 w 840534"/>
                <a:gd name="connsiteY169" fmla="*/ 918473 h 993357"/>
                <a:gd name="connsiteX170" fmla="*/ 183899 w 840534"/>
                <a:gd name="connsiteY170" fmla="*/ 887654 h 993357"/>
                <a:gd name="connsiteX171" fmla="*/ 154862 w 840534"/>
                <a:gd name="connsiteY171" fmla="*/ 899370 h 993357"/>
                <a:gd name="connsiteX172" fmla="*/ 123024 w 840534"/>
                <a:gd name="connsiteY172" fmla="*/ 887654 h 993357"/>
                <a:gd name="connsiteX173" fmla="*/ 156136 w 840534"/>
                <a:gd name="connsiteY173" fmla="*/ 872881 h 993357"/>
                <a:gd name="connsiteX174" fmla="*/ 170654 w 840534"/>
                <a:gd name="connsiteY174" fmla="*/ 873900 h 993357"/>
                <a:gd name="connsiteX175" fmla="*/ 124807 w 840534"/>
                <a:gd name="connsiteY175" fmla="*/ 840533 h 993357"/>
                <a:gd name="connsiteX176" fmla="*/ 86855 w 840534"/>
                <a:gd name="connsiteY176" fmla="*/ 846391 h 993357"/>
                <a:gd name="connsiteX177" fmla="*/ 121495 w 840534"/>
                <a:gd name="connsiteY177" fmla="*/ 823977 h 993357"/>
                <a:gd name="connsiteX178" fmla="*/ 62658 w 840534"/>
                <a:gd name="connsiteY178" fmla="*/ 817610 h 993357"/>
                <a:gd name="connsiteX179" fmla="*/ 82525 w 840534"/>
                <a:gd name="connsiteY179" fmla="*/ 761319 h 993357"/>
                <a:gd name="connsiteX180" fmla="*/ 143146 w 840534"/>
                <a:gd name="connsiteY180" fmla="*/ 766668 h 993357"/>
                <a:gd name="connsiteX181" fmla="*/ 125825 w 840534"/>
                <a:gd name="connsiteY181" fmla="*/ 821175 h 993357"/>
                <a:gd name="connsiteX182" fmla="*/ 161739 w 840534"/>
                <a:gd name="connsiteY182" fmla="*/ 802837 h 993357"/>
                <a:gd name="connsiteX183" fmla="*/ 136523 w 840534"/>
                <a:gd name="connsiteY183" fmla="*/ 833147 h 993357"/>
                <a:gd name="connsiteX184" fmla="*/ 165050 w 840534"/>
                <a:gd name="connsiteY184" fmla="*/ 853778 h 993357"/>
                <a:gd name="connsiteX185" fmla="*/ 220067 w 840534"/>
                <a:gd name="connsiteY185" fmla="*/ 919492 h 993357"/>
                <a:gd name="connsiteX186" fmla="*/ 196634 w 840534"/>
                <a:gd name="connsiteY186" fmla="*/ 918473 h 993357"/>
                <a:gd name="connsiteX187" fmla="*/ 335704 w 840534"/>
                <a:gd name="connsiteY187" fmla="*/ 903701 h 993357"/>
                <a:gd name="connsiteX188" fmla="*/ 319403 w 840534"/>
                <a:gd name="connsiteY188" fmla="*/ 919492 h 993357"/>
                <a:gd name="connsiteX189" fmla="*/ 316092 w 840534"/>
                <a:gd name="connsiteY189" fmla="*/ 919492 h 993357"/>
                <a:gd name="connsiteX190" fmla="*/ 319403 w 840534"/>
                <a:gd name="connsiteY190" fmla="*/ 900389 h 993357"/>
                <a:gd name="connsiteX191" fmla="*/ 302847 w 840534"/>
                <a:gd name="connsiteY191" fmla="*/ 889692 h 993357"/>
                <a:gd name="connsiteX192" fmla="*/ 321695 w 840534"/>
                <a:gd name="connsiteY192" fmla="*/ 887654 h 993357"/>
                <a:gd name="connsiteX193" fmla="*/ 327044 w 840534"/>
                <a:gd name="connsiteY193" fmla="*/ 868551 h 993357"/>
                <a:gd name="connsiteX194" fmla="*/ 330355 w 840534"/>
                <a:gd name="connsiteY194" fmla="*/ 870589 h 993357"/>
                <a:gd name="connsiteX195" fmla="*/ 337997 w 840534"/>
                <a:gd name="connsiteY195" fmla="*/ 890710 h 993357"/>
                <a:gd name="connsiteX196" fmla="*/ 335704 w 840534"/>
                <a:gd name="connsiteY196" fmla="*/ 903701 h 993357"/>
                <a:gd name="connsiteX197" fmla="*/ 539215 w 840534"/>
                <a:gd name="connsiteY197" fmla="*/ 932228 h 993357"/>
                <a:gd name="connsiteX198" fmla="*/ 507377 w 840534"/>
                <a:gd name="connsiteY198" fmla="*/ 919238 h 993357"/>
                <a:gd name="connsiteX199" fmla="*/ 495151 w 840534"/>
                <a:gd name="connsiteY199" fmla="*/ 947001 h 993357"/>
                <a:gd name="connsiteX200" fmla="*/ 464331 w 840534"/>
                <a:gd name="connsiteY200" fmla="*/ 960755 h 993357"/>
                <a:gd name="connsiteX201" fmla="*/ 476557 w 840534"/>
                <a:gd name="connsiteY201" fmla="*/ 926624 h 993357"/>
                <a:gd name="connsiteX202" fmla="*/ 488019 w 840534"/>
                <a:gd name="connsiteY202" fmla="*/ 918473 h 993357"/>
                <a:gd name="connsiteX203" fmla="*/ 431220 w 840534"/>
                <a:gd name="connsiteY203" fmla="*/ 926369 h 993357"/>
                <a:gd name="connsiteX204" fmla="*/ 408296 w 840534"/>
                <a:gd name="connsiteY204" fmla="*/ 955406 h 993357"/>
                <a:gd name="connsiteX205" fmla="*/ 416447 w 840534"/>
                <a:gd name="connsiteY205" fmla="*/ 917709 h 993357"/>
                <a:gd name="connsiteX206" fmla="*/ 370854 w 840534"/>
                <a:gd name="connsiteY206" fmla="*/ 952350 h 993357"/>
                <a:gd name="connsiteX207" fmla="*/ 342327 w 840534"/>
                <a:gd name="connsiteY207" fmla="*/ 899370 h 993357"/>
                <a:gd name="connsiteX208" fmla="*/ 389702 w 840534"/>
                <a:gd name="connsiteY208" fmla="*/ 861164 h 993357"/>
                <a:gd name="connsiteX209" fmla="*/ 417975 w 840534"/>
                <a:gd name="connsiteY209" fmla="*/ 911087 h 993357"/>
                <a:gd name="connsiteX210" fmla="*/ 428418 w 840534"/>
                <a:gd name="connsiteY210" fmla="*/ 874919 h 993357"/>
                <a:gd name="connsiteX211" fmla="*/ 434021 w 840534"/>
                <a:gd name="connsiteY211" fmla="*/ 912615 h 993357"/>
                <a:gd name="connsiteX212" fmla="*/ 468916 w 840534"/>
                <a:gd name="connsiteY212" fmla="*/ 908795 h 993357"/>
                <a:gd name="connsiteX213" fmla="*/ 557045 w 840534"/>
                <a:gd name="connsiteY213" fmla="*/ 917200 h 993357"/>
                <a:gd name="connsiteX214" fmla="*/ 539215 w 840534"/>
                <a:gd name="connsiteY214" fmla="*/ 932228 h 993357"/>
                <a:gd name="connsiteX215" fmla="*/ 431729 w 840534"/>
                <a:gd name="connsiteY215" fmla="*/ 849703 h 993357"/>
                <a:gd name="connsiteX216" fmla="*/ 260311 w 840534"/>
                <a:gd name="connsiteY216" fmla="*/ 808185 h 993357"/>
                <a:gd name="connsiteX217" fmla="*/ 147730 w 840534"/>
                <a:gd name="connsiteY217" fmla="*/ 695605 h 993357"/>
                <a:gd name="connsiteX218" fmla="*/ 146966 w 840534"/>
                <a:gd name="connsiteY218" fmla="*/ 174474 h 993357"/>
                <a:gd name="connsiteX219" fmla="*/ 435040 w 840534"/>
                <a:gd name="connsiteY219" fmla="*/ 152060 h 993357"/>
                <a:gd name="connsiteX220" fmla="*/ 723114 w 840534"/>
                <a:gd name="connsiteY220" fmla="*/ 174474 h 993357"/>
                <a:gd name="connsiteX221" fmla="*/ 722605 w 840534"/>
                <a:gd name="connsiteY221" fmla="*/ 695605 h 993357"/>
                <a:gd name="connsiteX222" fmla="*/ 601873 w 840534"/>
                <a:gd name="connsiteY222" fmla="*/ 808185 h 993357"/>
                <a:gd name="connsiteX223" fmla="*/ 431729 w 840534"/>
                <a:gd name="connsiteY223" fmla="*/ 849703 h 993357"/>
                <a:gd name="connsiteX224" fmla="*/ 807932 w 840534"/>
                <a:gd name="connsiteY224" fmla="*/ 817610 h 993357"/>
                <a:gd name="connsiteX225" fmla="*/ 749604 w 840534"/>
                <a:gd name="connsiteY225" fmla="*/ 824996 h 993357"/>
                <a:gd name="connsiteX226" fmla="*/ 783734 w 840534"/>
                <a:gd name="connsiteY226" fmla="*/ 846391 h 993357"/>
                <a:gd name="connsiteX227" fmla="*/ 746038 w 840534"/>
                <a:gd name="connsiteY227" fmla="*/ 840533 h 993357"/>
                <a:gd name="connsiteX228" fmla="*/ 699936 w 840534"/>
                <a:gd name="connsiteY228" fmla="*/ 874155 h 993357"/>
                <a:gd name="connsiteX229" fmla="*/ 714454 w 840534"/>
                <a:gd name="connsiteY229" fmla="*/ 873136 h 993357"/>
                <a:gd name="connsiteX230" fmla="*/ 747566 w 840534"/>
                <a:gd name="connsiteY230" fmla="*/ 887909 h 993357"/>
                <a:gd name="connsiteX231" fmla="*/ 715728 w 840534"/>
                <a:gd name="connsiteY231" fmla="*/ 899625 h 993357"/>
                <a:gd name="connsiteX232" fmla="*/ 686436 w 840534"/>
                <a:gd name="connsiteY232" fmla="*/ 888163 h 993357"/>
                <a:gd name="connsiteX233" fmla="*/ 673701 w 840534"/>
                <a:gd name="connsiteY233" fmla="*/ 918728 h 993357"/>
                <a:gd name="connsiteX234" fmla="*/ 650523 w 840534"/>
                <a:gd name="connsiteY234" fmla="*/ 919747 h 993357"/>
                <a:gd name="connsiteX235" fmla="*/ 705539 w 840534"/>
                <a:gd name="connsiteY235" fmla="*/ 854033 h 993357"/>
                <a:gd name="connsiteX236" fmla="*/ 734067 w 840534"/>
                <a:gd name="connsiteY236" fmla="*/ 833401 h 993357"/>
                <a:gd name="connsiteX237" fmla="*/ 708851 w 840534"/>
                <a:gd name="connsiteY237" fmla="*/ 803091 h 993357"/>
                <a:gd name="connsiteX238" fmla="*/ 743745 w 840534"/>
                <a:gd name="connsiteY238" fmla="*/ 821685 h 993357"/>
                <a:gd name="connsiteX239" fmla="*/ 727444 w 840534"/>
                <a:gd name="connsiteY239" fmla="*/ 767178 h 993357"/>
                <a:gd name="connsiteX240" fmla="*/ 788065 w 840534"/>
                <a:gd name="connsiteY240" fmla="*/ 761829 h 993357"/>
                <a:gd name="connsiteX241" fmla="*/ 807932 w 840534"/>
                <a:gd name="connsiteY241" fmla="*/ 817610 h 993357"/>
                <a:gd name="connsiteX242" fmla="*/ 818884 w 840534"/>
                <a:gd name="connsiteY242" fmla="*/ 760300 h 993357"/>
                <a:gd name="connsiteX243" fmla="*/ 796725 w 840534"/>
                <a:gd name="connsiteY243" fmla="*/ 760300 h 993357"/>
                <a:gd name="connsiteX244" fmla="*/ 784499 w 840534"/>
                <a:gd name="connsiteY244" fmla="*/ 752914 h 993357"/>
                <a:gd name="connsiteX245" fmla="*/ 775839 w 840534"/>
                <a:gd name="connsiteY245" fmla="*/ 732537 h 993357"/>
                <a:gd name="connsiteX246" fmla="*/ 776857 w 840534"/>
                <a:gd name="connsiteY246" fmla="*/ 729481 h 993357"/>
                <a:gd name="connsiteX247" fmla="*/ 794432 w 840534"/>
                <a:gd name="connsiteY247" fmla="*/ 738905 h 993357"/>
                <a:gd name="connsiteX248" fmla="*/ 809715 w 840534"/>
                <a:gd name="connsiteY248" fmla="*/ 728207 h 993357"/>
                <a:gd name="connsiteX249" fmla="*/ 805385 w 840534"/>
                <a:gd name="connsiteY249" fmla="*/ 746292 h 993357"/>
                <a:gd name="connsiteX250" fmla="*/ 821941 w 840534"/>
                <a:gd name="connsiteY250" fmla="*/ 758008 h 993357"/>
                <a:gd name="connsiteX251" fmla="*/ 818884 w 840534"/>
                <a:gd name="connsiteY251" fmla="*/ 760300 h 993357"/>
                <a:gd name="connsiteX252" fmla="*/ 835695 w 840534"/>
                <a:gd name="connsiteY252" fmla="*/ 585062 h 993357"/>
                <a:gd name="connsiteX253" fmla="*/ 804366 w 840534"/>
                <a:gd name="connsiteY253" fmla="*/ 596779 h 993357"/>
                <a:gd name="connsiteX254" fmla="*/ 799272 w 840534"/>
                <a:gd name="connsiteY254" fmla="*/ 660201 h 993357"/>
                <a:gd name="connsiteX255" fmla="*/ 781697 w 840534"/>
                <a:gd name="connsiteY255" fmla="*/ 646446 h 993357"/>
                <a:gd name="connsiteX256" fmla="*/ 773546 w 840534"/>
                <a:gd name="connsiteY256" fmla="*/ 542017 h 993357"/>
                <a:gd name="connsiteX257" fmla="*/ 739925 w 840534"/>
                <a:gd name="connsiteY257" fmla="*/ 525461 h 993357"/>
                <a:gd name="connsiteX258" fmla="*/ 779914 w 840534"/>
                <a:gd name="connsiteY258" fmla="*/ 527244 h 993357"/>
                <a:gd name="connsiteX259" fmla="*/ 737632 w 840534"/>
                <a:gd name="connsiteY259" fmla="*/ 488273 h 993357"/>
                <a:gd name="connsiteX260" fmla="*/ 789338 w 840534"/>
                <a:gd name="connsiteY260" fmla="*/ 454143 h 993357"/>
                <a:gd name="connsiteX261" fmla="*/ 834421 w 840534"/>
                <a:gd name="connsiteY261" fmla="*/ 494386 h 993357"/>
                <a:gd name="connsiteX262" fmla="*/ 786027 w 840534"/>
                <a:gd name="connsiteY262" fmla="*/ 527498 h 993357"/>
                <a:gd name="connsiteX263" fmla="*/ 826780 w 840534"/>
                <a:gd name="connsiteY263" fmla="*/ 532592 h 993357"/>
                <a:gd name="connsiteX264" fmla="*/ 787300 w 840534"/>
                <a:gd name="connsiteY264" fmla="*/ 542781 h 993357"/>
                <a:gd name="connsiteX265" fmla="*/ 796979 w 840534"/>
                <a:gd name="connsiteY265" fmla="*/ 576147 h 993357"/>
                <a:gd name="connsiteX266" fmla="*/ 801309 w 840534"/>
                <a:gd name="connsiteY266" fmla="*/ 586336 h 993357"/>
                <a:gd name="connsiteX267" fmla="*/ 812516 w 840534"/>
                <a:gd name="connsiteY267" fmla="*/ 567742 h 993357"/>
                <a:gd name="connsiteX268" fmla="*/ 846393 w 840534"/>
                <a:gd name="connsiteY268" fmla="*/ 556025 h 993357"/>
                <a:gd name="connsiteX269" fmla="*/ 835695 w 840534"/>
                <a:gd name="connsiteY269" fmla="*/ 585062 h 993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Lst>
              <a:rect l="l" t="t" r="r" b="b"/>
              <a:pathLst>
                <a:path w="840534" h="993357">
                  <a:moveTo>
                    <a:pt x="432493" y="1019"/>
                  </a:moveTo>
                  <a:cubicBezTo>
                    <a:pt x="298008" y="71318"/>
                    <a:pt x="133976" y="71063"/>
                    <a:pt x="0" y="0"/>
                  </a:cubicBezTo>
                  <a:lnTo>
                    <a:pt x="0" y="774819"/>
                  </a:lnTo>
                  <a:cubicBezTo>
                    <a:pt x="0" y="869570"/>
                    <a:pt x="77940" y="944963"/>
                    <a:pt x="174984" y="944963"/>
                  </a:cubicBezTo>
                  <a:cubicBezTo>
                    <a:pt x="268716" y="944963"/>
                    <a:pt x="352006" y="957953"/>
                    <a:pt x="432493" y="1009404"/>
                  </a:cubicBezTo>
                  <a:cubicBezTo>
                    <a:pt x="512981" y="958717"/>
                    <a:pt x="595506" y="944963"/>
                    <a:pt x="688983" y="944963"/>
                  </a:cubicBezTo>
                  <a:cubicBezTo>
                    <a:pt x="785517" y="944963"/>
                    <a:pt x="864986" y="869824"/>
                    <a:pt x="864986" y="774819"/>
                  </a:cubicBezTo>
                  <a:lnTo>
                    <a:pt x="864986" y="0"/>
                  </a:lnTo>
                  <a:cubicBezTo>
                    <a:pt x="729991" y="71318"/>
                    <a:pt x="567743" y="70554"/>
                    <a:pt x="432493" y="1019"/>
                  </a:cubicBezTo>
                  <a:close/>
                  <a:moveTo>
                    <a:pt x="780169" y="121495"/>
                  </a:moveTo>
                  <a:cubicBezTo>
                    <a:pt x="780169" y="121495"/>
                    <a:pt x="782461" y="104685"/>
                    <a:pt x="785772" y="104685"/>
                  </a:cubicBezTo>
                  <a:cubicBezTo>
                    <a:pt x="789083" y="103666"/>
                    <a:pt x="794432" y="120476"/>
                    <a:pt x="794432" y="120476"/>
                  </a:cubicBezTo>
                  <a:cubicBezTo>
                    <a:pt x="801055" y="114109"/>
                    <a:pt x="814299" y="121495"/>
                    <a:pt x="814299" y="121495"/>
                  </a:cubicBezTo>
                  <a:lnTo>
                    <a:pt x="813280" y="124806"/>
                  </a:lnTo>
                  <a:cubicBezTo>
                    <a:pt x="803347" y="120476"/>
                    <a:pt x="794687" y="131174"/>
                    <a:pt x="795706" y="136523"/>
                  </a:cubicBezTo>
                  <a:cubicBezTo>
                    <a:pt x="795706" y="139579"/>
                    <a:pt x="781187" y="140598"/>
                    <a:pt x="781187" y="137542"/>
                  </a:cubicBezTo>
                  <a:cubicBezTo>
                    <a:pt x="781187" y="132193"/>
                    <a:pt x="771254" y="122769"/>
                    <a:pt x="761320" y="126844"/>
                  </a:cubicBezTo>
                  <a:lnTo>
                    <a:pt x="760301" y="124806"/>
                  </a:lnTo>
                  <a:cubicBezTo>
                    <a:pt x="760301" y="124806"/>
                    <a:pt x="771508" y="115128"/>
                    <a:pt x="780169" y="121495"/>
                  </a:cubicBezTo>
                  <a:close/>
                  <a:moveTo>
                    <a:pt x="789083" y="143909"/>
                  </a:moveTo>
                  <a:cubicBezTo>
                    <a:pt x="815318" y="141872"/>
                    <a:pt x="838497" y="156645"/>
                    <a:pt x="840789" y="176767"/>
                  </a:cubicBezTo>
                  <a:cubicBezTo>
                    <a:pt x="841808" y="195870"/>
                    <a:pt x="824488" y="212935"/>
                    <a:pt x="800290" y="216501"/>
                  </a:cubicBezTo>
                  <a:cubicBezTo>
                    <a:pt x="815064" y="221850"/>
                    <a:pt x="830855" y="215737"/>
                    <a:pt x="839770" y="213699"/>
                  </a:cubicBezTo>
                  <a:cubicBezTo>
                    <a:pt x="839770" y="213699"/>
                    <a:pt x="842827" y="238151"/>
                    <a:pt x="804875" y="230255"/>
                  </a:cubicBezTo>
                  <a:cubicBezTo>
                    <a:pt x="806403" y="250122"/>
                    <a:pt x="793668" y="264641"/>
                    <a:pt x="789083" y="284508"/>
                  </a:cubicBezTo>
                  <a:cubicBezTo>
                    <a:pt x="791885" y="280687"/>
                    <a:pt x="795451" y="277376"/>
                    <a:pt x="800036" y="274319"/>
                  </a:cubicBezTo>
                  <a:cubicBezTo>
                    <a:pt x="810988" y="267952"/>
                    <a:pt x="824233" y="265914"/>
                    <a:pt x="836459" y="267952"/>
                  </a:cubicBezTo>
                  <a:cubicBezTo>
                    <a:pt x="835440" y="277376"/>
                    <a:pt x="828563" y="288074"/>
                    <a:pt x="818884" y="294441"/>
                  </a:cubicBezTo>
                  <a:cubicBezTo>
                    <a:pt x="809205" y="300809"/>
                    <a:pt x="797998" y="303356"/>
                    <a:pt x="787300" y="302337"/>
                  </a:cubicBezTo>
                  <a:cubicBezTo>
                    <a:pt x="787810" y="311507"/>
                    <a:pt x="790357" y="322204"/>
                    <a:pt x="796725" y="334685"/>
                  </a:cubicBezTo>
                  <a:lnTo>
                    <a:pt x="779150" y="348439"/>
                  </a:lnTo>
                  <a:cubicBezTo>
                    <a:pt x="770490" y="331374"/>
                    <a:pt x="766924" y="292149"/>
                    <a:pt x="781187" y="264641"/>
                  </a:cubicBezTo>
                  <a:cubicBezTo>
                    <a:pt x="790102" y="245792"/>
                    <a:pt x="791885" y="238406"/>
                    <a:pt x="790866" y="231274"/>
                  </a:cubicBezTo>
                  <a:cubicBezTo>
                    <a:pt x="778895" y="235604"/>
                    <a:pt x="754953" y="241462"/>
                    <a:pt x="751641" y="221086"/>
                  </a:cubicBezTo>
                  <a:cubicBezTo>
                    <a:pt x="751641" y="221086"/>
                    <a:pt x="778640" y="225416"/>
                    <a:pt x="791121" y="217010"/>
                  </a:cubicBezTo>
                  <a:cubicBezTo>
                    <a:pt x="766669" y="216246"/>
                    <a:pt x="746038" y="201983"/>
                    <a:pt x="744000" y="183134"/>
                  </a:cubicBezTo>
                  <a:cubicBezTo>
                    <a:pt x="742727" y="163012"/>
                    <a:pt x="762594" y="144928"/>
                    <a:pt x="789083" y="143909"/>
                  </a:cubicBezTo>
                  <a:close/>
                  <a:moveTo>
                    <a:pt x="818120" y="435549"/>
                  </a:moveTo>
                  <a:lnTo>
                    <a:pt x="816846" y="438860"/>
                  </a:lnTo>
                  <a:cubicBezTo>
                    <a:pt x="806913" y="434530"/>
                    <a:pt x="797234" y="444209"/>
                    <a:pt x="797234" y="449558"/>
                  </a:cubicBezTo>
                  <a:cubicBezTo>
                    <a:pt x="797234" y="452614"/>
                    <a:pt x="782970" y="451596"/>
                    <a:pt x="782970" y="448284"/>
                  </a:cubicBezTo>
                  <a:cubicBezTo>
                    <a:pt x="783989" y="442936"/>
                    <a:pt x="775074" y="432493"/>
                    <a:pt x="765396" y="436568"/>
                  </a:cubicBezTo>
                  <a:lnTo>
                    <a:pt x="764377" y="433257"/>
                  </a:lnTo>
                  <a:cubicBezTo>
                    <a:pt x="764377" y="433257"/>
                    <a:pt x="777622" y="425870"/>
                    <a:pt x="783989" y="432238"/>
                  </a:cubicBezTo>
                  <a:cubicBezTo>
                    <a:pt x="783989" y="432238"/>
                    <a:pt x="789593" y="415427"/>
                    <a:pt x="792904" y="416446"/>
                  </a:cubicBezTo>
                  <a:cubicBezTo>
                    <a:pt x="796215" y="416446"/>
                    <a:pt x="798508" y="433511"/>
                    <a:pt x="798508" y="433511"/>
                  </a:cubicBezTo>
                  <a:cubicBezTo>
                    <a:pt x="807168" y="426889"/>
                    <a:pt x="818120" y="435549"/>
                    <a:pt x="818120" y="435549"/>
                  </a:cubicBezTo>
                  <a:close/>
                  <a:moveTo>
                    <a:pt x="534376" y="70554"/>
                  </a:moveTo>
                  <a:cubicBezTo>
                    <a:pt x="554498" y="70554"/>
                    <a:pt x="570290" y="89657"/>
                    <a:pt x="570799" y="113599"/>
                  </a:cubicBezTo>
                  <a:cubicBezTo>
                    <a:pt x="578695" y="99336"/>
                    <a:pt x="572837" y="82525"/>
                    <a:pt x="571818" y="74629"/>
                  </a:cubicBezTo>
                  <a:cubicBezTo>
                    <a:pt x="571818" y="74629"/>
                    <a:pt x="597289" y="73610"/>
                    <a:pt x="587355" y="109015"/>
                  </a:cubicBezTo>
                  <a:cubicBezTo>
                    <a:pt x="606968" y="109779"/>
                    <a:pt x="620976" y="122514"/>
                    <a:pt x="640080" y="128627"/>
                  </a:cubicBezTo>
                  <a:cubicBezTo>
                    <a:pt x="636514" y="125571"/>
                    <a:pt x="633457" y="121750"/>
                    <a:pt x="631165" y="117165"/>
                  </a:cubicBezTo>
                  <a:cubicBezTo>
                    <a:pt x="624288" y="106468"/>
                    <a:pt x="623524" y="93732"/>
                    <a:pt x="626835" y="82270"/>
                  </a:cubicBezTo>
                  <a:cubicBezTo>
                    <a:pt x="637532" y="84308"/>
                    <a:pt x="647721" y="90676"/>
                    <a:pt x="653070" y="101373"/>
                  </a:cubicBezTo>
                  <a:cubicBezTo>
                    <a:pt x="658673" y="111307"/>
                    <a:pt x="660201" y="122259"/>
                    <a:pt x="658418" y="131938"/>
                  </a:cubicBezTo>
                  <a:cubicBezTo>
                    <a:pt x="668097" y="132193"/>
                    <a:pt x="679304" y="130665"/>
                    <a:pt x="692549" y="125825"/>
                  </a:cubicBezTo>
                  <a:lnTo>
                    <a:pt x="705794" y="143909"/>
                  </a:lnTo>
                  <a:cubicBezTo>
                    <a:pt x="687200" y="150277"/>
                    <a:pt x="646193" y="150277"/>
                    <a:pt x="618939" y="134231"/>
                  </a:cubicBezTo>
                  <a:cubicBezTo>
                    <a:pt x="601364" y="124806"/>
                    <a:pt x="593468" y="122259"/>
                    <a:pt x="586336" y="122005"/>
                  </a:cubicBezTo>
                  <a:cubicBezTo>
                    <a:pt x="589138" y="133466"/>
                    <a:pt x="592704" y="157918"/>
                    <a:pt x="572582" y="158682"/>
                  </a:cubicBezTo>
                  <a:cubicBezTo>
                    <a:pt x="572582" y="158682"/>
                    <a:pt x="579204" y="131938"/>
                    <a:pt x="570290" y="119712"/>
                  </a:cubicBezTo>
                  <a:cubicBezTo>
                    <a:pt x="569271" y="144164"/>
                    <a:pt x="551951" y="163012"/>
                    <a:pt x="530810" y="163012"/>
                  </a:cubicBezTo>
                  <a:cubicBezTo>
                    <a:pt x="509924" y="163012"/>
                    <a:pt x="493368" y="141872"/>
                    <a:pt x="494642" y="116401"/>
                  </a:cubicBezTo>
                  <a:cubicBezTo>
                    <a:pt x="494896" y="90676"/>
                    <a:pt x="512471" y="70554"/>
                    <a:pt x="534376" y="70554"/>
                  </a:cubicBezTo>
                  <a:close/>
                  <a:moveTo>
                    <a:pt x="471718" y="109779"/>
                  </a:moveTo>
                  <a:cubicBezTo>
                    <a:pt x="465096" y="102392"/>
                    <a:pt x="473756" y="90676"/>
                    <a:pt x="473756" y="90676"/>
                  </a:cubicBezTo>
                  <a:lnTo>
                    <a:pt x="477067" y="91695"/>
                  </a:lnTo>
                  <a:cubicBezTo>
                    <a:pt x="471718" y="101373"/>
                    <a:pt x="482670" y="109779"/>
                    <a:pt x="488019" y="109779"/>
                  </a:cubicBezTo>
                  <a:cubicBezTo>
                    <a:pt x="491330" y="109779"/>
                    <a:pt x="491330" y="122514"/>
                    <a:pt x="488019" y="122514"/>
                  </a:cubicBezTo>
                  <a:cubicBezTo>
                    <a:pt x="481397" y="122514"/>
                    <a:pt x="471463" y="131174"/>
                    <a:pt x="474774" y="141617"/>
                  </a:cubicBezTo>
                  <a:lnTo>
                    <a:pt x="471463" y="141617"/>
                  </a:lnTo>
                  <a:cubicBezTo>
                    <a:pt x="471463" y="141617"/>
                    <a:pt x="463822" y="129901"/>
                    <a:pt x="470190" y="122514"/>
                  </a:cubicBezTo>
                  <a:cubicBezTo>
                    <a:pt x="470190" y="122514"/>
                    <a:pt x="452615" y="119458"/>
                    <a:pt x="452615" y="116146"/>
                  </a:cubicBezTo>
                  <a:cubicBezTo>
                    <a:pt x="452870" y="113090"/>
                    <a:pt x="471718" y="109779"/>
                    <a:pt x="471718" y="109779"/>
                  </a:cubicBezTo>
                  <a:close/>
                  <a:moveTo>
                    <a:pt x="380278" y="109779"/>
                  </a:moveTo>
                  <a:cubicBezTo>
                    <a:pt x="385882" y="109779"/>
                    <a:pt x="396834" y="101373"/>
                    <a:pt x="391230" y="91695"/>
                  </a:cubicBezTo>
                  <a:lnTo>
                    <a:pt x="394542" y="90676"/>
                  </a:lnTo>
                  <a:cubicBezTo>
                    <a:pt x="394542" y="90676"/>
                    <a:pt x="403456" y="102392"/>
                    <a:pt x="396834" y="109779"/>
                  </a:cubicBezTo>
                  <a:cubicBezTo>
                    <a:pt x="396834" y="109779"/>
                    <a:pt x="415428" y="113090"/>
                    <a:pt x="415428" y="116146"/>
                  </a:cubicBezTo>
                  <a:cubicBezTo>
                    <a:pt x="415428" y="119458"/>
                    <a:pt x="397853" y="122514"/>
                    <a:pt x="397853" y="122514"/>
                  </a:cubicBezTo>
                  <a:cubicBezTo>
                    <a:pt x="404475" y="129901"/>
                    <a:pt x="396834" y="141617"/>
                    <a:pt x="396834" y="141617"/>
                  </a:cubicBezTo>
                  <a:lnTo>
                    <a:pt x="393523" y="141617"/>
                  </a:lnTo>
                  <a:cubicBezTo>
                    <a:pt x="396834" y="131174"/>
                    <a:pt x="386900" y="122514"/>
                    <a:pt x="380278" y="122514"/>
                  </a:cubicBezTo>
                  <a:cubicBezTo>
                    <a:pt x="376967" y="122514"/>
                    <a:pt x="376967" y="109779"/>
                    <a:pt x="380278" y="109779"/>
                  </a:cubicBezTo>
                  <a:close/>
                  <a:moveTo>
                    <a:pt x="175748" y="125825"/>
                  </a:moveTo>
                  <a:cubicBezTo>
                    <a:pt x="189248" y="130665"/>
                    <a:pt x="200200" y="132193"/>
                    <a:pt x="209879" y="131938"/>
                  </a:cubicBezTo>
                  <a:cubicBezTo>
                    <a:pt x="208096" y="122259"/>
                    <a:pt x="209624" y="111562"/>
                    <a:pt x="215482" y="101373"/>
                  </a:cubicBezTo>
                  <a:cubicBezTo>
                    <a:pt x="221086" y="90676"/>
                    <a:pt x="230765" y="84308"/>
                    <a:pt x="241972" y="82270"/>
                  </a:cubicBezTo>
                  <a:cubicBezTo>
                    <a:pt x="245283" y="93987"/>
                    <a:pt x="244264" y="106722"/>
                    <a:pt x="237642" y="117165"/>
                  </a:cubicBezTo>
                  <a:cubicBezTo>
                    <a:pt x="235350" y="121495"/>
                    <a:pt x="232293" y="125571"/>
                    <a:pt x="228727" y="128627"/>
                  </a:cubicBezTo>
                  <a:cubicBezTo>
                    <a:pt x="248085" y="122514"/>
                    <a:pt x="261839" y="109779"/>
                    <a:pt x="281452" y="109015"/>
                  </a:cubicBezTo>
                  <a:cubicBezTo>
                    <a:pt x="271773" y="73865"/>
                    <a:pt x="296989" y="74629"/>
                    <a:pt x="296989" y="74629"/>
                  </a:cubicBezTo>
                  <a:cubicBezTo>
                    <a:pt x="295970" y="82525"/>
                    <a:pt x="290366" y="99336"/>
                    <a:pt x="298008" y="113599"/>
                  </a:cubicBezTo>
                  <a:cubicBezTo>
                    <a:pt x="298517" y="89657"/>
                    <a:pt x="314309" y="70554"/>
                    <a:pt x="334431" y="70554"/>
                  </a:cubicBezTo>
                  <a:cubicBezTo>
                    <a:pt x="356336" y="70554"/>
                    <a:pt x="374165" y="90676"/>
                    <a:pt x="374165" y="116146"/>
                  </a:cubicBezTo>
                  <a:cubicBezTo>
                    <a:pt x="375184" y="141617"/>
                    <a:pt x="358628" y="162758"/>
                    <a:pt x="337742" y="162758"/>
                  </a:cubicBezTo>
                  <a:cubicBezTo>
                    <a:pt x="316347" y="162758"/>
                    <a:pt x="299281" y="143909"/>
                    <a:pt x="298262" y="119458"/>
                  </a:cubicBezTo>
                  <a:cubicBezTo>
                    <a:pt x="289348" y="131684"/>
                    <a:pt x="295970" y="158428"/>
                    <a:pt x="295970" y="158428"/>
                  </a:cubicBezTo>
                  <a:cubicBezTo>
                    <a:pt x="275848" y="157664"/>
                    <a:pt x="279414" y="133212"/>
                    <a:pt x="282216" y="121750"/>
                  </a:cubicBezTo>
                  <a:cubicBezTo>
                    <a:pt x="274829" y="122259"/>
                    <a:pt x="266933" y="124806"/>
                    <a:pt x="249359" y="134231"/>
                  </a:cubicBezTo>
                  <a:cubicBezTo>
                    <a:pt x="221850" y="150277"/>
                    <a:pt x="181097" y="150277"/>
                    <a:pt x="162503" y="143909"/>
                  </a:cubicBezTo>
                  <a:lnTo>
                    <a:pt x="175748" y="125825"/>
                  </a:lnTo>
                  <a:close/>
                  <a:moveTo>
                    <a:pt x="75648" y="120476"/>
                  </a:moveTo>
                  <a:cubicBezTo>
                    <a:pt x="75648" y="120476"/>
                    <a:pt x="81252" y="103411"/>
                    <a:pt x="84308" y="104685"/>
                  </a:cubicBezTo>
                  <a:cubicBezTo>
                    <a:pt x="87619" y="104685"/>
                    <a:pt x="89912" y="121495"/>
                    <a:pt x="89912" y="121495"/>
                  </a:cubicBezTo>
                  <a:cubicBezTo>
                    <a:pt x="98572" y="115128"/>
                    <a:pt x="109779" y="124806"/>
                    <a:pt x="109779" y="124806"/>
                  </a:cubicBezTo>
                  <a:lnTo>
                    <a:pt x="108760" y="126844"/>
                  </a:lnTo>
                  <a:cubicBezTo>
                    <a:pt x="98826" y="122769"/>
                    <a:pt x="89148" y="132193"/>
                    <a:pt x="89148" y="137542"/>
                  </a:cubicBezTo>
                  <a:cubicBezTo>
                    <a:pt x="88129" y="140853"/>
                    <a:pt x="74884" y="139579"/>
                    <a:pt x="74884" y="136523"/>
                  </a:cubicBezTo>
                  <a:cubicBezTo>
                    <a:pt x="74884" y="131174"/>
                    <a:pt x="67243" y="120476"/>
                    <a:pt x="57309" y="124806"/>
                  </a:cubicBezTo>
                  <a:lnTo>
                    <a:pt x="56290" y="121495"/>
                  </a:lnTo>
                  <a:cubicBezTo>
                    <a:pt x="56036" y="121495"/>
                    <a:pt x="69026" y="114109"/>
                    <a:pt x="75648" y="120476"/>
                  </a:cubicBezTo>
                  <a:close/>
                  <a:moveTo>
                    <a:pt x="81252" y="143909"/>
                  </a:moveTo>
                  <a:cubicBezTo>
                    <a:pt x="107741" y="144928"/>
                    <a:pt x="127608" y="163012"/>
                    <a:pt x="126335" y="183134"/>
                  </a:cubicBezTo>
                  <a:cubicBezTo>
                    <a:pt x="124297" y="201983"/>
                    <a:pt x="103666" y="216501"/>
                    <a:pt x="79214" y="217010"/>
                  </a:cubicBezTo>
                  <a:cubicBezTo>
                    <a:pt x="91695" y="225670"/>
                    <a:pt x="118694" y="221086"/>
                    <a:pt x="118694" y="221086"/>
                  </a:cubicBezTo>
                  <a:cubicBezTo>
                    <a:pt x="115382" y="241717"/>
                    <a:pt x="91440" y="235604"/>
                    <a:pt x="79469" y="231274"/>
                  </a:cubicBezTo>
                  <a:cubicBezTo>
                    <a:pt x="78450" y="238406"/>
                    <a:pt x="80233" y="245792"/>
                    <a:pt x="89148" y="264641"/>
                  </a:cubicBezTo>
                  <a:cubicBezTo>
                    <a:pt x="102392" y="292149"/>
                    <a:pt x="100100" y="331374"/>
                    <a:pt x="91440" y="348439"/>
                  </a:cubicBezTo>
                  <a:lnTo>
                    <a:pt x="73865" y="334685"/>
                  </a:lnTo>
                  <a:cubicBezTo>
                    <a:pt x="79978" y="322204"/>
                    <a:pt x="82270" y="311761"/>
                    <a:pt x="82780" y="302337"/>
                  </a:cubicBezTo>
                  <a:cubicBezTo>
                    <a:pt x="72337" y="303101"/>
                    <a:pt x="61384" y="300554"/>
                    <a:pt x="51960" y="294441"/>
                  </a:cubicBezTo>
                  <a:cubicBezTo>
                    <a:pt x="41008" y="288074"/>
                    <a:pt x="35404" y="277376"/>
                    <a:pt x="34386" y="267952"/>
                  </a:cubicBezTo>
                  <a:cubicBezTo>
                    <a:pt x="46611" y="265914"/>
                    <a:pt x="59602" y="267952"/>
                    <a:pt x="70554" y="274319"/>
                  </a:cubicBezTo>
                  <a:cubicBezTo>
                    <a:pt x="74629" y="277121"/>
                    <a:pt x="77686" y="279923"/>
                    <a:pt x="80488" y="283234"/>
                  </a:cubicBezTo>
                  <a:cubicBezTo>
                    <a:pt x="75393" y="264131"/>
                    <a:pt x="63677" y="249868"/>
                    <a:pt x="65460" y="230510"/>
                  </a:cubicBezTo>
                  <a:cubicBezTo>
                    <a:pt x="28273" y="238406"/>
                    <a:pt x="31074" y="213954"/>
                    <a:pt x="31074" y="213954"/>
                  </a:cubicBezTo>
                  <a:cubicBezTo>
                    <a:pt x="39734" y="215992"/>
                    <a:pt x="55526" y="221850"/>
                    <a:pt x="70554" y="216501"/>
                  </a:cubicBezTo>
                  <a:cubicBezTo>
                    <a:pt x="46357" y="212680"/>
                    <a:pt x="29037" y="195615"/>
                    <a:pt x="30055" y="176767"/>
                  </a:cubicBezTo>
                  <a:cubicBezTo>
                    <a:pt x="31584" y="156645"/>
                    <a:pt x="54762" y="141617"/>
                    <a:pt x="81252" y="143909"/>
                  </a:cubicBezTo>
                  <a:close/>
                  <a:moveTo>
                    <a:pt x="105704" y="433511"/>
                  </a:moveTo>
                  <a:lnTo>
                    <a:pt x="104685" y="436823"/>
                  </a:lnTo>
                  <a:cubicBezTo>
                    <a:pt x="94751" y="432493"/>
                    <a:pt x="85836" y="443190"/>
                    <a:pt x="87110" y="448539"/>
                  </a:cubicBezTo>
                  <a:cubicBezTo>
                    <a:pt x="87110" y="451850"/>
                    <a:pt x="73865" y="452869"/>
                    <a:pt x="72846" y="449813"/>
                  </a:cubicBezTo>
                  <a:cubicBezTo>
                    <a:pt x="72846" y="444464"/>
                    <a:pt x="62913" y="435040"/>
                    <a:pt x="52979" y="439115"/>
                  </a:cubicBezTo>
                  <a:lnTo>
                    <a:pt x="51960" y="435804"/>
                  </a:lnTo>
                  <a:cubicBezTo>
                    <a:pt x="51960" y="435804"/>
                    <a:pt x="62913" y="427144"/>
                    <a:pt x="71827" y="433766"/>
                  </a:cubicBezTo>
                  <a:cubicBezTo>
                    <a:pt x="71827" y="433766"/>
                    <a:pt x="74120" y="416701"/>
                    <a:pt x="77176" y="416701"/>
                  </a:cubicBezTo>
                  <a:cubicBezTo>
                    <a:pt x="80488" y="415682"/>
                    <a:pt x="86091" y="432493"/>
                    <a:pt x="86091" y="432493"/>
                  </a:cubicBezTo>
                  <a:cubicBezTo>
                    <a:pt x="92459" y="426125"/>
                    <a:pt x="105704" y="433511"/>
                    <a:pt x="105704" y="433511"/>
                  </a:cubicBezTo>
                  <a:close/>
                  <a:moveTo>
                    <a:pt x="24197" y="556535"/>
                  </a:moveTo>
                  <a:cubicBezTo>
                    <a:pt x="36168" y="555516"/>
                    <a:pt x="48394" y="559591"/>
                    <a:pt x="57054" y="568251"/>
                  </a:cubicBezTo>
                  <a:cubicBezTo>
                    <a:pt x="63677" y="573091"/>
                    <a:pt x="67497" y="579968"/>
                    <a:pt x="68516" y="586845"/>
                  </a:cubicBezTo>
                  <a:cubicBezTo>
                    <a:pt x="69535" y="583279"/>
                    <a:pt x="71063" y="579968"/>
                    <a:pt x="72592" y="576657"/>
                  </a:cubicBezTo>
                  <a:cubicBezTo>
                    <a:pt x="81506" y="557808"/>
                    <a:pt x="83289" y="550422"/>
                    <a:pt x="82270" y="543290"/>
                  </a:cubicBezTo>
                  <a:cubicBezTo>
                    <a:pt x="70045" y="547620"/>
                    <a:pt x="46102" y="553478"/>
                    <a:pt x="43046" y="533102"/>
                  </a:cubicBezTo>
                  <a:cubicBezTo>
                    <a:pt x="43046" y="533102"/>
                    <a:pt x="71827" y="537687"/>
                    <a:pt x="83799" y="528008"/>
                  </a:cubicBezTo>
                  <a:cubicBezTo>
                    <a:pt x="58837" y="528772"/>
                    <a:pt x="37442" y="514253"/>
                    <a:pt x="35404" y="494896"/>
                  </a:cubicBezTo>
                  <a:cubicBezTo>
                    <a:pt x="34386" y="474774"/>
                    <a:pt x="53998" y="456690"/>
                    <a:pt x="80488" y="454652"/>
                  </a:cubicBezTo>
                  <a:cubicBezTo>
                    <a:pt x="106977" y="453633"/>
                    <a:pt x="129901" y="468406"/>
                    <a:pt x="132193" y="488783"/>
                  </a:cubicBezTo>
                  <a:cubicBezTo>
                    <a:pt x="133212" y="508141"/>
                    <a:pt x="114873" y="525715"/>
                    <a:pt x="89912" y="527753"/>
                  </a:cubicBezTo>
                  <a:cubicBezTo>
                    <a:pt x="105449" y="534375"/>
                    <a:pt x="122005" y="527753"/>
                    <a:pt x="131174" y="525970"/>
                  </a:cubicBezTo>
                  <a:cubicBezTo>
                    <a:pt x="131174" y="525970"/>
                    <a:pt x="133976" y="550422"/>
                    <a:pt x="96534" y="542526"/>
                  </a:cubicBezTo>
                  <a:cubicBezTo>
                    <a:pt x="99845" y="575638"/>
                    <a:pt x="62913" y="594232"/>
                    <a:pt x="88129" y="646956"/>
                  </a:cubicBezTo>
                  <a:lnTo>
                    <a:pt x="70554" y="660710"/>
                  </a:lnTo>
                  <a:cubicBezTo>
                    <a:pt x="63677" y="647720"/>
                    <a:pt x="60875" y="621230"/>
                    <a:pt x="65969" y="597288"/>
                  </a:cubicBezTo>
                  <a:cubicBezTo>
                    <a:pt x="54507" y="597543"/>
                    <a:pt x="42536" y="593467"/>
                    <a:pt x="34131" y="585571"/>
                  </a:cubicBezTo>
                  <a:cubicBezTo>
                    <a:pt x="25471" y="576657"/>
                    <a:pt x="22160" y="565959"/>
                    <a:pt x="24197" y="556535"/>
                  </a:cubicBezTo>
                  <a:close/>
                  <a:moveTo>
                    <a:pt x="50177" y="760300"/>
                  </a:moveTo>
                  <a:lnTo>
                    <a:pt x="48140" y="758263"/>
                  </a:lnTo>
                  <a:cubicBezTo>
                    <a:pt x="48140" y="758263"/>
                    <a:pt x="53743" y="744509"/>
                    <a:pt x="64696" y="746546"/>
                  </a:cubicBezTo>
                  <a:cubicBezTo>
                    <a:pt x="64696" y="746546"/>
                    <a:pt x="57054" y="730754"/>
                    <a:pt x="60366" y="728462"/>
                  </a:cubicBezTo>
                  <a:cubicBezTo>
                    <a:pt x="63677" y="726424"/>
                    <a:pt x="75903" y="739160"/>
                    <a:pt x="75903" y="739160"/>
                  </a:cubicBezTo>
                  <a:cubicBezTo>
                    <a:pt x="79214" y="729736"/>
                    <a:pt x="93478" y="729736"/>
                    <a:pt x="93478" y="729736"/>
                  </a:cubicBezTo>
                  <a:lnTo>
                    <a:pt x="94496" y="732792"/>
                  </a:lnTo>
                  <a:cubicBezTo>
                    <a:pt x="83544" y="734830"/>
                    <a:pt x="81252" y="747820"/>
                    <a:pt x="84563" y="753169"/>
                  </a:cubicBezTo>
                  <a:cubicBezTo>
                    <a:pt x="86855" y="755206"/>
                    <a:pt x="74629" y="762848"/>
                    <a:pt x="73610" y="760555"/>
                  </a:cubicBezTo>
                  <a:cubicBezTo>
                    <a:pt x="70045" y="754952"/>
                    <a:pt x="56800" y="750622"/>
                    <a:pt x="50177" y="760300"/>
                  </a:cubicBezTo>
                  <a:close/>
                  <a:moveTo>
                    <a:pt x="196634" y="918473"/>
                  </a:moveTo>
                  <a:cubicBezTo>
                    <a:pt x="193832" y="905229"/>
                    <a:pt x="189248" y="895295"/>
                    <a:pt x="183899" y="887654"/>
                  </a:cubicBezTo>
                  <a:cubicBezTo>
                    <a:pt x="175493" y="894276"/>
                    <a:pt x="165050" y="898352"/>
                    <a:pt x="154862" y="899370"/>
                  </a:cubicBezTo>
                  <a:cubicBezTo>
                    <a:pt x="141617" y="900389"/>
                    <a:pt x="129646" y="895040"/>
                    <a:pt x="123024" y="887654"/>
                  </a:cubicBezTo>
                  <a:cubicBezTo>
                    <a:pt x="130665" y="879249"/>
                    <a:pt x="142891" y="872881"/>
                    <a:pt x="156136" y="872881"/>
                  </a:cubicBezTo>
                  <a:cubicBezTo>
                    <a:pt x="161484" y="872372"/>
                    <a:pt x="166324" y="872881"/>
                    <a:pt x="170654" y="873900"/>
                  </a:cubicBezTo>
                  <a:cubicBezTo>
                    <a:pt x="154862" y="861674"/>
                    <a:pt x="136014" y="857089"/>
                    <a:pt x="124807" y="840533"/>
                  </a:cubicBezTo>
                  <a:cubicBezTo>
                    <a:pt x="99336" y="868042"/>
                    <a:pt x="86855" y="846391"/>
                    <a:pt x="86855" y="846391"/>
                  </a:cubicBezTo>
                  <a:cubicBezTo>
                    <a:pt x="95006" y="843335"/>
                    <a:pt x="112835" y="838496"/>
                    <a:pt x="121495" y="823977"/>
                  </a:cubicBezTo>
                  <a:cubicBezTo>
                    <a:pt x="99845" y="837477"/>
                    <a:pt x="74375" y="834166"/>
                    <a:pt x="62658" y="817610"/>
                  </a:cubicBezTo>
                  <a:cubicBezTo>
                    <a:pt x="51706" y="800799"/>
                    <a:pt x="60366" y="775073"/>
                    <a:pt x="82525" y="761319"/>
                  </a:cubicBezTo>
                  <a:cubicBezTo>
                    <a:pt x="104430" y="747565"/>
                    <a:pt x="131938" y="749603"/>
                    <a:pt x="143146" y="766668"/>
                  </a:cubicBezTo>
                  <a:cubicBezTo>
                    <a:pt x="154862" y="782969"/>
                    <a:pt x="147221" y="807167"/>
                    <a:pt x="125825" y="821175"/>
                  </a:cubicBezTo>
                  <a:cubicBezTo>
                    <a:pt x="141108" y="822704"/>
                    <a:pt x="161739" y="802837"/>
                    <a:pt x="161739" y="802837"/>
                  </a:cubicBezTo>
                  <a:cubicBezTo>
                    <a:pt x="171673" y="820411"/>
                    <a:pt x="148494" y="829581"/>
                    <a:pt x="136523" y="833147"/>
                  </a:cubicBezTo>
                  <a:cubicBezTo>
                    <a:pt x="140089" y="839769"/>
                    <a:pt x="146202" y="844609"/>
                    <a:pt x="165050" y="853778"/>
                  </a:cubicBezTo>
                  <a:cubicBezTo>
                    <a:pt x="193578" y="867532"/>
                    <a:pt x="215737" y="900389"/>
                    <a:pt x="220067" y="919492"/>
                  </a:cubicBezTo>
                  <a:lnTo>
                    <a:pt x="196634" y="918473"/>
                  </a:lnTo>
                  <a:close/>
                  <a:moveTo>
                    <a:pt x="335704" y="903701"/>
                  </a:moveTo>
                  <a:cubicBezTo>
                    <a:pt x="329082" y="902427"/>
                    <a:pt x="317111" y="909049"/>
                    <a:pt x="319403" y="919492"/>
                  </a:cubicBezTo>
                  <a:lnTo>
                    <a:pt x="316092" y="919492"/>
                  </a:lnTo>
                  <a:cubicBezTo>
                    <a:pt x="316092" y="919492"/>
                    <a:pt x="310488" y="906757"/>
                    <a:pt x="319403" y="900389"/>
                  </a:cubicBezTo>
                  <a:cubicBezTo>
                    <a:pt x="319403" y="900389"/>
                    <a:pt x="301828" y="893003"/>
                    <a:pt x="302847" y="889692"/>
                  </a:cubicBezTo>
                  <a:cubicBezTo>
                    <a:pt x="304121" y="887654"/>
                    <a:pt x="321695" y="887654"/>
                    <a:pt x="321695" y="887654"/>
                  </a:cubicBezTo>
                  <a:cubicBezTo>
                    <a:pt x="316092" y="878230"/>
                    <a:pt x="327044" y="868551"/>
                    <a:pt x="327044" y="868551"/>
                  </a:cubicBezTo>
                  <a:lnTo>
                    <a:pt x="330355" y="870589"/>
                  </a:lnTo>
                  <a:cubicBezTo>
                    <a:pt x="323733" y="878994"/>
                    <a:pt x="332648" y="889692"/>
                    <a:pt x="337997" y="890710"/>
                  </a:cubicBezTo>
                  <a:cubicBezTo>
                    <a:pt x="341308" y="891984"/>
                    <a:pt x="337997" y="904719"/>
                    <a:pt x="335704" y="903701"/>
                  </a:cubicBezTo>
                  <a:close/>
                  <a:moveTo>
                    <a:pt x="539215" y="932228"/>
                  </a:moveTo>
                  <a:cubicBezTo>
                    <a:pt x="527244" y="924841"/>
                    <a:pt x="517056" y="921021"/>
                    <a:pt x="507377" y="919238"/>
                  </a:cubicBezTo>
                  <a:cubicBezTo>
                    <a:pt x="506868" y="929426"/>
                    <a:pt x="502538" y="939869"/>
                    <a:pt x="495151" y="947001"/>
                  </a:cubicBezTo>
                  <a:cubicBezTo>
                    <a:pt x="486491" y="956425"/>
                    <a:pt x="475284" y="960755"/>
                    <a:pt x="464331" y="960755"/>
                  </a:cubicBezTo>
                  <a:cubicBezTo>
                    <a:pt x="464331" y="949038"/>
                    <a:pt x="468661" y="936303"/>
                    <a:pt x="476557" y="926624"/>
                  </a:cubicBezTo>
                  <a:cubicBezTo>
                    <a:pt x="479869" y="923313"/>
                    <a:pt x="483944" y="920511"/>
                    <a:pt x="488019" y="918473"/>
                  </a:cubicBezTo>
                  <a:cubicBezTo>
                    <a:pt x="467897" y="920766"/>
                    <a:pt x="451087" y="929935"/>
                    <a:pt x="431220" y="926369"/>
                  </a:cubicBezTo>
                  <a:cubicBezTo>
                    <a:pt x="433512" y="962793"/>
                    <a:pt x="408296" y="955406"/>
                    <a:pt x="408296" y="955406"/>
                  </a:cubicBezTo>
                  <a:cubicBezTo>
                    <a:pt x="411352" y="947765"/>
                    <a:pt x="420522" y="932992"/>
                    <a:pt x="416447" y="917709"/>
                  </a:cubicBezTo>
                  <a:cubicBezTo>
                    <a:pt x="411098" y="940633"/>
                    <a:pt x="390976" y="956425"/>
                    <a:pt x="370854" y="952350"/>
                  </a:cubicBezTo>
                  <a:cubicBezTo>
                    <a:pt x="349968" y="947001"/>
                    <a:pt x="337742" y="923822"/>
                    <a:pt x="342327" y="899370"/>
                  </a:cubicBezTo>
                  <a:cubicBezTo>
                    <a:pt x="347930" y="873900"/>
                    <a:pt x="368816" y="856834"/>
                    <a:pt x="389702" y="861164"/>
                  </a:cubicBezTo>
                  <a:cubicBezTo>
                    <a:pt x="409569" y="866259"/>
                    <a:pt x="421286" y="887399"/>
                    <a:pt x="417975" y="911087"/>
                  </a:cubicBezTo>
                  <a:cubicBezTo>
                    <a:pt x="429182" y="901408"/>
                    <a:pt x="428418" y="874919"/>
                    <a:pt x="428418" y="874919"/>
                  </a:cubicBezTo>
                  <a:cubicBezTo>
                    <a:pt x="449049" y="880522"/>
                    <a:pt x="439880" y="902172"/>
                    <a:pt x="434021" y="912615"/>
                  </a:cubicBezTo>
                  <a:cubicBezTo>
                    <a:pt x="441408" y="914398"/>
                    <a:pt x="449558" y="914144"/>
                    <a:pt x="468916" y="908795"/>
                  </a:cubicBezTo>
                  <a:cubicBezTo>
                    <a:pt x="499736" y="899370"/>
                    <a:pt x="540234" y="906757"/>
                    <a:pt x="557045" y="917200"/>
                  </a:cubicBezTo>
                  <a:lnTo>
                    <a:pt x="539215" y="932228"/>
                  </a:lnTo>
                  <a:close/>
                  <a:moveTo>
                    <a:pt x="431729" y="849703"/>
                  </a:moveTo>
                  <a:cubicBezTo>
                    <a:pt x="376457" y="815063"/>
                    <a:pt x="323988" y="808185"/>
                    <a:pt x="260311" y="808185"/>
                  </a:cubicBezTo>
                  <a:cubicBezTo>
                    <a:pt x="195106" y="808185"/>
                    <a:pt x="147730" y="757499"/>
                    <a:pt x="147730" y="695605"/>
                  </a:cubicBezTo>
                  <a:lnTo>
                    <a:pt x="146966" y="174474"/>
                  </a:lnTo>
                  <a:cubicBezTo>
                    <a:pt x="216247" y="211662"/>
                    <a:pt x="368561" y="186700"/>
                    <a:pt x="435040" y="152060"/>
                  </a:cubicBezTo>
                  <a:cubicBezTo>
                    <a:pt x="502283" y="187210"/>
                    <a:pt x="653070" y="211152"/>
                    <a:pt x="723114" y="174474"/>
                  </a:cubicBezTo>
                  <a:lnTo>
                    <a:pt x="722605" y="695605"/>
                  </a:lnTo>
                  <a:cubicBezTo>
                    <a:pt x="722605" y="757499"/>
                    <a:pt x="667079" y="808185"/>
                    <a:pt x="601873" y="808185"/>
                  </a:cubicBezTo>
                  <a:cubicBezTo>
                    <a:pt x="538706" y="808185"/>
                    <a:pt x="486491" y="815317"/>
                    <a:pt x="431729" y="849703"/>
                  </a:cubicBezTo>
                  <a:close/>
                  <a:moveTo>
                    <a:pt x="807932" y="817610"/>
                  </a:moveTo>
                  <a:cubicBezTo>
                    <a:pt x="796470" y="833656"/>
                    <a:pt x="772018" y="837477"/>
                    <a:pt x="749604" y="824996"/>
                  </a:cubicBezTo>
                  <a:cubicBezTo>
                    <a:pt x="758518" y="838750"/>
                    <a:pt x="775584" y="843590"/>
                    <a:pt x="783734" y="846391"/>
                  </a:cubicBezTo>
                  <a:cubicBezTo>
                    <a:pt x="783734" y="846391"/>
                    <a:pt x="771254" y="867787"/>
                    <a:pt x="746038" y="840533"/>
                  </a:cubicBezTo>
                  <a:cubicBezTo>
                    <a:pt x="734576" y="857089"/>
                    <a:pt x="715982" y="861929"/>
                    <a:pt x="699936" y="874155"/>
                  </a:cubicBezTo>
                  <a:cubicBezTo>
                    <a:pt x="704521" y="872881"/>
                    <a:pt x="709360" y="872626"/>
                    <a:pt x="714454" y="873136"/>
                  </a:cubicBezTo>
                  <a:cubicBezTo>
                    <a:pt x="727699" y="873136"/>
                    <a:pt x="738651" y="879503"/>
                    <a:pt x="747566" y="887909"/>
                  </a:cubicBezTo>
                  <a:cubicBezTo>
                    <a:pt x="739925" y="895295"/>
                    <a:pt x="728718" y="900644"/>
                    <a:pt x="715728" y="899625"/>
                  </a:cubicBezTo>
                  <a:cubicBezTo>
                    <a:pt x="704266" y="898606"/>
                    <a:pt x="694587" y="894531"/>
                    <a:pt x="686436" y="888163"/>
                  </a:cubicBezTo>
                  <a:cubicBezTo>
                    <a:pt x="681087" y="895805"/>
                    <a:pt x="676503" y="905483"/>
                    <a:pt x="673701" y="918728"/>
                  </a:cubicBezTo>
                  <a:lnTo>
                    <a:pt x="650523" y="919747"/>
                  </a:lnTo>
                  <a:cubicBezTo>
                    <a:pt x="654853" y="900644"/>
                    <a:pt x="677012" y="867787"/>
                    <a:pt x="705539" y="854033"/>
                  </a:cubicBezTo>
                  <a:cubicBezTo>
                    <a:pt x="724388" y="844609"/>
                    <a:pt x="730246" y="839769"/>
                    <a:pt x="734067" y="833401"/>
                  </a:cubicBezTo>
                  <a:cubicBezTo>
                    <a:pt x="722095" y="829835"/>
                    <a:pt x="698917" y="820666"/>
                    <a:pt x="708851" y="803091"/>
                  </a:cubicBezTo>
                  <a:cubicBezTo>
                    <a:pt x="708851" y="803091"/>
                    <a:pt x="728718" y="822194"/>
                    <a:pt x="743745" y="821685"/>
                  </a:cubicBezTo>
                  <a:cubicBezTo>
                    <a:pt x="723624" y="807676"/>
                    <a:pt x="715728" y="783479"/>
                    <a:pt x="727444" y="767178"/>
                  </a:cubicBezTo>
                  <a:cubicBezTo>
                    <a:pt x="738397" y="750367"/>
                    <a:pt x="765905" y="748075"/>
                    <a:pt x="788065" y="761829"/>
                  </a:cubicBezTo>
                  <a:cubicBezTo>
                    <a:pt x="810224" y="775073"/>
                    <a:pt x="818884" y="800799"/>
                    <a:pt x="807932" y="817610"/>
                  </a:cubicBezTo>
                  <a:close/>
                  <a:moveTo>
                    <a:pt x="818884" y="760300"/>
                  </a:moveTo>
                  <a:cubicBezTo>
                    <a:pt x="813280" y="750876"/>
                    <a:pt x="800036" y="755206"/>
                    <a:pt x="796725" y="760300"/>
                  </a:cubicBezTo>
                  <a:cubicBezTo>
                    <a:pt x="795451" y="762593"/>
                    <a:pt x="783480" y="755206"/>
                    <a:pt x="784499" y="752914"/>
                  </a:cubicBezTo>
                  <a:cubicBezTo>
                    <a:pt x="788065" y="747565"/>
                    <a:pt x="786791" y="734830"/>
                    <a:pt x="775839" y="732537"/>
                  </a:cubicBezTo>
                  <a:lnTo>
                    <a:pt x="776857" y="729481"/>
                  </a:lnTo>
                  <a:cubicBezTo>
                    <a:pt x="776857" y="729481"/>
                    <a:pt x="791121" y="729481"/>
                    <a:pt x="794432" y="738905"/>
                  </a:cubicBezTo>
                  <a:cubicBezTo>
                    <a:pt x="794432" y="738905"/>
                    <a:pt x="806403" y="726170"/>
                    <a:pt x="809715" y="728207"/>
                  </a:cubicBezTo>
                  <a:cubicBezTo>
                    <a:pt x="812007" y="730500"/>
                    <a:pt x="805385" y="746292"/>
                    <a:pt x="805385" y="746292"/>
                  </a:cubicBezTo>
                  <a:cubicBezTo>
                    <a:pt x="816337" y="744254"/>
                    <a:pt x="821941" y="758008"/>
                    <a:pt x="821941" y="758008"/>
                  </a:cubicBezTo>
                  <a:lnTo>
                    <a:pt x="818884" y="760300"/>
                  </a:lnTo>
                  <a:close/>
                  <a:moveTo>
                    <a:pt x="835695" y="585062"/>
                  </a:moveTo>
                  <a:cubicBezTo>
                    <a:pt x="827544" y="592958"/>
                    <a:pt x="815828" y="597033"/>
                    <a:pt x="804366" y="596779"/>
                  </a:cubicBezTo>
                  <a:cubicBezTo>
                    <a:pt x="809715" y="620721"/>
                    <a:pt x="806149" y="647211"/>
                    <a:pt x="799272" y="660201"/>
                  </a:cubicBezTo>
                  <a:lnTo>
                    <a:pt x="781697" y="646446"/>
                  </a:lnTo>
                  <a:cubicBezTo>
                    <a:pt x="807932" y="593722"/>
                    <a:pt x="771254" y="575128"/>
                    <a:pt x="773546" y="542017"/>
                  </a:cubicBezTo>
                  <a:cubicBezTo>
                    <a:pt x="736104" y="549913"/>
                    <a:pt x="739925" y="525461"/>
                    <a:pt x="739925" y="525461"/>
                  </a:cubicBezTo>
                  <a:cubicBezTo>
                    <a:pt x="748075" y="527244"/>
                    <a:pt x="764631" y="533866"/>
                    <a:pt x="779914" y="527244"/>
                  </a:cubicBezTo>
                  <a:cubicBezTo>
                    <a:pt x="754953" y="524951"/>
                    <a:pt x="736359" y="507631"/>
                    <a:pt x="737632" y="488273"/>
                  </a:cubicBezTo>
                  <a:cubicBezTo>
                    <a:pt x="739925" y="467897"/>
                    <a:pt x="762848" y="453124"/>
                    <a:pt x="789338" y="454143"/>
                  </a:cubicBezTo>
                  <a:cubicBezTo>
                    <a:pt x="815573" y="456180"/>
                    <a:pt x="835440" y="474264"/>
                    <a:pt x="834421" y="494386"/>
                  </a:cubicBezTo>
                  <a:cubicBezTo>
                    <a:pt x="832384" y="513744"/>
                    <a:pt x="810988" y="528262"/>
                    <a:pt x="786027" y="527498"/>
                  </a:cubicBezTo>
                  <a:cubicBezTo>
                    <a:pt x="797998" y="537177"/>
                    <a:pt x="826780" y="532592"/>
                    <a:pt x="826780" y="532592"/>
                  </a:cubicBezTo>
                  <a:cubicBezTo>
                    <a:pt x="823469" y="553224"/>
                    <a:pt x="799526" y="547111"/>
                    <a:pt x="787300" y="542781"/>
                  </a:cubicBezTo>
                  <a:cubicBezTo>
                    <a:pt x="786282" y="549913"/>
                    <a:pt x="788065" y="557299"/>
                    <a:pt x="796979" y="576147"/>
                  </a:cubicBezTo>
                  <a:cubicBezTo>
                    <a:pt x="798508" y="579459"/>
                    <a:pt x="800036" y="582770"/>
                    <a:pt x="801309" y="586336"/>
                  </a:cubicBezTo>
                  <a:cubicBezTo>
                    <a:pt x="802583" y="579459"/>
                    <a:pt x="806403" y="572581"/>
                    <a:pt x="812516" y="567742"/>
                  </a:cubicBezTo>
                  <a:cubicBezTo>
                    <a:pt x="821176" y="559082"/>
                    <a:pt x="833148" y="554752"/>
                    <a:pt x="846393" y="556025"/>
                  </a:cubicBezTo>
                  <a:cubicBezTo>
                    <a:pt x="847666" y="565959"/>
                    <a:pt x="844610" y="576657"/>
                    <a:pt x="835695" y="585062"/>
                  </a:cubicBezTo>
                  <a:close/>
                </a:path>
              </a:pathLst>
            </a:custGeom>
            <a:solidFill>
              <a:srgbClr val="FFFFFF"/>
            </a:solidFill>
            <a:ln w="25463" cap="flat">
              <a:noFill/>
              <a:prstDash val="solid"/>
              <a:miter/>
            </a:ln>
          </p:spPr>
          <p:txBody>
            <a:bodyPr rtlCol="0" anchor="ctr"/>
            <a:lstStyle/>
            <a:p>
              <a:endParaRPr lang="es-CO" dirty="0"/>
            </a:p>
          </p:txBody>
        </p:sp>
        <p:sp>
          <p:nvSpPr>
            <p:cNvPr id="124" name="Forma libre: forma 123">
              <a:extLst>
                <a:ext uri="{FF2B5EF4-FFF2-40B4-BE49-F238E27FC236}">
                  <a16:creationId xmlns="" xmlns:a16="http://schemas.microsoft.com/office/drawing/2014/main" id="{9305B21A-D388-4DFC-9452-477D5F9EE6A2}"/>
                </a:ext>
              </a:extLst>
            </p:cNvPr>
            <p:cNvSpPr/>
            <p:nvPr/>
          </p:nvSpPr>
          <p:spPr>
            <a:xfrm>
              <a:off x="7072119" y="8212780"/>
              <a:ext cx="25471" cy="50941"/>
            </a:xfrm>
            <a:custGeom>
              <a:avLst/>
              <a:gdLst>
                <a:gd name="connsiteX0" fmla="*/ 41844 w 25470"/>
                <a:gd name="connsiteY0" fmla="*/ 39272 h 50941"/>
                <a:gd name="connsiteX1" fmla="*/ 24269 w 25470"/>
                <a:gd name="connsiteY1" fmla="*/ 47 h 50941"/>
                <a:gd name="connsiteX2" fmla="*/ 72 w 25470"/>
                <a:gd name="connsiteY2" fmla="*/ 36215 h 50941"/>
                <a:gd name="connsiteX3" fmla="*/ 18666 w 25470"/>
                <a:gd name="connsiteY3" fmla="*/ 69072 h 50941"/>
                <a:gd name="connsiteX4" fmla="*/ 41844 w 25470"/>
                <a:gd name="connsiteY4" fmla="*/ 39272 h 5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70" h="50941">
                  <a:moveTo>
                    <a:pt x="41844" y="39272"/>
                  </a:moveTo>
                  <a:cubicBezTo>
                    <a:pt x="43118" y="18131"/>
                    <a:pt x="34203" y="1065"/>
                    <a:pt x="24269" y="47"/>
                  </a:cubicBezTo>
                  <a:cubicBezTo>
                    <a:pt x="13062" y="-972"/>
                    <a:pt x="1091" y="14820"/>
                    <a:pt x="72" y="36215"/>
                  </a:cubicBezTo>
                  <a:cubicBezTo>
                    <a:pt x="-947" y="56337"/>
                    <a:pt x="8987" y="68053"/>
                    <a:pt x="18666" y="69072"/>
                  </a:cubicBezTo>
                  <a:cubicBezTo>
                    <a:pt x="29618" y="69836"/>
                    <a:pt x="40825" y="59139"/>
                    <a:pt x="41844" y="39272"/>
                  </a:cubicBezTo>
                  <a:close/>
                </a:path>
              </a:pathLst>
            </a:custGeom>
            <a:solidFill>
              <a:srgbClr val="FFFFFF"/>
            </a:solidFill>
            <a:ln w="25463" cap="flat">
              <a:noFill/>
              <a:prstDash val="solid"/>
              <a:miter/>
            </a:ln>
          </p:spPr>
          <p:txBody>
            <a:bodyPr rtlCol="0" anchor="ctr"/>
            <a:lstStyle/>
            <a:p>
              <a:endParaRPr lang="es-CO" dirty="0"/>
            </a:p>
          </p:txBody>
        </p:sp>
        <p:sp>
          <p:nvSpPr>
            <p:cNvPr id="125" name="Forma libre: forma 124">
              <a:extLst>
                <a:ext uri="{FF2B5EF4-FFF2-40B4-BE49-F238E27FC236}">
                  <a16:creationId xmlns="" xmlns:a16="http://schemas.microsoft.com/office/drawing/2014/main" id="{3228D228-AAEC-47E2-84AB-D8DF577EEC63}"/>
                </a:ext>
              </a:extLst>
            </p:cNvPr>
            <p:cNvSpPr/>
            <p:nvPr/>
          </p:nvSpPr>
          <p:spPr>
            <a:xfrm>
              <a:off x="6802711" y="7852161"/>
              <a:ext cx="50941" cy="25471"/>
            </a:xfrm>
            <a:custGeom>
              <a:avLst/>
              <a:gdLst>
                <a:gd name="connsiteX0" fmla="*/ 71573 w 50941"/>
                <a:gd name="connsiteY0" fmla="*/ 21141 h 25470"/>
                <a:gd name="connsiteX1" fmla="*/ 39480 w 50941"/>
                <a:gd name="connsiteY1" fmla="*/ 0 h 25470"/>
                <a:gd name="connsiteX2" fmla="*/ 0 w 50941"/>
                <a:gd name="connsiteY2" fmla="*/ 20122 h 25470"/>
                <a:gd name="connsiteX3" fmla="*/ 38206 w 50941"/>
                <a:gd name="connsiteY3" fmla="*/ 40244 h 25470"/>
                <a:gd name="connsiteX4" fmla="*/ 71573 w 50941"/>
                <a:gd name="connsiteY4" fmla="*/ 21141 h 254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1" h="25470">
                  <a:moveTo>
                    <a:pt x="71573" y="21141"/>
                  </a:moveTo>
                  <a:cubicBezTo>
                    <a:pt x="71573" y="11462"/>
                    <a:pt x="60620" y="1019"/>
                    <a:pt x="39480" y="0"/>
                  </a:cubicBezTo>
                  <a:cubicBezTo>
                    <a:pt x="17575" y="0"/>
                    <a:pt x="0" y="10698"/>
                    <a:pt x="0" y="20122"/>
                  </a:cubicBezTo>
                  <a:cubicBezTo>
                    <a:pt x="1019" y="30820"/>
                    <a:pt x="17575" y="39225"/>
                    <a:pt x="38206" y="40244"/>
                  </a:cubicBezTo>
                  <a:cubicBezTo>
                    <a:pt x="60366" y="41263"/>
                    <a:pt x="72592" y="31584"/>
                    <a:pt x="71573" y="21141"/>
                  </a:cubicBezTo>
                  <a:close/>
                </a:path>
              </a:pathLst>
            </a:custGeom>
            <a:solidFill>
              <a:srgbClr val="FFFFFF"/>
            </a:solidFill>
            <a:ln w="25463" cap="flat">
              <a:noFill/>
              <a:prstDash val="solid"/>
              <a:miter/>
            </a:ln>
          </p:spPr>
          <p:txBody>
            <a:bodyPr rtlCol="0" anchor="ctr"/>
            <a:lstStyle/>
            <a:p>
              <a:endParaRPr lang="es-CO" dirty="0"/>
            </a:p>
          </p:txBody>
        </p:sp>
      </p:grpSp>
      <p:sp>
        <p:nvSpPr>
          <p:cNvPr id="134" name="CuadroTexto 133">
            <a:extLst>
              <a:ext uri="{FF2B5EF4-FFF2-40B4-BE49-F238E27FC236}">
                <a16:creationId xmlns="" xmlns:a16="http://schemas.microsoft.com/office/drawing/2014/main" id="{E3DE2927-7A96-436E-A120-894CE1F8D4A4}"/>
              </a:ext>
            </a:extLst>
          </p:cNvPr>
          <p:cNvSpPr txBox="1"/>
          <p:nvPr/>
        </p:nvSpPr>
        <p:spPr>
          <a:xfrm>
            <a:off x="7106756" y="6184164"/>
            <a:ext cx="2969594" cy="461665"/>
          </a:xfrm>
          <a:prstGeom prst="rect">
            <a:avLst/>
          </a:prstGeom>
          <a:noFill/>
        </p:spPr>
        <p:txBody>
          <a:bodyPr wrap="none" rtlCol="0">
            <a:spAutoFit/>
          </a:bodyPr>
          <a:lstStyle/>
          <a:p>
            <a:pPr algn="ctr"/>
            <a:r>
              <a:rPr lang="es-CO" sz="2400" dirty="0">
                <a:solidFill>
                  <a:schemeClr val="bg1"/>
                </a:solidFill>
                <a:latin typeface="Tahoma" panose="020B0604030504040204" pitchFamily="34" charset="0"/>
                <a:ea typeface="Tahoma" panose="020B0604030504040204" pitchFamily="34" charset="0"/>
                <a:cs typeface="Tahoma" panose="020B0604030504040204" pitchFamily="34" charset="0"/>
              </a:rPr>
              <a:t>TRANSMILENIO S.A.</a:t>
            </a:r>
          </a:p>
        </p:txBody>
      </p:sp>
      <p:sp>
        <p:nvSpPr>
          <p:cNvPr id="135" name="CuadroTexto 134">
            <a:extLst>
              <a:ext uri="{FF2B5EF4-FFF2-40B4-BE49-F238E27FC236}">
                <a16:creationId xmlns="" xmlns:a16="http://schemas.microsoft.com/office/drawing/2014/main" id="{0569164B-FB59-4E31-B5A0-83C65174AB15}"/>
              </a:ext>
            </a:extLst>
          </p:cNvPr>
          <p:cNvSpPr txBox="1"/>
          <p:nvPr/>
        </p:nvSpPr>
        <p:spPr>
          <a:xfrm>
            <a:off x="8162590" y="6666187"/>
            <a:ext cx="857927" cy="461665"/>
          </a:xfrm>
          <a:prstGeom prst="rect">
            <a:avLst/>
          </a:prstGeom>
          <a:noFill/>
        </p:spPr>
        <p:txBody>
          <a:bodyPr wrap="none" rtlCol="0">
            <a:spAutoFit/>
          </a:bodyPr>
          <a:lstStyle/>
          <a:p>
            <a:pPr algn="ctr"/>
            <a:r>
              <a:rPr lang="es-CO" sz="2400" dirty="0">
                <a:solidFill>
                  <a:schemeClr val="bg1"/>
                </a:solidFill>
                <a:latin typeface="Tahoma" panose="020B0604030504040204" pitchFamily="34" charset="0"/>
                <a:ea typeface="Tahoma" panose="020B0604030504040204" pitchFamily="34" charset="0"/>
                <a:cs typeface="Tahoma" panose="020B0604030504040204" pitchFamily="34" charset="0"/>
              </a:rPr>
              <a:t>2020</a:t>
            </a:r>
          </a:p>
        </p:txBody>
      </p:sp>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5513" y="1092415"/>
            <a:ext cx="2155735" cy="1844598"/>
          </a:xfrm>
          <a:prstGeom prst="rect">
            <a:avLst/>
          </a:prstGeom>
        </p:spPr>
      </p:pic>
    </p:spTree>
    <p:extLst>
      <p:ext uri="{BB962C8B-B14F-4D97-AF65-F5344CB8AC3E}">
        <p14:creationId xmlns:p14="http://schemas.microsoft.com/office/powerpoint/2010/main" val="10597831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descr="Imagen que contiene texto, mapa&#10;&#10;Descripción generada automáticamente">
            <a:extLst>
              <a:ext uri="{FF2B5EF4-FFF2-40B4-BE49-F238E27FC236}">
                <a16:creationId xmlns="" xmlns:a16="http://schemas.microsoft.com/office/drawing/2014/main" id="{FC4C3DB1-9BE9-49C6-B01D-040750ACB88F}"/>
              </a:ext>
            </a:extLst>
          </p:cNvPr>
          <p:cNvPicPr>
            <a:picLocks noChangeAspect="1"/>
          </p:cNvPicPr>
          <p:nvPr/>
        </p:nvPicPr>
        <p:blipFill rotWithShape="1">
          <a:blip r:embed="rId2">
            <a:extLst>
              <a:ext uri="{28A0092B-C50C-407E-A947-70E740481C1C}">
                <a14:useLocalDpi xmlns:a14="http://schemas.microsoft.com/office/drawing/2010/main" val="0"/>
              </a:ext>
            </a:extLst>
          </a:blip>
          <a:srcRect t="8827"/>
          <a:stretch/>
        </p:blipFill>
        <p:spPr>
          <a:xfrm>
            <a:off x="2309393" y="837118"/>
            <a:ext cx="14872120" cy="8865673"/>
          </a:xfrm>
          <a:prstGeom prst="rect">
            <a:avLst/>
          </a:prstGeom>
        </p:spPr>
      </p:pic>
      <p:sp>
        <p:nvSpPr>
          <p:cNvPr id="4" name="Rectángulo 3">
            <a:extLst>
              <a:ext uri="{FF2B5EF4-FFF2-40B4-BE49-F238E27FC236}">
                <a16:creationId xmlns="" xmlns:a16="http://schemas.microsoft.com/office/drawing/2014/main" id="{863B0774-3805-4BB9-B546-A2252D71540E}"/>
              </a:ext>
            </a:extLst>
          </p:cNvPr>
          <p:cNvSpPr/>
          <p:nvPr/>
        </p:nvSpPr>
        <p:spPr>
          <a:xfrm rot="16200000">
            <a:off x="486894" y="350227"/>
            <a:ext cx="8865671" cy="9839459"/>
          </a:xfrm>
          <a:prstGeom prst="rect">
            <a:avLst/>
          </a:prstGeom>
          <a:gradFill>
            <a:gsLst>
              <a:gs pos="42000">
                <a:schemeClr val="bg1"/>
              </a:gs>
              <a:gs pos="0">
                <a:schemeClr val="accent1">
                  <a:lumMod val="5000"/>
                  <a:lumOff val="95000"/>
                </a:schemeClr>
              </a:gs>
              <a:gs pos="100000">
                <a:schemeClr val="bg1">
                  <a:alpha val="30000"/>
                </a:schemeClr>
              </a:gs>
              <a:gs pos="74000">
                <a:schemeClr val="bg1"/>
              </a:gs>
              <a:gs pos="100000">
                <a:schemeClr val="accent1">
                  <a:lumMod val="30000"/>
                  <a:lumOff val="70000"/>
                </a:scheme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5" name="Rectángulo 4">
            <a:extLst>
              <a:ext uri="{FF2B5EF4-FFF2-40B4-BE49-F238E27FC236}">
                <a16:creationId xmlns="" xmlns:a16="http://schemas.microsoft.com/office/drawing/2014/main" id="{D5A49381-E88F-4291-93B2-82570C60B975}"/>
              </a:ext>
            </a:extLst>
          </p:cNvPr>
          <p:cNvSpPr/>
          <p:nvPr/>
        </p:nvSpPr>
        <p:spPr>
          <a:xfrm>
            <a:off x="220504" y="1609346"/>
            <a:ext cx="7532577" cy="2616807"/>
          </a:xfrm>
          <a:prstGeom prst="rect">
            <a:avLst/>
          </a:prstGeom>
          <a:noFill/>
          <a:ln>
            <a:noFill/>
            <a:prstDash val="sysDot"/>
          </a:ln>
        </p:spPr>
        <p:style>
          <a:lnRef idx="2">
            <a:schemeClr val="accent5"/>
          </a:lnRef>
          <a:fillRef idx="1">
            <a:schemeClr val="lt1"/>
          </a:fillRef>
          <a:effectRef idx="0">
            <a:schemeClr val="accent5"/>
          </a:effectRef>
          <a:fontRef idx="minor">
            <a:schemeClr val="dk1"/>
          </a:fontRef>
        </p:style>
        <p:txBody>
          <a:bodyPr wrap="square">
            <a:spAutoFit/>
          </a:bodyPr>
          <a:lstStyle/>
          <a:p>
            <a:pPr algn="ctr">
              <a:lnSpc>
                <a:spcPct val="115000"/>
              </a:lnSpc>
              <a:spcAft>
                <a:spcPts val="0"/>
              </a:spcAft>
            </a:pPr>
            <a:r>
              <a:rPr lang="es-ES" sz="2400" b="1" dirty="0">
                <a:latin typeface="Tahoma" panose="020B0604030504040204" pitchFamily="34" charset="0"/>
                <a:ea typeface="ZTR1C.tmp"/>
                <a:cs typeface="Times New Roman" panose="02020603050405020304" pitchFamily="18" charset="0"/>
              </a:rPr>
              <a:t>OBJETIVO</a:t>
            </a:r>
          </a:p>
          <a:p>
            <a:pPr algn="just">
              <a:lnSpc>
                <a:spcPct val="115000"/>
              </a:lnSpc>
              <a:spcAft>
                <a:spcPts val="0"/>
              </a:spcAft>
            </a:pPr>
            <a:r>
              <a:rPr lang="es-ES" sz="2000" dirty="0">
                <a:effectLst/>
                <a:latin typeface="Tahoma" panose="020B0604030504040204" pitchFamily="34" charset="0"/>
                <a:ea typeface="Calibri" panose="020F0502020204030204" pitchFamily="34" charset="0"/>
                <a:cs typeface="Times New Roman" panose="02020603050405020304" pitchFamily="18" charset="0"/>
              </a:rPr>
              <a:t>Ajustar trazado y nombre de la ruta zonal 496, al de la ruta provisional ZP-C2.</a:t>
            </a:r>
          </a:p>
          <a:p>
            <a:pPr algn="just">
              <a:lnSpc>
                <a:spcPct val="115000"/>
              </a:lnSpc>
              <a:spcAft>
                <a:spcPts val="0"/>
              </a:spcAft>
            </a:pPr>
            <a:endParaRPr lang="es-ES" sz="2000" dirty="0">
              <a:latin typeface="Tahoma" panose="020B0604030504040204" pitchFamily="34" charset="0"/>
              <a:ea typeface="Calibri" panose="020F0502020204030204" pitchFamily="34" charset="0"/>
              <a:cs typeface="Times New Roman" panose="02020603050405020304" pitchFamily="18" charset="0"/>
            </a:endParaRPr>
          </a:p>
          <a:p>
            <a:pPr algn="just">
              <a:lnSpc>
                <a:spcPct val="115000"/>
              </a:lnSpc>
              <a:spcAft>
                <a:spcPts val="0"/>
              </a:spcAft>
            </a:pPr>
            <a:r>
              <a:rPr lang="es-ES" sz="2000" dirty="0">
                <a:latin typeface="Tahoma" panose="020B0604030504040204" pitchFamily="34" charset="0"/>
                <a:ea typeface="Calibri" panose="020F0502020204030204" pitchFamily="34" charset="0"/>
                <a:cs typeface="Times New Roman" panose="02020603050405020304" pitchFamily="18" charset="0"/>
              </a:rPr>
              <a:t>Gestionar con ETIB la disponibilidad de 630 sillas para la operación de la ruta “C2”, lo cual equivale a un aumento de 117 sillas.</a:t>
            </a:r>
            <a:endParaRPr lang="es-CO" sz="2000"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6" name="Tabla 5">
            <a:extLst>
              <a:ext uri="{FF2B5EF4-FFF2-40B4-BE49-F238E27FC236}">
                <a16:creationId xmlns="" xmlns:a16="http://schemas.microsoft.com/office/drawing/2014/main" id="{E4703AD3-505F-4B82-A676-EDB4BB8D7AD0}"/>
              </a:ext>
            </a:extLst>
          </p:cNvPr>
          <p:cNvGraphicFramePr>
            <a:graphicFrameLocks noGrp="1"/>
          </p:cNvGraphicFramePr>
          <p:nvPr>
            <p:extLst/>
          </p:nvPr>
        </p:nvGraphicFramePr>
        <p:xfrm>
          <a:off x="510290" y="4998376"/>
          <a:ext cx="6875730" cy="3724284"/>
        </p:xfrm>
        <a:graphic>
          <a:graphicData uri="http://schemas.openxmlformats.org/drawingml/2006/table">
            <a:tbl>
              <a:tblPr>
                <a:tableStyleId>{9D7B26C5-4107-4FEC-AEDC-1716B250A1EF}</a:tableStyleId>
              </a:tblPr>
              <a:tblGrid>
                <a:gridCol w="3385636">
                  <a:extLst>
                    <a:ext uri="{9D8B030D-6E8A-4147-A177-3AD203B41FA5}">
                      <a16:colId xmlns="" xmlns:a16="http://schemas.microsoft.com/office/drawing/2014/main" val="20000"/>
                    </a:ext>
                  </a:extLst>
                </a:gridCol>
                <a:gridCol w="3490094">
                  <a:extLst>
                    <a:ext uri="{9D8B030D-6E8A-4147-A177-3AD203B41FA5}">
                      <a16:colId xmlns="" xmlns:a16="http://schemas.microsoft.com/office/drawing/2014/main" val="20001"/>
                    </a:ext>
                  </a:extLst>
                </a:gridCol>
              </a:tblGrid>
              <a:tr h="407679">
                <a:tc gridSpan="2">
                  <a:txBody>
                    <a:bodyPr/>
                    <a:lstStyle/>
                    <a:p>
                      <a:pPr algn="ctr" fontAlgn="ctr"/>
                      <a:r>
                        <a:rPr lang="es-CO" sz="1800" b="1" u="none" strike="noStrike" dirty="0">
                          <a:effectLst/>
                        </a:rPr>
                        <a:t>DATOS BÁSICOS</a:t>
                      </a:r>
                      <a:endParaRPr lang="es-CO" sz="1800" b="1" i="0" u="none" strike="noStrike" dirty="0">
                        <a:solidFill>
                          <a:srgbClr val="000000"/>
                        </a:solidFill>
                        <a:effectLst/>
                        <a:latin typeface="Calibri" panose="020F0502020204030204" pitchFamily="34" charset="0"/>
                      </a:endParaRPr>
                    </a:p>
                  </a:txBody>
                  <a:tcPr marL="9525" marR="9525" marT="9525" marB="0" anchor="ctr">
                    <a:lnB w="12700" cap="flat" cmpd="sng" algn="ctr">
                      <a:solidFill>
                        <a:schemeClr val="tx1"/>
                      </a:solidFill>
                      <a:prstDash val="solid"/>
                      <a:round/>
                      <a:headEnd type="none" w="med" len="med"/>
                      <a:tailEnd type="none" w="med" len="med"/>
                    </a:lnB>
                  </a:tcPr>
                </a:tc>
                <a:tc hMerge="1">
                  <a:txBody>
                    <a:bodyPr/>
                    <a:lstStyle/>
                    <a:p>
                      <a:endParaRPr lang="es-CO"/>
                    </a:p>
                  </a:txBody>
                  <a:tcPr/>
                </a:tc>
                <a:extLst>
                  <a:ext uri="{0D108BD9-81ED-4DB2-BD59-A6C34878D82A}">
                    <a16:rowId xmlns="" xmlns:a16="http://schemas.microsoft.com/office/drawing/2014/main" val="10000"/>
                  </a:ext>
                </a:extLst>
              </a:tr>
              <a:tr h="190500">
                <a:tc>
                  <a:txBody>
                    <a:bodyPr/>
                    <a:lstStyle/>
                    <a:p>
                      <a:pPr algn="l" fontAlgn="ctr"/>
                      <a:r>
                        <a:rPr lang="es-CO" sz="1800" u="none" strike="noStrike" dirty="0">
                          <a:effectLst/>
                        </a:rPr>
                        <a:t>Ruta:</a:t>
                      </a:r>
                      <a:endParaRPr lang="es-CO" sz="1800" b="1" i="0" u="none" strike="noStrike" dirty="0">
                        <a:solidFill>
                          <a:srgbClr val="000000"/>
                        </a:solidFill>
                        <a:effectLst/>
                        <a:latin typeface="Calibri" panose="020F0502020204030204" pitchFamily="34" charset="0"/>
                      </a:endParaRPr>
                    </a:p>
                  </a:txBody>
                  <a:tcPr marL="9525" marR="9525" marT="9525" marB="0" anchor="ctr">
                    <a:lnT w="12700" cap="flat" cmpd="sng" algn="ctr">
                      <a:solidFill>
                        <a:schemeClr val="tx1"/>
                      </a:solidFill>
                      <a:prstDash val="solid"/>
                      <a:round/>
                      <a:headEnd type="none" w="med" len="med"/>
                      <a:tailEnd type="none" w="med" len="med"/>
                    </a:lnT>
                    <a:solidFill>
                      <a:schemeClr val="bg1">
                        <a:lumMod val="95000"/>
                      </a:schemeClr>
                    </a:solidFill>
                  </a:tcPr>
                </a:tc>
                <a:tc>
                  <a:txBody>
                    <a:bodyPr/>
                    <a:lstStyle/>
                    <a:p>
                      <a:pPr algn="l" fontAlgn="ctr"/>
                      <a:r>
                        <a:rPr lang="es-CO" sz="1800" u="none" strike="noStrike" dirty="0">
                          <a:effectLst/>
                        </a:rPr>
                        <a:t>ZP-C2</a:t>
                      </a:r>
                      <a:endParaRPr lang="es-CO" sz="1800" b="1" i="0" u="none" strike="noStrike" dirty="0">
                        <a:solidFill>
                          <a:srgbClr val="000000"/>
                        </a:solidFill>
                        <a:effectLst/>
                        <a:latin typeface="Calibri" panose="020F0502020204030204" pitchFamily="34" charset="0"/>
                      </a:endParaRPr>
                    </a:p>
                  </a:txBody>
                  <a:tcPr marL="9525" marR="9525" marT="9525" marB="0" anchor="ctr">
                    <a:lnT w="12700" cap="flat" cmpd="sng" algn="ctr">
                      <a:solidFill>
                        <a:schemeClr val="tx1"/>
                      </a:solidFill>
                      <a:prstDash val="solid"/>
                      <a:round/>
                      <a:headEnd type="none" w="med" len="med"/>
                      <a:tailEnd type="none" w="med" len="med"/>
                    </a:lnT>
                    <a:solidFill>
                      <a:schemeClr val="bg1">
                        <a:lumMod val="95000"/>
                      </a:schemeClr>
                    </a:solidFill>
                  </a:tcPr>
                </a:tc>
                <a:extLst>
                  <a:ext uri="{0D108BD9-81ED-4DB2-BD59-A6C34878D82A}">
                    <a16:rowId xmlns="" xmlns:a16="http://schemas.microsoft.com/office/drawing/2014/main" val="10001"/>
                  </a:ext>
                </a:extLst>
              </a:tr>
              <a:tr h="190500">
                <a:tc>
                  <a:txBody>
                    <a:bodyPr/>
                    <a:lstStyle/>
                    <a:p>
                      <a:pPr algn="l" fontAlgn="ctr"/>
                      <a:r>
                        <a:rPr lang="es-CO" sz="1800" u="none" strike="noStrike" dirty="0">
                          <a:effectLst/>
                        </a:rPr>
                        <a:t>Denominación:</a:t>
                      </a:r>
                      <a:endParaRPr lang="es-CO" sz="18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l" fontAlgn="ctr"/>
                      <a:r>
                        <a:rPr lang="es-CO" sz="1800" u="none" strike="noStrike" dirty="0">
                          <a:effectLst/>
                        </a:rPr>
                        <a:t>BOSA CARBONELL - GERMANIA</a:t>
                      </a:r>
                      <a:endParaRPr lang="es-CO" sz="18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 xmlns:a16="http://schemas.microsoft.com/office/drawing/2014/main" val="10002"/>
                  </a:ext>
                </a:extLst>
              </a:tr>
              <a:tr h="190500">
                <a:tc>
                  <a:txBody>
                    <a:bodyPr/>
                    <a:lstStyle/>
                    <a:p>
                      <a:pPr algn="l" fontAlgn="ctr"/>
                      <a:r>
                        <a:rPr lang="es-CO" sz="1800" u="none" strike="noStrike" dirty="0">
                          <a:effectLst/>
                        </a:rPr>
                        <a:t>Fecha de desmonte:</a:t>
                      </a:r>
                      <a:endParaRPr lang="es-CO" sz="1800" b="0" i="0" u="none" strike="noStrike" dirty="0">
                        <a:solidFill>
                          <a:srgbClr val="000000"/>
                        </a:solidFill>
                        <a:effectLst/>
                        <a:latin typeface="Calibri" panose="020F0502020204030204" pitchFamily="34" charset="0"/>
                      </a:endParaRPr>
                    </a:p>
                  </a:txBody>
                  <a:tcPr marL="9525" marR="9525" marT="9525" marB="0" anchor="ctr">
                    <a:solidFill>
                      <a:schemeClr val="bg1">
                        <a:lumMod val="95000"/>
                      </a:schemeClr>
                    </a:solidFill>
                  </a:tcPr>
                </a:tc>
                <a:tc>
                  <a:txBody>
                    <a:bodyPr/>
                    <a:lstStyle/>
                    <a:p>
                      <a:pPr algn="l" fontAlgn="ctr"/>
                      <a:r>
                        <a:rPr lang="es-CO" sz="1800" u="none" strike="noStrike" dirty="0">
                          <a:effectLst/>
                        </a:rPr>
                        <a:t>28 marzo de 2020</a:t>
                      </a:r>
                      <a:endParaRPr lang="es-CO" sz="1800" b="0" i="0" u="none" strike="noStrike" dirty="0">
                        <a:solidFill>
                          <a:srgbClr val="000000"/>
                        </a:solidFill>
                        <a:effectLst/>
                        <a:latin typeface="Calibri" panose="020F0502020204030204" pitchFamily="34" charset="0"/>
                      </a:endParaRPr>
                    </a:p>
                  </a:txBody>
                  <a:tcPr marL="9525" marR="9525" marT="9525" marB="0" anchor="ctr">
                    <a:solidFill>
                      <a:schemeClr val="bg1">
                        <a:lumMod val="95000"/>
                      </a:schemeClr>
                    </a:solidFill>
                  </a:tcPr>
                </a:tc>
                <a:extLst>
                  <a:ext uri="{0D108BD9-81ED-4DB2-BD59-A6C34878D82A}">
                    <a16:rowId xmlns="" xmlns:a16="http://schemas.microsoft.com/office/drawing/2014/main" val="10003"/>
                  </a:ext>
                </a:extLst>
              </a:tr>
              <a:tr h="762000">
                <a:tc>
                  <a:txBody>
                    <a:bodyPr/>
                    <a:lstStyle/>
                    <a:p>
                      <a:pPr algn="l" fontAlgn="ctr"/>
                      <a:r>
                        <a:rPr lang="es-CO" sz="1800" u="none" strike="noStrike" dirty="0">
                          <a:effectLst/>
                        </a:rPr>
                        <a:t>Empresa Provisional:</a:t>
                      </a:r>
                      <a:endParaRPr lang="es-CO" sz="18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l" fontAlgn="ctr"/>
                      <a:r>
                        <a:rPr lang="pt-BR" sz="1800" u="none" strike="noStrike" dirty="0">
                          <a:effectLst/>
                        </a:rPr>
                        <a:t>COOTRANSKENNEDY</a:t>
                      </a:r>
                      <a:endParaRPr lang="pt-BR" sz="18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 xmlns:a16="http://schemas.microsoft.com/office/drawing/2014/main" val="10004"/>
                  </a:ext>
                </a:extLst>
              </a:tr>
              <a:tr h="190500">
                <a:tc>
                  <a:txBody>
                    <a:bodyPr/>
                    <a:lstStyle/>
                    <a:p>
                      <a:pPr algn="l" fontAlgn="ctr"/>
                      <a:r>
                        <a:rPr lang="es-CO" sz="1800" u="none" strike="noStrike" dirty="0">
                          <a:effectLst/>
                        </a:rPr>
                        <a:t>Diseño operacional ruta:</a:t>
                      </a:r>
                      <a:endParaRPr lang="es-CO" sz="1800" b="0" i="0" u="none" strike="noStrike" dirty="0">
                        <a:solidFill>
                          <a:srgbClr val="000000"/>
                        </a:solidFill>
                        <a:effectLst/>
                        <a:latin typeface="Calibri" panose="020F0502020204030204" pitchFamily="34" charset="0"/>
                      </a:endParaRPr>
                    </a:p>
                  </a:txBody>
                  <a:tcPr marL="9525" marR="9525" marT="9525" marB="0" anchor="ctr">
                    <a:solidFill>
                      <a:schemeClr val="bg1">
                        <a:lumMod val="95000"/>
                      </a:schemeClr>
                    </a:solidFill>
                  </a:tcPr>
                </a:tc>
                <a:tc>
                  <a:txBody>
                    <a:bodyPr/>
                    <a:lstStyle/>
                    <a:p>
                      <a:pPr algn="l" fontAlgn="ctr"/>
                      <a:r>
                        <a:rPr lang="es-CO" sz="1800" u="none" strike="noStrike" dirty="0">
                          <a:effectLst/>
                        </a:rPr>
                        <a:t>40 Vehículos</a:t>
                      </a:r>
                      <a:endParaRPr lang="es-CO" sz="1800" b="0" i="0" u="none" strike="noStrike" dirty="0">
                        <a:solidFill>
                          <a:srgbClr val="000000"/>
                        </a:solidFill>
                        <a:effectLst/>
                        <a:latin typeface="Calibri" panose="020F0502020204030204" pitchFamily="34" charset="0"/>
                      </a:endParaRPr>
                    </a:p>
                  </a:txBody>
                  <a:tcPr marL="9525" marR="9525" marT="9525" marB="0" anchor="ctr">
                    <a:solidFill>
                      <a:schemeClr val="bg1">
                        <a:lumMod val="95000"/>
                      </a:schemeClr>
                    </a:solidFill>
                  </a:tcPr>
                </a:tc>
                <a:extLst>
                  <a:ext uri="{0D108BD9-81ED-4DB2-BD59-A6C34878D82A}">
                    <a16:rowId xmlns="" xmlns:a16="http://schemas.microsoft.com/office/drawing/2014/main" val="10005"/>
                  </a:ext>
                </a:extLst>
              </a:tr>
              <a:tr h="190500">
                <a:tc>
                  <a:txBody>
                    <a:bodyPr/>
                    <a:lstStyle/>
                    <a:p>
                      <a:pPr algn="l" fontAlgn="ctr"/>
                      <a:r>
                        <a:rPr lang="es-CO" sz="1800" u="none" strike="noStrike" dirty="0">
                          <a:effectLst/>
                        </a:rPr>
                        <a:t>Oferta de flota real de ruta:</a:t>
                      </a:r>
                      <a:endParaRPr lang="es-CO" sz="18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l" fontAlgn="ctr"/>
                      <a:r>
                        <a:rPr lang="es-CO" sz="1800" u="none" strike="noStrike" dirty="0">
                          <a:effectLst/>
                        </a:rPr>
                        <a:t>25 Vehículos</a:t>
                      </a:r>
                      <a:endParaRPr lang="es-CO" sz="18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 xmlns:a16="http://schemas.microsoft.com/office/drawing/2014/main" val="10006"/>
                  </a:ext>
                </a:extLst>
              </a:tr>
              <a:tr h="190500">
                <a:tc>
                  <a:txBody>
                    <a:bodyPr/>
                    <a:lstStyle/>
                    <a:p>
                      <a:pPr algn="l" fontAlgn="ctr"/>
                      <a:r>
                        <a:rPr lang="es-CO" sz="1800" u="none" strike="noStrike" dirty="0">
                          <a:effectLst/>
                        </a:rPr>
                        <a:t>En escenarios futuros:</a:t>
                      </a:r>
                      <a:endParaRPr lang="es-CO" sz="1800" b="0" i="0" u="none" strike="noStrike" dirty="0">
                        <a:solidFill>
                          <a:srgbClr val="000000"/>
                        </a:solidFill>
                        <a:effectLst/>
                        <a:latin typeface="Calibri" panose="020F0502020204030204" pitchFamily="34" charset="0"/>
                      </a:endParaRPr>
                    </a:p>
                  </a:txBody>
                  <a:tcPr marL="9525" marR="9525" marT="9525" marB="0" anchor="ctr">
                    <a:solidFill>
                      <a:schemeClr val="bg1">
                        <a:lumMod val="95000"/>
                      </a:schemeClr>
                    </a:solidFill>
                  </a:tcPr>
                </a:tc>
                <a:tc>
                  <a:txBody>
                    <a:bodyPr/>
                    <a:lstStyle/>
                    <a:p>
                      <a:pPr algn="l" fontAlgn="ctr"/>
                      <a:r>
                        <a:rPr lang="es-CO" sz="1800" u="none" strike="noStrike" dirty="0">
                          <a:effectLst/>
                        </a:rPr>
                        <a:t>SI (   ) NO ( X )</a:t>
                      </a:r>
                      <a:endParaRPr lang="es-CO" sz="1800" b="0" i="0" u="none" strike="noStrike" dirty="0">
                        <a:solidFill>
                          <a:srgbClr val="000000"/>
                        </a:solidFill>
                        <a:effectLst/>
                        <a:latin typeface="Calibri" panose="020F0502020204030204" pitchFamily="34" charset="0"/>
                      </a:endParaRPr>
                    </a:p>
                  </a:txBody>
                  <a:tcPr marL="9525" marR="9525" marT="9525" marB="0" anchor="ctr">
                    <a:solidFill>
                      <a:schemeClr val="bg1">
                        <a:lumMod val="95000"/>
                      </a:schemeClr>
                    </a:solidFill>
                  </a:tcPr>
                </a:tc>
                <a:extLst>
                  <a:ext uri="{0D108BD9-81ED-4DB2-BD59-A6C34878D82A}">
                    <a16:rowId xmlns="" xmlns:a16="http://schemas.microsoft.com/office/drawing/2014/main" val="10007"/>
                  </a:ext>
                </a:extLst>
              </a:tr>
              <a:tr h="190500">
                <a:tc>
                  <a:txBody>
                    <a:bodyPr/>
                    <a:lstStyle/>
                    <a:p>
                      <a:pPr algn="l" fontAlgn="ctr"/>
                      <a:r>
                        <a:rPr lang="es-CO" sz="1800" u="none" strike="noStrike" dirty="0">
                          <a:effectLst/>
                        </a:rPr>
                        <a:t>Ruta alterna:</a:t>
                      </a:r>
                      <a:endParaRPr lang="es-CO" sz="18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l" fontAlgn="ctr"/>
                      <a:r>
                        <a:rPr lang="es-CO" sz="1800" u="none" strike="noStrike" dirty="0">
                          <a:effectLst/>
                        </a:rPr>
                        <a:t>496</a:t>
                      </a:r>
                      <a:endParaRPr lang="es-CO" sz="18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 xmlns:a16="http://schemas.microsoft.com/office/drawing/2014/main" val="10008"/>
                  </a:ext>
                </a:extLst>
              </a:tr>
              <a:tr h="190500">
                <a:tc>
                  <a:txBody>
                    <a:bodyPr/>
                    <a:lstStyle/>
                    <a:p>
                      <a:pPr algn="l" fontAlgn="ctr"/>
                      <a:r>
                        <a:rPr lang="es-CO" sz="1800" u="none" strike="noStrike" dirty="0">
                          <a:effectLst/>
                        </a:rPr>
                        <a:t>Zona o UF alternativa 1:</a:t>
                      </a:r>
                      <a:endParaRPr lang="es-CO" sz="1800" b="0" i="0" u="none" strike="noStrike" dirty="0">
                        <a:solidFill>
                          <a:srgbClr val="000000"/>
                        </a:solidFill>
                        <a:effectLst/>
                        <a:latin typeface="Calibri" panose="020F0502020204030204" pitchFamily="34" charset="0"/>
                      </a:endParaRPr>
                    </a:p>
                  </a:txBody>
                  <a:tcPr marL="9525" marR="9525" marT="9525" marB="0" anchor="ctr">
                    <a:solidFill>
                      <a:schemeClr val="bg1">
                        <a:lumMod val="95000"/>
                      </a:schemeClr>
                    </a:solidFill>
                  </a:tcPr>
                </a:tc>
                <a:tc>
                  <a:txBody>
                    <a:bodyPr/>
                    <a:lstStyle/>
                    <a:p>
                      <a:pPr algn="l" fontAlgn="ctr"/>
                      <a:r>
                        <a:rPr lang="es-CO" sz="1800" u="none" strike="noStrike" dirty="0">
                          <a:effectLst/>
                        </a:rPr>
                        <a:t>BOSA</a:t>
                      </a:r>
                      <a:endParaRPr lang="es-CO" sz="1800" b="0" i="0" u="none" strike="noStrike" dirty="0">
                        <a:solidFill>
                          <a:srgbClr val="000000"/>
                        </a:solidFill>
                        <a:effectLst/>
                        <a:latin typeface="Calibri" panose="020F0502020204030204" pitchFamily="34" charset="0"/>
                      </a:endParaRPr>
                    </a:p>
                  </a:txBody>
                  <a:tcPr marL="9525" marR="9525" marT="9525" marB="0" anchor="ctr">
                    <a:solidFill>
                      <a:schemeClr val="bg1">
                        <a:lumMod val="95000"/>
                      </a:schemeClr>
                    </a:solidFill>
                  </a:tcPr>
                </a:tc>
                <a:extLst>
                  <a:ext uri="{0D108BD9-81ED-4DB2-BD59-A6C34878D82A}">
                    <a16:rowId xmlns="" xmlns:a16="http://schemas.microsoft.com/office/drawing/2014/main" val="10009"/>
                  </a:ext>
                </a:extLst>
              </a:tr>
              <a:tr h="190500">
                <a:tc>
                  <a:txBody>
                    <a:bodyPr/>
                    <a:lstStyle/>
                    <a:p>
                      <a:pPr algn="l" fontAlgn="ctr"/>
                      <a:r>
                        <a:rPr lang="es-MX" sz="1800" u="none" strike="noStrike" dirty="0">
                          <a:effectLst/>
                        </a:rPr>
                        <a:t>Concesión:</a:t>
                      </a:r>
                      <a:endParaRPr lang="es-MX" sz="1800" b="0" i="0" u="none" strike="noStrike" dirty="0">
                        <a:solidFill>
                          <a:srgbClr val="000000"/>
                        </a:solidFill>
                        <a:effectLst/>
                        <a:latin typeface="Calibri" panose="020F0502020204030204" pitchFamily="34" charset="0"/>
                      </a:endParaRPr>
                    </a:p>
                  </a:txBody>
                  <a:tcPr marL="9525" marR="9525" marT="9525" marB="0" anchor="ctr">
                    <a:lnB w="12700" cap="flat" cmpd="sng" algn="ctr">
                      <a:solidFill>
                        <a:schemeClr val="tx1"/>
                      </a:solidFill>
                      <a:prstDash val="solid"/>
                      <a:round/>
                      <a:headEnd type="none" w="med" len="med"/>
                      <a:tailEnd type="none" w="med" len="med"/>
                    </a:lnB>
                  </a:tcPr>
                </a:tc>
                <a:tc>
                  <a:txBody>
                    <a:bodyPr/>
                    <a:lstStyle/>
                    <a:p>
                      <a:pPr algn="l" fontAlgn="ctr"/>
                      <a:r>
                        <a:rPr lang="es-CO" sz="1800" u="none" strike="noStrike" dirty="0">
                          <a:effectLst/>
                        </a:rPr>
                        <a:t>ETIB</a:t>
                      </a:r>
                      <a:endParaRPr lang="es-CO" sz="1800" b="0" i="0" u="none" strike="noStrike" dirty="0">
                        <a:solidFill>
                          <a:srgbClr val="000000"/>
                        </a:solidFill>
                        <a:effectLst/>
                        <a:latin typeface="Calibri" panose="020F0502020204030204" pitchFamily="34" charset="0"/>
                      </a:endParaRPr>
                    </a:p>
                  </a:txBody>
                  <a:tcPr marL="9525" marR="9525" marT="9525" marB="0" anchor="ctr">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10"/>
                  </a:ext>
                </a:extLst>
              </a:tr>
            </a:tbl>
          </a:graphicData>
        </a:graphic>
      </p:graphicFrame>
      <p:pic>
        <p:nvPicPr>
          <p:cNvPr id="7" name="Imagen 6">
            <a:extLst>
              <a:ext uri="{FF2B5EF4-FFF2-40B4-BE49-F238E27FC236}">
                <a16:creationId xmlns="" xmlns:a16="http://schemas.microsoft.com/office/drawing/2014/main" id="{E4D2FDAB-1181-4139-8826-461B6E0B46C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189879" y="880411"/>
            <a:ext cx="938837" cy="609324"/>
          </a:xfrm>
          <a:prstGeom prst="rect">
            <a:avLst/>
          </a:prstGeom>
        </p:spPr>
      </p:pic>
      <p:sp>
        <p:nvSpPr>
          <p:cNvPr id="8" name="CuadroTexto 7">
            <a:extLst>
              <a:ext uri="{FF2B5EF4-FFF2-40B4-BE49-F238E27FC236}">
                <a16:creationId xmlns="" xmlns:a16="http://schemas.microsoft.com/office/drawing/2014/main" id="{E188EA17-D041-4469-8C8F-B042F76974ED}"/>
              </a:ext>
            </a:extLst>
          </p:cNvPr>
          <p:cNvSpPr txBox="1"/>
          <p:nvPr/>
        </p:nvSpPr>
        <p:spPr>
          <a:xfrm>
            <a:off x="115909" y="143190"/>
            <a:ext cx="15274345" cy="525978"/>
          </a:xfrm>
          <a:prstGeom prst="rect">
            <a:avLst/>
          </a:prstGeom>
          <a:noFill/>
        </p:spPr>
        <p:txBody>
          <a:bodyPr wrap="square" rtlCol="0">
            <a:spAutoFit/>
          </a:bodyPr>
          <a:lstStyle/>
          <a:p>
            <a:r>
              <a:rPr lang="x-none" sz="2818" b="1" dirty="0">
                <a:solidFill>
                  <a:schemeClr val="bg1"/>
                </a:solidFill>
              </a:rPr>
              <a:t>   Rutas a implementar</a:t>
            </a:r>
            <a:endParaRPr lang="es-ES" sz="2818" b="1" dirty="0">
              <a:solidFill>
                <a:schemeClr val="bg1"/>
              </a:solidFill>
            </a:endParaRPr>
          </a:p>
        </p:txBody>
      </p:sp>
      <p:pic>
        <p:nvPicPr>
          <p:cNvPr id="12" name="Imagen 11" descr="Imagen que contiene texto, mapa&#10;&#10;Descripción generada automáticamente">
            <a:extLst>
              <a:ext uri="{FF2B5EF4-FFF2-40B4-BE49-F238E27FC236}">
                <a16:creationId xmlns="" xmlns:a16="http://schemas.microsoft.com/office/drawing/2014/main" id="{6C2F1632-1A56-4F23-BE88-0B3AE97F8759}"/>
              </a:ext>
            </a:extLst>
          </p:cNvPr>
          <p:cNvPicPr>
            <a:picLocks noChangeAspect="1"/>
          </p:cNvPicPr>
          <p:nvPr/>
        </p:nvPicPr>
        <p:blipFill rotWithShape="1">
          <a:blip r:embed="rId2">
            <a:extLst>
              <a:ext uri="{28A0092B-C50C-407E-A947-70E740481C1C}">
                <a14:useLocalDpi xmlns:a14="http://schemas.microsoft.com/office/drawing/2010/main" val="0"/>
              </a:ext>
            </a:extLst>
          </a:blip>
          <a:srcRect t="79436" r="77008"/>
          <a:stretch/>
        </p:blipFill>
        <p:spPr>
          <a:xfrm>
            <a:off x="7885476" y="7595806"/>
            <a:ext cx="3419462" cy="1999664"/>
          </a:xfrm>
          <a:prstGeom prst="rect">
            <a:avLst/>
          </a:prstGeom>
        </p:spPr>
      </p:pic>
    </p:spTree>
    <p:extLst>
      <p:ext uri="{BB962C8B-B14F-4D97-AF65-F5344CB8AC3E}">
        <p14:creationId xmlns:p14="http://schemas.microsoft.com/office/powerpoint/2010/main" val="5238767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1 Rectángulo"/>
          <p:cNvSpPr/>
          <p:nvPr/>
        </p:nvSpPr>
        <p:spPr>
          <a:xfrm>
            <a:off x="777295" y="2270116"/>
            <a:ext cx="6866265" cy="6001643"/>
          </a:xfrm>
          <a:prstGeom prst="rect">
            <a:avLst/>
          </a:prstGeom>
        </p:spPr>
        <p:txBody>
          <a:bodyPr wrap="square">
            <a:spAutoFit/>
          </a:bodyPr>
          <a:lstStyle/>
          <a:p>
            <a:pPr algn="just">
              <a:lnSpc>
                <a:spcPct val="150000"/>
              </a:lnSpc>
            </a:pPr>
            <a:r>
              <a:rPr lang="es-CO" sz="3200" dirty="0" smtClean="0">
                <a:solidFill>
                  <a:schemeClr val="tx1">
                    <a:lumMod val="65000"/>
                    <a:lumOff val="35000"/>
                  </a:schemeClr>
                </a:solidFill>
                <a:latin typeface="Tahoma" panose="020B0604030504040204" pitchFamily="34" charset="0"/>
              </a:rPr>
              <a:t>Es </a:t>
            </a:r>
            <a:r>
              <a:rPr lang="es-CO" sz="3200" dirty="0">
                <a:solidFill>
                  <a:schemeClr val="tx1">
                    <a:lumMod val="65000"/>
                    <a:lumOff val="35000"/>
                  </a:schemeClr>
                </a:solidFill>
                <a:latin typeface="Tahoma" panose="020B0604030504040204" pitchFamily="34" charset="0"/>
              </a:rPr>
              <a:t>una estrategia integral, que </a:t>
            </a:r>
            <a:r>
              <a:rPr lang="es-CO" sz="3200" dirty="0" smtClean="0">
                <a:solidFill>
                  <a:schemeClr val="tx1">
                    <a:lumMod val="65000"/>
                    <a:lumOff val="35000"/>
                  </a:schemeClr>
                </a:solidFill>
                <a:latin typeface="Tahoma" panose="020B0604030504040204" pitchFamily="34" charset="0"/>
              </a:rPr>
              <a:t>permita la implementación, </a:t>
            </a:r>
            <a:r>
              <a:rPr lang="es-CO" sz="3200" dirty="0">
                <a:solidFill>
                  <a:schemeClr val="tx1">
                    <a:lumMod val="65000"/>
                    <a:lumOff val="35000"/>
                  </a:schemeClr>
                </a:solidFill>
                <a:latin typeface="Tahoma" panose="020B0604030504040204" pitchFamily="34" charset="0"/>
              </a:rPr>
              <a:t>el desmonte y la desintegración de vehículos del esquema SITP Provisional a 31 de diciembre de 2021, teniendo como prioridad garantizar la prestación del </a:t>
            </a:r>
            <a:r>
              <a:rPr lang="es-CO" sz="3200" b="1" dirty="0">
                <a:solidFill>
                  <a:schemeClr val="tx1">
                    <a:lumMod val="65000"/>
                    <a:lumOff val="35000"/>
                  </a:schemeClr>
                </a:solidFill>
                <a:latin typeface="Tahoma" panose="020B0604030504040204" pitchFamily="34" charset="0"/>
              </a:rPr>
              <a:t>SERVICIO</a:t>
            </a:r>
            <a:r>
              <a:rPr lang="es-CO" sz="3200" dirty="0">
                <a:solidFill>
                  <a:schemeClr val="tx1">
                    <a:lumMod val="65000"/>
                    <a:lumOff val="35000"/>
                  </a:schemeClr>
                </a:solidFill>
                <a:latin typeface="Tahoma" panose="020B0604030504040204" pitchFamily="34" charset="0"/>
              </a:rPr>
              <a:t> de transporte público.</a:t>
            </a:r>
          </a:p>
        </p:txBody>
      </p:sp>
      <p:sp>
        <p:nvSpPr>
          <p:cNvPr id="4" name="CuadroTexto 3">
            <a:extLst>
              <a:ext uri="{FF2B5EF4-FFF2-40B4-BE49-F238E27FC236}">
                <a16:creationId xmlns="" xmlns:a16="http://schemas.microsoft.com/office/drawing/2014/main" id="{118DD314-557B-4FCF-9F52-A0F3AA800010}"/>
              </a:ext>
            </a:extLst>
          </p:cNvPr>
          <p:cNvSpPr txBox="1"/>
          <p:nvPr/>
        </p:nvSpPr>
        <p:spPr>
          <a:xfrm>
            <a:off x="257590" y="109743"/>
            <a:ext cx="8113493" cy="584775"/>
          </a:xfrm>
          <a:prstGeom prst="rect">
            <a:avLst/>
          </a:prstGeom>
          <a:noFill/>
        </p:spPr>
        <p:txBody>
          <a:bodyPr wrap="square" rtlCol="0">
            <a:spAutoFit/>
          </a:bodyPr>
          <a:lstStyle/>
          <a:p>
            <a:r>
              <a:rPr lang="es-ES" sz="3200" b="1" dirty="0">
                <a:solidFill>
                  <a:schemeClr val="bg1"/>
                </a:solidFill>
              </a:rPr>
              <a:t>Objetivo general</a:t>
            </a:r>
          </a:p>
        </p:txBody>
      </p:sp>
      <p:pic>
        <p:nvPicPr>
          <p:cNvPr id="12" name="Imagen 11" descr="Una calle de noche&#10;&#10;Descripción generada automáticamente">
            <a:extLst>
              <a:ext uri="{FF2B5EF4-FFF2-40B4-BE49-F238E27FC236}">
                <a16:creationId xmlns="" xmlns:a16="http://schemas.microsoft.com/office/drawing/2014/main" id="{028AD36E-ECC4-44BC-9C53-A47E5AD9BC8E}"/>
              </a:ext>
            </a:extLst>
          </p:cNvPr>
          <p:cNvPicPr>
            <a:picLocks noChangeAspect="1"/>
          </p:cNvPicPr>
          <p:nvPr/>
        </p:nvPicPr>
        <p:blipFill rotWithShape="1">
          <a:blip r:embed="rId2">
            <a:extLst>
              <a:ext uri="{28A0092B-C50C-407E-A947-70E740481C1C}">
                <a14:useLocalDpi xmlns:a14="http://schemas.microsoft.com/office/drawing/2010/main" val="0"/>
              </a:ext>
            </a:extLst>
          </a:blip>
          <a:srcRect l="26750" r="6888"/>
          <a:stretch/>
        </p:blipFill>
        <p:spPr>
          <a:xfrm>
            <a:off x="8371083" y="852055"/>
            <a:ext cx="8810430" cy="8850745"/>
          </a:xfrm>
          <a:prstGeom prst="rect">
            <a:avLst/>
          </a:prstGeom>
        </p:spPr>
      </p:pic>
    </p:spTree>
    <p:extLst>
      <p:ext uri="{BB962C8B-B14F-4D97-AF65-F5344CB8AC3E}">
        <p14:creationId xmlns:p14="http://schemas.microsoft.com/office/powerpoint/2010/main" val="9374388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Imagen que contiene texto, mapa&#10;&#10;Descripción generada automáticamente">
            <a:extLst>
              <a:ext uri="{FF2B5EF4-FFF2-40B4-BE49-F238E27FC236}">
                <a16:creationId xmlns="" xmlns:a16="http://schemas.microsoft.com/office/drawing/2014/main" id="{4680D1FD-78E2-499C-A4C1-9EDA1730DC1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210"/>
          <a:stretch/>
        </p:blipFill>
        <p:spPr>
          <a:xfrm>
            <a:off x="75758" y="1160587"/>
            <a:ext cx="11097800" cy="7948253"/>
          </a:xfrm>
          <a:prstGeom prst="rect">
            <a:avLst/>
          </a:prstGeom>
        </p:spPr>
      </p:pic>
      <p:pic>
        <p:nvPicPr>
          <p:cNvPr id="8" name="Imagen 7" descr="Imagen que contiene texto, mapa&#10;&#10;Descripción generada automáticamente">
            <a:extLst>
              <a:ext uri="{FF2B5EF4-FFF2-40B4-BE49-F238E27FC236}">
                <a16:creationId xmlns="" xmlns:a16="http://schemas.microsoft.com/office/drawing/2014/main" id="{0B6BB63D-26F0-40D8-A006-9B0D79B948C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210154" y="5009610"/>
            <a:ext cx="2744654" cy="1922272"/>
          </a:xfrm>
          <a:prstGeom prst="rect">
            <a:avLst/>
          </a:prstGeom>
        </p:spPr>
      </p:pic>
      <p:grpSp>
        <p:nvGrpSpPr>
          <p:cNvPr id="2" name="Grupo 1">
            <a:extLst>
              <a:ext uri="{FF2B5EF4-FFF2-40B4-BE49-F238E27FC236}">
                <a16:creationId xmlns="" xmlns:a16="http://schemas.microsoft.com/office/drawing/2014/main" id="{EA963B66-3120-424C-9C8E-FCA2A37D37D1}"/>
              </a:ext>
            </a:extLst>
          </p:cNvPr>
          <p:cNvGrpSpPr/>
          <p:nvPr/>
        </p:nvGrpSpPr>
        <p:grpSpPr>
          <a:xfrm>
            <a:off x="11317186" y="4995418"/>
            <a:ext cx="3341696" cy="1727552"/>
            <a:chOff x="11164786" y="2569132"/>
            <a:chExt cx="3341696" cy="1727552"/>
          </a:xfrm>
        </p:grpSpPr>
        <p:pic>
          <p:nvPicPr>
            <p:cNvPr id="9" name="Imagen 8">
              <a:extLst>
                <a:ext uri="{FF2B5EF4-FFF2-40B4-BE49-F238E27FC236}">
                  <a16:creationId xmlns="" xmlns:a16="http://schemas.microsoft.com/office/drawing/2014/main" id="{161A3115-A09C-4E0A-B4CB-A15078580188}"/>
                </a:ext>
              </a:extLst>
            </p:cNvPr>
            <p:cNvPicPr>
              <a:picLocks noChangeAspect="1"/>
            </p:cNvPicPr>
            <p:nvPr/>
          </p:nvPicPr>
          <p:blipFill rotWithShape="1">
            <a:blip r:embed="rId4"/>
            <a:srcRect l="30958" t="33383" r="50239" b="34280"/>
            <a:stretch/>
          </p:blipFill>
          <p:spPr>
            <a:xfrm>
              <a:off x="11164786" y="2811696"/>
              <a:ext cx="1392318" cy="1346864"/>
            </a:xfrm>
            <a:prstGeom prst="rect">
              <a:avLst/>
            </a:prstGeom>
          </p:spPr>
        </p:pic>
        <p:pic>
          <p:nvPicPr>
            <p:cNvPr id="12" name="Imagen 11">
              <a:extLst>
                <a:ext uri="{FF2B5EF4-FFF2-40B4-BE49-F238E27FC236}">
                  <a16:creationId xmlns="" xmlns:a16="http://schemas.microsoft.com/office/drawing/2014/main" id="{A8EE99A3-A3C6-4ABC-B1DC-C302B8D8F308}"/>
                </a:ext>
              </a:extLst>
            </p:cNvPr>
            <p:cNvPicPr>
              <a:picLocks noChangeAspect="1"/>
            </p:cNvPicPr>
            <p:nvPr/>
          </p:nvPicPr>
          <p:blipFill rotWithShape="1">
            <a:blip r:embed="rId4"/>
            <a:srcRect l="51525" t="33383" r="36127" b="34280"/>
            <a:stretch/>
          </p:blipFill>
          <p:spPr>
            <a:xfrm>
              <a:off x="12557104" y="2569132"/>
              <a:ext cx="1172757" cy="1727552"/>
            </a:xfrm>
            <a:prstGeom prst="rect">
              <a:avLst/>
            </a:prstGeom>
          </p:spPr>
        </p:pic>
        <p:sp>
          <p:nvSpPr>
            <p:cNvPr id="10" name="CuadroTexto 9">
              <a:extLst>
                <a:ext uri="{FF2B5EF4-FFF2-40B4-BE49-F238E27FC236}">
                  <a16:creationId xmlns="" xmlns:a16="http://schemas.microsoft.com/office/drawing/2014/main" id="{C1E01A1C-2ABA-4A6F-B5FA-9CCED41B4599}"/>
                </a:ext>
              </a:extLst>
            </p:cNvPr>
            <p:cNvSpPr txBox="1"/>
            <p:nvPr/>
          </p:nvSpPr>
          <p:spPr>
            <a:xfrm>
              <a:off x="13570902" y="2746097"/>
              <a:ext cx="914325" cy="276999"/>
            </a:xfrm>
            <a:prstGeom prst="rect">
              <a:avLst/>
            </a:prstGeom>
            <a:noFill/>
          </p:spPr>
          <p:txBody>
            <a:bodyPr wrap="square" rtlCol="0">
              <a:spAutoFit/>
            </a:bodyPr>
            <a:lstStyle/>
            <a:p>
              <a:r>
                <a:rPr lang="es-CO" sz="1200" dirty="0">
                  <a:solidFill>
                    <a:srgbClr val="747474"/>
                  </a:solidFill>
                </a:rPr>
                <a:t>0,3%</a:t>
              </a:r>
            </a:p>
          </p:txBody>
        </p:sp>
        <p:sp>
          <p:nvSpPr>
            <p:cNvPr id="13" name="CuadroTexto 12">
              <a:extLst>
                <a:ext uri="{FF2B5EF4-FFF2-40B4-BE49-F238E27FC236}">
                  <a16:creationId xmlns="" xmlns:a16="http://schemas.microsoft.com/office/drawing/2014/main" id="{52AA1C2F-1644-4A76-B9D2-AD63B95C52B3}"/>
                </a:ext>
              </a:extLst>
            </p:cNvPr>
            <p:cNvSpPr txBox="1"/>
            <p:nvPr/>
          </p:nvSpPr>
          <p:spPr>
            <a:xfrm>
              <a:off x="13570900" y="2995244"/>
              <a:ext cx="914325" cy="276999"/>
            </a:xfrm>
            <a:prstGeom prst="rect">
              <a:avLst/>
            </a:prstGeom>
            <a:noFill/>
          </p:spPr>
          <p:txBody>
            <a:bodyPr wrap="square" rtlCol="0">
              <a:spAutoFit/>
            </a:bodyPr>
            <a:lstStyle/>
            <a:p>
              <a:r>
                <a:rPr lang="es-CO" sz="1200" dirty="0">
                  <a:solidFill>
                    <a:srgbClr val="747474"/>
                  </a:solidFill>
                </a:rPr>
                <a:t>34%</a:t>
              </a:r>
            </a:p>
          </p:txBody>
        </p:sp>
        <p:sp>
          <p:nvSpPr>
            <p:cNvPr id="14" name="CuadroTexto 13">
              <a:extLst>
                <a:ext uri="{FF2B5EF4-FFF2-40B4-BE49-F238E27FC236}">
                  <a16:creationId xmlns="" xmlns:a16="http://schemas.microsoft.com/office/drawing/2014/main" id="{81FED348-320C-4504-9C33-964BCEA292D3}"/>
                </a:ext>
              </a:extLst>
            </p:cNvPr>
            <p:cNvSpPr txBox="1"/>
            <p:nvPr/>
          </p:nvSpPr>
          <p:spPr>
            <a:xfrm>
              <a:off x="13570901" y="3244391"/>
              <a:ext cx="914325" cy="276999"/>
            </a:xfrm>
            <a:prstGeom prst="rect">
              <a:avLst/>
            </a:prstGeom>
            <a:noFill/>
          </p:spPr>
          <p:txBody>
            <a:bodyPr wrap="square" rtlCol="0">
              <a:spAutoFit/>
            </a:bodyPr>
            <a:lstStyle/>
            <a:p>
              <a:r>
                <a:rPr lang="es-CO" sz="1200" dirty="0">
                  <a:solidFill>
                    <a:srgbClr val="747474"/>
                  </a:solidFill>
                </a:rPr>
                <a:t>35%</a:t>
              </a:r>
            </a:p>
          </p:txBody>
        </p:sp>
        <p:sp>
          <p:nvSpPr>
            <p:cNvPr id="15" name="CuadroTexto 14">
              <a:extLst>
                <a:ext uri="{FF2B5EF4-FFF2-40B4-BE49-F238E27FC236}">
                  <a16:creationId xmlns="" xmlns:a16="http://schemas.microsoft.com/office/drawing/2014/main" id="{0024A350-7E46-4A76-A550-3FC28844844A}"/>
                </a:ext>
              </a:extLst>
            </p:cNvPr>
            <p:cNvSpPr txBox="1"/>
            <p:nvPr/>
          </p:nvSpPr>
          <p:spPr>
            <a:xfrm>
              <a:off x="13570899" y="3499637"/>
              <a:ext cx="914325" cy="276999"/>
            </a:xfrm>
            <a:prstGeom prst="rect">
              <a:avLst/>
            </a:prstGeom>
            <a:noFill/>
          </p:spPr>
          <p:txBody>
            <a:bodyPr wrap="square" rtlCol="0">
              <a:spAutoFit/>
            </a:bodyPr>
            <a:lstStyle/>
            <a:p>
              <a:r>
                <a:rPr lang="es-CO" sz="1200" dirty="0">
                  <a:solidFill>
                    <a:srgbClr val="747474"/>
                  </a:solidFill>
                </a:rPr>
                <a:t>10%</a:t>
              </a:r>
            </a:p>
          </p:txBody>
        </p:sp>
        <p:sp>
          <p:nvSpPr>
            <p:cNvPr id="16" name="CuadroTexto 15">
              <a:extLst>
                <a:ext uri="{FF2B5EF4-FFF2-40B4-BE49-F238E27FC236}">
                  <a16:creationId xmlns="" xmlns:a16="http://schemas.microsoft.com/office/drawing/2014/main" id="{D1A5867B-075E-4B53-8645-812C255675A4}"/>
                </a:ext>
              </a:extLst>
            </p:cNvPr>
            <p:cNvSpPr txBox="1"/>
            <p:nvPr/>
          </p:nvSpPr>
          <p:spPr>
            <a:xfrm>
              <a:off x="13570899" y="3743203"/>
              <a:ext cx="914325" cy="276999"/>
            </a:xfrm>
            <a:prstGeom prst="rect">
              <a:avLst/>
            </a:prstGeom>
            <a:noFill/>
          </p:spPr>
          <p:txBody>
            <a:bodyPr wrap="square" rtlCol="0">
              <a:spAutoFit/>
            </a:bodyPr>
            <a:lstStyle/>
            <a:p>
              <a:r>
                <a:rPr lang="es-CO" sz="1200" dirty="0">
                  <a:solidFill>
                    <a:srgbClr val="747474"/>
                  </a:solidFill>
                </a:rPr>
                <a:t>0%</a:t>
              </a:r>
            </a:p>
          </p:txBody>
        </p:sp>
        <p:sp>
          <p:nvSpPr>
            <p:cNvPr id="17" name="CuadroTexto 16">
              <a:extLst>
                <a:ext uri="{FF2B5EF4-FFF2-40B4-BE49-F238E27FC236}">
                  <a16:creationId xmlns="" xmlns:a16="http://schemas.microsoft.com/office/drawing/2014/main" id="{9D6A7970-5CE8-4556-B658-F6F2AED6E663}"/>
                </a:ext>
              </a:extLst>
            </p:cNvPr>
            <p:cNvSpPr txBox="1"/>
            <p:nvPr/>
          </p:nvSpPr>
          <p:spPr>
            <a:xfrm>
              <a:off x="13592157" y="4003615"/>
              <a:ext cx="914325" cy="276999"/>
            </a:xfrm>
            <a:prstGeom prst="rect">
              <a:avLst/>
            </a:prstGeom>
            <a:noFill/>
          </p:spPr>
          <p:txBody>
            <a:bodyPr wrap="square" rtlCol="0">
              <a:spAutoFit/>
            </a:bodyPr>
            <a:lstStyle/>
            <a:p>
              <a:r>
                <a:rPr lang="es-CO" sz="1200" dirty="0">
                  <a:solidFill>
                    <a:srgbClr val="747474"/>
                  </a:solidFill>
                </a:rPr>
                <a:t>0%</a:t>
              </a:r>
            </a:p>
          </p:txBody>
        </p:sp>
      </p:grpSp>
      <p:pic>
        <p:nvPicPr>
          <p:cNvPr id="19" name="Gráfico 18" descr="Drama">
            <a:extLst>
              <a:ext uri="{FF2B5EF4-FFF2-40B4-BE49-F238E27FC236}">
                <a16:creationId xmlns="" xmlns:a16="http://schemas.microsoft.com/office/drawing/2014/main" id="{09C78A95-4D17-4A2D-B173-7C3ED8D521C8}"/>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p:blipFill>
        <p:spPr>
          <a:xfrm>
            <a:off x="11713767" y="7707107"/>
            <a:ext cx="445997" cy="445997"/>
          </a:xfrm>
          <a:prstGeom prst="rect">
            <a:avLst/>
          </a:prstGeom>
        </p:spPr>
      </p:pic>
      <p:pic>
        <p:nvPicPr>
          <p:cNvPr id="20" name="Gráfico 19" descr="Escena de colina">
            <a:extLst>
              <a:ext uri="{FF2B5EF4-FFF2-40B4-BE49-F238E27FC236}">
                <a16:creationId xmlns="" xmlns:a16="http://schemas.microsoft.com/office/drawing/2014/main" id="{C09B0A86-7DAD-4857-89BF-22A9E926CF63}"/>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tretch>
            <a:fillRect/>
          </a:stretch>
        </p:blipFill>
        <p:spPr>
          <a:xfrm>
            <a:off x="11713767" y="8666520"/>
            <a:ext cx="445997" cy="445997"/>
          </a:xfrm>
          <a:prstGeom prst="rect">
            <a:avLst/>
          </a:prstGeom>
        </p:spPr>
      </p:pic>
      <p:sp>
        <p:nvSpPr>
          <p:cNvPr id="23" name="CuadroTexto 22">
            <a:extLst>
              <a:ext uri="{FF2B5EF4-FFF2-40B4-BE49-F238E27FC236}">
                <a16:creationId xmlns="" xmlns:a16="http://schemas.microsoft.com/office/drawing/2014/main" id="{2C9E6C55-AFA8-4972-8AE1-203B5AE37ADA}"/>
              </a:ext>
            </a:extLst>
          </p:cNvPr>
          <p:cNvSpPr txBox="1"/>
          <p:nvPr/>
        </p:nvSpPr>
        <p:spPr>
          <a:xfrm>
            <a:off x="12083330" y="7707107"/>
            <a:ext cx="868321" cy="400110"/>
          </a:xfrm>
          <a:prstGeom prst="rect">
            <a:avLst/>
          </a:prstGeom>
          <a:noFill/>
        </p:spPr>
        <p:txBody>
          <a:bodyPr wrap="square" rtlCol="0">
            <a:spAutoFit/>
          </a:bodyPr>
          <a:lstStyle/>
          <a:p>
            <a:r>
              <a:rPr lang="es-CO" sz="2000" b="1" dirty="0">
                <a:solidFill>
                  <a:srgbClr val="70488D"/>
                </a:solidFill>
              </a:rPr>
              <a:t>39%</a:t>
            </a:r>
          </a:p>
        </p:txBody>
      </p:sp>
      <p:sp>
        <p:nvSpPr>
          <p:cNvPr id="25" name="CuadroTexto 24">
            <a:extLst>
              <a:ext uri="{FF2B5EF4-FFF2-40B4-BE49-F238E27FC236}">
                <a16:creationId xmlns="" xmlns:a16="http://schemas.microsoft.com/office/drawing/2014/main" id="{E97F5274-E5C9-4D8D-B91B-670EEE72E2AA}"/>
              </a:ext>
            </a:extLst>
          </p:cNvPr>
          <p:cNvSpPr txBox="1"/>
          <p:nvPr/>
        </p:nvSpPr>
        <p:spPr>
          <a:xfrm>
            <a:off x="12083307" y="8656976"/>
            <a:ext cx="868321" cy="400110"/>
          </a:xfrm>
          <a:prstGeom prst="rect">
            <a:avLst/>
          </a:prstGeom>
          <a:noFill/>
        </p:spPr>
        <p:txBody>
          <a:bodyPr wrap="square" rtlCol="0">
            <a:spAutoFit/>
          </a:bodyPr>
          <a:lstStyle/>
          <a:p>
            <a:r>
              <a:rPr lang="es-CO" sz="2000" b="1" dirty="0">
                <a:solidFill>
                  <a:srgbClr val="92D050"/>
                </a:solidFill>
              </a:rPr>
              <a:t>14%</a:t>
            </a:r>
          </a:p>
        </p:txBody>
      </p:sp>
      <p:cxnSp>
        <p:nvCxnSpPr>
          <p:cNvPr id="27" name="Conector recto 26">
            <a:extLst>
              <a:ext uri="{FF2B5EF4-FFF2-40B4-BE49-F238E27FC236}">
                <a16:creationId xmlns="" xmlns:a16="http://schemas.microsoft.com/office/drawing/2014/main" id="{872193AE-3938-47FF-8191-C2EB4F629C8E}"/>
              </a:ext>
            </a:extLst>
          </p:cNvPr>
          <p:cNvCxnSpPr>
            <a:cxnSpLocks/>
          </p:cNvCxnSpPr>
          <p:nvPr/>
        </p:nvCxnSpPr>
        <p:spPr>
          <a:xfrm>
            <a:off x="11951598" y="7007913"/>
            <a:ext cx="5228822"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8" name="CuadroTexto 27">
            <a:extLst>
              <a:ext uri="{FF2B5EF4-FFF2-40B4-BE49-F238E27FC236}">
                <a16:creationId xmlns="" xmlns:a16="http://schemas.microsoft.com/office/drawing/2014/main" id="{85CFD3E6-3877-467C-B9D5-9EB128B9CB0D}"/>
              </a:ext>
            </a:extLst>
          </p:cNvPr>
          <p:cNvSpPr txBox="1"/>
          <p:nvPr/>
        </p:nvSpPr>
        <p:spPr>
          <a:xfrm>
            <a:off x="11696770" y="8162648"/>
            <a:ext cx="914325" cy="276999"/>
          </a:xfrm>
          <a:prstGeom prst="rect">
            <a:avLst/>
          </a:prstGeom>
          <a:noFill/>
        </p:spPr>
        <p:txBody>
          <a:bodyPr wrap="square" rtlCol="0">
            <a:spAutoFit/>
          </a:bodyPr>
          <a:lstStyle/>
          <a:p>
            <a:r>
              <a:rPr lang="es-CO" sz="1200" b="1" dirty="0">
                <a:solidFill>
                  <a:srgbClr val="70488D"/>
                </a:solidFill>
              </a:rPr>
              <a:t>CULTURA</a:t>
            </a:r>
          </a:p>
        </p:txBody>
      </p:sp>
      <p:grpSp>
        <p:nvGrpSpPr>
          <p:cNvPr id="41" name="Grupo 40">
            <a:extLst>
              <a:ext uri="{FF2B5EF4-FFF2-40B4-BE49-F238E27FC236}">
                <a16:creationId xmlns="" xmlns:a16="http://schemas.microsoft.com/office/drawing/2014/main" id="{497BB09C-A1AF-49E4-806D-DF5A6FB2F91B}"/>
              </a:ext>
            </a:extLst>
          </p:cNvPr>
          <p:cNvGrpSpPr/>
          <p:nvPr/>
        </p:nvGrpSpPr>
        <p:grpSpPr>
          <a:xfrm>
            <a:off x="12960632" y="8656976"/>
            <a:ext cx="1333135" cy="747791"/>
            <a:chOff x="12943564" y="7874671"/>
            <a:chExt cx="1333135" cy="747791"/>
          </a:xfrm>
        </p:grpSpPr>
        <p:pic>
          <p:nvPicPr>
            <p:cNvPr id="21" name="Gráfico 20" descr="Medicina">
              <a:extLst>
                <a:ext uri="{FF2B5EF4-FFF2-40B4-BE49-F238E27FC236}">
                  <a16:creationId xmlns="" xmlns:a16="http://schemas.microsoft.com/office/drawing/2014/main" id="{48A12503-BFF7-4B09-A23A-521BA6D40803}"/>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tretch>
              <a:fillRect/>
            </a:stretch>
          </p:blipFill>
          <p:spPr>
            <a:xfrm>
              <a:off x="13028925" y="7880987"/>
              <a:ext cx="445997" cy="445997"/>
            </a:xfrm>
            <a:prstGeom prst="rect">
              <a:avLst/>
            </a:prstGeom>
          </p:spPr>
        </p:pic>
        <p:sp>
          <p:nvSpPr>
            <p:cNvPr id="24" name="CuadroTexto 23">
              <a:extLst>
                <a:ext uri="{FF2B5EF4-FFF2-40B4-BE49-F238E27FC236}">
                  <a16:creationId xmlns="" xmlns:a16="http://schemas.microsoft.com/office/drawing/2014/main" id="{9969AE2E-685E-4017-A631-D9B55B517D04}"/>
                </a:ext>
              </a:extLst>
            </p:cNvPr>
            <p:cNvSpPr txBox="1"/>
            <p:nvPr/>
          </p:nvSpPr>
          <p:spPr>
            <a:xfrm>
              <a:off x="13408378" y="7874671"/>
              <a:ext cx="868321" cy="400110"/>
            </a:xfrm>
            <a:prstGeom prst="rect">
              <a:avLst/>
            </a:prstGeom>
            <a:noFill/>
          </p:spPr>
          <p:txBody>
            <a:bodyPr wrap="square" rtlCol="0">
              <a:spAutoFit/>
            </a:bodyPr>
            <a:lstStyle/>
            <a:p>
              <a:r>
                <a:rPr lang="es-CO" sz="2000" b="1" dirty="0">
                  <a:solidFill>
                    <a:srgbClr val="6293D2"/>
                  </a:solidFill>
                </a:rPr>
                <a:t>21%</a:t>
              </a:r>
            </a:p>
          </p:txBody>
        </p:sp>
        <p:sp>
          <p:nvSpPr>
            <p:cNvPr id="29" name="CuadroTexto 28">
              <a:extLst>
                <a:ext uri="{FF2B5EF4-FFF2-40B4-BE49-F238E27FC236}">
                  <a16:creationId xmlns="" xmlns:a16="http://schemas.microsoft.com/office/drawing/2014/main" id="{62AC75C5-5A52-455B-9B96-35F3FFF9E6EF}"/>
                </a:ext>
              </a:extLst>
            </p:cNvPr>
            <p:cNvSpPr txBox="1"/>
            <p:nvPr/>
          </p:nvSpPr>
          <p:spPr>
            <a:xfrm>
              <a:off x="12943564" y="8345463"/>
              <a:ext cx="914325" cy="276999"/>
            </a:xfrm>
            <a:prstGeom prst="rect">
              <a:avLst/>
            </a:prstGeom>
            <a:noFill/>
          </p:spPr>
          <p:txBody>
            <a:bodyPr wrap="square" rtlCol="0">
              <a:spAutoFit/>
            </a:bodyPr>
            <a:lstStyle/>
            <a:p>
              <a:r>
                <a:rPr lang="es-CO" sz="1200" b="1" dirty="0">
                  <a:solidFill>
                    <a:srgbClr val="6293D2"/>
                  </a:solidFill>
                </a:rPr>
                <a:t>SALUD</a:t>
              </a:r>
            </a:p>
          </p:txBody>
        </p:sp>
      </p:grpSp>
      <p:sp>
        <p:nvSpPr>
          <p:cNvPr id="30" name="CuadroTexto 29">
            <a:extLst>
              <a:ext uri="{FF2B5EF4-FFF2-40B4-BE49-F238E27FC236}">
                <a16:creationId xmlns="" xmlns:a16="http://schemas.microsoft.com/office/drawing/2014/main" id="{B32714B5-CF71-424B-984B-E66D47C95DB0}"/>
              </a:ext>
            </a:extLst>
          </p:cNvPr>
          <p:cNvSpPr txBox="1"/>
          <p:nvPr/>
        </p:nvSpPr>
        <p:spPr>
          <a:xfrm>
            <a:off x="11676767" y="9150323"/>
            <a:ext cx="914325" cy="276999"/>
          </a:xfrm>
          <a:prstGeom prst="rect">
            <a:avLst/>
          </a:prstGeom>
          <a:noFill/>
        </p:spPr>
        <p:txBody>
          <a:bodyPr wrap="square" rtlCol="0">
            <a:spAutoFit/>
          </a:bodyPr>
          <a:lstStyle/>
          <a:p>
            <a:r>
              <a:rPr lang="es-CO" sz="1200" b="1" dirty="0">
                <a:solidFill>
                  <a:srgbClr val="92D050"/>
                </a:solidFill>
              </a:rPr>
              <a:t>DEPORTE</a:t>
            </a:r>
          </a:p>
        </p:txBody>
      </p:sp>
      <p:grpSp>
        <p:nvGrpSpPr>
          <p:cNvPr id="40" name="Grupo 39">
            <a:extLst>
              <a:ext uri="{FF2B5EF4-FFF2-40B4-BE49-F238E27FC236}">
                <a16:creationId xmlns="" xmlns:a16="http://schemas.microsoft.com/office/drawing/2014/main" id="{22D805B3-311A-4F87-BAFE-7CFC1B96BECF}"/>
              </a:ext>
            </a:extLst>
          </p:cNvPr>
          <p:cNvGrpSpPr/>
          <p:nvPr/>
        </p:nvGrpSpPr>
        <p:grpSpPr>
          <a:xfrm>
            <a:off x="12951628" y="7707108"/>
            <a:ext cx="1323996" cy="732539"/>
            <a:chOff x="12951628" y="8830856"/>
            <a:chExt cx="1323996" cy="732539"/>
          </a:xfrm>
        </p:grpSpPr>
        <p:pic>
          <p:nvPicPr>
            <p:cNvPr id="22" name="Gráfico 21" descr="Aula de clases">
              <a:extLst>
                <a:ext uri="{FF2B5EF4-FFF2-40B4-BE49-F238E27FC236}">
                  <a16:creationId xmlns="" xmlns:a16="http://schemas.microsoft.com/office/drawing/2014/main" id="{113757E7-983D-4055-99BD-DC044EF4E7D7}"/>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tretch>
              <a:fillRect/>
            </a:stretch>
          </p:blipFill>
          <p:spPr>
            <a:xfrm>
              <a:off x="13028926" y="8840399"/>
              <a:ext cx="445997" cy="445997"/>
            </a:xfrm>
            <a:prstGeom prst="rect">
              <a:avLst/>
            </a:prstGeom>
          </p:spPr>
        </p:pic>
        <p:sp>
          <p:nvSpPr>
            <p:cNvPr id="26" name="CuadroTexto 25">
              <a:extLst>
                <a:ext uri="{FF2B5EF4-FFF2-40B4-BE49-F238E27FC236}">
                  <a16:creationId xmlns="" xmlns:a16="http://schemas.microsoft.com/office/drawing/2014/main" id="{FF73B014-F9CB-45FB-93D0-83557197A2B8}"/>
                </a:ext>
              </a:extLst>
            </p:cNvPr>
            <p:cNvSpPr txBox="1"/>
            <p:nvPr/>
          </p:nvSpPr>
          <p:spPr>
            <a:xfrm>
              <a:off x="13407303" y="8830856"/>
              <a:ext cx="868321" cy="400110"/>
            </a:xfrm>
            <a:prstGeom prst="rect">
              <a:avLst/>
            </a:prstGeom>
            <a:noFill/>
          </p:spPr>
          <p:txBody>
            <a:bodyPr wrap="square" rtlCol="0">
              <a:spAutoFit/>
            </a:bodyPr>
            <a:lstStyle/>
            <a:p>
              <a:r>
                <a:rPr lang="es-CO" sz="2000" b="1" dirty="0">
                  <a:solidFill>
                    <a:schemeClr val="accent6"/>
                  </a:solidFill>
                </a:rPr>
                <a:t>17%</a:t>
              </a:r>
            </a:p>
          </p:txBody>
        </p:sp>
        <p:sp>
          <p:nvSpPr>
            <p:cNvPr id="31" name="CuadroTexto 30">
              <a:extLst>
                <a:ext uri="{FF2B5EF4-FFF2-40B4-BE49-F238E27FC236}">
                  <a16:creationId xmlns="" xmlns:a16="http://schemas.microsoft.com/office/drawing/2014/main" id="{49ECEC22-2663-4BD2-AD82-55170A0F24AD}"/>
                </a:ext>
              </a:extLst>
            </p:cNvPr>
            <p:cNvSpPr txBox="1"/>
            <p:nvPr/>
          </p:nvSpPr>
          <p:spPr>
            <a:xfrm>
              <a:off x="12951628" y="9286396"/>
              <a:ext cx="1238523" cy="276999"/>
            </a:xfrm>
            <a:prstGeom prst="rect">
              <a:avLst/>
            </a:prstGeom>
            <a:noFill/>
          </p:spPr>
          <p:txBody>
            <a:bodyPr wrap="square" rtlCol="0">
              <a:spAutoFit/>
            </a:bodyPr>
            <a:lstStyle/>
            <a:p>
              <a:r>
                <a:rPr lang="es-CO" sz="1200" b="1" dirty="0">
                  <a:solidFill>
                    <a:schemeClr val="accent6"/>
                  </a:solidFill>
                </a:rPr>
                <a:t>EDUCACIÓN</a:t>
              </a:r>
            </a:p>
          </p:txBody>
        </p:sp>
      </p:grpSp>
      <p:cxnSp>
        <p:nvCxnSpPr>
          <p:cNvPr id="32" name="Conector recto 31">
            <a:extLst>
              <a:ext uri="{FF2B5EF4-FFF2-40B4-BE49-F238E27FC236}">
                <a16:creationId xmlns="" xmlns:a16="http://schemas.microsoft.com/office/drawing/2014/main" id="{78AAD41D-50B0-46DA-B068-BB5A3CEAD72C}"/>
              </a:ext>
            </a:extLst>
          </p:cNvPr>
          <p:cNvCxnSpPr>
            <a:cxnSpLocks/>
          </p:cNvCxnSpPr>
          <p:nvPr/>
        </p:nvCxnSpPr>
        <p:spPr>
          <a:xfrm>
            <a:off x="11952691" y="4459151"/>
            <a:ext cx="5228822"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3" name="CuadroTexto 32">
            <a:extLst>
              <a:ext uri="{FF2B5EF4-FFF2-40B4-BE49-F238E27FC236}">
                <a16:creationId xmlns="" xmlns:a16="http://schemas.microsoft.com/office/drawing/2014/main" id="{0E87A50B-2827-42DA-AD92-18E68D83CDC6}"/>
              </a:ext>
            </a:extLst>
          </p:cNvPr>
          <p:cNvSpPr txBox="1"/>
          <p:nvPr/>
        </p:nvSpPr>
        <p:spPr>
          <a:xfrm>
            <a:off x="11768226" y="7108943"/>
            <a:ext cx="4873214" cy="369332"/>
          </a:xfrm>
          <a:prstGeom prst="rect">
            <a:avLst/>
          </a:prstGeom>
          <a:noFill/>
        </p:spPr>
        <p:txBody>
          <a:bodyPr wrap="square" rtlCol="0">
            <a:spAutoFit/>
          </a:bodyPr>
          <a:lstStyle/>
          <a:p>
            <a:r>
              <a:rPr lang="es-CO" sz="1800" b="1" dirty="0">
                <a:solidFill>
                  <a:schemeClr val="tx1">
                    <a:lumMod val="65000"/>
                    <a:lumOff val="35000"/>
                  </a:schemeClr>
                </a:solidFill>
              </a:rPr>
              <a:t>% del total de equipamientos de Bogotá</a:t>
            </a:r>
            <a:endParaRPr lang="es-CO" sz="2400" b="1" dirty="0">
              <a:solidFill>
                <a:schemeClr val="tx1">
                  <a:lumMod val="65000"/>
                  <a:lumOff val="35000"/>
                </a:schemeClr>
              </a:solidFill>
            </a:endParaRPr>
          </a:p>
        </p:txBody>
      </p:sp>
      <p:sp>
        <p:nvSpPr>
          <p:cNvPr id="34" name="CuadroTexto 33">
            <a:extLst>
              <a:ext uri="{FF2B5EF4-FFF2-40B4-BE49-F238E27FC236}">
                <a16:creationId xmlns="" xmlns:a16="http://schemas.microsoft.com/office/drawing/2014/main" id="{1BDFBA7F-BC82-4D09-9E28-4503D2C9F86F}"/>
              </a:ext>
            </a:extLst>
          </p:cNvPr>
          <p:cNvSpPr txBox="1"/>
          <p:nvPr/>
        </p:nvSpPr>
        <p:spPr>
          <a:xfrm>
            <a:off x="11768226" y="4516147"/>
            <a:ext cx="4418600" cy="369332"/>
          </a:xfrm>
          <a:prstGeom prst="rect">
            <a:avLst/>
          </a:prstGeom>
          <a:noFill/>
        </p:spPr>
        <p:txBody>
          <a:bodyPr wrap="square" rtlCol="0">
            <a:spAutoFit/>
          </a:bodyPr>
          <a:lstStyle/>
          <a:p>
            <a:r>
              <a:rPr lang="es-CO" sz="1800" b="1" dirty="0">
                <a:solidFill>
                  <a:schemeClr val="tx1">
                    <a:lumMod val="65000"/>
                    <a:lumOff val="35000"/>
                  </a:schemeClr>
                </a:solidFill>
              </a:rPr>
              <a:t>Estratificación socioeconómica</a:t>
            </a:r>
          </a:p>
        </p:txBody>
      </p:sp>
      <p:pic>
        <p:nvPicPr>
          <p:cNvPr id="39" name="Imagen 38" descr="Imagen que contiene texto, mapa&#10;&#10;Descripción generada automáticamente">
            <a:extLst>
              <a:ext uri="{FF2B5EF4-FFF2-40B4-BE49-F238E27FC236}">
                <a16:creationId xmlns="" xmlns:a16="http://schemas.microsoft.com/office/drawing/2014/main" id="{68692336-39CF-4A2E-AD69-996F3113DBF1}"/>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4313564" y="7552859"/>
            <a:ext cx="2670272" cy="1870178"/>
          </a:xfrm>
          <a:prstGeom prst="rect">
            <a:avLst/>
          </a:prstGeom>
        </p:spPr>
      </p:pic>
      <p:sp>
        <p:nvSpPr>
          <p:cNvPr id="36" name="CuadroTexto 35">
            <a:extLst>
              <a:ext uri="{FF2B5EF4-FFF2-40B4-BE49-F238E27FC236}">
                <a16:creationId xmlns="" xmlns:a16="http://schemas.microsoft.com/office/drawing/2014/main" id="{CB64AD5C-C021-4D58-94A0-3A02A057AA7D}"/>
              </a:ext>
            </a:extLst>
          </p:cNvPr>
          <p:cNvSpPr txBox="1"/>
          <p:nvPr/>
        </p:nvSpPr>
        <p:spPr>
          <a:xfrm>
            <a:off x="13907436" y="1151089"/>
            <a:ext cx="2919330" cy="861774"/>
          </a:xfrm>
          <a:prstGeom prst="rect">
            <a:avLst/>
          </a:prstGeom>
          <a:noFill/>
        </p:spPr>
        <p:txBody>
          <a:bodyPr wrap="square" rtlCol="0">
            <a:spAutoFit/>
          </a:bodyPr>
          <a:lstStyle/>
          <a:p>
            <a:pPr algn="ctr"/>
            <a:r>
              <a:rPr lang="es-CO" sz="3200" b="1" dirty="0">
                <a:solidFill>
                  <a:srgbClr val="FCBD10"/>
                </a:solidFill>
              </a:rPr>
              <a:t>562.651 hab </a:t>
            </a:r>
          </a:p>
          <a:p>
            <a:pPr algn="ctr"/>
            <a:r>
              <a:rPr lang="es-CO" sz="1800" b="1" dirty="0">
                <a:solidFill>
                  <a:schemeClr val="tx1">
                    <a:lumMod val="65000"/>
                    <a:lumOff val="35000"/>
                  </a:schemeClr>
                </a:solidFill>
              </a:rPr>
              <a:t>próximos a la Ruta C2</a:t>
            </a:r>
            <a:endParaRPr lang="es-CO" sz="2800" b="1" dirty="0">
              <a:solidFill>
                <a:schemeClr val="tx1">
                  <a:lumMod val="65000"/>
                  <a:lumOff val="35000"/>
                </a:schemeClr>
              </a:solidFill>
            </a:endParaRPr>
          </a:p>
        </p:txBody>
      </p:sp>
      <p:pic>
        <p:nvPicPr>
          <p:cNvPr id="5" name="Imagen 4" descr="Imagen que contiene texto, mapa&#10;&#10;Descripción generada automáticamente">
            <a:extLst>
              <a:ext uri="{FF2B5EF4-FFF2-40B4-BE49-F238E27FC236}">
                <a16:creationId xmlns="" xmlns:a16="http://schemas.microsoft.com/office/drawing/2014/main" id="{35F431ED-2E31-46E0-9762-A2FB55F4035E}"/>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4049319" y="2121266"/>
            <a:ext cx="2757992" cy="1931613"/>
          </a:xfrm>
          <a:prstGeom prst="rect">
            <a:avLst/>
          </a:prstGeom>
        </p:spPr>
      </p:pic>
      <p:sp>
        <p:nvSpPr>
          <p:cNvPr id="38" name="Rectángulo 37">
            <a:extLst>
              <a:ext uri="{FF2B5EF4-FFF2-40B4-BE49-F238E27FC236}">
                <a16:creationId xmlns="" xmlns:a16="http://schemas.microsoft.com/office/drawing/2014/main" id="{95ADE5B1-3AC7-41B6-BC55-4DC2452084CC}"/>
              </a:ext>
            </a:extLst>
          </p:cNvPr>
          <p:cNvSpPr/>
          <p:nvPr/>
        </p:nvSpPr>
        <p:spPr>
          <a:xfrm>
            <a:off x="11497862" y="3514975"/>
            <a:ext cx="1415772" cy="523220"/>
          </a:xfrm>
          <a:prstGeom prst="rect">
            <a:avLst/>
          </a:prstGeom>
        </p:spPr>
        <p:txBody>
          <a:bodyPr wrap="none">
            <a:spAutoFit/>
          </a:bodyPr>
          <a:lstStyle/>
          <a:p>
            <a:pPr algn="ctr"/>
            <a:r>
              <a:rPr lang="es-CO" sz="2800" b="1" dirty="0">
                <a:solidFill>
                  <a:srgbClr val="FDD157"/>
                </a:solidFill>
              </a:rPr>
              <a:t>47,9%</a:t>
            </a:r>
            <a:endParaRPr lang="es-CO" sz="4000" b="1" dirty="0">
              <a:solidFill>
                <a:srgbClr val="FDD157"/>
              </a:solidFill>
            </a:endParaRPr>
          </a:p>
        </p:txBody>
      </p:sp>
      <p:sp>
        <p:nvSpPr>
          <p:cNvPr id="42" name="Rectángulo 41">
            <a:extLst>
              <a:ext uri="{FF2B5EF4-FFF2-40B4-BE49-F238E27FC236}">
                <a16:creationId xmlns="" xmlns:a16="http://schemas.microsoft.com/office/drawing/2014/main" id="{47E4D97B-9303-4F05-8908-45F0FD256A1E}"/>
              </a:ext>
            </a:extLst>
          </p:cNvPr>
          <p:cNvSpPr/>
          <p:nvPr/>
        </p:nvSpPr>
        <p:spPr>
          <a:xfrm>
            <a:off x="15367101" y="4147826"/>
            <a:ext cx="1771639" cy="307777"/>
          </a:xfrm>
          <a:prstGeom prst="rect">
            <a:avLst/>
          </a:prstGeom>
        </p:spPr>
        <p:txBody>
          <a:bodyPr wrap="none">
            <a:spAutoFit/>
          </a:bodyPr>
          <a:lstStyle/>
          <a:p>
            <a:pPr algn="ctr"/>
            <a:r>
              <a:rPr lang="es-CO" sz="1400" dirty="0">
                <a:solidFill>
                  <a:schemeClr val="tx1">
                    <a:lumMod val="65000"/>
                    <a:lumOff val="35000"/>
                  </a:schemeClr>
                </a:solidFill>
              </a:rPr>
              <a:t>* Censo DANE 2018</a:t>
            </a:r>
            <a:endParaRPr lang="es-CO" sz="2000" dirty="0">
              <a:solidFill>
                <a:schemeClr val="tx1">
                  <a:lumMod val="65000"/>
                  <a:lumOff val="35000"/>
                </a:schemeClr>
              </a:solidFill>
            </a:endParaRPr>
          </a:p>
        </p:txBody>
      </p:sp>
      <p:sp>
        <p:nvSpPr>
          <p:cNvPr id="43" name="Rectángulo 42">
            <a:extLst>
              <a:ext uri="{FF2B5EF4-FFF2-40B4-BE49-F238E27FC236}">
                <a16:creationId xmlns="" xmlns:a16="http://schemas.microsoft.com/office/drawing/2014/main" id="{A819D027-9B9F-456F-8665-EAA0B8B12B3B}"/>
              </a:ext>
            </a:extLst>
          </p:cNvPr>
          <p:cNvSpPr/>
          <p:nvPr/>
        </p:nvSpPr>
        <p:spPr>
          <a:xfrm>
            <a:off x="12979521" y="3509488"/>
            <a:ext cx="1415772" cy="523220"/>
          </a:xfrm>
          <a:prstGeom prst="rect">
            <a:avLst/>
          </a:prstGeom>
        </p:spPr>
        <p:txBody>
          <a:bodyPr wrap="none">
            <a:spAutoFit/>
          </a:bodyPr>
          <a:lstStyle/>
          <a:p>
            <a:pPr algn="ctr"/>
            <a:r>
              <a:rPr lang="es-CO" sz="2800" b="1" dirty="0">
                <a:solidFill>
                  <a:srgbClr val="FCBD10"/>
                </a:solidFill>
              </a:rPr>
              <a:t>52,1%</a:t>
            </a:r>
            <a:endParaRPr lang="es-CO" sz="4000" b="1" dirty="0">
              <a:solidFill>
                <a:srgbClr val="FCBD10"/>
              </a:solidFill>
            </a:endParaRPr>
          </a:p>
        </p:txBody>
      </p:sp>
      <p:sp>
        <p:nvSpPr>
          <p:cNvPr id="44" name="CuadroTexto 43">
            <a:extLst>
              <a:ext uri="{FF2B5EF4-FFF2-40B4-BE49-F238E27FC236}">
                <a16:creationId xmlns="" xmlns:a16="http://schemas.microsoft.com/office/drawing/2014/main" id="{86F5402E-0FF7-4A73-97F4-F0CFEB585890}"/>
              </a:ext>
            </a:extLst>
          </p:cNvPr>
          <p:cNvSpPr txBox="1"/>
          <p:nvPr/>
        </p:nvSpPr>
        <p:spPr>
          <a:xfrm>
            <a:off x="11946670" y="5772913"/>
            <a:ext cx="617471" cy="276999"/>
          </a:xfrm>
          <a:prstGeom prst="rect">
            <a:avLst/>
          </a:prstGeom>
          <a:noFill/>
        </p:spPr>
        <p:txBody>
          <a:bodyPr wrap="square" rtlCol="0">
            <a:spAutoFit/>
          </a:bodyPr>
          <a:lstStyle/>
          <a:p>
            <a:r>
              <a:rPr lang="es-CO" sz="1200" b="1" dirty="0">
                <a:solidFill>
                  <a:srgbClr val="747474"/>
                </a:solidFill>
              </a:rPr>
              <a:t>34%</a:t>
            </a:r>
          </a:p>
        </p:txBody>
      </p:sp>
      <p:sp>
        <p:nvSpPr>
          <p:cNvPr id="45" name="CuadroTexto 44">
            <a:extLst>
              <a:ext uri="{FF2B5EF4-FFF2-40B4-BE49-F238E27FC236}">
                <a16:creationId xmlns="" xmlns:a16="http://schemas.microsoft.com/office/drawing/2014/main" id="{C61F7E54-7EF0-4C24-81D1-597E65BA026B}"/>
              </a:ext>
            </a:extLst>
          </p:cNvPr>
          <p:cNvSpPr txBox="1"/>
          <p:nvPr/>
        </p:nvSpPr>
        <p:spPr>
          <a:xfrm>
            <a:off x="10884824" y="5772913"/>
            <a:ext cx="617471" cy="276999"/>
          </a:xfrm>
          <a:prstGeom prst="rect">
            <a:avLst/>
          </a:prstGeom>
          <a:noFill/>
        </p:spPr>
        <p:txBody>
          <a:bodyPr wrap="square" rtlCol="0">
            <a:spAutoFit/>
          </a:bodyPr>
          <a:lstStyle/>
          <a:p>
            <a:r>
              <a:rPr lang="es-CO" sz="1200" b="1" dirty="0">
                <a:solidFill>
                  <a:srgbClr val="747474"/>
                </a:solidFill>
              </a:rPr>
              <a:t>35%</a:t>
            </a:r>
          </a:p>
        </p:txBody>
      </p:sp>
      <p:sp>
        <p:nvSpPr>
          <p:cNvPr id="46" name="CuadroTexto 45">
            <a:extLst>
              <a:ext uri="{FF2B5EF4-FFF2-40B4-BE49-F238E27FC236}">
                <a16:creationId xmlns="" xmlns:a16="http://schemas.microsoft.com/office/drawing/2014/main" id="{DADBA17D-7141-4C8F-8753-54D0E8E7CB25}"/>
              </a:ext>
            </a:extLst>
          </p:cNvPr>
          <p:cNvSpPr txBox="1"/>
          <p:nvPr/>
        </p:nvSpPr>
        <p:spPr>
          <a:xfrm>
            <a:off x="11732822" y="5018294"/>
            <a:ext cx="617471" cy="276999"/>
          </a:xfrm>
          <a:prstGeom prst="rect">
            <a:avLst/>
          </a:prstGeom>
          <a:noFill/>
        </p:spPr>
        <p:txBody>
          <a:bodyPr wrap="square" rtlCol="0">
            <a:spAutoFit/>
          </a:bodyPr>
          <a:lstStyle/>
          <a:p>
            <a:r>
              <a:rPr lang="es-CO" sz="1200" b="1" dirty="0">
                <a:solidFill>
                  <a:srgbClr val="747474"/>
                </a:solidFill>
              </a:rPr>
              <a:t>10%</a:t>
            </a:r>
          </a:p>
        </p:txBody>
      </p:sp>
      <p:sp>
        <p:nvSpPr>
          <p:cNvPr id="47" name="Forma libre: forma 46">
            <a:extLst>
              <a:ext uri="{FF2B5EF4-FFF2-40B4-BE49-F238E27FC236}">
                <a16:creationId xmlns="" xmlns:a16="http://schemas.microsoft.com/office/drawing/2014/main" id="{D01D4345-1069-4E56-9DAC-94BE44A09D4B}"/>
              </a:ext>
            </a:extLst>
          </p:cNvPr>
          <p:cNvSpPr/>
          <p:nvPr/>
        </p:nvSpPr>
        <p:spPr>
          <a:xfrm>
            <a:off x="12908773" y="2137684"/>
            <a:ext cx="675456" cy="1349985"/>
          </a:xfrm>
          <a:custGeom>
            <a:avLst/>
            <a:gdLst>
              <a:gd name="connsiteX0" fmla="*/ 4899 w 1586049"/>
              <a:gd name="connsiteY0" fmla="*/ 0 h 3169920"/>
              <a:gd name="connsiteX1" fmla="*/ 1586049 w 1586049"/>
              <a:gd name="connsiteY1" fmla="*/ 1584960 h 3169920"/>
              <a:gd name="connsiteX2" fmla="*/ 4899 w 1586049"/>
              <a:gd name="connsiteY2" fmla="*/ 3169920 h 3169920"/>
              <a:gd name="connsiteX3" fmla="*/ 0 w 1586049"/>
              <a:gd name="connsiteY3" fmla="*/ 3169672 h 3169920"/>
              <a:gd name="connsiteX4" fmla="*/ 0 w 1586049"/>
              <a:gd name="connsiteY4" fmla="*/ 248 h 3169920"/>
              <a:gd name="connsiteX5" fmla="*/ 4899 w 1586049"/>
              <a:gd name="connsiteY5" fmla="*/ 0 h 3169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86049" h="3169920">
                <a:moveTo>
                  <a:pt x="4899" y="0"/>
                </a:moveTo>
                <a:cubicBezTo>
                  <a:pt x="878144" y="0"/>
                  <a:pt x="1586049" y="709611"/>
                  <a:pt x="1586049" y="1584960"/>
                </a:cubicBezTo>
                <a:cubicBezTo>
                  <a:pt x="1586049" y="2460309"/>
                  <a:pt x="878144" y="3169920"/>
                  <a:pt x="4899" y="3169920"/>
                </a:cubicBezTo>
                <a:lnTo>
                  <a:pt x="0" y="3169672"/>
                </a:lnTo>
                <a:lnTo>
                  <a:pt x="0" y="248"/>
                </a:lnTo>
                <a:lnTo>
                  <a:pt x="4899" y="0"/>
                </a:lnTo>
                <a:close/>
              </a:path>
            </a:pathLst>
          </a:custGeom>
          <a:solidFill>
            <a:srgbClr val="FCBD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48" name="Forma libre: forma 47">
            <a:extLst>
              <a:ext uri="{FF2B5EF4-FFF2-40B4-BE49-F238E27FC236}">
                <a16:creationId xmlns="" xmlns:a16="http://schemas.microsoft.com/office/drawing/2014/main" id="{103A1648-F433-440C-A303-81FBB973B24F}"/>
              </a:ext>
            </a:extLst>
          </p:cNvPr>
          <p:cNvSpPr/>
          <p:nvPr/>
        </p:nvSpPr>
        <p:spPr>
          <a:xfrm>
            <a:off x="12271398" y="2198121"/>
            <a:ext cx="642127" cy="1289548"/>
          </a:xfrm>
          <a:custGeom>
            <a:avLst/>
            <a:gdLst>
              <a:gd name="connsiteX0" fmla="*/ 1507787 w 1507787"/>
              <a:gd name="connsiteY0" fmla="*/ 0 h 3028006"/>
              <a:gd name="connsiteX1" fmla="*/ 1507787 w 1507787"/>
              <a:gd name="connsiteY1" fmla="*/ 3028006 h 3028006"/>
              <a:gd name="connsiteX2" fmla="*/ 1353625 w 1507787"/>
              <a:gd name="connsiteY2" fmla="*/ 3020189 h 3028006"/>
              <a:gd name="connsiteX3" fmla="*/ 0 w 1507787"/>
              <a:gd name="connsiteY3" fmla="*/ 1514003 h 3028006"/>
              <a:gd name="connsiteX4" fmla="*/ 1353625 w 1507787"/>
              <a:gd name="connsiteY4" fmla="*/ 7817 h 3028006"/>
              <a:gd name="connsiteX5" fmla="*/ 1507787 w 1507787"/>
              <a:gd name="connsiteY5" fmla="*/ 0 h 3028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7787" h="3028006">
                <a:moveTo>
                  <a:pt x="1507787" y="0"/>
                </a:moveTo>
                <a:lnTo>
                  <a:pt x="1507787" y="3028006"/>
                </a:lnTo>
                <a:lnTo>
                  <a:pt x="1353625" y="3020189"/>
                </a:lnTo>
                <a:cubicBezTo>
                  <a:pt x="593314" y="2942658"/>
                  <a:pt x="0" y="2297904"/>
                  <a:pt x="0" y="1514003"/>
                </a:cubicBezTo>
                <a:cubicBezTo>
                  <a:pt x="0" y="730102"/>
                  <a:pt x="593314" y="85349"/>
                  <a:pt x="1353625" y="7817"/>
                </a:cubicBezTo>
                <a:lnTo>
                  <a:pt x="1507787" y="0"/>
                </a:lnTo>
                <a:close/>
              </a:path>
            </a:pathLst>
          </a:custGeom>
          <a:solidFill>
            <a:srgbClr val="FCBD1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51" name="Gráfico 50" descr="Hombre">
            <a:extLst>
              <a:ext uri="{FF2B5EF4-FFF2-40B4-BE49-F238E27FC236}">
                <a16:creationId xmlns="" xmlns:a16="http://schemas.microsoft.com/office/drawing/2014/main" id="{9B13ED0F-D1E1-488F-899F-49EC847EF967}"/>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 xmlns:asvg="http://schemas.microsoft.com/office/drawing/2016/SVG/main" r:embed="rId16"/>
              </a:ext>
            </a:extLst>
          </a:blip>
          <a:stretch>
            <a:fillRect/>
          </a:stretch>
        </p:blipFill>
        <p:spPr>
          <a:xfrm>
            <a:off x="12372728" y="2561283"/>
            <a:ext cx="538735" cy="538735"/>
          </a:xfrm>
          <a:prstGeom prst="rect">
            <a:avLst/>
          </a:prstGeom>
        </p:spPr>
      </p:pic>
      <p:pic>
        <p:nvPicPr>
          <p:cNvPr id="53" name="Gráfico 52" descr="Mujer">
            <a:extLst>
              <a:ext uri="{FF2B5EF4-FFF2-40B4-BE49-F238E27FC236}">
                <a16:creationId xmlns="" xmlns:a16="http://schemas.microsoft.com/office/drawing/2014/main" id="{9BE95078-A08B-4459-94C5-51A3009780A8}"/>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 xmlns:asvg="http://schemas.microsoft.com/office/drawing/2016/SVG/main" r:embed="rId18"/>
              </a:ext>
            </a:extLst>
          </a:blip>
          <a:stretch>
            <a:fillRect/>
          </a:stretch>
        </p:blipFill>
        <p:spPr>
          <a:xfrm>
            <a:off x="12905404" y="2561520"/>
            <a:ext cx="538735" cy="538735"/>
          </a:xfrm>
          <a:prstGeom prst="rect">
            <a:avLst/>
          </a:prstGeom>
        </p:spPr>
      </p:pic>
      <p:pic>
        <p:nvPicPr>
          <p:cNvPr id="55" name="Imagen 54" descr="Imagen que contiene texto, mapa&#10;&#10;Descripción generada automáticamente">
            <a:extLst>
              <a:ext uri="{FF2B5EF4-FFF2-40B4-BE49-F238E27FC236}">
                <a16:creationId xmlns="" xmlns:a16="http://schemas.microsoft.com/office/drawing/2014/main" id="{C8144E87-3A06-49F6-BE2D-CB3426E0E0E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61223" r="80610"/>
          <a:stretch/>
        </p:blipFill>
        <p:spPr>
          <a:xfrm>
            <a:off x="77820" y="6120461"/>
            <a:ext cx="2200513" cy="3082086"/>
          </a:xfrm>
          <a:prstGeom prst="rect">
            <a:avLst/>
          </a:prstGeom>
        </p:spPr>
      </p:pic>
      <p:sp>
        <p:nvSpPr>
          <p:cNvPr id="57" name="CuadroTexto 56">
            <a:extLst>
              <a:ext uri="{FF2B5EF4-FFF2-40B4-BE49-F238E27FC236}">
                <a16:creationId xmlns="" xmlns:a16="http://schemas.microsoft.com/office/drawing/2014/main" id="{1521F77E-27FC-4D40-B7A8-740662F6EE50}"/>
              </a:ext>
            </a:extLst>
          </p:cNvPr>
          <p:cNvSpPr txBox="1"/>
          <p:nvPr/>
        </p:nvSpPr>
        <p:spPr>
          <a:xfrm>
            <a:off x="115909" y="143190"/>
            <a:ext cx="15274345" cy="959622"/>
          </a:xfrm>
          <a:prstGeom prst="rect">
            <a:avLst/>
          </a:prstGeom>
          <a:noFill/>
        </p:spPr>
        <p:txBody>
          <a:bodyPr wrap="square" rtlCol="0">
            <a:spAutoFit/>
          </a:bodyPr>
          <a:lstStyle/>
          <a:p>
            <a:r>
              <a:rPr lang="x-none" sz="2818" b="1" dirty="0">
                <a:solidFill>
                  <a:schemeClr val="bg1"/>
                </a:solidFill>
              </a:rPr>
              <a:t>   </a:t>
            </a:r>
            <a:r>
              <a:rPr lang="es-CO" sz="2818" b="1" dirty="0">
                <a:solidFill>
                  <a:schemeClr val="bg1"/>
                </a:solidFill>
              </a:rPr>
              <a:t>Caracterización socioeconómica. Ruta </a:t>
            </a:r>
            <a:r>
              <a:rPr lang="es-CO" sz="2818" b="1" dirty="0" smtClean="0">
                <a:solidFill>
                  <a:schemeClr val="bg1"/>
                </a:solidFill>
              </a:rPr>
              <a:t>AG501</a:t>
            </a:r>
            <a:endParaRPr lang="es-ES" sz="2818" b="1" dirty="0">
              <a:solidFill>
                <a:schemeClr val="bg1"/>
              </a:solidFill>
            </a:endParaRPr>
          </a:p>
          <a:p>
            <a:endParaRPr lang="es-ES" sz="2818" b="1" dirty="0">
              <a:solidFill>
                <a:schemeClr val="bg1"/>
              </a:solidFill>
            </a:endParaRPr>
          </a:p>
        </p:txBody>
      </p:sp>
    </p:spTree>
    <p:extLst>
      <p:ext uri="{BB962C8B-B14F-4D97-AF65-F5344CB8AC3E}">
        <p14:creationId xmlns:p14="http://schemas.microsoft.com/office/powerpoint/2010/main" val="28221435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n 15" descr="Imagen que contiene texto, mapa&#10;&#10;Descripción generada automáticamente">
            <a:extLst>
              <a:ext uri="{FF2B5EF4-FFF2-40B4-BE49-F238E27FC236}">
                <a16:creationId xmlns="" xmlns:a16="http://schemas.microsoft.com/office/drawing/2014/main" id="{F8DF6A9F-B430-47BA-9F63-585BE630A0F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31651" y="843222"/>
            <a:ext cx="12649861" cy="8859578"/>
          </a:xfrm>
          <a:prstGeom prst="rect">
            <a:avLst/>
          </a:prstGeom>
        </p:spPr>
      </p:pic>
      <p:sp>
        <p:nvSpPr>
          <p:cNvPr id="6" name="Elipse 5">
            <a:extLst>
              <a:ext uri="{FF2B5EF4-FFF2-40B4-BE49-F238E27FC236}">
                <a16:creationId xmlns="" xmlns:a16="http://schemas.microsoft.com/office/drawing/2014/main" id="{BC1615C3-E1B7-4773-A2B5-7A78923D8A73}"/>
              </a:ext>
            </a:extLst>
          </p:cNvPr>
          <p:cNvSpPr/>
          <p:nvPr/>
        </p:nvSpPr>
        <p:spPr>
          <a:xfrm>
            <a:off x="12021652" y="3880951"/>
            <a:ext cx="197119" cy="197119"/>
          </a:xfrm>
          <a:prstGeom prst="ellipse">
            <a:avLst/>
          </a:prstGeom>
          <a:solidFill>
            <a:schemeClr val="bg1"/>
          </a:solidFill>
          <a:ln w="38100">
            <a:solidFill>
              <a:srgbClr val="FCBD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7" name="Elipse 6">
            <a:extLst>
              <a:ext uri="{FF2B5EF4-FFF2-40B4-BE49-F238E27FC236}">
                <a16:creationId xmlns="" xmlns:a16="http://schemas.microsoft.com/office/drawing/2014/main" id="{7C521530-B5E5-4926-BB4F-723DD3BE86D2}"/>
              </a:ext>
            </a:extLst>
          </p:cNvPr>
          <p:cNvSpPr/>
          <p:nvPr/>
        </p:nvSpPr>
        <p:spPr>
          <a:xfrm>
            <a:off x="12257885" y="3306276"/>
            <a:ext cx="197119" cy="197119"/>
          </a:xfrm>
          <a:prstGeom prst="ellipse">
            <a:avLst/>
          </a:prstGeom>
          <a:solidFill>
            <a:schemeClr val="bg1"/>
          </a:solidFill>
          <a:ln w="38100">
            <a:solidFill>
              <a:srgbClr val="FCBD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8" name="Elipse 7">
            <a:extLst>
              <a:ext uri="{FF2B5EF4-FFF2-40B4-BE49-F238E27FC236}">
                <a16:creationId xmlns="" xmlns:a16="http://schemas.microsoft.com/office/drawing/2014/main" id="{C9DA97FF-210B-4ECE-8472-0699EBCD1856}"/>
              </a:ext>
            </a:extLst>
          </p:cNvPr>
          <p:cNvSpPr/>
          <p:nvPr/>
        </p:nvSpPr>
        <p:spPr>
          <a:xfrm>
            <a:off x="11603026" y="4353540"/>
            <a:ext cx="197119" cy="197119"/>
          </a:xfrm>
          <a:prstGeom prst="ellipse">
            <a:avLst/>
          </a:prstGeom>
          <a:solidFill>
            <a:schemeClr val="bg1"/>
          </a:solidFill>
          <a:ln w="38100">
            <a:solidFill>
              <a:srgbClr val="FCBD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9" name="Elipse 8">
            <a:extLst>
              <a:ext uri="{FF2B5EF4-FFF2-40B4-BE49-F238E27FC236}">
                <a16:creationId xmlns="" xmlns:a16="http://schemas.microsoft.com/office/drawing/2014/main" id="{A53C904F-ED38-4643-9DBE-6B4A1010E6BC}"/>
              </a:ext>
            </a:extLst>
          </p:cNvPr>
          <p:cNvSpPr/>
          <p:nvPr/>
        </p:nvSpPr>
        <p:spPr>
          <a:xfrm>
            <a:off x="11701586" y="4914559"/>
            <a:ext cx="197119" cy="197119"/>
          </a:xfrm>
          <a:prstGeom prst="ellipse">
            <a:avLst/>
          </a:prstGeom>
          <a:solidFill>
            <a:schemeClr val="bg1"/>
          </a:solidFill>
          <a:ln w="38100">
            <a:solidFill>
              <a:srgbClr val="FCBD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0" name="Elipse 9">
            <a:extLst>
              <a:ext uri="{FF2B5EF4-FFF2-40B4-BE49-F238E27FC236}">
                <a16:creationId xmlns="" xmlns:a16="http://schemas.microsoft.com/office/drawing/2014/main" id="{3994843B-BE4A-4CEB-969E-626717B1C28B}"/>
              </a:ext>
            </a:extLst>
          </p:cNvPr>
          <p:cNvSpPr/>
          <p:nvPr/>
        </p:nvSpPr>
        <p:spPr>
          <a:xfrm>
            <a:off x="11898705" y="5427612"/>
            <a:ext cx="197119" cy="197119"/>
          </a:xfrm>
          <a:prstGeom prst="ellipse">
            <a:avLst/>
          </a:prstGeom>
          <a:solidFill>
            <a:schemeClr val="bg1"/>
          </a:solidFill>
          <a:ln w="38100">
            <a:solidFill>
              <a:srgbClr val="FCBD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1" name="Elipse 10">
            <a:extLst>
              <a:ext uri="{FF2B5EF4-FFF2-40B4-BE49-F238E27FC236}">
                <a16:creationId xmlns="" xmlns:a16="http://schemas.microsoft.com/office/drawing/2014/main" id="{41B16164-773A-4ECA-9D0F-40F0676C7CF7}"/>
              </a:ext>
            </a:extLst>
          </p:cNvPr>
          <p:cNvSpPr/>
          <p:nvPr/>
        </p:nvSpPr>
        <p:spPr>
          <a:xfrm>
            <a:off x="11898706" y="6345681"/>
            <a:ext cx="197119" cy="197119"/>
          </a:xfrm>
          <a:prstGeom prst="ellipse">
            <a:avLst/>
          </a:prstGeom>
          <a:solidFill>
            <a:schemeClr val="bg1"/>
          </a:solidFill>
          <a:ln w="38100">
            <a:solidFill>
              <a:srgbClr val="FCBD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2" name="Elipse 11">
            <a:extLst>
              <a:ext uri="{FF2B5EF4-FFF2-40B4-BE49-F238E27FC236}">
                <a16:creationId xmlns="" xmlns:a16="http://schemas.microsoft.com/office/drawing/2014/main" id="{0CDB35BA-4079-4E22-9577-80DD7FA5099F}"/>
              </a:ext>
            </a:extLst>
          </p:cNvPr>
          <p:cNvSpPr/>
          <p:nvPr/>
        </p:nvSpPr>
        <p:spPr>
          <a:xfrm>
            <a:off x="12149803" y="7514081"/>
            <a:ext cx="197119" cy="197119"/>
          </a:xfrm>
          <a:prstGeom prst="ellipse">
            <a:avLst/>
          </a:prstGeom>
          <a:solidFill>
            <a:schemeClr val="bg1"/>
          </a:solidFill>
          <a:ln w="38100">
            <a:solidFill>
              <a:srgbClr val="FCBD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3" name="Elipse 12">
            <a:extLst>
              <a:ext uri="{FF2B5EF4-FFF2-40B4-BE49-F238E27FC236}">
                <a16:creationId xmlns="" xmlns:a16="http://schemas.microsoft.com/office/drawing/2014/main" id="{1136DCE3-E93E-4ACB-8E3C-A42C8327FCC8}"/>
              </a:ext>
            </a:extLst>
          </p:cNvPr>
          <p:cNvSpPr/>
          <p:nvPr/>
        </p:nvSpPr>
        <p:spPr>
          <a:xfrm>
            <a:off x="4958426" y="8596978"/>
            <a:ext cx="197119" cy="197119"/>
          </a:xfrm>
          <a:prstGeom prst="ellipse">
            <a:avLst/>
          </a:prstGeom>
          <a:solidFill>
            <a:schemeClr val="bg1"/>
          </a:solidFill>
          <a:ln w="38100">
            <a:solidFill>
              <a:srgbClr val="FCBD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4" name="CuadroTexto 13">
            <a:extLst>
              <a:ext uri="{FF2B5EF4-FFF2-40B4-BE49-F238E27FC236}">
                <a16:creationId xmlns="" xmlns:a16="http://schemas.microsoft.com/office/drawing/2014/main" id="{1B6D6530-1957-4FB7-B355-007D0D24CFA8}"/>
              </a:ext>
            </a:extLst>
          </p:cNvPr>
          <p:cNvSpPr txBox="1"/>
          <p:nvPr/>
        </p:nvSpPr>
        <p:spPr>
          <a:xfrm>
            <a:off x="1049524" y="3485903"/>
            <a:ext cx="3463739" cy="3477875"/>
          </a:xfrm>
          <a:prstGeom prst="rect">
            <a:avLst/>
          </a:prstGeom>
          <a:noFill/>
          <a:ln>
            <a:solidFill>
              <a:srgbClr val="004E9E"/>
            </a:solidFill>
          </a:ln>
        </p:spPr>
        <p:txBody>
          <a:bodyPr wrap="square" rtlCol="0">
            <a:spAutoFit/>
          </a:bodyPr>
          <a:lstStyle/>
          <a:p>
            <a:pPr algn="ctr"/>
            <a:r>
              <a:rPr lang="es-CO" sz="2800" b="1" dirty="0">
                <a:solidFill>
                  <a:srgbClr val="004E9E"/>
                </a:solidFill>
              </a:rPr>
              <a:t>1</a:t>
            </a:r>
            <a:r>
              <a:rPr lang="es-CO" sz="3200" b="1" dirty="0">
                <a:solidFill>
                  <a:srgbClr val="004E9E"/>
                </a:solidFill>
              </a:rPr>
              <a:t> </a:t>
            </a:r>
            <a:r>
              <a:rPr lang="es-CO" sz="2800" b="1" dirty="0">
                <a:solidFill>
                  <a:srgbClr val="004E9E"/>
                </a:solidFill>
              </a:rPr>
              <a:t>ruta nueva </a:t>
            </a:r>
          </a:p>
          <a:p>
            <a:pPr algn="ctr"/>
            <a:r>
              <a:rPr lang="es-CO" sz="2800" b="1" dirty="0">
                <a:solidFill>
                  <a:srgbClr val="004E9E"/>
                </a:solidFill>
              </a:rPr>
              <a:t>(AG501) </a:t>
            </a:r>
            <a:endParaRPr lang="es-CO" sz="3200" b="1" dirty="0">
              <a:solidFill>
                <a:srgbClr val="004E9E"/>
              </a:solidFill>
            </a:endParaRPr>
          </a:p>
          <a:p>
            <a:pPr algn="ctr"/>
            <a:endParaRPr lang="es-CO" sz="500" b="1" dirty="0">
              <a:solidFill>
                <a:srgbClr val="004E9E"/>
              </a:solidFill>
            </a:endParaRPr>
          </a:p>
          <a:p>
            <a:pPr algn="ctr"/>
            <a:endParaRPr lang="es-CO" sz="500" b="1" dirty="0">
              <a:solidFill>
                <a:srgbClr val="004E9E"/>
              </a:solidFill>
            </a:endParaRPr>
          </a:p>
          <a:p>
            <a:pPr algn="ctr"/>
            <a:endParaRPr lang="es-CO" sz="500" b="1" dirty="0">
              <a:solidFill>
                <a:srgbClr val="004E9E"/>
              </a:solidFill>
            </a:endParaRPr>
          </a:p>
          <a:p>
            <a:pPr algn="ctr"/>
            <a:r>
              <a:rPr lang="es-CO" sz="1800" b="1" dirty="0">
                <a:solidFill>
                  <a:schemeClr val="tx1">
                    <a:lumMod val="65000"/>
                    <a:lumOff val="35000"/>
                  </a:schemeClr>
                </a:solidFill>
              </a:rPr>
              <a:t>Da acceso a </a:t>
            </a:r>
          </a:p>
          <a:p>
            <a:pPr algn="ctr"/>
            <a:endParaRPr lang="es-CO" sz="500" b="1" dirty="0">
              <a:solidFill>
                <a:schemeClr val="tx1">
                  <a:lumMod val="65000"/>
                  <a:lumOff val="35000"/>
                </a:schemeClr>
              </a:solidFill>
            </a:endParaRPr>
          </a:p>
          <a:p>
            <a:pPr algn="ctr"/>
            <a:r>
              <a:rPr lang="es-CO" sz="6600" b="1" dirty="0">
                <a:solidFill>
                  <a:srgbClr val="004E9E"/>
                </a:solidFill>
              </a:rPr>
              <a:t>264</a:t>
            </a:r>
            <a:r>
              <a:rPr lang="es-CO" sz="3200" b="1" dirty="0">
                <a:solidFill>
                  <a:srgbClr val="004E9E"/>
                </a:solidFill>
              </a:rPr>
              <a:t> </a:t>
            </a:r>
          </a:p>
          <a:p>
            <a:pPr algn="ctr"/>
            <a:r>
              <a:rPr lang="es-CO" sz="2800" b="1" dirty="0">
                <a:solidFill>
                  <a:srgbClr val="004E9E"/>
                </a:solidFill>
              </a:rPr>
              <a:t>rutas </a:t>
            </a:r>
          </a:p>
          <a:p>
            <a:pPr algn="ctr"/>
            <a:r>
              <a:rPr lang="es-CO" sz="2800" b="1" dirty="0">
                <a:solidFill>
                  <a:srgbClr val="004E9E"/>
                </a:solidFill>
              </a:rPr>
              <a:t>existentes</a:t>
            </a:r>
            <a:endParaRPr lang="es-CO" sz="3200" b="1" dirty="0">
              <a:solidFill>
                <a:srgbClr val="004E9E"/>
              </a:solidFill>
            </a:endParaRPr>
          </a:p>
        </p:txBody>
      </p:sp>
      <p:sp>
        <p:nvSpPr>
          <p:cNvPr id="15" name="CuadroTexto 14">
            <a:extLst>
              <a:ext uri="{FF2B5EF4-FFF2-40B4-BE49-F238E27FC236}">
                <a16:creationId xmlns="" xmlns:a16="http://schemas.microsoft.com/office/drawing/2014/main" id="{F807580B-A2C2-4D5F-AA4D-549567224152}"/>
              </a:ext>
            </a:extLst>
          </p:cNvPr>
          <p:cNvSpPr txBox="1"/>
          <p:nvPr/>
        </p:nvSpPr>
        <p:spPr>
          <a:xfrm>
            <a:off x="115909" y="143190"/>
            <a:ext cx="15274345" cy="959622"/>
          </a:xfrm>
          <a:prstGeom prst="rect">
            <a:avLst/>
          </a:prstGeom>
          <a:noFill/>
        </p:spPr>
        <p:txBody>
          <a:bodyPr wrap="square" rtlCol="0">
            <a:spAutoFit/>
          </a:bodyPr>
          <a:lstStyle/>
          <a:p>
            <a:r>
              <a:rPr lang="x-none" sz="2818" b="1" dirty="0">
                <a:solidFill>
                  <a:schemeClr val="bg1"/>
                </a:solidFill>
              </a:rPr>
              <a:t>   </a:t>
            </a:r>
            <a:r>
              <a:rPr lang="es-CO" sz="2818" b="1" dirty="0">
                <a:solidFill>
                  <a:schemeClr val="bg1"/>
                </a:solidFill>
              </a:rPr>
              <a:t>Acceso al Sistema desde la Ruta </a:t>
            </a:r>
            <a:r>
              <a:rPr lang="es-CO" sz="2818" b="1" dirty="0" smtClean="0">
                <a:solidFill>
                  <a:schemeClr val="bg1"/>
                </a:solidFill>
              </a:rPr>
              <a:t>AG501</a:t>
            </a:r>
            <a:endParaRPr lang="es-ES" sz="2818" b="1" dirty="0">
              <a:solidFill>
                <a:schemeClr val="bg1"/>
              </a:solidFill>
            </a:endParaRPr>
          </a:p>
          <a:p>
            <a:endParaRPr lang="es-ES" sz="2818" b="1" dirty="0">
              <a:solidFill>
                <a:schemeClr val="bg1"/>
              </a:solidFill>
            </a:endParaRPr>
          </a:p>
        </p:txBody>
      </p:sp>
      <p:sp>
        <p:nvSpPr>
          <p:cNvPr id="18" name="CuadroTexto 17">
            <a:extLst>
              <a:ext uri="{FF2B5EF4-FFF2-40B4-BE49-F238E27FC236}">
                <a16:creationId xmlns="" xmlns:a16="http://schemas.microsoft.com/office/drawing/2014/main" id="{1B6D6530-1957-4FB7-B355-007D0D24CFA8}"/>
              </a:ext>
            </a:extLst>
          </p:cNvPr>
          <p:cNvSpPr txBox="1"/>
          <p:nvPr/>
        </p:nvSpPr>
        <p:spPr>
          <a:xfrm>
            <a:off x="8773066" y="8286265"/>
            <a:ext cx="2647969" cy="1015663"/>
          </a:xfrm>
          <a:prstGeom prst="rect">
            <a:avLst/>
          </a:prstGeom>
          <a:noFill/>
          <a:ln>
            <a:solidFill>
              <a:srgbClr val="004E9E"/>
            </a:solidFill>
          </a:ln>
        </p:spPr>
        <p:txBody>
          <a:bodyPr wrap="square" rtlCol="0">
            <a:spAutoFit/>
          </a:bodyPr>
          <a:lstStyle/>
          <a:p>
            <a:pPr algn="ctr"/>
            <a:r>
              <a:rPr lang="es-CO" sz="2000" b="1" dirty="0" smtClean="0">
                <a:solidFill>
                  <a:srgbClr val="004E9E"/>
                </a:solidFill>
              </a:rPr>
              <a:t>$ 2.200</a:t>
            </a:r>
            <a:endParaRPr lang="es-CO" sz="2000" b="1" dirty="0" smtClean="0">
              <a:solidFill>
                <a:schemeClr val="accent2">
                  <a:lumMod val="75000"/>
                </a:schemeClr>
              </a:solidFill>
            </a:endParaRPr>
          </a:p>
          <a:p>
            <a:pPr algn="ctr"/>
            <a:r>
              <a:rPr lang="es-CO" sz="2000" b="1" dirty="0" smtClean="0">
                <a:solidFill>
                  <a:schemeClr val="bg1">
                    <a:lumMod val="50000"/>
                  </a:schemeClr>
                </a:solidFill>
              </a:rPr>
              <a:t>$ 0 Transbordo al Zonal</a:t>
            </a:r>
            <a:r>
              <a:rPr lang="es-CO" sz="2000" b="1" dirty="0" smtClean="0">
                <a:solidFill>
                  <a:srgbClr val="004E9E"/>
                </a:solidFill>
              </a:rPr>
              <a:t> </a:t>
            </a:r>
            <a:endParaRPr lang="es-CO" sz="2000" b="1" dirty="0">
              <a:solidFill>
                <a:srgbClr val="004E9E"/>
              </a:solidFill>
            </a:endParaRPr>
          </a:p>
        </p:txBody>
      </p:sp>
    </p:spTree>
    <p:extLst>
      <p:ext uri="{BB962C8B-B14F-4D97-AF65-F5344CB8AC3E}">
        <p14:creationId xmlns:p14="http://schemas.microsoft.com/office/powerpoint/2010/main" val="39881424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Imagen 45" descr="Imagen que contiene texto, mapa&#10;&#10;Descripción generada automáticamente">
            <a:extLst>
              <a:ext uri="{FF2B5EF4-FFF2-40B4-BE49-F238E27FC236}">
                <a16:creationId xmlns="" xmlns:a16="http://schemas.microsoft.com/office/drawing/2014/main" id="{B99863D9-3EED-4DF8-BE42-0C5D39BBEC6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31652" y="843222"/>
            <a:ext cx="12649861" cy="8859578"/>
          </a:xfrm>
          <a:prstGeom prst="rect">
            <a:avLst/>
          </a:prstGeom>
        </p:spPr>
      </p:pic>
      <p:sp>
        <p:nvSpPr>
          <p:cNvPr id="47" name="CuadroTexto 46">
            <a:extLst>
              <a:ext uri="{FF2B5EF4-FFF2-40B4-BE49-F238E27FC236}">
                <a16:creationId xmlns="" xmlns:a16="http://schemas.microsoft.com/office/drawing/2014/main" id="{3CCC0063-8E4B-4EFB-9FD4-A49E1B9A3379}"/>
              </a:ext>
            </a:extLst>
          </p:cNvPr>
          <p:cNvSpPr txBox="1"/>
          <p:nvPr/>
        </p:nvSpPr>
        <p:spPr>
          <a:xfrm>
            <a:off x="1049524" y="3485903"/>
            <a:ext cx="3463739" cy="3539430"/>
          </a:xfrm>
          <a:prstGeom prst="rect">
            <a:avLst/>
          </a:prstGeom>
          <a:noFill/>
          <a:ln>
            <a:solidFill>
              <a:srgbClr val="004E9E"/>
            </a:solidFill>
          </a:ln>
        </p:spPr>
        <p:txBody>
          <a:bodyPr wrap="square" rtlCol="0">
            <a:spAutoFit/>
          </a:bodyPr>
          <a:lstStyle/>
          <a:p>
            <a:pPr algn="ctr"/>
            <a:r>
              <a:rPr lang="es-CO" sz="2800" b="1" dirty="0">
                <a:solidFill>
                  <a:srgbClr val="004E9E"/>
                </a:solidFill>
              </a:rPr>
              <a:t>1</a:t>
            </a:r>
            <a:r>
              <a:rPr lang="es-CO" sz="3200" b="1" dirty="0">
                <a:solidFill>
                  <a:srgbClr val="004E9E"/>
                </a:solidFill>
              </a:rPr>
              <a:t> </a:t>
            </a:r>
            <a:r>
              <a:rPr lang="es-CO" sz="2800" b="1" dirty="0">
                <a:solidFill>
                  <a:srgbClr val="004E9E"/>
                </a:solidFill>
              </a:rPr>
              <a:t>ruta nueva </a:t>
            </a:r>
          </a:p>
          <a:p>
            <a:pPr algn="ctr"/>
            <a:r>
              <a:rPr lang="es-CO" sz="2800" b="1" dirty="0" smtClean="0">
                <a:solidFill>
                  <a:srgbClr val="004E9E"/>
                </a:solidFill>
              </a:rPr>
              <a:t>(AG501) </a:t>
            </a:r>
            <a:endParaRPr lang="es-CO" sz="3200" b="1" dirty="0">
              <a:solidFill>
                <a:srgbClr val="004E9E"/>
              </a:solidFill>
            </a:endParaRPr>
          </a:p>
          <a:p>
            <a:pPr algn="ctr"/>
            <a:endParaRPr lang="es-CO" sz="500" b="1" dirty="0">
              <a:solidFill>
                <a:srgbClr val="004E9E"/>
              </a:solidFill>
            </a:endParaRPr>
          </a:p>
          <a:p>
            <a:pPr algn="ctr"/>
            <a:endParaRPr lang="es-CO" sz="500" b="1" dirty="0">
              <a:solidFill>
                <a:srgbClr val="004E9E"/>
              </a:solidFill>
            </a:endParaRPr>
          </a:p>
          <a:p>
            <a:pPr algn="ctr"/>
            <a:endParaRPr lang="es-CO" sz="500" b="1" dirty="0">
              <a:solidFill>
                <a:srgbClr val="004E9E"/>
              </a:solidFill>
            </a:endParaRPr>
          </a:p>
          <a:p>
            <a:pPr algn="ctr"/>
            <a:r>
              <a:rPr lang="es-CO" sz="1800" b="1" dirty="0">
                <a:solidFill>
                  <a:schemeClr val="tx1">
                    <a:lumMod val="65000"/>
                    <a:lumOff val="35000"/>
                  </a:schemeClr>
                </a:solidFill>
              </a:rPr>
              <a:t>Da acceso a </a:t>
            </a:r>
          </a:p>
          <a:p>
            <a:pPr algn="ctr"/>
            <a:endParaRPr lang="es-CO" sz="500" b="1" dirty="0">
              <a:solidFill>
                <a:schemeClr val="tx1">
                  <a:lumMod val="65000"/>
                  <a:lumOff val="35000"/>
                </a:schemeClr>
              </a:solidFill>
            </a:endParaRPr>
          </a:p>
          <a:p>
            <a:pPr algn="ctr"/>
            <a:r>
              <a:rPr lang="es-CO" sz="6600" b="1" dirty="0">
                <a:solidFill>
                  <a:srgbClr val="EA6C73"/>
                </a:solidFill>
              </a:rPr>
              <a:t>TODO</a:t>
            </a:r>
            <a:endParaRPr lang="es-CO" sz="3200" b="1" dirty="0">
              <a:solidFill>
                <a:srgbClr val="EA6C73"/>
              </a:solidFill>
            </a:endParaRPr>
          </a:p>
          <a:p>
            <a:pPr algn="ctr"/>
            <a:r>
              <a:rPr lang="es-CO" sz="2800" b="1" dirty="0">
                <a:solidFill>
                  <a:schemeClr val="tx1">
                    <a:lumMod val="65000"/>
                    <a:lumOff val="35000"/>
                  </a:schemeClr>
                </a:solidFill>
              </a:rPr>
              <a:t>El</a:t>
            </a:r>
            <a:r>
              <a:rPr lang="es-CO" sz="2800" b="1" dirty="0">
                <a:solidFill>
                  <a:srgbClr val="004E9E"/>
                </a:solidFill>
              </a:rPr>
              <a:t> </a:t>
            </a:r>
            <a:r>
              <a:rPr lang="es-CO" sz="2800" b="1" dirty="0">
                <a:solidFill>
                  <a:schemeClr val="tx1">
                    <a:lumMod val="65000"/>
                    <a:lumOff val="35000"/>
                  </a:schemeClr>
                </a:solidFill>
              </a:rPr>
              <a:t>sistema troncal</a:t>
            </a:r>
          </a:p>
          <a:p>
            <a:pPr algn="ctr"/>
            <a:r>
              <a:rPr lang="es-CO" sz="2800" b="1" dirty="0">
                <a:solidFill>
                  <a:schemeClr val="tx1">
                    <a:lumMod val="65000"/>
                    <a:lumOff val="35000"/>
                  </a:schemeClr>
                </a:solidFill>
              </a:rPr>
              <a:t>y </a:t>
            </a:r>
            <a:r>
              <a:rPr lang="es-CO" sz="2800" b="1" dirty="0" err="1">
                <a:solidFill>
                  <a:schemeClr val="tx1">
                    <a:lumMod val="65000"/>
                    <a:lumOff val="35000"/>
                  </a:schemeClr>
                </a:solidFill>
              </a:rPr>
              <a:t>TransMiCable</a:t>
            </a:r>
            <a:endParaRPr lang="es-CO" sz="3200" b="1" dirty="0">
              <a:solidFill>
                <a:schemeClr val="tx1">
                  <a:lumMod val="65000"/>
                  <a:lumOff val="35000"/>
                </a:schemeClr>
              </a:solidFill>
            </a:endParaRPr>
          </a:p>
        </p:txBody>
      </p:sp>
      <p:sp>
        <p:nvSpPr>
          <p:cNvPr id="6" name="CuadroTexto 5">
            <a:extLst>
              <a:ext uri="{FF2B5EF4-FFF2-40B4-BE49-F238E27FC236}">
                <a16:creationId xmlns="" xmlns:a16="http://schemas.microsoft.com/office/drawing/2014/main" id="{C5F553A4-68BD-46AB-93B9-B99EEE4FDF15}"/>
              </a:ext>
            </a:extLst>
          </p:cNvPr>
          <p:cNvSpPr txBox="1"/>
          <p:nvPr/>
        </p:nvSpPr>
        <p:spPr>
          <a:xfrm>
            <a:off x="115909" y="143190"/>
            <a:ext cx="15274345" cy="959622"/>
          </a:xfrm>
          <a:prstGeom prst="rect">
            <a:avLst/>
          </a:prstGeom>
          <a:noFill/>
        </p:spPr>
        <p:txBody>
          <a:bodyPr wrap="square" rtlCol="0">
            <a:spAutoFit/>
          </a:bodyPr>
          <a:lstStyle/>
          <a:p>
            <a:r>
              <a:rPr lang="x-none" sz="2818" b="1" dirty="0">
                <a:solidFill>
                  <a:schemeClr val="bg1"/>
                </a:solidFill>
              </a:rPr>
              <a:t>   </a:t>
            </a:r>
            <a:r>
              <a:rPr lang="es-CO" sz="2818" b="1" dirty="0">
                <a:solidFill>
                  <a:schemeClr val="bg1"/>
                </a:solidFill>
              </a:rPr>
              <a:t>Acceso al Sistema desde la </a:t>
            </a:r>
            <a:r>
              <a:rPr lang="es-CO" sz="2818" b="1" dirty="0" smtClean="0">
                <a:solidFill>
                  <a:schemeClr val="bg1"/>
                </a:solidFill>
              </a:rPr>
              <a:t>Ruta AG501 </a:t>
            </a:r>
            <a:endParaRPr lang="es-ES" sz="2818" b="1" dirty="0">
              <a:solidFill>
                <a:schemeClr val="bg1"/>
              </a:solidFill>
            </a:endParaRPr>
          </a:p>
          <a:p>
            <a:endParaRPr lang="es-ES" sz="2818" b="1" dirty="0">
              <a:solidFill>
                <a:schemeClr val="bg1"/>
              </a:solidFill>
            </a:endParaRPr>
          </a:p>
        </p:txBody>
      </p:sp>
      <p:sp>
        <p:nvSpPr>
          <p:cNvPr id="5" name="CuadroTexto 4">
            <a:extLst>
              <a:ext uri="{FF2B5EF4-FFF2-40B4-BE49-F238E27FC236}">
                <a16:creationId xmlns="" xmlns:a16="http://schemas.microsoft.com/office/drawing/2014/main" id="{1B6D6530-1957-4FB7-B355-007D0D24CFA8}"/>
              </a:ext>
            </a:extLst>
          </p:cNvPr>
          <p:cNvSpPr txBox="1"/>
          <p:nvPr/>
        </p:nvSpPr>
        <p:spPr>
          <a:xfrm>
            <a:off x="7753081" y="7939297"/>
            <a:ext cx="2593839" cy="1015663"/>
          </a:xfrm>
          <a:prstGeom prst="rect">
            <a:avLst/>
          </a:prstGeom>
          <a:noFill/>
          <a:ln>
            <a:solidFill>
              <a:srgbClr val="004E9E"/>
            </a:solidFill>
          </a:ln>
        </p:spPr>
        <p:txBody>
          <a:bodyPr wrap="square" rtlCol="0">
            <a:spAutoFit/>
          </a:bodyPr>
          <a:lstStyle/>
          <a:p>
            <a:pPr algn="ctr"/>
            <a:r>
              <a:rPr lang="es-CO" sz="2000" b="1" dirty="0" smtClean="0">
                <a:solidFill>
                  <a:srgbClr val="004E9E"/>
                </a:solidFill>
              </a:rPr>
              <a:t>$ 2.200</a:t>
            </a:r>
            <a:endParaRPr lang="es-CO" sz="2000" b="1" dirty="0" smtClean="0">
              <a:solidFill>
                <a:schemeClr val="accent2">
                  <a:lumMod val="75000"/>
                </a:schemeClr>
              </a:solidFill>
            </a:endParaRPr>
          </a:p>
          <a:p>
            <a:pPr algn="ctr"/>
            <a:r>
              <a:rPr lang="es-CO" sz="2000" b="1" dirty="0" smtClean="0">
                <a:solidFill>
                  <a:schemeClr val="bg1">
                    <a:lumMod val="50000"/>
                  </a:schemeClr>
                </a:solidFill>
              </a:rPr>
              <a:t>$ 200 Transbordo al Troncal</a:t>
            </a:r>
          </a:p>
        </p:txBody>
      </p:sp>
    </p:spTree>
    <p:extLst>
      <p:ext uri="{BB962C8B-B14F-4D97-AF65-F5344CB8AC3E}">
        <p14:creationId xmlns:p14="http://schemas.microsoft.com/office/powerpoint/2010/main" val="29857100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Imagen 2" descr="Imagen que contiene texto, mapa&#10;&#10;Descripción generada automáticamente">
            <a:extLst>
              <a:ext uri="{FF2B5EF4-FFF2-40B4-BE49-F238E27FC236}">
                <a16:creationId xmlns="" xmlns:a16="http://schemas.microsoft.com/office/drawing/2014/main" id="{AC028CE2-558E-4B04-8358-D33145EF5C20}"/>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t="8781"/>
          <a:stretch/>
        </p:blipFill>
        <p:spPr>
          <a:xfrm>
            <a:off x="2341937" y="852054"/>
            <a:ext cx="14839576" cy="8850745"/>
          </a:xfrm>
          <a:prstGeom prst="rect">
            <a:avLst/>
          </a:prstGeom>
        </p:spPr>
      </p:pic>
      <p:sp>
        <p:nvSpPr>
          <p:cNvPr id="5" name="Rectángulo 4">
            <a:extLst>
              <a:ext uri="{FF2B5EF4-FFF2-40B4-BE49-F238E27FC236}">
                <a16:creationId xmlns="" xmlns:a16="http://schemas.microsoft.com/office/drawing/2014/main" id="{3CBFF22B-0BEE-4B97-8D60-3EB1E64A12F9}"/>
              </a:ext>
            </a:extLst>
          </p:cNvPr>
          <p:cNvSpPr/>
          <p:nvPr/>
        </p:nvSpPr>
        <p:spPr>
          <a:xfrm rot="16200000">
            <a:off x="486894" y="350227"/>
            <a:ext cx="8865671" cy="9839459"/>
          </a:xfrm>
          <a:prstGeom prst="rect">
            <a:avLst/>
          </a:prstGeom>
          <a:gradFill>
            <a:gsLst>
              <a:gs pos="42000">
                <a:schemeClr val="bg1"/>
              </a:gs>
              <a:gs pos="0">
                <a:schemeClr val="accent1">
                  <a:lumMod val="5000"/>
                  <a:lumOff val="95000"/>
                </a:schemeClr>
              </a:gs>
              <a:gs pos="100000">
                <a:schemeClr val="bg1">
                  <a:alpha val="30000"/>
                </a:schemeClr>
              </a:gs>
              <a:gs pos="74000">
                <a:schemeClr val="bg1"/>
              </a:gs>
              <a:gs pos="100000">
                <a:schemeClr val="accent1">
                  <a:lumMod val="30000"/>
                  <a:lumOff val="70000"/>
                </a:scheme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4" name="Imagen 3" descr="Imagen que contiene texto, mapa&#10;&#10;Descripción generada automáticamente">
            <a:extLst>
              <a:ext uri="{FF2B5EF4-FFF2-40B4-BE49-F238E27FC236}">
                <a16:creationId xmlns="" xmlns:a16="http://schemas.microsoft.com/office/drawing/2014/main" id="{7323E5F2-EA88-4A2E-AC44-5AE0881DD616}"/>
              </a:ext>
            </a:extLst>
          </p:cNvPr>
          <p:cNvPicPr>
            <a:picLocks noChangeAspect="1"/>
          </p:cNvPicPr>
          <p:nvPr/>
        </p:nvPicPr>
        <p:blipFill rotWithShape="1">
          <a:blip r:embed="rId4">
            <a:extLst>
              <a:ext uri="{28A0092B-C50C-407E-A947-70E740481C1C}">
                <a14:useLocalDpi xmlns:a14="http://schemas.microsoft.com/office/drawing/2010/main" val="0"/>
              </a:ext>
            </a:extLst>
          </a:blip>
          <a:srcRect t="79391" r="77877"/>
          <a:stretch/>
        </p:blipFill>
        <p:spPr>
          <a:xfrm>
            <a:off x="8090745" y="7627503"/>
            <a:ext cx="3283008" cy="1999672"/>
          </a:xfrm>
          <a:prstGeom prst="rect">
            <a:avLst/>
          </a:prstGeom>
        </p:spPr>
      </p:pic>
      <p:sp>
        <p:nvSpPr>
          <p:cNvPr id="6" name="Elipse 5">
            <a:extLst>
              <a:ext uri="{FF2B5EF4-FFF2-40B4-BE49-F238E27FC236}">
                <a16:creationId xmlns="" xmlns:a16="http://schemas.microsoft.com/office/drawing/2014/main" id="{D32525F9-091C-4D48-92F0-2327549320BE}"/>
              </a:ext>
            </a:extLst>
          </p:cNvPr>
          <p:cNvSpPr/>
          <p:nvPr/>
        </p:nvSpPr>
        <p:spPr>
          <a:xfrm rot="469252">
            <a:off x="13298767" y="2618509"/>
            <a:ext cx="1513620" cy="2750106"/>
          </a:xfrm>
          <a:prstGeom prst="ellipse">
            <a:avLst/>
          </a:prstGeom>
          <a:noFill/>
          <a:ln w="57150">
            <a:solidFill>
              <a:srgbClr val="FCBD10"/>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7" name="Imagen 6">
            <a:extLst>
              <a:ext uri="{FF2B5EF4-FFF2-40B4-BE49-F238E27FC236}">
                <a16:creationId xmlns="" xmlns:a16="http://schemas.microsoft.com/office/drawing/2014/main" id="{BD01797C-1927-46BB-B2C2-4FBF81A577A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189879" y="880411"/>
            <a:ext cx="938837" cy="609324"/>
          </a:xfrm>
          <a:prstGeom prst="rect">
            <a:avLst/>
          </a:prstGeom>
        </p:spPr>
      </p:pic>
      <p:sp>
        <p:nvSpPr>
          <p:cNvPr id="8" name="Elipse 7">
            <a:extLst>
              <a:ext uri="{FF2B5EF4-FFF2-40B4-BE49-F238E27FC236}">
                <a16:creationId xmlns="" xmlns:a16="http://schemas.microsoft.com/office/drawing/2014/main" id="{766352D5-294D-4CD4-B3A3-62BADAEF4AA1}"/>
              </a:ext>
            </a:extLst>
          </p:cNvPr>
          <p:cNvSpPr/>
          <p:nvPr/>
        </p:nvSpPr>
        <p:spPr>
          <a:xfrm rot="469252">
            <a:off x="13696913" y="7056961"/>
            <a:ext cx="1037343" cy="1618875"/>
          </a:xfrm>
          <a:prstGeom prst="ellipse">
            <a:avLst/>
          </a:prstGeom>
          <a:noFill/>
          <a:ln w="57150">
            <a:solidFill>
              <a:srgbClr val="FCBD10"/>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9" name="Elipse 8">
            <a:extLst>
              <a:ext uri="{FF2B5EF4-FFF2-40B4-BE49-F238E27FC236}">
                <a16:creationId xmlns="" xmlns:a16="http://schemas.microsoft.com/office/drawing/2014/main" id="{26F4FDE4-4C42-41E4-AA76-D2AECEE364F0}"/>
              </a:ext>
            </a:extLst>
          </p:cNvPr>
          <p:cNvSpPr/>
          <p:nvPr/>
        </p:nvSpPr>
        <p:spPr>
          <a:xfrm rot="21239046">
            <a:off x="13089144" y="5377588"/>
            <a:ext cx="592276" cy="2018446"/>
          </a:xfrm>
          <a:prstGeom prst="ellipse">
            <a:avLst/>
          </a:prstGeom>
          <a:noFill/>
          <a:ln w="57150">
            <a:solidFill>
              <a:srgbClr val="FCBD10"/>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0" name="Elipse 9">
            <a:extLst>
              <a:ext uri="{FF2B5EF4-FFF2-40B4-BE49-F238E27FC236}">
                <a16:creationId xmlns="" xmlns:a16="http://schemas.microsoft.com/office/drawing/2014/main" id="{7C2C495A-FA5A-4CC9-9A9A-C15A6F66210C}"/>
              </a:ext>
            </a:extLst>
          </p:cNvPr>
          <p:cNvSpPr/>
          <p:nvPr/>
        </p:nvSpPr>
        <p:spPr>
          <a:xfrm rot="469252">
            <a:off x="13050949" y="2007338"/>
            <a:ext cx="725659" cy="1018851"/>
          </a:xfrm>
          <a:prstGeom prst="ellipse">
            <a:avLst/>
          </a:prstGeom>
          <a:noFill/>
          <a:ln w="57150">
            <a:solidFill>
              <a:srgbClr val="FCBD10"/>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1" name="CuadroTexto 10">
            <a:extLst>
              <a:ext uri="{FF2B5EF4-FFF2-40B4-BE49-F238E27FC236}">
                <a16:creationId xmlns="" xmlns:a16="http://schemas.microsoft.com/office/drawing/2014/main" id="{EB516BE4-E5D4-4C6E-94E9-6788A991671B}"/>
              </a:ext>
            </a:extLst>
          </p:cNvPr>
          <p:cNvSpPr txBox="1"/>
          <p:nvPr/>
        </p:nvSpPr>
        <p:spPr>
          <a:xfrm>
            <a:off x="14839576" y="7866398"/>
            <a:ext cx="477981" cy="553998"/>
          </a:xfrm>
          <a:prstGeom prst="rect">
            <a:avLst/>
          </a:prstGeom>
          <a:solidFill>
            <a:srgbClr val="FFB71B"/>
          </a:solidFill>
        </p:spPr>
        <p:txBody>
          <a:bodyPr wrap="square" rtlCol="0">
            <a:spAutoFit/>
          </a:bodyPr>
          <a:lstStyle/>
          <a:p>
            <a:pPr algn="ctr"/>
            <a:r>
              <a:rPr lang="es-CO" b="1" dirty="0">
                <a:solidFill>
                  <a:schemeClr val="bg1"/>
                </a:solidFill>
              </a:rPr>
              <a:t>1</a:t>
            </a:r>
          </a:p>
        </p:txBody>
      </p:sp>
      <p:sp>
        <p:nvSpPr>
          <p:cNvPr id="14" name="CuadroTexto 13">
            <a:extLst>
              <a:ext uri="{FF2B5EF4-FFF2-40B4-BE49-F238E27FC236}">
                <a16:creationId xmlns="" xmlns:a16="http://schemas.microsoft.com/office/drawing/2014/main" id="{F5B1D3B0-0850-4439-A7B2-6690E052ED07}"/>
              </a:ext>
            </a:extLst>
          </p:cNvPr>
          <p:cNvSpPr txBox="1"/>
          <p:nvPr/>
        </p:nvSpPr>
        <p:spPr>
          <a:xfrm>
            <a:off x="13823129" y="5949361"/>
            <a:ext cx="477981" cy="553998"/>
          </a:xfrm>
          <a:prstGeom prst="rect">
            <a:avLst/>
          </a:prstGeom>
          <a:solidFill>
            <a:srgbClr val="FFB71B"/>
          </a:solidFill>
        </p:spPr>
        <p:txBody>
          <a:bodyPr wrap="square" rtlCol="0">
            <a:spAutoFit/>
          </a:bodyPr>
          <a:lstStyle/>
          <a:p>
            <a:pPr algn="ctr"/>
            <a:r>
              <a:rPr lang="es-CO" b="1" dirty="0">
                <a:solidFill>
                  <a:schemeClr val="bg1"/>
                </a:solidFill>
              </a:rPr>
              <a:t>2</a:t>
            </a:r>
          </a:p>
        </p:txBody>
      </p:sp>
      <p:sp>
        <p:nvSpPr>
          <p:cNvPr id="15" name="CuadroTexto 14">
            <a:extLst>
              <a:ext uri="{FF2B5EF4-FFF2-40B4-BE49-F238E27FC236}">
                <a16:creationId xmlns="" xmlns:a16="http://schemas.microsoft.com/office/drawing/2014/main" id="{D702642E-3FF5-4C02-96DF-55F331288939}"/>
              </a:ext>
            </a:extLst>
          </p:cNvPr>
          <p:cNvSpPr txBox="1"/>
          <p:nvPr/>
        </p:nvSpPr>
        <p:spPr>
          <a:xfrm>
            <a:off x="14992460" y="3716563"/>
            <a:ext cx="477981" cy="553998"/>
          </a:xfrm>
          <a:prstGeom prst="rect">
            <a:avLst/>
          </a:prstGeom>
          <a:solidFill>
            <a:srgbClr val="FFB71B"/>
          </a:solidFill>
        </p:spPr>
        <p:txBody>
          <a:bodyPr wrap="square" rtlCol="0">
            <a:spAutoFit/>
          </a:bodyPr>
          <a:lstStyle/>
          <a:p>
            <a:pPr algn="ctr"/>
            <a:r>
              <a:rPr lang="es-CO" b="1" dirty="0">
                <a:solidFill>
                  <a:schemeClr val="bg1"/>
                </a:solidFill>
              </a:rPr>
              <a:t>3</a:t>
            </a:r>
          </a:p>
        </p:txBody>
      </p:sp>
      <p:sp>
        <p:nvSpPr>
          <p:cNvPr id="16" name="CuadroTexto 15">
            <a:extLst>
              <a:ext uri="{FF2B5EF4-FFF2-40B4-BE49-F238E27FC236}">
                <a16:creationId xmlns="" xmlns:a16="http://schemas.microsoft.com/office/drawing/2014/main" id="{48FC7ECB-D333-4D56-A719-D48456491320}"/>
              </a:ext>
            </a:extLst>
          </p:cNvPr>
          <p:cNvSpPr txBox="1"/>
          <p:nvPr/>
        </p:nvSpPr>
        <p:spPr>
          <a:xfrm>
            <a:off x="12640713" y="1598520"/>
            <a:ext cx="477981" cy="553998"/>
          </a:xfrm>
          <a:prstGeom prst="rect">
            <a:avLst/>
          </a:prstGeom>
          <a:solidFill>
            <a:srgbClr val="FFB71B"/>
          </a:solidFill>
        </p:spPr>
        <p:txBody>
          <a:bodyPr wrap="square" rtlCol="0">
            <a:spAutoFit/>
          </a:bodyPr>
          <a:lstStyle/>
          <a:p>
            <a:pPr algn="ctr"/>
            <a:r>
              <a:rPr lang="es-CO" b="1" dirty="0">
                <a:solidFill>
                  <a:schemeClr val="bg1"/>
                </a:solidFill>
              </a:rPr>
              <a:t>4</a:t>
            </a:r>
          </a:p>
        </p:txBody>
      </p:sp>
      <p:sp>
        <p:nvSpPr>
          <p:cNvPr id="17" name="CuadroTexto 16">
            <a:extLst>
              <a:ext uri="{FF2B5EF4-FFF2-40B4-BE49-F238E27FC236}">
                <a16:creationId xmlns="" xmlns:a16="http://schemas.microsoft.com/office/drawing/2014/main" id="{21A6009A-8F44-44F5-AA95-54881F2BB2C1}"/>
              </a:ext>
            </a:extLst>
          </p:cNvPr>
          <p:cNvSpPr txBox="1"/>
          <p:nvPr/>
        </p:nvSpPr>
        <p:spPr>
          <a:xfrm>
            <a:off x="340199" y="1122727"/>
            <a:ext cx="7445240" cy="2123658"/>
          </a:xfrm>
          <a:prstGeom prst="rect">
            <a:avLst/>
          </a:prstGeom>
          <a:noFill/>
        </p:spPr>
        <p:txBody>
          <a:bodyPr wrap="square" rtlCol="0">
            <a:spAutoFit/>
          </a:bodyPr>
          <a:lstStyle/>
          <a:p>
            <a:pPr algn="just"/>
            <a:r>
              <a:rPr lang="x-none" sz="2200" dirty="0"/>
              <a:t>La ruta 496 actualmente cuenta con 122 paraderos, de los cuales, 85 (70%) serán desatendidos con el cambio de trazado que tendrá la ruta, con la implementación en el esquema del DOA. Los paraderos desatendidos se distribuyen principalmente en cuatro (4) sectores, con sus respectivas demandas: </a:t>
            </a:r>
            <a:endParaRPr lang="es-CO" sz="2200" dirty="0"/>
          </a:p>
        </p:txBody>
      </p:sp>
      <p:graphicFrame>
        <p:nvGraphicFramePr>
          <p:cNvPr id="19" name="Tabla 18">
            <a:extLst>
              <a:ext uri="{FF2B5EF4-FFF2-40B4-BE49-F238E27FC236}">
                <a16:creationId xmlns="" xmlns:a16="http://schemas.microsoft.com/office/drawing/2014/main" id="{278C4E18-E38D-4977-818E-03A048EBAF82}"/>
              </a:ext>
            </a:extLst>
          </p:cNvPr>
          <p:cNvGraphicFramePr>
            <a:graphicFrameLocks noGrp="1"/>
          </p:cNvGraphicFramePr>
          <p:nvPr>
            <p:extLst/>
          </p:nvPr>
        </p:nvGraphicFramePr>
        <p:xfrm>
          <a:off x="1009883" y="3301203"/>
          <a:ext cx="5898907" cy="4112282"/>
        </p:xfrm>
        <a:graphic>
          <a:graphicData uri="http://schemas.openxmlformats.org/drawingml/2006/table">
            <a:tbl>
              <a:tblPr>
                <a:tableStyleId>{D7AC3CCA-C797-4891-BE02-D94E43425B78}</a:tableStyleId>
              </a:tblPr>
              <a:tblGrid>
                <a:gridCol w="692994">
                  <a:extLst>
                    <a:ext uri="{9D8B030D-6E8A-4147-A177-3AD203B41FA5}">
                      <a16:colId xmlns="" xmlns:a16="http://schemas.microsoft.com/office/drawing/2014/main" val="2984101105"/>
                    </a:ext>
                  </a:extLst>
                </a:gridCol>
                <a:gridCol w="1654332">
                  <a:extLst>
                    <a:ext uri="{9D8B030D-6E8A-4147-A177-3AD203B41FA5}">
                      <a16:colId xmlns="" xmlns:a16="http://schemas.microsoft.com/office/drawing/2014/main" val="168074774"/>
                    </a:ext>
                  </a:extLst>
                </a:gridCol>
                <a:gridCol w="1126434">
                  <a:extLst>
                    <a:ext uri="{9D8B030D-6E8A-4147-A177-3AD203B41FA5}">
                      <a16:colId xmlns="" xmlns:a16="http://schemas.microsoft.com/office/drawing/2014/main" val="872336650"/>
                    </a:ext>
                  </a:extLst>
                </a:gridCol>
                <a:gridCol w="1245705">
                  <a:extLst>
                    <a:ext uri="{9D8B030D-6E8A-4147-A177-3AD203B41FA5}">
                      <a16:colId xmlns="" xmlns:a16="http://schemas.microsoft.com/office/drawing/2014/main" val="147483318"/>
                    </a:ext>
                  </a:extLst>
                </a:gridCol>
                <a:gridCol w="1179442">
                  <a:extLst>
                    <a:ext uri="{9D8B030D-6E8A-4147-A177-3AD203B41FA5}">
                      <a16:colId xmlns="" xmlns:a16="http://schemas.microsoft.com/office/drawing/2014/main" val="1537535692"/>
                    </a:ext>
                  </a:extLst>
                </a:gridCol>
              </a:tblGrid>
              <a:tr h="1033322">
                <a:tc>
                  <a:txBody>
                    <a:bodyPr/>
                    <a:lstStyle/>
                    <a:p>
                      <a:pPr marL="0" algn="ctr" defTabSz="1535972" rtl="0" eaLnBrk="1" fontAlgn="ctr" latinLnBrk="0" hangingPunct="1"/>
                      <a:r>
                        <a:rPr lang="es-CO" sz="1200" b="1" u="none" strike="noStrike" kern="1200" dirty="0">
                          <a:effectLst/>
                        </a:rPr>
                        <a:t>TRAMO</a:t>
                      </a:r>
                      <a:endParaRPr lang="es-CO" sz="1200" b="1" u="none" strike="noStrike" kern="1200" dirty="0">
                        <a:solidFill>
                          <a:schemeClr val="dk1"/>
                        </a:solidFill>
                        <a:effectLst/>
                        <a:latin typeface="+mn-lt"/>
                        <a:ea typeface="+mn-ea"/>
                        <a:cs typeface="+mn-cs"/>
                      </a:endParaRPr>
                    </a:p>
                  </a:txBody>
                  <a:tcPr marL="9525" marR="9525" marT="9525" marB="0" anchor="ctr"/>
                </a:tc>
                <a:tc>
                  <a:txBody>
                    <a:bodyPr/>
                    <a:lstStyle/>
                    <a:p>
                      <a:pPr marL="0" algn="ctr" defTabSz="1535972" rtl="0" eaLnBrk="1" fontAlgn="ctr" latinLnBrk="0" hangingPunct="1"/>
                      <a:r>
                        <a:rPr lang="es-CO" sz="1200" b="1" u="none" strike="noStrike" kern="1200" dirty="0">
                          <a:effectLst/>
                        </a:rPr>
                        <a:t>SECTOR</a:t>
                      </a:r>
                      <a:endParaRPr lang="es-CO" sz="1200" b="1" u="none" strike="noStrike" kern="1200" dirty="0">
                        <a:solidFill>
                          <a:schemeClr val="dk1"/>
                        </a:solidFill>
                        <a:effectLst/>
                        <a:latin typeface="+mn-lt"/>
                        <a:ea typeface="+mn-ea"/>
                        <a:cs typeface="+mn-cs"/>
                      </a:endParaRPr>
                    </a:p>
                  </a:txBody>
                  <a:tcPr marL="9525" marR="9525" marT="9525" marB="0" anchor="ctr"/>
                </a:tc>
                <a:tc>
                  <a:txBody>
                    <a:bodyPr/>
                    <a:lstStyle/>
                    <a:p>
                      <a:pPr marL="0" algn="ctr" defTabSz="1535972" rtl="0" eaLnBrk="1" fontAlgn="ctr" latinLnBrk="0" hangingPunct="1"/>
                      <a:r>
                        <a:rPr lang="es-CO" sz="1200" b="1" u="none" strike="noStrike" kern="1200" dirty="0">
                          <a:effectLst/>
                        </a:rPr>
                        <a:t>CANTIDAD PARADEROS</a:t>
                      </a:r>
                      <a:endParaRPr lang="es-CO" sz="1200" b="1" u="none" strike="noStrike" kern="1200" dirty="0">
                        <a:solidFill>
                          <a:schemeClr val="dk1"/>
                        </a:solidFill>
                        <a:effectLst/>
                        <a:latin typeface="+mn-lt"/>
                        <a:ea typeface="+mn-ea"/>
                        <a:cs typeface="+mn-cs"/>
                      </a:endParaRPr>
                    </a:p>
                  </a:txBody>
                  <a:tcPr marL="9525" marR="9525" marT="9525" marB="0" anchor="ctr"/>
                </a:tc>
                <a:tc>
                  <a:txBody>
                    <a:bodyPr/>
                    <a:lstStyle/>
                    <a:p>
                      <a:pPr marL="0" algn="ctr" defTabSz="1535972" rtl="0" eaLnBrk="1" fontAlgn="ctr" latinLnBrk="0" hangingPunct="1"/>
                      <a:r>
                        <a:rPr lang="es-CO" sz="1200" b="1" u="none" strike="noStrike" kern="1200" dirty="0">
                          <a:effectLst/>
                        </a:rPr>
                        <a:t>VALIDACIONES DÍA</a:t>
                      </a:r>
                      <a:endParaRPr lang="es-CO" sz="1200" b="1" u="none" strike="noStrike" kern="1200" dirty="0">
                        <a:solidFill>
                          <a:schemeClr val="dk1"/>
                        </a:solidFill>
                        <a:effectLst/>
                        <a:latin typeface="+mn-lt"/>
                        <a:ea typeface="+mn-ea"/>
                        <a:cs typeface="+mn-cs"/>
                      </a:endParaRPr>
                    </a:p>
                  </a:txBody>
                  <a:tcPr marL="9525" marR="9525" marT="9525" marB="0" anchor="ctr"/>
                </a:tc>
                <a:tc>
                  <a:txBody>
                    <a:bodyPr/>
                    <a:lstStyle/>
                    <a:p>
                      <a:pPr marL="0" algn="ctr" defTabSz="1535972" rtl="0" eaLnBrk="1" fontAlgn="ctr" latinLnBrk="0" hangingPunct="1"/>
                      <a:r>
                        <a:rPr lang="es-CO" sz="1200" b="1" u="none" strike="noStrike" kern="1200" dirty="0">
                          <a:effectLst/>
                        </a:rPr>
                        <a:t>% RESPECTO DE DEMANDA TOTAL</a:t>
                      </a:r>
                      <a:endParaRPr lang="es-CO" sz="1200" b="1" u="none" strike="noStrike" kern="1200" dirty="0">
                        <a:solidFill>
                          <a:schemeClr val="dk1"/>
                        </a:solidFill>
                        <a:effectLst/>
                        <a:latin typeface="+mn-lt"/>
                        <a:ea typeface="+mn-ea"/>
                        <a:cs typeface="+mn-cs"/>
                      </a:endParaRPr>
                    </a:p>
                  </a:txBody>
                  <a:tcPr marL="9525" marR="9525" marT="9525" marB="0" anchor="ctr"/>
                </a:tc>
                <a:extLst>
                  <a:ext uri="{0D108BD9-81ED-4DB2-BD59-A6C34878D82A}">
                    <a16:rowId xmlns="" xmlns:a16="http://schemas.microsoft.com/office/drawing/2014/main" val="1122153037"/>
                  </a:ext>
                </a:extLst>
              </a:tr>
              <a:tr h="513217">
                <a:tc>
                  <a:txBody>
                    <a:bodyPr/>
                    <a:lstStyle/>
                    <a:p>
                      <a:pPr marL="0" algn="ctr" defTabSz="1535972" rtl="0" eaLnBrk="1" fontAlgn="ctr" latinLnBrk="0" hangingPunct="1"/>
                      <a:r>
                        <a:rPr lang="es-CO" sz="1800" u="none" strike="noStrike" kern="1200" dirty="0">
                          <a:effectLst/>
                        </a:rPr>
                        <a:t>1</a:t>
                      </a:r>
                      <a:endParaRPr lang="es-CO" sz="1800" u="none" strike="noStrike" kern="1200" dirty="0">
                        <a:solidFill>
                          <a:schemeClr val="dk1"/>
                        </a:solidFill>
                        <a:effectLst/>
                        <a:latin typeface="+mn-lt"/>
                        <a:ea typeface="+mn-ea"/>
                        <a:cs typeface="+mn-cs"/>
                      </a:endParaRPr>
                    </a:p>
                  </a:txBody>
                  <a:tcPr marL="9525" marR="9525" marT="9525" marB="0" anchor="ctr">
                    <a:solidFill>
                      <a:schemeClr val="bg1"/>
                    </a:solidFill>
                  </a:tcPr>
                </a:tc>
                <a:tc>
                  <a:txBody>
                    <a:bodyPr/>
                    <a:lstStyle/>
                    <a:p>
                      <a:pPr marL="0" algn="ctr" defTabSz="1535972" rtl="0" eaLnBrk="1" fontAlgn="ctr" latinLnBrk="0" hangingPunct="1"/>
                      <a:r>
                        <a:rPr lang="es-CO" sz="1400" u="none" strike="noStrike" kern="1200" dirty="0">
                          <a:effectLst/>
                        </a:rPr>
                        <a:t>BOSA CENTRO</a:t>
                      </a:r>
                      <a:endParaRPr lang="es-CO" sz="1400" u="none" strike="noStrike" kern="1200" dirty="0">
                        <a:solidFill>
                          <a:schemeClr val="dk1"/>
                        </a:solidFill>
                        <a:effectLst/>
                        <a:latin typeface="+mn-lt"/>
                        <a:ea typeface="+mn-ea"/>
                        <a:cs typeface="+mn-cs"/>
                      </a:endParaRPr>
                    </a:p>
                  </a:txBody>
                  <a:tcPr marL="9525" marR="9525" marT="9525" marB="0" anchor="ctr">
                    <a:solidFill>
                      <a:schemeClr val="bg1"/>
                    </a:solidFill>
                  </a:tcPr>
                </a:tc>
                <a:tc>
                  <a:txBody>
                    <a:bodyPr/>
                    <a:lstStyle/>
                    <a:p>
                      <a:pPr marL="0" algn="ctr" defTabSz="1535972" rtl="0" eaLnBrk="1" fontAlgn="ctr" latinLnBrk="0" hangingPunct="1"/>
                      <a:r>
                        <a:rPr lang="es-CO" sz="1800" u="none" strike="noStrike" kern="1200" dirty="0">
                          <a:effectLst/>
                        </a:rPr>
                        <a:t>15</a:t>
                      </a:r>
                      <a:endParaRPr lang="es-CO" sz="1800" u="none" strike="noStrike" kern="1200" dirty="0">
                        <a:solidFill>
                          <a:schemeClr val="dk1"/>
                        </a:solidFill>
                        <a:effectLst/>
                        <a:latin typeface="+mn-lt"/>
                        <a:ea typeface="+mn-ea"/>
                        <a:cs typeface="+mn-cs"/>
                      </a:endParaRPr>
                    </a:p>
                  </a:txBody>
                  <a:tcPr marL="9525" marR="9525" marT="9525" marB="0" anchor="ctr">
                    <a:solidFill>
                      <a:schemeClr val="bg1"/>
                    </a:solidFill>
                  </a:tcPr>
                </a:tc>
                <a:tc>
                  <a:txBody>
                    <a:bodyPr/>
                    <a:lstStyle/>
                    <a:p>
                      <a:pPr algn="ctr" fontAlgn="ctr"/>
                      <a:r>
                        <a:rPr lang="es-CO" sz="1800" b="0" i="0" u="none" strike="noStrike" dirty="0">
                          <a:solidFill>
                            <a:srgbClr val="000000"/>
                          </a:solidFill>
                          <a:effectLst/>
                          <a:latin typeface="+mj-lt"/>
                        </a:rPr>
                        <a:t>215</a:t>
                      </a:r>
                    </a:p>
                  </a:txBody>
                  <a:tcPr marL="9525" marR="9525" marT="9525" marB="0" anchor="ctr">
                    <a:solidFill>
                      <a:schemeClr val="bg1"/>
                    </a:solidFill>
                  </a:tcPr>
                </a:tc>
                <a:tc>
                  <a:txBody>
                    <a:bodyPr/>
                    <a:lstStyle/>
                    <a:p>
                      <a:pPr algn="ctr" fontAlgn="ctr"/>
                      <a:r>
                        <a:rPr lang="es-CO" sz="1800" b="0" i="0" u="none" strike="noStrike">
                          <a:solidFill>
                            <a:srgbClr val="000000"/>
                          </a:solidFill>
                          <a:effectLst/>
                          <a:latin typeface="+mj-lt"/>
                        </a:rPr>
                        <a:t>4,5%</a:t>
                      </a:r>
                    </a:p>
                  </a:txBody>
                  <a:tcPr marL="9525" marR="9525" marT="9525" marB="0" anchor="ctr">
                    <a:solidFill>
                      <a:schemeClr val="bg1"/>
                    </a:solidFill>
                  </a:tcPr>
                </a:tc>
                <a:extLst>
                  <a:ext uri="{0D108BD9-81ED-4DB2-BD59-A6C34878D82A}">
                    <a16:rowId xmlns="" xmlns:a16="http://schemas.microsoft.com/office/drawing/2014/main" val="1913620014"/>
                  </a:ext>
                </a:extLst>
              </a:tr>
              <a:tr h="513217">
                <a:tc>
                  <a:txBody>
                    <a:bodyPr/>
                    <a:lstStyle/>
                    <a:p>
                      <a:pPr marL="0" algn="ctr" defTabSz="1535972" rtl="0" eaLnBrk="1" fontAlgn="ctr" latinLnBrk="0" hangingPunct="1"/>
                      <a:r>
                        <a:rPr lang="es-CO" sz="1800" u="none" strike="noStrike" kern="1200">
                          <a:effectLst/>
                        </a:rPr>
                        <a:t>2</a:t>
                      </a:r>
                      <a:endParaRPr lang="es-CO" sz="1800" u="none" strike="noStrike" kern="1200">
                        <a:solidFill>
                          <a:schemeClr val="dk1"/>
                        </a:solidFill>
                        <a:effectLst/>
                        <a:latin typeface="+mn-lt"/>
                        <a:ea typeface="+mn-ea"/>
                        <a:cs typeface="+mn-cs"/>
                      </a:endParaRPr>
                    </a:p>
                  </a:txBody>
                  <a:tcPr marL="9525" marR="9525" marT="9525" marB="0" anchor="ctr">
                    <a:solidFill>
                      <a:schemeClr val="bg1"/>
                    </a:solidFill>
                  </a:tcPr>
                </a:tc>
                <a:tc>
                  <a:txBody>
                    <a:bodyPr/>
                    <a:lstStyle/>
                    <a:p>
                      <a:pPr marL="0" algn="ctr" defTabSz="1535972" rtl="0" eaLnBrk="1" fontAlgn="ctr" latinLnBrk="0" hangingPunct="1"/>
                      <a:r>
                        <a:rPr lang="es-CO" sz="1400" u="none" strike="noStrike" kern="1200" dirty="0">
                          <a:effectLst/>
                        </a:rPr>
                        <a:t>KENNEDY</a:t>
                      </a:r>
                      <a:endParaRPr lang="es-CO" sz="1400" u="none" strike="noStrike" kern="1200" dirty="0">
                        <a:solidFill>
                          <a:schemeClr val="dk1"/>
                        </a:solidFill>
                        <a:effectLst/>
                        <a:latin typeface="+mn-lt"/>
                        <a:ea typeface="+mn-ea"/>
                        <a:cs typeface="+mn-cs"/>
                      </a:endParaRPr>
                    </a:p>
                  </a:txBody>
                  <a:tcPr marL="9525" marR="9525" marT="9525" marB="0" anchor="ctr">
                    <a:solidFill>
                      <a:schemeClr val="bg1"/>
                    </a:solidFill>
                  </a:tcPr>
                </a:tc>
                <a:tc>
                  <a:txBody>
                    <a:bodyPr/>
                    <a:lstStyle/>
                    <a:p>
                      <a:pPr marL="0" algn="ctr" defTabSz="1535972" rtl="0" eaLnBrk="1" fontAlgn="ctr" latinLnBrk="0" hangingPunct="1"/>
                      <a:r>
                        <a:rPr lang="es-CO" sz="1800" u="none" strike="noStrike" kern="1200">
                          <a:effectLst/>
                        </a:rPr>
                        <a:t>19</a:t>
                      </a:r>
                      <a:endParaRPr lang="es-CO" sz="1800" u="none" strike="noStrike" kern="1200">
                        <a:solidFill>
                          <a:schemeClr val="dk1"/>
                        </a:solidFill>
                        <a:effectLst/>
                        <a:latin typeface="+mn-lt"/>
                        <a:ea typeface="+mn-ea"/>
                        <a:cs typeface="+mn-cs"/>
                      </a:endParaRPr>
                    </a:p>
                  </a:txBody>
                  <a:tcPr marL="9525" marR="9525" marT="9525" marB="0" anchor="ctr">
                    <a:solidFill>
                      <a:schemeClr val="bg1"/>
                    </a:solidFill>
                  </a:tcPr>
                </a:tc>
                <a:tc>
                  <a:txBody>
                    <a:bodyPr/>
                    <a:lstStyle/>
                    <a:p>
                      <a:pPr algn="ctr" fontAlgn="ctr"/>
                      <a:r>
                        <a:rPr lang="es-CO" sz="1800" b="0" i="0" u="none" strike="noStrike" dirty="0">
                          <a:solidFill>
                            <a:srgbClr val="000000"/>
                          </a:solidFill>
                          <a:effectLst/>
                          <a:latin typeface="+mj-lt"/>
                        </a:rPr>
                        <a:t>750</a:t>
                      </a:r>
                    </a:p>
                  </a:txBody>
                  <a:tcPr marL="9525" marR="9525" marT="9525" marB="0" anchor="ctr">
                    <a:solidFill>
                      <a:schemeClr val="bg1"/>
                    </a:solidFill>
                  </a:tcPr>
                </a:tc>
                <a:tc>
                  <a:txBody>
                    <a:bodyPr/>
                    <a:lstStyle/>
                    <a:p>
                      <a:pPr algn="ctr" fontAlgn="ctr"/>
                      <a:r>
                        <a:rPr lang="es-CO" sz="1800" b="0" i="0" u="none" strike="noStrike" dirty="0">
                          <a:solidFill>
                            <a:srgbClr val="000000"/>
                          </a:solidFill>
                          <a:effectLst/>
                          <a:latin typeface="+mj-lt"/>
                        </a:rPr>
                        <a:t>15,6%</a:t>
                      </a:r>
                    </a:p>
                  </a:txBody>
                  <a:tcPr marL="9525" marR="9525" marT="9525" marB="0" anchor="ctr">
                    <a:solidFill>
                      <a:schemeClr val="bg1"/>
                    </a:solidFill>
                  </a:tcPr>
                </a:tc>
                <a:extLst>
                  <a:ext uri="{0D108BD9-81ED-4DB2-BD59-A6C34878D82A}">
                    <a16:rowId xmlns="" xmlns:a16="http://schemas.microsoft.com/office/drawing/2014/main" val="3851938579"/>
                  </a:ext>
                </a:extLst>
              </a:tr>
              <a:tr h="512875">
                <a:tc>
                  <a:txBody>
                    <a:bodyPr/>
                    <a:lstStyle/>
                    <a:p>
                      <a:pPr marL="0" algn="ctr" defTabSz="1535972" rtl="0" eaLnBrk="1" fontAlgn="ctr" latinLnBrk="0" hangingPunct="1"/>
                      <a:r>
                        <a:rPr lang="es-CO" sz="1800" u="none" strike="noStrike" kern="1200" dirty="0">
                          <a:effectLst/>
                        </a:rPr>
                        <a:t>3</a:t>
                      </a:r>
                      <a:endParaRPr lang="es-CO" sz="1800" u="none" strike="noStrike" kern="1200" dirty="0">
                        <a:solidFill>
                          <a:schemeClr val="dk1"/>
                        </a:solidFill>
                        <a:effectLst/>
                        <a:latin typeface="+mn-lt"/>
                        <a:ea typeface="+mn-ea"/>
                        <a:cs typeface="+mn-cs"/>
                      </a:endParaRPr>
                    </a:p>
                  </a:txBody>
                  <a:tcPr marL="9525" marR="9525" marT="9525" marB="0" anchor="ctr">
                    <a:solidFill>
                      <a:schemeClr val="bg1"/>
                    </a:solidFill>
                  </a:tcPr>
                </a:tc>
                <a:tc>
                  <a:txBody>
                    <a:bodyPr/>
                    <a:lstStyle/>
                    <a:p>
                      <a:pPr marL="0" algn="ctr" defTabSz="1535972" rtl="0" eaLnBrk="1" fontAlgn="ctr" latinLnBrk="0" hangingPunct="1"/>
                      <a:r>
                        <a:rPr lang="es-CO" sz="1400" u="none" strike="noStrike" kern="1200">
                          <a:effectLst/>
                        </a:rPr>
                        <a:t>1° MAYO - CRA 30</a:t>
                      </a:r>
                      <a:endParaRPr lang="es-CO" sz="1400" u="none" strike="noStrike" kern="1200">
                        <a:solidFill>
                          <a:schemeClr val="dk1"/>
                        </a:solidFill>
                        <a:effectLst/>
                        <a:latin typeface="+mn-lt"/>
                        <a:ea typeface="+mn-ea"/>
                        <a:cs typeface="+mn-cs"/>
                      </a:endParaRPr>
                    </a:p>
                  </a:txBody>
                  <a:tcPr marL="9525" marR="9525" marT="9525" marB="0" anchor="ctr">
                    <a:solidFill>
                      <a:schemeClr val="bg1"/>
                    </a:solidFill>
                  </a:tcPr>
                </a:tc>
                <a:tc>
                  <a:txBody>
                    <a:bodyPr/>
                    <a:lstStyle/>
                    <a:p>
                      <a:pPr marL="0" algn="ctr" defTabSz="1535972" rtl="0" eaLnBrk="1" fontAlgn="ctr" latinLnBrk="0" hangingPunct="1"/>
                      <a:r>
                        <a:rPr lang="es-CO" sz="1800" u="none" strike="noStrike" kern="1200">
                          <a:effectLst/>
                        </a:rPr>
                        <a:t>39</a:t>
                      </a:r>
                      <a:endParaRPr lang="es-CO" sz="1800" u="none" strike="noStrike" kern="1200">
                        <a:solidFill>
                          <a:schemeClr val="dk1"/>
                        </a:solidFill>
                        <a:effectLst/>
                        <a:latin typeface="+mn-lt"/>
                        <a:ea typeface="+mn-ea"/>
                        <a:cs typeface="+mn-cs"/>
                      </a:endParaRPr>
                    </a:p>
                  </a:txBody>
                  <a:tcPr marL="9525" marR="9525" marT="9525" marB="0" anchor="ctr">
                    <a:solidFill>
                      <a:schemeClr val="bg1"/>
                    </a:solidFill>
                  </a:tcPr>
                </a:tc>
                <a:tc>
                  <a:txBody>
                    <a:bodyPr/>
                    <a:lstStyle/>
                    <a:p>
                      <a:pPr algn="ctr" fontAlgn="ctr"/>
                      <a:r>
                        <a:rPr lang="es-CO" sz="1800" b="0" i="0" u="none" strike="noStrike">
                          <a:solidFill>
                            <a:srgbClr val="000000"/>
                          </a:solidFill>
                          <a:effectLst/>
                          <a:latin typeface="+mj-lt"/>
                        </a:rPr>
                        <a:t>1979</a:t>
                      </a:r>
                    </a:p>
                  </a:txBody>
                  <a:tcPr marL="9525" marR="9525" marT="9525" marB="0" anchor="ctr">
                    <a:solidFill>
                      <a:schemeClr val="bg1"/>
                    </a:solidFill>
                  </a:tcPr>
                </a:tc>
                <a:tc>
                  <a:txBody>
                    <a:bodyPr/>
                    <a:lstStyle/>
                    <a:p>
                      <a:pPr algn="ctr" fontAlgn="ctr"/>
                      <a:r>
                        <a:rPr lang="es-CO" sz="1800" b="0" i="0" u="none" strike="noStrike" dirty="0">
                          <a:solidFill>
                            <a:srgbClr val="000000"/>
                          </a:solidFill>
                          <a:effectLst/>
                          <a:latin typeface="+mj-lt"/>
                        </a:rPr>
                        <a:t>41,3%</a:t>
                      </a:r>
                    </a:p>
                  </a:txBody>
                  <a:tcPr marL="9525" marR="9525" marT="9525" marB="0" anchor="ctr">
                    <a:solidFill>
                      <a:schemeClr val="bg1"/>
                    </a:solidFill>
                  </a:tcPr>
                </a:tc>
                <a:extLst>
                  <a:ext uri="{0D108BD9-81ED-4DB2-BD59-A6C34878D82A}">
                    <a16:rowId xmlns="" xmlns:a16="http://schemas.microsoft.com/office/drawing/2014/main" val="1814933028"/>
                  </a:ext>
                </a:extLst>
              </a:tr>
              <a:tr h="513217">
                <a:tc>
                  <a:txBody>
                    <a:bodyPr/>
                    <a:lstStyle/>
                    <a:p>
                      <a:pPr marL="0" algn="ctr" defTabSz="1535972" rtl="0" eaLnBrk="1" fontAlgn="ctr" latinLnBrk="0" hangingPunct="1"/>
                      <a:r>
                        <a:rPr lang="es-CO" sz="1800" u="none" strike="noStrike" kern="1200">
                          <a:effectLst/>
                        </a:rPr>
                        <a:t>4</a:t>
                      </a:r>
                      <a:endParaRPr lang="es-CO" sz="1800" u="none" strike="noStrike" kern="1200">
                        <a:solidFill>
                          <a:schemeClr val="dk1"/>
                        </a:solidFill>
                        <a:effectLst/>
                        <a:latin typeface="+mn-lt"/>
                        <a:ea typeface="+mn-ea"/>
                        <a:cs typeface="+mn-cs"/>
                      </a:endParaRPr>
                    </a:p>
                  </a:txBody>
                  <a:tcPr marL="9525" marR="9525" marT="9525" marB="0" anchor="ctr">
                    <a:solidFill>
                      <a:schemeClr val="bg1"/>
                    </a:solidFill>
                  </a:tcPr>
                </a:tc>
                <a:tc>
                  <a:txBody>
                    <a:bodyPr/>
                    <a:lstStyle/>
                    <a:p>
                      <a:pPr marL="0" algn="ctr" defTabSz="1535972" rtl="0" eaLnBrk="1" fontAlgn="ctr" latinLnBrk="0" hangingPunct="1"/>
                      <a:r>
                        <a:rPr lang="es-CO" sz="1400" u="none" strike="noStrike" kern="1200" dirty="0">
                          <a:effectLst/>
                        </a:rPr>
                        <a:t>PALOQUEMAO</a:t>
                      </a:r>
                      <a:endParaRPr lang="es-CO" sz="1400" u="none" strike="noStrike" kern="1200" dirty="0">
                        <a:solidFill>
                          <a:schemeClr val="dk1"/>
                        </a:solidFill>
                        <a:effectLst/>
                        <a:latin typeface="+mn-lt"/>
                        <a:ea typeface="+mn-ea"/>
                        <a:cs typeface="+mn-cs"/>
                      </a:endParaRPr>
                    </a:p>
                  </a:txBody>
                  <a:tcPr marL="9525" marR="9525" marT="9525" marB="0" anchor="ctr">
                    <a:solidFill>
                      <a:schemeClr val="bg1"/>
                    </a:solidFill>
                  </a:tcPr>
                </a:tc>
                <a:tc>
                  <a:txBody>
                    <a:bodyPr/>
                    <a:lstStyle/>
                    <a:p>
                      <a:pPr marL="0" algn="ctr" defTabSz="1535972" rtl="0" eaLnBrk="1" fontAlgn="ctr" latinLnBrk="0" hangingPunct="1"/>
                      <a:r>
                        <a:rPr lang="es-CO" sz="1800" u="none" strike="noStrike" kern="1200">
                          <a:effectLst/>
                        </a:rPr>
                        <a:t>12</a:t>
                      </a:r>
                      <a:endParaRPr lang="es-CO" sz="1800" u="none" strike="noStrike" kern="1200">
                        <a:solidFill>
                          <a:schemeClr val="dk1"/>
                        </a:solidFill>
                        <a:effectLst/>
                        <a:latin typeface="+mn-lt"/>
                        <a:ea typeface="+mn-ea"/>
                        <a:cs typeface="+mn-cs"/>
                      </a:endParaRPr>
                    </a:p>
                  </a:txBody>
                  <a:tcPr marL="9525" marR="9525" marT="9525" marB="0" anchor="ctr">
                    <a:solidFill>
                      <a:schemeClr val="bg1"/>
                    </a:solidFill>
                  </a:tcPr>
                </a:tc>
                <a:tc>
                  <a:txBody>
                    <a:bodyPr/>
                    <a:lstStyle/>
                    <a:p>
                      <a:pPr algn="ctr" fontAlgn="ctr"/>
                      <a:r>
                        <a:rPr lang="es-CO" sz="1800" b="0" i="0" u="none" strike="noStrike">
                          <a:solidFill>
                            <a:srgbClr val="000000"/>
                          </a:solidFill>
                          <a:effectLst/>
                          <a:latin typeface="+mj-lt"/>
                        </a:rPr>
                        <a:t>199</a:t>
                      </a:r>
                    </a:p>
                  </a:txBody>
                  <a:tcPr marL="9525" marR="9525" marT="9525" marB="0" anchor="ctr">
                    <a:solidFill>
                      <a:schemeClr val="bg1"/>
                    </a:solidFill>
                  </a:tcPr>
                </a:tc>
                <a:tc>
                  <a:txBody>
                    <a:bodyPr/>
                    <a:lstStyle/>
                    <a:p>
                      <a:pPr algn="ctr" fontAlgn="ctr"/>
                      <a:r>
                        <a:rPr lang="es-CO" sz="1800" b="0" i="0" u="none" strike="noStrike" dirty="0">
                          <a:solidFill>
                            <a:srgbClr val="000000"/>
                          </a:solidFill>
                          <a:effectLst/>
                          <a:latin typeface="+mj-lt"/>
                        </a:rPr>
                        <a:t>4,2%</a:t>
                      </a:r>
                    </a:p>
                  </a:txBody>
                  <a:tcPr marL="9525" marR="9525" marT="9525" marB="0" anchor="ctr">
                    <a:solidFill>
                      <a:schemeClr val="bg1"/>
                    </a:solidFill>
                  </a:tcPr>
                </a:tc>
                <a:extLst>
                  <a:ext uri="{0D108BD9-81ED-4DB2-BD59-A6C34878D82A}">
                    <a16:rowId xmlns="" xmlns:a16="http://schemas.microsoft.com/office/drawing/2014/main" val="3778282724"/>
                  </a:ext>
                </a:extLst>
              </a:tr>
              <a:tr h="513217">
                <a:tc gridSpan="2">
                  <a:txBody>
                    <a:bodyPr/>
                    <a:lstStyle/>
                    <a:p>
                      <a:pPr marL="0" algn="ctr" defTabSz="1535972" rtl="0" eaLnBrk="1" fontAlgn="ctr" latinLnBrk="0" hangingPunct="1"/>
                      <a:r>
                        <a:rPr lang="es-CO" sz="1600" b="1" u="none" strike="noStrike" kern="1200" dirty="0">
                          <a:effectLst/>
                        </a:rPr>
                        <a:t>EN TRAMOS SUSPENDIDOS</a:t>
                      </a:r>
                      <a:endParaRPr lang="es-CO" sz="1600" b="1" u="none" strike="noStrike" kern="1200" dirty="0">
                        <a:solidFill>
                          <a:schemeClr val="dk1"/>
                        </a:solidFill>
                        <a:effectLst/>
                        <a:latin typeface="+mn-lt"/>
                        <a:ea typeface="+mn-ea"/>
                        <a:cs typeface="+mn-cs"/>
                      </a:endParaRPr>
                    </a:p>
                  </a:txBody>
                  <a:tcPr marL="9525" marR="9525" marT="9525" marB="0" anchor="ctr">
                    <a:solidFill>
                      <a:schemeClr val="bg1"/>
                    </a:solidFill>
                  </a:tcPr>
                </a:tc>
                <a:tc hMerge="1">
                  <a:txBody>
                    <a:bodyPr/>
                    <a:lstStyle/>
                    <a:p>
                      <a:pPr marL="0" algn="ctr" defTabSz="1535972" rtl="0" eaLnBrk="1" fontAlgn="ctr" latinLnBrk="0" hangingPunct="1"/>
                      <a:endParaRPr lang="es-CO" sz="1800" u="none" strike="noStrike" kern="1200" dirty="0">
                        <a:solidFill>
                          <a:schemeClr val="dk1"/>
                        </a:solidFill>
                        <a:effectLst/>
                        <a:latin typeface="+mn-lt"/>
                        <a:ea typeface="+mn-ea"/>
                        <a:cs typeface="+mn-cs"/>
                      </a:endParaRPr>
                    </a:p>
                  </a:txBody>
                  <a:tcPr marL="9525" marR="9525" marT="9525" marB="0" anchor="ctr"/>
                </a:tc>
                <a:tc>
                  <a:txBody>
                    <a:bodyPr/>
                    <a:lstStyle/>
                    <a:p>
                      <a:pPr marL="0" algn="ctr" defTabSz="1535972" rtl="0" eaLnBrk="1" fontAlgn="ctr" latinLnBrk="0" hangingPunct="1"/>
                      <a:r>
                        <a:rPr lang="es-CO" sz="1800" b="1" u="none" strike="noStrike" kern="1200" dirty="0">
                          <a:effectLst/>
                        </a:rPr>
                        <a:t>85</a:t>
                      </a:r>
                      <a:endParaRPr lang="es-CO" sz="1800" b="1" u="none" strike="noStrike" kern="1200" dirty="0">
                        <a:solidFill>
                          <a:schemeClr val="dk1"/>
                        </a:solidFill>
                        <a:effectLst/>
                        <a:latin typeface="+mn-lt"/>
                        <a:ea typeface="+mn-ea"/>
                        <a:cs typeface="+mn-cs"/>
                      </a:endParaRPr>
                    </a:p>
                  </a:txBody>
                  <a:tcPr marL="9525" marR="9525" marT="9525" marB="0" anchor="ctr">
                    <a:solidFill>
                      <a:schemeClr val="bg1"/>
                    </a:solidFill>
                  </a:tcPr>
                </a:tc>
                <a:tc>
                  <a:txBody>
                    <a:bodyPr/>
                    <a:lstStyle/>
                    <a:p>
                      <a:pPr algn="ctr" fontAlgn="ctr"/>
                      <a:r>
                        <a:rPr lang="es-CO" sz="1800" b="1" i="0" u="none" strike="noStrike">
                          <a:solidFill>
                            <a:srgbClr val="000000"/>
                          </a:solidFill>
                          <a:effectLst/>
                          <a:latin typeface="+mj-lt"/>
                        </a:rPr>
                        <a:t>3143</a:t>
                      </a:r>
                    </a:p>
                  </a:txBody>
                  <a:tcPr marL="9525" marR="9525" marT="9525" marB="0" anchor="ctr">
                    <a:solidFill>
                      <a:schemeClr val="bg1"/>
                    </a:solidFill>
                  </a:tcPr>
                </a:tc>
                <a:tc>
                  <a:txBody>
                    <a:bodyPr/>
                    <a:lstStyle/>
                    <a:p>
                      <a:pPr algn="ctr" fontAlgn="ctr"/>
                      <a:r>
                        <a:rPr lang="es-CO" sz="1800" b="1" i="0" u="none" strike="noStrike" dirty="0">
                          <a:solidFill>
                            <a:srgbClr val="000000"/>
                          </a:solidFill>
                          <a:effectLst/>
                          <a:latin typeface="+mj-lt"/>
                        </a:rPr>
                        <a:t>65,6%</a:t>
                      </a:r>
                    </a:p>
                  </a:txBody>
                  <a:tcPr marL="9525" marR="9525" marT="9525" marB="0" anchor="ctr">
                    <a:solidFill>
                      <a:schemeClr val="bg1"/>
                    </a:solidFill>
                  </a:tcPr>
                </a:tc>
                <a:extLst>
                  <a:ext uri="{0D108BD9-81ED-4DB2-BD59-A6C34878D82A}">
                    <a16:rowId xmlns="" xmlns:a16="http://schemas.microsoft.com/office/drawing/2014/main" val="1254626819"/>
                  </a:ext>
                </a:extLst>
              </a:tr>
              <a:tr h="513217">
                <a:tc gridSpan="2">
                  <a:txBody>
                    <a:bodyPr/>
                    <a:lstStyle/>
                    <a:p>
                      <a:pPr marL="0" algn="ctr" defTabSz="1535972" rtl="0" eaLnBrk="1" fontAlgn="ctr" latinLnBrk="0" hangingPunct="1"/>
                      <a:r>
                        <a:rPr lang="es-CO" sz="1600" b="1" u="none" strike="noStrike" kern="1200" dirty="0">
                          <a:effectLst/>
                        </a:rPr>
                        <a:t>TOTAL RUTA </a:t>
                      </a:r>
                      <a:endParaRPr lang="es-CO" sz="1600" b="1" u="none" strike="noStrike" kern="1200" dirty="0">
                        <a:solidFill>
                          <a:schemeClr val="dk1"/>
                        </a:solidFill>
                        <a:effectLst/>
                        <a:latin typeface="+mn-lt"/>
                        <a:ea typeface="+mn-ea"/>
                        <a:cs typeface="+mn-cs"/>
                      </a:endParaRPr>
                    </a:p>
                  </a:txBody>
                  <a:tcPr marL="9525" marR="9525" marT="9525" marB="0" anchor="ctr">
                    <a:solidFill>
                      <a:schemeClr val="bg1"/>
                    </a:solidFill>
                  </a:tcPr>
                </a:tc>
                <a:tc hMerge="1">
                  <a:txBody>
                    <a:bodyPr/>
                    <a:lstStyle/>
                    <a:p>
                      <a:pPr marL="0" algn="ctr" defTabSz="1535972" rtl="0" eaLnBrk="1" fontAlgn="ctr" latinLnBrk="0" hangingPunct="1"/>
                      <a:endParaRPr lang="es-CO" sz="1800" u="none" strike="noStrike" kern="1200" dirty="0">
                        <a:solidFill>
                          <a:schemeClr val="dk1"/>
                        </a:solidFill>
                        <a:effectLst/>
                        <a:latin typeface="+mn-lt"/>
                        <a:ea typeface="+mn-ea"/>
                        <a:cs typeface="+mn-cs"/>
                      </a:endParaRPr>
                    </a:p>
                  </a:txBody>
                  <a:tcPr marL="9525" marR="9525" marT="9525" marB="0" anchor="ctr"/>
                </a:tc>
                <a:tc>
                  <a:txBody>
                    <a:bodyPr/>
                    <a:lstStyle/>
                    <a:p>
                      <a:pPr marL="0" algn="ctr" defTabSz="1535972" rtl="0" eaLnBrk="1" fontAlgn="ctr" latinLnBrk="0" hangingPunct="1"/>
                      <a:r>
                        <a:rPr lang="es-CO" sz="1800" b="1" u="none" strike="noStrike" kern="1200" dirty="0">
                          <a:effectLst/>
                        </a:rPr>
                        <a:t>122</a:t>
                      </a:r>
                      <a:endParaRPr lang="es-CO" sz="1800" b="1" u="none" strike="noStrike" kern="1200" dirty="0">
                        <a:solidFill>
                          <a:schemeClr val="dk1"/>
                        </a:solidFill>
                        <a:effectLst/>
                        <a:latin typeface="+mn-lt"/>
                        <a:ea typeface="+mn-ea"/>
                        <a:cs typeface="+mn-cs"/>
                      </a:endParaRPr>
                    </a:p>
                  </a:txBody>
                  <a:tcPr marL="9525" marR="9525" marT="9525" marB="0" anchor="ctr">
                    <a:solidFill>
                      <a:schemeClr val="bg1"/>
                    </a:solidFill>
                  </a:tcPr>
                </a:tc>
                <a:tc>
                  <a:txBody>
                    <a:bodyPr/>
                    <a:lstStyle/>
                    <a:p>
                      <a:pPr algn="ctr" fontAlgn="ctr"/>
                      <a:r>
                        <a:rPr lang="es-CO" sz="1800" b="1" i="0" u="none" strike="noStrike">
                          <a:solidFill>
                            <a:srgbClr val="000000"/>
                          </a:solidFill>
                          <a:effectLst/>
                          <a:latin typeface="+mj-lt"/>
                        </a:rPr>
                        <a:t>4793</a:t>
                      </a:r>
                    </a:p>
                  </a:txBody>
                  <a:tcPr marL="9525" marR="9525" marT="9525" marB="0" anchor="ctr">
                    <a:solidFill>
                      <a:schemeClr val="bg1"/>
                    </a:solidFill>
                  </a:tcPr>
                </a:tc>
                <a:tc>
                  <a:txBody>
                    <a:bodyPr/>
                    <a:lstStyle/>
                    <a:p>
                      <a:pPr algn="l" fontAlgn="b"/>
                      <a:endParaRPr lang="es-CO" sz="1800" b="0" i="0" u="none" strike="noStrike" dirty="0">
                        <a:solidFill>
                          <a:srgbClr val="000000"/>
                        </a:solidFill>
                        <a:effectLst/>
                        <a:latin typeface="+mj-lt"/>
                      </a:endParaRPr>
                    </a:p>
                  </a:txBody>
                  <a:tcPr marL="9525" marR="9525" marT="9525" marB="0" anchor="b">
                    <a:solidFill>
                      <a:schemeClr val="bg1"/>
                    </a:solidFill>
                  </a:tcPr>
                </a:tc>
                <a:extLst>
                  <a:ext uri="{0D108BD9-81ED-4DB2-BD59-A6C34878D82A}">
                    <a16:rowId xmlns="" xmlns:a16="http://schemas.microsoft.com/office/drawing/2014/main" val="1417994023"/>
                  </a:ext>
                </a:extLst>
              </a:tr>
            </a:tbl>
          </a:graphicData>
        </a:graphic>
      </p:graphicFrame>
      <p:graphicFrame>
        <p:nvGraphicFramePr>
          <p:cNvPr id="20" name="Diagrama 19">
            <a:extLst>
              <a:ext uri="{FF2B5EF4-FFF2-40B4-BE49-F238E27FC236}">
                <a16:creationId xmlns="" xmlns:a16="http://schemas.microsoft.com/office/drawing/2014/main" id="{D68D3BA6-3F74-4ABB-B4DF-44291C4407EB}"/>
              </a:ext>
            </a:extLst>
          </p:cNvPr>
          <p:cNvGraphicFramePr/>
          <p:nvPr>
            <p:extLst/>
          </p:nvPr>
        </p:nvGraphicFramePr>
        <p:xfrm>
          <a:off x="272118" y="7557774"/>
          <a:ext cx="7445240" cy="862622"/>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graphicFrame>
        <p:nvGraphicFramePr>
          <p:cNvPr id="21" name="Diagrama 20">
            <a:extLst>
              <a:ext uri="{FF2B5EF4-FFF2-40B4-BE49-F238E27FC236}">
                <a16:creationId xmlns="" xmlns:a16="http://schemas.microsoft.com/office/drawing/2014/main" id="{33AFCC97-249F-4574-8D10-B1B352E4C78D}"/>
              </a:ext>
            </a:extLst>
          </p:cNvPr>
          <p:cNvGraphicFramePr/>
          <p:nvPr>
            <p:extLst/>
          </p:nvPr>
        </p:nvGraphicFramePr>
        <p:xfrm>
          <a:off x="272118" y="8580073"/>
          <a:ext cx="7445240" cy="933593"/>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
        <p:nvSpPr>
          <p:cNvPr id="22" name="CuadroTexto 21">
            <a:extLst>
              <a:ext uri="{FF2B5EF4-FFF2-40B4-BE49-F238E27FC236}">
                <a16:creationId xmlns="" xmlns:a16="http://schemas.microsoft.com/office/drawing/2014/main" id="{460EA04C-4817-4060-8A00-49D21C766B0B}"/>
              </a:ext>
            </a:extLst>
          </p:cNvPr>
          <p:cNvSpPr txBox="1"/>
          <p:nvPr/>
        </p:nvSpPr>
        <p:spPr>
          <a:xfrm>
            <a:off x="108020" y="115704"/>
            <a:ext cx="14606432" cy="525978"/>
          </a:xfrm>
          <a:prstGeom prst="rect">
            <a:avLst/>
          </a:prstGeom>
          <a:noFill/>
        </p:spPr>
        <p:txBody>
          <a:bodyPr wrap="square" rtlCol="0">
            <a:spAutoFit/>
          </a:bodyPr>
          <a:lstStyle/>
          <a:p>
            <a:r>
              <a:rPr lang="es-CO" sz="2818" b="1" dirty="0">
                <a:solidFill>
                  <a:schemeClr val="bg1"/>
                </a:solidFill>
              </a:rPr>
              <a:t>CARACTERIZACIÓN DEMANDA RUTA 496 (ACTUAL) Vs. NUEVO TRAZADO</a:t>
            </a:r>
          </a:p>
        </p:txBody>
      </p:sp>
    </p:spTree>
    <p:extLst>
      <p:ext uri="{BB962C8B-B14F-4D97-AF65-F5344CB8AC3E}">
        <p14:creationId xmlns:p14="http://schemas.microsoft.com/office/powerpoint/2010/main" val="29376063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Imagen 1" descr="Imagen que contiene texto, mapa&#10;&#10;Descripción generada automáticamente">
            <a:extLst>
              <a:ext uri="{FF2B5EF4-FFF2-40B4-BE49-F238E27FC236}">
                <a16:creationId xmlns="" xmlns:a16="http://schemas.microsoft.com/office/drawing/2014/main" id="{AA9417D7-2913-40ED-B6A7-E3B6BD7947E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43662" y="1910545"/>
            <a:ext cx="9762488" cy="6837350"/>
          </a:xfrm>
          <a:prstGeom prst="rect">
            <a:avLst/>
          </a:prstGeom>
        </p:spPr>
      </p:pic>
      <p:pic>
        <p:nvPicPr>
          <p:cNvPr id="3" name="Imagen 2" descr="Imagen que contiene texto, mapa&#10;&#10;Descripción generada automáticamente">
            <a:extLst>
              <a:ext uri="{FF2B5EF4-FFF2-40B4-BE49-F238E27FC236}">
                <a16:creationId xmlns="" xmlns:a16="http://schemas.microsoft.com/office/drawing/2014/main" id="{BF03F3B7-D161-42E7-A9AE-D230F038249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797" t="22071" r="34181" b="62682"/>
          <a:stretch/>
        </p:blipFill>
        <p:spPr>
          <a:xfrm>
            <a:off x="12239772" y="1138729"/>
            <a:ext cx="2976086" cy="3171239"/>
          </a:xfrm>
          <a:prstGeom prst="ellipse">
            <a:avLst/>
          </a:prstGeom>
          <a:ln>
            <a:noFill/>
          </a:ln>
          <a:effectLst>
            <a:softEdge rad="112500"/>
          </a:effectLst>
        </p:spPr>
      </p:pic>
      <p:sp>
        <p:nvSpPr>
          <p:cNvPr id="4" name="Elipse 3">
            <a:extLst>
              <a:ext uri="{FF2B5EF4-FFF2-40B4-BE49-F238E27FC236}">
                <a16:creationId xmlns="" xmlns:a16="http://schemas.microsoft.com/office/drawing/2014/main" id="{B556AEF9-3325-498B-AE02-4FF76D6D73E9}"/>
              </a:ext>
            </a:extLst>
          </p:cNvPr>
          <p:cNvSpPr/>
          <p:nvPr/>
        </p:nvSpPr>
        <p:spPr>
          <a:xfrm>
            <a:off x="12252471" y="1186528"/>
            <a:ext cx="2921645" cy="3071048"/>
          </a:xfrm>
          <a:prstGeom prst="ellipse">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cxnSp>
        <p:nvCxnSpPr>
          <p:cNvPr id="6" name="Conector recto 5">
            <a:extLst>
              <a:ext uri="{FF2B5EF4-FFF2-40B4-BE49-F238E27FC236}">
                <a16:creationId xmlns="" xmlns:a16="http://schemas.microsoft.com/office/drawing/2014/main" id="{C4FB927B-4AF7-4E5F-A907-8355DA0F95DC}"/>
              </a:ext>
            </a:extLst>
          </p:cNvPr>
          <p:cNvCxnSpPr>
            <a:cxnSpLocks/>
            <a:endCxn id="4" idx="1"/>
          </p:cNvCxnSpPr>
          <p:nvPr/>
        </p:nvCxnSpPr>
        <p:spPr>
          <a:xfrm flipV="1">
            <a:off x="10002264" y="1636273"/>
            <a:ext cx="2678072" cy="2129994"/>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9" name="Conector recto 8">
            <a:extLst>
              <a:ext uri="{FF2B5EF4-FFF2-40B4-BE49-F238E27FC236}">
                <a16:creationId xmlns="" xmlns:a16="http://schemas.microsoft.com/office/drawing/2014/main" id="{5F2FBD96-3AD8-4973-B8DF-8E493494C3B3}"/>
              </a:ext>
            </a:extLst>
          </p:cNvPr>
          <p:cNvCxnSpPr>
            <a:cxnSpLocks/>
            <a:endCxn id="4" idx="4"/>
          </p:cNvCxnSpPr>
          <p:nvPr/>
        </p:nvCxnSpPr>
        <p:spPr>
          <a:xfrm>
            <a:off x="10002264" y="3771463"/>
            <a:ext cx="3711030" cy="486113"/>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3" name="Rectángulo 12">
            <a:extLst>
              <a:ext uri="{FF2B5EF4-FFF2-40B4-BE49-F238E27FC236}">
                <a16:creationId xmlns="" xmlns:a16="http://schemas.microsoft.com/office/drawing/2014/main" id="{C5B9470E-C4D0-49F9-B95E-CAD8972A1B69}"/>
              </a:ext>
            </a:extLst>
          </p:cNvPr>
          <p:cNvSpPr/>
          <p:nvPr/>
        </p:nvSpPr>
        <p:spPr>
          <a:xfrm>
            <a:off x="7216057" y="1060901"/>
            <a:ext cx="5572413" cy="923330"/>
          </a:xfrm>
          <a:prstGeom prst="rect">
            <a:avLst/>
          </a:prstGeom>
        </p:spPr>
        <p:txBody>
          <a:bodyPr wrap="square">
            <a:spAutoFit/>
          </a:bodyPr>
          <a:lstStyle/>
          <a:p>
            <a:pPr marL="457200" lvl="0" indent="-457200">
              <a:buAutoNum type="arabicPeriod"/>
            </a:pPr>
            <a:r>
              <a:rPr lang="x-none" sz="1800" dirty="0"/>
              <a:t>Ruta 135A (</a:t>
            </a:r>
            <a:r>
              <a:rPr lang="fi-FI" sz="1800" dirty="0"/>
              <a:t>Jacqueline - Galerias</a:t>
            </a:r>
            <a:r>
              <a:rPr lang="x-none" sz="1800" dirty="0"/>
              <a:t>)</a:t>
            </a:r>
          </a:p>
          <a:p>
            <a:pPr marL="457200" indent="-457200">
              <a:buAutoNum type="arabicPeriod"/>
            </a:pPr>
            <a:r>
              <a:rPr lang="x-none" sz="1800" dirty="0"/>
              <a:t>Ruta 97 (</a:t>
            </a:r>
            <a:r>
              <a:rPr lang="fi-FI" sz="1800" dirty="0"/>
              <a:t>Villa del Rio - Galerias</a:t>
            </a:r>
            <a:r>
              <a:rPr lang="x-none" sz="1800" dirty="0"/>
              <a:t>)</a:t>
            </a:r>
            <a:endParaRPr lang="es-CO" sz="1800" dirty="0"/>
          </a:p>
          <a:p>
            <a:pPr marL="457200" indent="-457200">
              <a:buAutoNum type="arabicPeriod"/>
            </a:pPr>
            <a:r>
              <a:rPr lang="x-none" sz="1800" dirty="0"/>
              <a:t>Ruta 143 (</a:t>
            </a:r>
            <a:r>
              <a:rPr lang="fi-FI" sz="1800" dirty="0"/>
              <a:t>Las Acacias – Germania</a:t>
            </a:r>
            <a:r>
              <a:rPr lang="es-CO" sz="1800" dirty="0"/>
              <a:t>)</a:t>
            </a:r>
          </a:p>
        </p:txBody>
      </p:sp>
      <p:sp>
        <p:nvSpPr>
          <p:cNvPr id="17" name="Rectángulo 16">
            <a:extLst>
              <a:ext uri="{FF2B5EF4-FFF2-40B4-BE49-F238E27FC236}">
                <a16:creationId xmlns="" xmlns:a16="http://schemas.microsoft.com/office/drawing/2014/main" id="{97AE7F72-CFE5-45C6-A1E5-901603428D62}"/>
              </a:ext>
            </a:extLst>
          </p:cNvPr>
          <p:cNvSpPr/>
          <p:nvPr/>
        </p:nvSpPr>
        <p:spPr>
          <a:xfrm>
            <a:off x="3943662" y="7699780"/>
            <a:ext cx="1893249" cy="17721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nvGrpSpPr>
          <p:cNvPr id="18" name="Grupo 17">
            <a:extLst>
              <a:ext uri="{FF2B5EF4-FFF2-40B4-BE49-F238E27FC236}">
                <a16:creationId xmlns="" xmlns:a16="http://schemas.microsoft.com/office/drawing/2014/main" id="{DB8F91A7-FD5E-4E50-9C95-B7068A5B4083}"/>
              </a:ext>
            </a:extLst>
          </p:cNvPr>
          <p:cNvGrpSpPr/>
          <p:nvPr/>
        </p:nvGrpSpPr>
        <p:grpSpPr>
          <a:xfrm>
            <a:off x="3943663" y="6278406"/>
            <a:ext cx="3149492" cy="3155406"/>
            <a:chOff x="2451099" y="5887138"/>
            <a:chExt cx="3606801" cy="3613574"/>
          </a:xfrm>
        </p:grpSpPr>
        <p:pic>
          <p:nvPicPr>
            <p:cNvPr id="15" name="Imagen 14" descr="Imagen que contiene texto, mapa&#10;&#10;Descripción generada automáticamente">
              <a:extLst>
                <a:ext uri="{FF2B5EF4-FFF2-40B4-BE49-F238E27FC236}">
                  <a16:creationId xmlns="" xmlns:a16="http://schemas.microsoft.com/office/drawing/2014/main" id="{68E94616-DBCC-4818-9E06-350E3A1B64B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1355" t="60620" r="31031" b="15198"/>
            <a:stretch/>
          </p:blipFill>
          <p:spPr>
            <a:xfrm>
              <a:off x="2451099" y="5887138"/>
              <a:ext cx="3606801" cy="3613574"/>
            </a:xfrm>
            <a:prstGeom prst="ellipse">
              <a:avLst/>
            </a:prstGeom>
            <a:ln>
              <a:noFill/>
            </a:ln>
            <a:effectLst>
              <a:softEdge rad="112500"/>
            </a:effectLst>
          </p:spPr>
        </p:pic>
        <p:sp>
          <p:nvSpPr>
            <p:cNvPr id="16" name="Elipse 15">
              <a:extLst>
                <a:ext uri="{FF2B5EF4-FFF2-40B4-BE49-F238E27FC236}">
                  <a16:creationId xmlns="" xmlns:a16="http://schemas.microsoft.com/office/drawing/2014/main" id="{6868ED4C-5CF0-4E56-BD64-3871871BFFD1}"/>
                </a:ext>
              </a:extLst>
            </p:cNvPr>
            <p:cNvSpPr/>
            <p:nvPr/>
          </p:nvSpPr>
          <p:spPr>
            <a:xfrm>
              <a:off x="2545773" y="5933250"/>
              <a:ext cx="3345871" cy="3516967"/>
            </a:xfrm>
            <a:prstGeom prst="ellipse">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cxnSp>
        <p:nvCxnSpPr>
          <p:cNvPr id="23" name="Conector recto 22">
            <a:extLst>
              <a:ext uri="{FF2B5EF4-FFF2-40B4-BE49-F238E27FC236}">
                <a16:creationId xmlns="" xmlns:a16="http://schemas.microsoft.com/office/drawing/2014/main" id="{260C601D-E12F-4120-A029-4EF99AE0DA71}"/>
              </a:ext>
            </a:extLst>
          </p:cNvPr>
          <p:cNvCxnSpPr>
            <a:cxnSpLocks/>
            <a:stCxn id="16" idx="7"/>
          </p:cNvCxnSpPr>
          <p:nvPr/>
        </p:nvCxnSpPr>
        <p:spPr>
          <a:xfrm flipV="1">
            <a:off x="6520114" y="6735325"/>
            <a:ext cx="3482150" cy="33091"/>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6" name="Conector recto 25">
            <a:extLst>
              <a:ext uri="{FF2B5EF4-FFF2-40B4-BE49-F238E27FC236}">
                <a16:creationId xmlns="" xmlns:a16="http://schemas.microsoft.com/office/drawing/2014/main" id="{8D3529BD-4286-46C0-8F1D-5EA304D27BA6}"/>
              </a:ext>
            </a:extLst>
          </p:cNvPr>
          <p:cNvCxnSpPr>
            <a:cxnSpLocks/>
            <a:stCxn id="16" idx="5"/>
          </p:cNvCxnSpPr>
          <p:nvPr/>
        </p:nvCxnSpPr>
        <p:spPr>
          <a:xfrm flipV="1">
            <a:off x="6520114" y="7246252"/>
            <a:ext cx="3331006" cy="1693722"/>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8" name="CuadroTexto 27">
            <a:extLst>
              <a:ext uri="{FF2B5EF4-FFF2-40B4-BE49-F238E27FC236}">
                <a16:creationId xmlns="" xmlns:a16="http://schemas.microsoft.com/office/drawing/2014/main" id="{9BA12D13-6B93-4CF9-B643-D65BB99307EA}"/>
              </a:ext>
            </a:extLst>
          </p:cNvPr>
          <p:cNvSpPr txBox="1"/>
          <p:nvPr/>
        </p:nvSpPr>
        <p:spPr>
          <a:xfrm rot="18307347">
            <a:off x="5367562" y="7815675"/>
            <a:ext cx="754103" cy="261610"/>
          </a:xfrm>
          <a:prstGeom prst="rect">
            <a:avLst/>
          </a:prstGeom>
          <a:noFill/>
        </p:spPr>
        <p:txBody>
          <a:bodyPr wrap="square" rtlCol="0">
            <a:spAutoFit/>
          </a:bodyPr>
          <a:lstStyle/>
          <a:p>
            <a:r>
              <a:rPr lang="es-CO" sz="1100" b="1" dirty="0">
                <a:latin typeface="Nunito Sans SemiBold" panose="00000700000000000000" pitchFamily="2" charset="0"/>
              </a:rPr>
              <a:t>Tv. 79D</a:t>
            </a:r>
          </a:p>
        </p:txBody>
      </p:sp>
      <p:sp>
        <p:nvSpPr>
          <p:cNvPr id="29" name="Rectángulo 28">
            <a:extLst>
              <a:ext uri="{FF2B5EF4-FFF2-40B4-BE49-F238E27FC236}">
                <a16:creationId xmlns="" xmlns:a16="http://schemas.microsoft.com/office/drawing/2014/main" id="{712BA70E-C16C-4EAE-B2B5-BF9114082539}"/>
              </a:ext>
            </a:extLst>
          </p:cNvPr>
          <p:cNvSpPr/>
          <p:nvPr/>
        </p:nvSpPr>
        <p:spPr>
          <a:xfrm>
            <a:off x="264982" y="4357973"/>
            <a:ext cx="5602559" cy="1754326"/>
          </a:xfrm>
          <a:prstGeom prst="rect">
            <a:avLst/>
          </a:prstGeom>
        </p:spPr>
        <p:txBody>
          <a:bodyPr wrap="none">
            <a:spAutoFit/>
          </a:bodyPr>
          <a:lstStyle/>
          <a:p>
            <a:pPr marL="457200" lvl="0" indent="-457200">
              <a:buAutoNum type="arabicPeriod"/>
            </a:pPr>
            <a:r>
              <a:rPr lang="x-none" sz="1800" dirty="0"/>
              <a:t>Ruta 139 (</a:t>
            </a:r>
            <a:r>
              <a:rPr lang="fi-FI" sz="1800" dirty="0"/>
              <a:t>Bosa San Jose - Juan Rey</a:t>
            </a:r>
            <a:r>
              <a:rPr lang="x-none" sz="1800" dirty="0"/>
              <a:t>)</a:t>
            </a:r>
          </a:p>
          <a:p>
            <a:pPr marL="457200" indent="-457200">
              <a:buFontTx/>
              <a:buAutoNum type="arabicPeriod"/>
            </a:pPr>
            <a:r>
              <a:rPr lang="x-none" sz="1800" dirty="0"/>
              <a:t>Ruta 580 (</a:t>
            </a:r>
            <a:r>
              <a:rPr lang="fi-FI" sz="1800" dirty="0"/>
              <a:t>Bosa San Jose - Estacion Bicentenario</a:t>
            </a:r>
            <a:endParaRPr lang="es-CO" sz="1800" dirty="0"/>
          </a:p>
          <a:p>
            <a:pPr marL="457200" indent="-457200">
              <a:buFontTx/>
              <a:buAutoNum type="arabicPeriod"/>
            </a:pPr>
            <a:r>
              <a:rPr lang="x-none" sz="1800" dirty="0"/>
              <a:t>Ruta 99 (</a:t>
            </a:r>
            <a:r>
              <a:rPr lang="fi-FI" sz="1800" dirty="0"/>
              <a:t>Bosa La Primavera – Germania</a:t>
            </a:r>
            <a:r>
              <a:rPr lang="x-none" sz="1800" dirty="0"/>
              <a:t>)</a:t>
            </a:r>
            <a:endParaRPr lang="es-CO" sz="1800" dirty="0"/>
          </a:p>
          <a:p>
            <a:pPr marL="457200" indent="-457200">
              <a:buFontTx/>
              <a:buAutoNum type="arabicPeriod"/>
            </a:pPr>
            <a:r>
              <a:rPr lang="x-none" sz="1800" dirty="0"/>
              <a:t>Ruta C110 (</a:t>
            </a:r>
            <a:r>
              <a:rPr lang="fi-FI" sz="1800" dirty="0"/>
              <a:t>Bosa La Esperanza - Bello Horizonte </a:t>
            </a:r>
            <a:endParaRPr lang="es-CO" sz="1800" dirty="0"/>
          </a:p>
          <a:p>
            <a:pPr marL="457200" indent="-457200">
              <a:buFontTx/>
              <a:buAutoNum type="arabicPeriod"/>
            </a:pPr>
            <a:r>
              <a:rPr lang="x-none" sz="1800" dirty="0"/>
              <a:t>Ruta C15 (</a:t>
            </a:r>
            <a:r>
              <a:rPr lang="fi-FI" sz="1800" dirty="0"/>
              <a:t>Bosa San Jose – Chapinero</a:t>
            </a:r>
            <a:endParaRPr lang="es-CO" sz="1800" dirty="0"/>
          </a:p>
          <a:p>
            <a:pPr marL="457200" indent="-457200">
              <a:buFontTx/>
              <a:buAutoNum type="arabicPeriod"/>
            </a:pPr>
            <a:r>
              <a:rPr lang="x-none" sz="1800" dirty="0"/>
              <a:t>Ruta 599 (</a:t>
            </a:r>
            <a:r>
              <a:rPr lang="it-IT" sz="1800" dirty="0"/>
              <a:t>Bosa San Diego - Suba Gaitana</a:t>
            </a:r>
            <a:r>
              <a:rPr lang="x-none" sz="1800" dirty="0"/>
              <a:t>)</a:t>
            </a:r>
            <a:endParaRPr lang="es-CO" sz="2200" dirty="0"/>
          </a:p>
        </p:txBody>
      </p:sp>
      <p:pic>
        <p:nvPicPr>
          <p:cNvPr id="32" name="Imagen 31" descr="Imagen que contiene texto, mapa&#10;&#10;Descripción generada automáticamente">
            <a:extLst>
              <a:ext uri="{FF2B5EF4-FFF2-40B4-BE49-F238E27FC236}">
                <a16:creationId xmlns="" xmlns:a16="http://schemas.microsoft.com/office/drawing/2014/main" id="{C99FFBCC-83DF-4594-AC4D-B71FE825549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74082" r="81321"/>
          <a:stretch/>
        </p:blipFill>
        <p:spPr>
          <a:xfrm>
            <a:off x="13713294" y="6470579"/>
            <a:ext cx="3325945" cy="3232221"/>
          </a:xfrm>
          <a:prstGeom prst="rect">
            <a:avLst/>
          </a:prstGeom>
        </p:spPr>
      </p:pic>
      <p:sp>
        <p:nvSpPr>
          <p:cNvPr id="33" name="Rectángulo 32">
            <a:extLst>
              <a:ext uri="{FF2B5EF4-FFF2-40B4-BE49-F238E27FC236}">
                <a16:creationId xmlns="" xmlns:a16="http://schemas.microsoft.com/office/drawing/2014/main" id="{3204C428-4405-4883-899C-55EB39F0374F}"/>
              </a:ext>
            </a:extLst>
          </p:cNvPr>
          <p:cNvSpPr/>
          <p:nvPr/>
        </p:nvSpPr>
        <p:spPr>
          <a:xfrm>
            <a:off x="131385" y="178181"/>
            <a:ext cx="3172663" cy="584775"/>
          </a:xfrm>
          <a:prstGeom prst="rect">
            <a:avLst/>
          </a:prstGeom>
        </p:spPr>
        <p:txBody>
          <a:bodyPr wrap="none">
            <a:spAutoFit/>
          </a:bodyPr>
          <a:lstStyle/>
          <a:p>
            <a:r>
              <a:rPr lang="x-none" sz="3200" b="1" dirty="0">
                <a:solidFill>
                  <a:schemeClr val="bg1"/>
                </a:solidFill>
              </a:rPr>
              <a:t>Rutas alternas</a:t>
            </a:r>
          </a:p>
        </p:txBody>
      </p:sp>
      <p:sp>
        <p:nvSpPr>
          <p:cNvPr id="37" name="Rectángulo 36">
            <a:extLst>
              <a:ext uri="{FF2B5EF4-FFF2-40B4-BE49-F238E27FC236}">
                <a16:creationId xmlns="" xmlns:a16="http://schemas.microsoft.com/office/drawing/2014/main" id="{7695B992-97E6-437C-831B-87542B26AAD3}"/>
              </a:ext>
            </a:extLst>
          </p:cNvPr>
          <p:cNvSpPr/>
          <p:nvPr/>
        </p:nvSpPr>
        <p:spPr>
          <a:xfrm>
            <a:off x="469831" y="3772250"/>
            <a:ext cx="2184637" cy="553998"/>
          </a:xfrm>
          <a:prstGeom prst="rect">
            <a:avLst/>
          </a:prstGeom>
        </p:spPr>
        <p:txBody>
          <a:bodyPr wrap="none">
            <a:spAutoFit/>
          </a:bodyPr>
          <a:lstStyle/>
          <a:p>
            <a:r>
              <a:rPr lang="es-CO" dirty="0"/>
              <a:t>Sector Bosa</a:t>
            </a:r>
          </a:p>
        </p:txBody>
      </p:sp>
      <p:sp>
        <p:nvSpPr>
          <p:cNvPr id="38" name="Rectángulo 37">
            <a:extLst>
              <a:ext uri="{FF2B5EF4-FFF2-40B4-BE49-F238E27FC236}">
                <a16:creationId xmlns="" xmlns:a16="http://schemas.microsoft.com/office/drawing/2014/main" id="{7C8C0145-2964-4FCF-A389-83AA29CC8945}"/>
              </a:ext>
            </a:extLst>
          </p:cNvPr>
          <p:cNvSpPr/>
          <p:nvPr/>
        </p:nvSpPr>
        <p:spPr>
          <a:xfrm>
            <a:off x="5445353" y="997371"/>
            <a:ext cx="1811714" cy="1015663"/>
          </a:xfrm>
          <a:prstGeom prst="rect">
            <a:avLst/>
          </a:prstGeom>
        </p:spPr>
        <p:txBody>
          <a:bodyPr wrap="none">
            <a:spAutoFit/>
          </a:bodyPr>
          <a:lstStyle/>
          <a:p>
            <a:r>
              <a:rPr lang="es-CO" dirty="0"/>
              <a:t>Sector </a:t>
            </a:r>
          </a:p>
          <a:p>
            <a:r>
              <a:rPr lang="es-CO" dirty="0"/>
              <a:t>Germania</a:t>
            </a:r>
          </a:p>
        </p:txBody>
      </p:sp>
    </p:spTree>
    <p:extLst>
      <p:ext uri="{BB962C8B-B14F-4D97-AF65-F5344CB8AC3E}">
        <p14:creationId xmlns:p14="http://schemas.microsoft.com/office/powerpoint/2010/main" val="379462128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 xmlns:a16="http://schemas.microsoft.com/office/drawing/2014/main" id="{A83FDDEB-6A4A-42E1-81C1-DE9F84968F00}"/>
              </a:ext>
            </a:extLst>
          </p:cNvPr>
          <p:cNvSpPr txBox="1"/>
          <p:nvPr/>
        </p:nvSpPr>
        <p:spPr>
          <a:xfrm>
            <a:off x="115909" y="143190"/>
            <a:ext cx="15274345" cy="525978"/>
          </a:xfrm>
          <a:prstGeom prst="rect">
            <a:avLst/>
          </a:prstGeom>
          <a:noFill/>
        </p:spPr>
        <p:txBody>
          <a:bodyPr wrap="square" rtlCol="0">
            <a:spAutoFit/>
          </a:bodyPr>
          <a:lstStyle/>
          <a:p>
            <a:r>
              <a:rPr lang="x-none" sz="2818" b="1" dirty="0">
                <a:solidFill>
                  <a:schemeClr val="bg1"/>
                </a:solidFill>
              </a:rPr>
              <a:t>   </a:t>
            </a:r>
            <a:r>
              <a:rPr lang="es-CO" sz="2818" b="1" dirty="0">
                <a:solidFill>
                  <a:schemeClr val="bg1"/>
                </a:solidFill>
              </a:rPr>
              <a:t>PROPUESTA DE SEÑALETICA RUTA AG501</a:t>
            </a:r>
            <a:endParaRPr lang="es-ES" sz="2818" b="1" dirty="0">
              <a:solidFill>
                <a:schemeClr val="bg1"/>
              </a:solidFill>
            </a:endParaRPr>
          </a:p>
        </p:txBody>
      </p:sp>
      <p:pic>
        <p:nvPicPr>
          <p:cNvPr id="22" name="Imagen 21" descr="Imagen que contiene texto, mapa&#10;&#10;Descripción generada automáticamente">
            <a:extLst>
              <a:ext uri="{FF2B5EF4-FFF2-40B4-BE49-F238E27FC236}">
                <a16:creationId xmlns="" xmlns:a16="http://schemas.microsoft.com/office/drawing/2014/main" id="{10248503-5460-4EF2-B117-7D341DB2C6A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8866"/>
          <a:stretch/>
        </p:blipFill>
        <p:spPr>
          <a:xfrm>
            <a:off x="2305050" y="838200"/>
            <a:ext cx="14876463" cy="8864600"/>
          </a:xfrm>
          <a:prstGeom prst="rect">
            <a:avLst/>
          </a:prstGeom>
        </p:spPr>
      </p:pic>
      <p:pic>
        <p:nvPicPr>
          <p:cNvPr id="14" name="Imagen 13">
            <a:extLst>
              <a:ext uri="{FF2B5EF4-FFF2-40B4-BE49-F238E27FC236}">
                <a16:creationId xmlns="" xmlns:a16="http://schemas.microsoft.com/office/drawing/2014/main" id="{BA7C111E-91D4-452B-B4F7-949DC08E001C}"/>
              </a:ext>
            </a:extLst>
          </p:cNvPr>
          <p:cNvPicPr>
            <a:picLocks noChangeAspect="1"/>
          </p:cNvPicPr>
          <p:nvPr/>
        </p:nvPicPr>
        <p:blipFill rotWithShape="1">
          <a:blip r:embed="rId4"/>
          <a:srcRect l="48585" t="74159" r="19730" b="2615"/>
          <a:stretch/>
        </p:blipFill>
        <p:spPr>
          <a:xfrm>
            <a:off x="6231898" y="7725103"/>
            <a:ext cx="4056846" cy="1796560"/>
          </a:xfrm>
          <a:prstGeom prst="rect">
            <a:avLst/>
          </a:prstGeom>
        </p:spPr>
      </p:pic>
      <p:sp>
        <p:nvSpPr>
          <p:cNvPr id="13" name="Rectángulo 12">
            <a:extLst>
              <a:ext uri="{FF2B5EF4-FFF2-40B4-BE49-F238E27FC236}">
                <a16:creationId xmlns="" xmlns:a16="http://schemas.microsoft.com/office/drawing/2014/main" id="{93277891-505A-4B39-B2D7-86DEE8A1A255}"/>
              </a:ext>
            </a:extLst>
          </p:cNvPr>
          <p:cNvSpPr/>
          <p:nvPr/>
        </p:nvSpPr>
        <p:spPr>
          <a:xfrm>
            <a:off x="605864" y="2477656"/>
            <a:ext cx="3708103" cy="4169329"/>
          </a:xfrm>
          <a:prstGeom prst="rect">
            <a:avLst/>
          </a:prstGeom>
          <a:noFill/>
        </p:spPr>
        <p:txBody>
          <a:bodyPr wrap="square" rtlCol="0">
            <a:spAutoFit/>
          </a:bodyPr>
          <a:lstStyle/>
          <a:p>
            <a:pPr defTabSz="1529863"/>
            <a:r>
              <a:rPr lang="es-ES" sz="2000" dirty="0">
                <a:solidFill>
                  <a:prstClr val="black"/>
                </a:solidFill>
                <a:latin typeface="Tahoma" panose="020B0604030504040204" pitchFamily="34" charset="0"/>
                <a:ea typeface="Tahoma" panose="020B0604030504040204" pitchFamily="34" charset="0"/>
                <a:cs typeface="Tahoma" panose="020B0604030504040204" pitchFamily="34" charset="0"/>
              </a:rPr>
              <a:t>Ejemplo de ruta nueva o migración el provisional:</a:t>
            </a:r>
          </a:p>
          <a:p>
            <a:pPr defTabSz="1529863"/>
            <a:endParaRPr lang="es-ES" sz="1800"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marL="341537" indent="-341537" defTabSz="1529863">
              <a:buFont typeface="Arial" panose="020B0604020202020204" pitchFamily="34" charset="0"/>
              <a:buChar char="•"/>
            </a:pPr>
            <a:r>
              <a:rPr lang="es-ES" sz="1800" dirty="0">
                <a:solidFill>
                  <a:prstClr val="black"/>
                </a:solidFill>
                <a:latin typeface="Tahoma" panose="020B0604030504040204" pitchFamily="34" charset="0"/>
                <a:ea typeface="Tahoma" panose="020B0604030504040204" pitchFamily="34" charset="0"/>
                <a:cs typeface="Tahoma" panose="020B0604030504040204" pitchFamily="34" charset="0"/>
              </a:rPr>
              <a:t>Ruta de única cabecera en el sector de Bosa “G”, por lo cual el rango asignado es 500-599. </a:t>
            </a:r>
          </a:p>
          <a:p>
            <a:pPr marL="341537" indent="-341537" defTabSz="1529863">
              <a:buFont typeface="Arial" panose="020B0604020202020204" pitchFamily="34" charset="0"/>
              <a:buChar char="•"/>
            </a:pPr>
            <a:endParaRPr lang="es-ES" sz="1800"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marL="341537" indent="-341537" defTabSz="1529863">
              <a:buFont typeface="Arial" panose="020B0604020202020204" pitchFamily="34" charset="0"/>
              <a:buChar char="•"/>
            </a:pPr>
            <a:r>
              <a:rPr lang="es-ES" sz="1800" dirty="0">
                <a:solidFill>
                  <a:prstClr val="black"/>
                </a:solidFill>
                <a:latin typeface="Tahoma" panose="020B0604030504040204" pitchFamily="34" charset="0"/>
                <a:ea typeface="Tahoma" panose="020B0604030504040204" pitchFamily="34" charset="0"/>
                <a:cs typeface="Tahoma" panose="020B0604030504040204" pitchFamily="34" charset="0"/>
              </a:rPr>
              <a:t>Se asigna el número 501, teniendo en cuenta que el número 500 esta asociado a la ruta P500, la cual ya esta implementada de acuerdo al DOA.</a:t>
            </a:r>
          </a:p>
          <a:p>
            <a:pPr marL="341537" indent="-341537" defTabSz="1529863">
              <a:buFont typeface="Arial" panose="020B0604020202020204" pitchFamily="34" charset="0"/>
              <a:buChar char="•"/>
            </a:pPr>
            <a:endParaRPr lang="es-ES" sz="1993"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pic>
        <p:nvPicPr>
          <p:cNvPr id="6" name="Gráfico 5" descr="Marcador">
            <a:extLst>
              <a:ext uri="{FF2B5EF4-FFF2-40B4-BE49-F238E27FC236}">
                <a16:creationId xmlns="" xmlns:a16="http://schemas.microsoft.com/office/drawing/2014/main" id="{E864D1A6-ABC3-47E6-BF22-C60E220056F2}"/>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p:blipFill>
        <p:spPr>
          <a:xfrm>
            <a:off x="13521010" y="2188699"/>
            <a:ext cx="362414" cy="362414"/>
          </a:xfrm>
          <a:prstGeom prst="rect">
            <a:avLst/>
          </a:prstGeom>
        </p:spPr>
      </p:pic>
      <p:sp>
        <p:nvSpPr>
          <p:cNvPr id="24" name="Rectángulo 23">
            <a:extLst>
              <a:ext uri="{FF2B5EF4-FFF2-40B4-BE49-F238E27FC236}">
                <a16:creationId xmlns="" xmlns:a16="http://schemas.microsoft.com/office/drawing/2014/main" id="{5BC78D43-BEEE-4040-BF3B-A9E1DCDF08E6}"/>
              </a:ext>
            </a:extLst>
          </p:cNvPr>
          <p:cNvSpPr/>
          <p:nvPr/>
        </p:nvSpPr>
        <p:spPr>
          <a:xfrm>
            <a:off x="12926304" y="2217727"/>
            <a:ext cx="819455" cy="400110"/>
          </a:xfrm>
          <a:prstGeom prst="rect">
            <a:avLst/>
          </a:prstGeom>
        </p:spPr>
        <p:txBody>
          <a:bodyPr wrap="none">
            <a:spAutoFit/>
          </a:bodyPr>
          <a:lstStyle/>
          <a:p>
            <a:pPr algn="ctr"/>
            <a:r>
              <a:rPr lang="es-ES" sz="1000" b="1" dirty="0">
                <a:solidFill>
                  <a:srgbClr val="014DA7"/>
                </a:solidFill>
                <a:latin typeface="Century Gothic" panose="020B0502020202020204" pitchFamily="34" charset="0"/>
                <a:ea typeface="Tahoma" panose="020B0604030504040204" pitchFamily="34" charset="0"/>
                <a:cs typeface="Tahoma" panose="020B0604030504040204" pitchFamily="34" charset="0"/>
              </a:rPr>
              <a:t>Est. de </a:t>
            </a:r>
          </a:p>
          <a:p>
            <a:pPr algn="ctr"/>
            <a:r>
              <a:rPr lang="es-ES" sz="1000" b="1" dirty="0">
                <a:solidFill>
                  <a:srgbClr val="014DA7"/>
                </a:solidFill>
                <a:latin typeface="Century Gothic" panose="020B0502020202020204" pitchFamily="34" charset="0"/>
                <a:ea typeface="Tahoma" panose="020B0604030504040204" pitchFamily="34" charset="0"/>
                <a:cs typeface="Tahoma" panose="020B0604030504040204" pitchFamily="34" charset="0"/>
              </a:rPr>
              <a:t>la Sabana</a:t>
            </a:r>
            <a:endParaRPr lang="es-CO" b="1" dirty="0">
              <a:solidFill>
                <a:srgbClr val="014DA7"/>
              </a:solidFill>
            </a:endParaRPr>
          </a:p>
        </p:txBody>
      </p:sp>
      <p:pic>
        <p:nvPicPr>
          <p:cNvPr id="25" name="Gráfico 24" descr="Marcador">
            <a:extLst>
              <a:ext uri="{FF2B5EF4-FFF2-40B4-BE49-F238E27FC236}">
                <a16:creationId xmlns="" xmlns:a16="http://schemas.microsoft.com/office/drawing/2014/main" id="{7A0A3B84-4CD0-4151-A6AB-3464D27FA3A2}"/>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p:blipFill>
        <p:spPr>
          <a:xfrm>
            <a:off x="13267961" y="3066813"/>
            <a:ext cx="362414" cy="362414"/>
          </a:xfrm>
          <a:prstGeom prst="rect">
            <a:avLst/>
          </a:prstGeom>
        </p:spPr>
      </p:pic>
      <p:sp>
        <p:nvSpPr>
          <p:cNvPr id="26" name="Rectángulo 25">
            <a:extLst>
              <a:ext uri="{FF2B5EF4-FFF2-40B4-BE49-F238E27FC236}">
                <a16:creationId xmlns="" xmlns:a16="http://schemas.microsoft.com/office/drawing/2014/main" id="{4DC98BF6-8562-43FC-9F7E-2AC12A4C595E}"/>
              </a:ext>
            </a:extLst>
          </p:cNvPr>
          <p:cNvSpPr/>
          <p:nvPr/>
        </p:nvSpPr>
        <p:spPr>
          <a:xfrm>
            <a:off x="13405626" y="3062479"/>
            <a:ext cx="771365" cy="400110"/>
          </a:xfrm>
          <a:prstGeom prst="rect">
            <a:avLst/>
          </a:prstGeom>
        </p:spPr>
        <p:txBody>
          <a:bodyPr wrap="none">
            <a:spAutoFit/>
          </a:bodyPr>
          <a:lstStyle/>
          <a:p>
            <a:pPr algn="ctr"/>
            <a:r>
              <a:rPr lang="es-ES" sz="1000" b="1" dirty="0">
                <a:solidFill>
                  <a:srgbClr val="014DA7"/>
                </a:solidFill>
                <a:latin typeface="Century Gothic" panose="020B0502020202020204" pitchFamily="34" charset="0"/>
                <a:ea typeface="Tahoma" panose="020B0604030504040204" pitchFamily="34" charset="0"/>
                <a:cs typeface="Tahoma" panose="020B0604030504040204" pitchFamily="34" charset="0"/>
              </a:rPr>
              <a:t>San </a:t>
            </a:r>
          </a:p>
          <a:p>
            <a:pPr algn="ctr"/>
            <a:r>
              <a:rPr lang="es-ES" sz="1000" b="1" dirty="0">
                <a:solidFill>
                  <a:srgbClr val="014DA7"/>
                </a:solidFill>
                <a:latin typeface="Century Gothic" panose="020B0502020202020204" pitchFamily="34" charset="0"/>
                <a:ea typeface="Tahoma" panose="020B0604030504040204" pitchFamily="34" charset="0"/>
                <a:cs typeface="Tahoma" panose="020B0604030504040204" pitchFamily="34" charset="0"/>
              </a:rPr>
              <a:t>Andresito</a:t>
            </a:r>
            <a:endParaRPr lang="es-CO" b="1" dirty="0">
              <a:solidFill>
                <a:srgbClr val="014DA7"/>
              </a:solidFill>
            </a:endParaRPr>
          </a:p>
        </p:txBody>
      </p:sp>
      <p:pic>
        <p:nvPicPr>
          <p:cNvPr id="27" name="Gráfico 26" descr="Marcador">
            <a:extLst>
              <a:ext uri="{FF2B5EF4-FFF2-40B4-BE49-F238E27FC236}">
                <a16:creationId xmlns="" xmlns:a16="http://schemas.microsoft.com/office/drawing/2014/main" id="{05A44167-6C55-4C0B-8FFA-514B67AE7B3E}"/>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p:blipFill>
        <p:spPr>
          <a:xfrm>
            <a:off x="12832183" y="4103014"/>
            <a:ext cx="362414" cy="362414"/>
          </a:xfrm>
          <a:prstGeom prst="rect">
            <a:avLst/>
          </a:prstGeom>
        </p:spPr>
      </p:pic>
      <p:sp>
        <p:nvSpPr>
          <p:cNvPr id="28" name="Rectángulo 27">
            <a:extLst>
              <a:ext uri="{FF2B5EF4-FFF2-40B4-BE49-F238E27FC236}">
                <a16:creationId xmlns="" xmlns:a16="http://schemas.microsoft.com/office/drawing/2014/main" id="{00420D1C-0E76-4859-96CA-E25E08B622C0}"/>
              </a:ext>
            </a:extLst>
          </p:cNvPr>
          <p:cNvSpPr/>
          <p:nvPr/>
        </p:nvSpPr>
        <p:spPr>
          <a:xfrm>
            <a:off x="13036822" y="4246118"/>
            <a:ext cx="569387" cy="246221"/>
          </a:xfrm>
          <a:prstGeom prst="rect">
            <a:avLst/>
          </a:prstGeom>
        </p:spPr>
        <p:txBody>
          <a:bodyPr wrap="none">
            <a:spAutoFit/>
          </a:bodyPr>
          <a:lstStyle/>
          <a:p>
            <a:pPr algn="ctr"/>
            <a:r>
              <a:rPr lang="es-ES" sz="1000" b="1" dirty="0">
                <a:solidFill>
                  <a:srgbClr val="014DA7"/>
                </a:solidFill>
                <a:latin typeface="Century Gothic" panose="020B0502020202020204" pitchFamily="34" charset="0"/>
                <a:ea typeface="Tahoma" panose="020B0604030504040204" pitchFamily="34" charset="0"/>
                <a:cs typeface="Tahoma" panose="020B0604030504040204" pitchFamily="34" charset="0"/>
              </a:rPr>
              <a:t>Galán</a:t>
            </a:r>
          </a:p>
        </p:txBody>
      </p:sp>
      <p:pic>
        <p:nvPicPr>
          <p:cNvPr id="29" name="Gráfico 28" descr="Marcador">
            <a:extLst>
              <a:ext uri="{FF2B5EF4-FFF2-40B4-BE49-F238E27FC236}">
                <a16:creationId xmlns="" xmlns:a16="http://schemas.microsoft.com/office/drawing/2014/main" id="{93081D4D-9ED8-4DF6-A4CA-A3E1249A1144}"/>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p:blipFill>
        <p:spPr>
          <a:xfrm>
            <a:off x="13022309" y="4974576"/>
            <a:ext cx="362414" cy="362414"/>
          </a:xfrm>
          <a:prstGeom prst="rect">
            <a:avLst/>
          </a:prstGeom>
        </p:spPr>
      </p:pic>
      <p:pic>
        <p:nvPicPr>
          <p:cNvPr id="30" name="Gráfico 29" descr="Marcador">
            <a:extLst>
              <a:ext uri="{FF2B5EF4-FFF2-40B4-BE49-F238E27FC236}">
                <a16:creationId xmlns="" xmlns:a16="http://schemas.microsoft.com/office/drawing/2014/main" id="{A3AEA717-50A6-4023-8BE2-1FC2BDAF3183}"/>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p:blipFill>
        <p:spPr>
          <a:xfrm>
            <a:off x="12973617" y="6037688"/>
            <a:ext cx="362414" cy="362414"/>
          </a:xfrm>
          <a:prstGeom prst="rect">
            <a:avLst/>
          </a:prstGeom>
        </p:spPr>
      </p:pic>
      <p:sp>
        <p:nvSpPr>
          <p:cNvPr id="31" name="Rectángulo 30">
            <a:extLst>
              <a:ext uri="{FF2B5EF4-FFF2-40B4-BE49-F238E27FC236}">
                <a16:creationId xmlns="" xmlns:a16="http://schemas.microsoft.com/office/drawing/2014/main" id="{29463BAA-0518-4BCD-ADF9-601FD5839A80}"/>
              </a:ext>
            </a:extLst>
          </p:cNvPr>
          <p:cNvSpPr/>
          <p:nvPr/>
        </p:nvSpPr>
        <p:spPr>
          <a:xfrm>
            <a:off x="12867546" y="4809666"/>
            <a:ext cx="453970" cy="246221"/>
          </a:xfrm>
          <a:prstGeom prst="rect">
            <a:avLst/>
          </a:prstGeom>
        </p:spPr>
        <p:txBody>
          <a:bodyPr wrap="none">
            <a:spAutoFit/>
          </a:bodyPr>
          <a:lstStyle/>
          <a:p>
            <a:pPr algn="ctr"/>
            <a:r>
              <a:rPr lang="es-ES" sz="1000" b="1" dirty="0">
                <a:solidFill>
                  <a:srgbClr val="014DA7"/>
                </a:solidFill>
                <a:latin typeface="Century Gothic" panose="020B0502020202020204" pitchFamily="34" charset="0"/>
                <a:ea typeface="Tahoma" panose="020B0604030504040204" pitchFamily="34" charset="0"/>
                <a:cs typeface="Tahoma" panose="020B0604030504040204" pitchFamily="34" charset="0"/>
              </a:rPr>
              <a:t>SAO</a:t>
            </a:r>
          </a:p>
        </p:txBody>
      </p:sp>
      <p:sp>
        <p:nvSpPr>
          <p:cNvPr id="32" name="Rectángulo 31">
            <a:extLst>
              <a:ext uri="{FF2B5EF4-FFF2-40B4-BE49-F238E27FC236}">
                <a16:creationId xmlns="" xmlns:a16="http://schemas.microsoft.com/office/drawing/2014/main" id="{49DA2AFE-71AC-4F63-8DA9-92A5CFAC776F}"/>
              </a:ext>
            </a:extLst>
          </p:cNvPr>
          <p:cNvSpPr/>
          <p:nvPr/>
        </p:nvSpPr>
        <p:spPr>
          <a:xfrm>
            <a:off x="13148668" y="6153881"/>
            <a:ext cx="740908" cy="246221"/>
          </a:xfrm>
          <a:prstGeom prst="rect">
            <a:avLst/>
          </a:prstGeom>
        </p:spPr>
        <p:txBody>
          <a:bodyPr wrap="none">
            <a:spAutoFit/>
          </a:bodyPr>
          <a:lstStyle/>
          <a:p>
            <a:pPr algn="ctr"/>
            <a:r>
              <a:rPr lang="es-ES" sz="1000" b="1" dirty="0">
                <a:solidFill>
                  <a:srgbClr val="014DA7"/>
                </a:solidFill>
                <a:latin typeface="Century Gothic" panose="020B0502020202020204" pitchFamily="34" charset="0"/>
                <a:ea typeface="Tahoma" panose="020B0604030504040204" pitchFamily="34" charset="0"/>
                <a:cs typeface="Tahoma" panose="020B0604030504040204" pitchFamily="34" charset="0"/>
              </a:rPr>
              <a:t>Kennedy</a:t>
            </a:r>
          </a:p>
        </p:txBody>
      </p:sp>
      <p:pic>
        <p:nvPicPr>
          <p:cNvPr id="33" name="Gráfico 32" descr="Marcador">
            <a:extLst>
              <a:ext uri="{FF2B5EF4-FFF2-40B4-BE49-F238E27FC236}">
                <a16:creationId xmlns="" xmlns:a16="http://schemas.microsoft.com/office/drawing/2014/main" id="{433320FA-7C12-4C44-8F9B-AF2840356929}"/>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p:blipFill>
        <p:spPr>
          <a:xfrm>
            <a:off x="13282475" y="6526029"/>
            <a:ext cx="362414" cy="362414"/>
          </a:xfrm>
          <a:prstGeom prst="rect">
            <a:avLst/>
          </a:prstGeom>
        </p:spPr>
      </p:pic>
      <p:sp>
        <p:nvSpPr>
          <p:cNvPr id="34" name="Rectángulo 33">
            <a:extLst>
              <a:ext uri="{FF2B5EF4-FFF2-40B4-BE49-F238E27FC236}">
                <a16:creationId xmlns="" xmlns:a16="http://schemas.microsoft.com/office/drawing/2014/main" id="{37C4F1C2-D42F-4347-BEA0-A97F91D99099}"/>
              </a:ext>
            </a:extLst>
          </p:cNvPr>
          <p:cNvSpPr/>
          <p:nvPr/>
        </p:nvSpPr>
        <p:spPr>
          <a:xfrm>
            <a:off x="13431575" y="6646985"/>
            <a:ext cx="954107" cy="246221"/>
          </a:xfrm>
          <a:prstGeom prst="rect">
            <a:avLst/>
          </a:prstGeom>
        </p:spPr>
        <p:txBody>
          <a:bodyPr wrap="none">
            <a:spAutoFit/>
          </a:bodyPr>
          <a:lstStyle/>
          <a:p>
            <a:pPr algn="ctr"/>
            <a:r>
              <a:rPr lang="es-ES" sz="1000" b="1" dirty="0">
                <a:solidFill>
                  <a:srgbClr val="014DA7"/>
                </a:solidFill>
                <a:latin typeface="Century Gothic" panose="020B0502020202020204" pitchFamily="34" charset="0"/>
                <a:ea typeface="Tahoma" panose="020B0604030504040204" pitchFamily="34" charset="0"/>
                <a:cs typeface="Tahoma" panose="020B0604030504040204" pitchFamily="34" charset="0"/>
              </a:rPr>
              <a:t>Casablanca</a:t>
            </a:r>
          </a:p>
        </p:txBody>
      </p:sp>
      <p:pic>
        <p:nvPicPr>
          <p:cNvPr id="35" name="Gráfico 34" descr="Marcador">
            <a:extLst>
              <a:ext uri="{FF2B5EF4-FFF2-40B4-BE49-F238E27FC236}">
                <a16:creationId xmlns="" xmlns:a16="http://schemas.microsoft.com/office/drawing/2014/main" id="{FF80F9EF-FAEB-4FBE-A5B3-65F1419D01E5}"/>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p:blipFill>
        <p:spPr>
          <a:xfrm>
            <a:off x="13995784" y="8114414"/>
            <a:ext cx="362414" cy="362414"/>
          </a:xfrm>
          <a:prstGeom prst="rect">
            <a:avLst/>
          </a:prstGeom>
        </p:spPr>
      </p:pic>
      <p:pic>
        <p:nvPicPr>
          <p:cNvPr id="36" name="Gráfico 35" descr="Marcador">
            <a:extLst>
              <a:ext uri="{FF2B5EF4-FFF2-40B4-BE49-F238E27FC236}">
                <a16:creationId xmlns="" xmlns:a16="http://schemas.microsoft.com/office/drawing/2014/main" id="{F97AD727-9284-4251-AA64-2B968199745B}"/>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p:blipFill>
        <p:spPr>
          <a:xfrm>
            <a:off x="13702217" y="8502186"/>
            <a:ext cx="362414" cy="362414"/>
          </a:xfrm>
          <a:prstGeom prst="rect">
            <a:avLst/>
          </a:prstGeom>
        </p:spPr>
      </p:pic>
      <p:pic>
        <p:nvPicPr>
          <p:cNvPr id="37" name="Gráfico 36" descr="Marcador">
            <a:extLst>
              <a:ext uri="{FF2B5EF4-FFF2-40B4-BE49-F238E27FC236}">
                <a16:creationId xmlns="" xmlns:a16="http://schemas.microsoft.com/office/drawing/2014/main" id="{6382C9EC-BB8D-46DC-B86C-D8FA93222728}"/>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p:blipFill>
        <p:spPr>
          <a:xfrm>
            <a:off x="13405626" y="8910545"/>
            <a:ext cx="362414" cy="362414"/>
          </a:xfrm>
          <a:prstGeom prst="rect">
            <a:avLst/>
          </a:prstGeom>
        </p:spPr>
      </p:pic>
      <p:sp>
        <p:nvSpPr>
          <p:cNvPr id="38" name="Rectángulo 37">
            <a:extLst>
              <a:ext uri="{FF2B5EF4-FFF2-40B4-BE49-F238E27FC236}">
                <a16:creationId xmlns="" xmlns:a16="http://schemas.microsoft.com/office/drawing/2014/main" id="{A3A6A8B7-4B32-4986-A90E-2BE86B04D518}"/>
              </a:ext>
            </a:extLst>
          </p:cNvPr>
          <p:cNvSpPr/>
          <p:nvPr/>
        </p:nvSpPr>
        <p:spPr>
          <a:xfrm>
            <a:off x="14279352" y="8120176"/>
            <a:ext cx="797014" cy="246221"/>
          </a:xfrm>
          <a:prstGeom prst="rect">
            <a:avLst/>
          </a:prstGeom>
        </p:spPr>
        <p:txBody>
          <a:bodyPr wrap="none">
            <a:spAutoFit/>
          </a:bodyPr>
          <a:lstStyle/>
          <a:p>
            <a:pPr algn="ctr"/>
            <a:r>
              <a:rPr lang="es-ES" sz="1000" b="1" dirty="0">
                <a:solidFill>
                  <a:srgbClr val="014DA7"/>
                </a:solidFill>
                <a:latin typeface="Century Gothic" panose="020B0502020202020204" pitchFamily="34" charset="0"/>
                <a:ea typeface="Tahoma" panose="020B0604030504040204" pitchFamily="34" charset="0"/>
                <a:cs typeface="Tahoma" panose="020B0604030504040204" pitchFamily="34" charset="0"/>
              </a:rPr>
              <a:t>Carbonell</a:t>
            </a:r>
          </a:p>
        </p:txBody>
      </p:sp>
      <p:sp>
        <p:nvSpPr>
          <p:cNvPr id="39" name="Rectángulo 38">
            <a:extLst>
              <a:ext uri="{FF2B5EF4-FFF2-40B4-BE49-F238E27FC236}">
                <a16:creationId xmlns="" xmlns:a16="http://schemas.microsoft.com/office/drawing/2014/main" id="{30DE7DDA-EFFF-4D2C-A729-6A36CC264429}"/>
              </a:ext>
            </a:extLst>
          </p:cNvPr>
          <p:cNvSpPr/>
          <p:nvPr/>
        </p:nvSpPr>
        <p:spPr>
          <a:xfrm>
            <a:off x="13836690" y="8659910"/>
            <a:ext cx="1305165" cy="246221"/>
          </a:xfrm>
          <a:prstGeom prst="rect">
            <a:avLst/>
          </a:prstGeom>
        </p:spPr>
        <p:txBody>
          <a:bodyPr wrap="none">
            <a:spAutoFit/>
          </a:bodyPr>
          <a:lstStyle/>
          <a:p>
            <a:pPr algn="ctr"/>
            <a:r>
              <a:rPr lang="es-ES" sz="1000" b="1" dirty="0">
                <a:solidFill>
                  <a:srgbClr val="014DA7"/>
                </a:solidFill>
                <a:latin typeface="Century Gothic" panose="020B0502020202020204" pitchFamily="34" charset="0"/>
                <a:ea typeface="Tahoma" panose="020B0604030504040204" pitchFamily="34" charset="0"/>
                <a:cs typeface="Tahoma" panose="020B0604030504040204" pitchFamily="34" charset="0"/>
              </a:rPr>
              <a:t>Charles de Gaulle</a:t>
            </a:r>
          </a:p>
        </p:txBody>
      </p:sp>
      <p:sp>
        <p:nvSpPr>
          <p:cNvPr id="40" name="Rectángulo 39">
            <a:extLst>
              <a:ext uri="{FF2B5EF4-FFF2-40B4-BE49-F238E27FC236}">
                <a16:creationId xmlns="" xmlns:a16="http://schemas.microsoft.com/office/drawing/2014/main" id="{AEE6F6E6-665D-4042-9116-39298B40E5F5}"/>
              </a:ext>
            </a:extLst>
          </p:cNvPr>
          <p:cNvSpPr/>
          <p:nvPr/>
        </p:nvSpPr>
        <p:spPr>
          <a:xfrm>
            <a:off x="13602509" y="8977257"/>
            <a:ext cx="729687" cy="246221"/>
          </a:xfrm>
          <a:prstGeom prst="rect">
            <a:avLst/>
          </a:prstGeom>
        </p:spPr>
        <p:txBody>
          <a:bodyPr wrap="none">
            <a:spAutoFit/>
          </a:bodyPr>
          <a:lstStyle/>
          <a:p>
            <a:pPr algn="ctr"/>
            <a:r>
              <a:rPr lang="es-ES" sz="1000" b="1" dirty="0">
                <a:solidFill>
                  <a:srgbClr val="014DA7"/>
                </a:solidFill>
                <a:latin typeface="Century Gothic" panose="020B0502020202020204" pitchFamily="34" charset="0"/>
                <a:ea typeface="Tahoma" panose="020B0604030504040204" pitchFamily="34" charset="0"/>
                <a:cs typeface="Tahoma" panose="020B0604030504040204" pitchFamily="34" charset="0"/>
              </a:rPr>
              <a:t>San José</a:t>
            </a:r>
          </a:p>
        </p:txBody>
      </p:sp>
      <p:pic>
        <p:nvPicPr>
          <p:cNvPr id="44" name="Imagen 43">
            <a:extLst>
              <a:ext uri="{FF2B5EF4-FFF2-40B4-BE49-F238E27FC236}">
                <a16:creationId xmlns="" xmlns:a16="http://schemas.microsoft.com/office/drawing/2014/main" id="{9619DD2E-F7EC-44C2-A649-C9CDB93D193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189879" y="880411"/>
            <a:ext cx="938837" cy="609324"/>
          </a:xfrm>
          <a:prstGeom prst="rect">
            <a:avLst/>
          </a:prstGeom>
        </p:spPr>
      </p:pic>
      <p:cxnSp>
        <p:nvCxnSpPr>
          <p:cNvPr id="46" name="Conector recto 45">
            <a:extLst>
              <a:ext uri="{FF2B5EF4-FFF2-40B4-BE49-F238E27FC236}">
                <a16:creationId xmlns="" xmlns:a16="http://schemas.microsoft.com/office/drawing/2014/main" id="{02DCA3A5-9991-403F-8EA3-E6AC8A172BF2}"/>
              </a:ext>
            </a:extLst>
          </p:cNvPr>
          <p:cNvCxnSpPr>
            <a:cxnSpLocks/>
          </p:cNvCxnSpPr>
          <p:nvPr/>
        </p:nvCxnSpPr>
        <p:spPr>
          <a:xfrm>
            <a:off x="6845456" y="7481936"/>
            <a:ext cx="2692232" cy="0"/>
          </a:xfrm>
          <a:prstGeom prst="line">
            <a:avLst/>
          </a:prstGeom>
          <a:ln w="38100">
            <a:solidFill>
              <a:srgbClr val="014DA7"/>
            </a:solidFill>
          </a:ln>
        </p:spPr>
        <p:style>
          <a:lnRef idx="1">
            <a:schemeClr val="accent1"/>
          </a:lnRef>
          <a:fillRef idx="0">
            <a:schemeClr val="accent1"/>
          </a:fillRef>
          <a:effectRef idx="0">
            <a:schemeClr val="accent1"/>
          </a:effectRef>
          <a:fontRef idx="minor">
            <a:schemeClr val="tx1"/>
          </a:fontRef>
        </p:style>
      </p:cxnSp>
      <p:sp>
        <p:nvSpPr>
          <p:cNvPr id="42" name="Rectángulo 41">
            <a:extLst>
              <a:ext uri="{FF2B5EF4-FFF2-40B4-BE49-F238E27FC236}">
                <a16:creationId xmlns="" xmlns:a16="http://schemas.microsoft.com/office/drawing/2014/main" id="{E16C8557-915E-4C0F-8214-7A3AD5B59A00}"/>
              </a:ext>
            </a:extLst>
          </p:cNvPr>
          <p:cNvSpPr/>
          <p:nvPr/>
        </p:nvSpPr>
        <p:spPr>
          <a:xfrm>
            <a:off x="6590583" y="7281881"/>
            <a:ext cx="851515" cy="400110"/>
          </a:xfrm>
          <a:prstGeom prst="rect">
            <a:avLst/>
          </a:prstGeom>
          <a:solidFill>
            <a:schemeClr val="bg1"/>
          </a:solidFill>
          <a:ln>
            <a:solidFill>
              <a:schemeClr val="tx1"/>
            </a:solidFill>
          </a:ln>
        </p:spPr>
        <p:txBody>
          <a:bodyPr wrap="none">
            <a:spAutoFit/>
          </a:bodyPr>
          <a:lstStyle/>
          <a:p>
            <a:r>
              <a:rPr lang="es-CO" sz="2000" b="1" dirty="0"/>
              <a:t>A501</a:t>
            </a:r>
          </a:p>
        </p:txBody>
      </p:sp>
      <p:pic>
        <p:nvPicPr>
          <p:cNvPr id="50" name="Imagen 49" descr="Imagen que contiene texto, mapa&#10;&#10;Descripción generada automáticamente">
            <a:extLst>
              <a:ext uri="{FF2B5EF4-FFF2-40B4-BE49-F238E27FC236}">
                <a16:creationId xmlns="" xmlns:a16="http://schemas.microsoft.com/office/drawing/2014/main" id="{8C6A56DC-1A06-4037-A467-446EE035744A}"/>
              </a:ext>
            </a:extLst>
          </p:cNvPr>
          <p:cNvPicPr>
            <a:picLocks noChangeAspect="1"/>
          </p:cNvPicPr>
          <p:nvPr/>
        </p:nvPicPr>
        <p:blipFill rotWithShape="1">
          <a:blip r:embed="rId8">
            <a:extLst>
              <a:ext uri="{28A0092B-C50C-407E-A947-70E740481C1C}">
                <a14:useLocalDpi xmlns:a14="http://schemas.microsoft.com/office/drawing/2010/main" val="0"/>
              </a:ext>
            </a:extLst>
          </a:blip>
          <a:srcRect l="5565" t="73102" r="74490" b="8018"/>
          <a:stretch/>
        </p:blipFill>
        <p:spPr>
          <a:xfrm>
            <a:off x="875764" y="6474311"/>
            <a:ext cx="3489724" cy="2159841"/>
          </a:xfrm>
          <a:prstGeom prst="rect">
            <a:avLst/>
          </a:prstGeom>
        </p:spPr>
      </p:pic>
      <p:pic>
        <p:nvPicPr>
          <p:cNvPr id="51" name="Imagen 50">
            <a:extLst>
              <a:ext uri="{FF2B5EF4-FFF2-40B4-BE49-F238E27FC236}">
                <a16:creationId xmlns="" xmlns:a16="http://schemas.microsoft.com/office/drawing/2014/main" id="{20571038-07AF-48C7-98D6-A98A774A34B6}"/>
              </a:ext>
            </a:extLst>
          </p:cNvPr>
          <p:cNvPicPr>
            <a:picLocks noChangeAspect="1"/>
          </p:cNvPicPr>
          <p:nvPr/>
        </p:nvPicPr>
        <p:blipFill rotWithShape="1">
          <a:blip r:embed="rId4"/>
          <a:srcRect l="73077" t="2780" r="14647" b="75940"/>
          <a:stretch/>
        </p:blipFill>
        <p:spPr>
          <a:xfrm>
            <a:off x="311608" y="7750679"/>
            <a:ext cx="1571737" cy="1646018"/>
          </a:xfrm>
          <a:prstGeom prst="rect">
            <a:avLst/>
          </a:prstGeom>
        </p:spPr>
      </p:pic>
      <p:sp>
        <p:nvSpPr>
          <p:cNvPr id="52" name="Rectángulo 51">
            <a:extLst>
              <a:ext uri="{FF2B5EF4-FFF2-40B4-BE49-F238E27FC236}">
                <a16:creationId xmlns="" xmlns:a16="http://schemas.microsoft.com/office/drawing/2014/main" id="{A70C9D64-D7E1-432F-A0A4-F13D05B878C5}"/>
              </a:ext>
            </a:extLst>
          </p:cNvPr>
          <p:cNvSpPr/>
          <p:nvPr/>
        </p:nvSpPr>
        <p:spPr>
          <a:xfrm>
            <a:off x="8686173" y="7281881"/>
            <a:ext cx="865943" cy="400110"/>
          </a:xfrm>
          <a:prstGeom prst="rect">
            <a:avLst/>
          </a:prstGeom>
          <a:solidFill>
            <a:schemeClr val="bg1"/>
          </a:solidFill>
          <a:ln>
            <a:solidFill>
              <a:schemeClr val="tx1"/>
            </a:solidFill>
          </a:ln>
        </p:spPr>
        <p:txBody>
          <a:bodyPr wrap="none">
            <a:spAutoFit/>
          </a:bodyPr>
          <a:lstStyle/>
          <a:p>
            <a:r>
              <a:rPr lang="es-CO" sz="2000" b="1" dirty="0"/>
              <a:t>G501</a:t>
            </a:r>
          </a:p>
        </p:txBody>
      </p:sp>
    </p:spTree>
    <p:extLst>
      <p:ext uri="{BB962C8B-B14F-4D97-AF65-F5344CB8AC3E}">
        <p14:creationId xmlns:p14="http://schemas.microsoft.com/office/powerpoint/2010/main" val="13891877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 name="Imagen 65"/>
          <p:cNvPicPr>
            <a:picLocks noChangeAspect="1"/>
          </p:cNvPicPr>
          <p:nvPr/>
        </p:nvPicPr>
        <p:blipFill rotWithShape="1">
          <a:blip r:embed="rId2"/>
          <a:srcRect l="1670" r="39475" b="17165"/>
          <a:stretch/>
        </p:blipFill>
        <p:spPr>
          <a:xfrm>
            <a:off x="-7868" y="2106389"/>
            <a:ext cx="17165945" cy="3363695"/>
          </a:xfrm>
          <a:prstGeom prst="rect">
            <a:avLst/>
          </a:prstGeom>
        </p:spPr>
      </p:pic>
      <p:pic>
        <p:nvPicPr>
          <p:cNvPr id="67" name="Imagen 66"/>
          <p:cNvPicPr>
            <a:picLocks noChangeAspect="1"/>
          </p:cNvPicPr>
          <p:nvPr/>
        </p:nvPicPr>
        <p:blipFill rotWithShape="1">
          <a:blip r:embed="rId2"/>
          <a:srcRect l="60828" r="323" b="17165"/>
          <a:stretch/>
        </p:blipFill>
        <p:spPr>
          <a:xfrm>
            <a:off x="-11951" y="5537214"/>
            <a:ext cx="12712184" cy="3443506"/>
          </a:xfrm>
          <a:prstGeom prst="rect">
            <a:avLst/>
          </a:prstGeom>
        </p:spPr>
      </p:pic>
      <p:sp>
        <p:nvSpPr>
          <p:cNvPr id="68" name="Rectángulo 67">
            <a:extLst>
              <a:ext uri="{FF2B5EF4-FFF2-40B4-BE49-F238E27FC236}">
                <a16:creationId xmlns="" xmlns:a16="http://schemas.microsoft.com/office/drawing/2014/main" id="{84AF6A47-E140-4D6C-98E8-E3B47CA5293D}"/>
              </a:ext>
            </a:extLst>
          </p:cNvPr>
          <p:cNvSpPr/>
          <p:nvPr/>
        </p:nvSpPr>
        <p:spPr>
          <a:xfrm>
            <a:off x="-7487" y="268856"/>
            <a:ext cx="15405325" cy="1200329"/>
          </a:xfrm>
          <a:prstGeom prst="rect">
            <a:avLst/>
          </a:prstGeom>
          <a:noFill/>
        </p:spPr>
        <p:txBody>
          <a:bodyPr wrap="square" rtlCol="0">
            <a:spAutoFit/>
          </a:bodyPr>
          <a:lstStyle/>
          <a:p>
            <a:r>
              <a:rPr lang="es-CO" sz="3600" b="1" dirty="0">
                <a:solidFill>
                  <a:schemeClr val="bg1"/>
                </a:solidFill>
                <a:effectLst>
                  <a:outerShdw blurRad="38100" dist="38100" dir="2700000" algn="tl">
                    <a:srgbClr val="000000">
                      <a:alpha val="43137"/>
                    </a:srgbClr>
                  </a:outerShdw>
                </a:effectLst>
              </a:rPr>
              <a:t>CRONOGRAMA DE DESMONTE POR ADJUDICACIÓN DE UNIDADES </a:t>
            </a:r>
            <a:r>
              <a:rPr lang="es-CO" sz="3600" b="1" dirty="0">
                <a:solidFill>
                  <a:srgbClr val="C00000"/>
                </a:solidFill>
                <a:effectLst>
                  <a:outerShdw blurRad="38100" dist="38100" dir="2700000" algn="tl">
                    <a:srgbClr val="000000">
                      <a:alpha val="43137"/>
                    </a:srgbClr>
                  </a:outerShdw>
                </a:effectLst>
              </a:rPr>
              <a:t>FUNCIONALES  Y CUMPLIMIENTO DE OTROSÍ AÑO 2020</a:t>
            </a:r>
          </a:p>
        </p:txBody>
      </p:sp>
    </p:spTree>
    <p:extLst>
      <p:ext uri="{BB962C8B-B14F-4D97-AF65-F5344CB8AC3E}">
        <p14:creationId xmlns:p14="http://schemas.microsoft.com/office/powerpoint/2010/main" val="1062456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Imagen 36"/>
          <p:cNvPicPr>
            <a:picLocks noChangeAspect="1"/>
          </p:cNvPicPr>
          <p:nvPr/>
        </p:nvPicPr>
        <p:blipFill rotWithShape="1">
          <a:blip r:embed="rId2"/>
          <a:srcRect l="1971" r="1928" b="16158"/>
          <a:stretch/>
        </p:blipFill>
        <p:spPr>
          <a:xfrm>
            <a:off x="-46869" y="2596243"/>
            <a:ext cx="17255065" cy="3657600"/>
          </a:xfrm>
          <a:prstGeom prst="rect">
            <a:avLst/>
          </a:prstGeom>
        </p:spPr>
      </p:pic>
      <p:sp>
        <p:nvSpPr>
          <p:cNvPr id="39" name="Rectángulo 38">
            <a:extLst>
              <a:ext uri="{FF2B5EF4-FFF2-40B4-BE49-F238E27FC236}">
                <a16:creationId xmlns="" xmlns:a16="http://schemas.microsoft.com/office/drawing/2014/main" id="{84AF6A47-E140-4D6C-98E8-E3B47CA5293D}"/>
              </a:ext>
            </a:extLst>
          </p:cNvPr>
          <p:cNvSpPr/>
          <p:nvPr/>
        </p:nvSpPr>
        <p:spPr>
          <a:xfrm>
            <a:off x="-7487" y="268856"/>
            <a:ext cx="15405325" cy="1200329"/>
          </a:xfrm>
          <a:prstGeom prst="rect">
            <a:avLst/>
          </a:prstGeom>
          <a:noFill/>
        </p:spPr>
        <p:txBody>
          <a:bodyPr wrap="square" rtlCol="0">
            <a:spAutoFit/>
          </a:bodyPr>
          <a:lstStyle/>
          <a:p>
            <a:r>
              <a:rPr lang="es-CO" sz="3600" b="1" dirty="0">
                <a:solidFill>
                  <a:schemeClr val="bg1"/>
                </a:solidFill>
                <a:effectLst>
                  <a:outerShdw blurRad="38100" dist="38100" dir="2700000" algn="tl">
                    <a:srgbClr val="000000">
                      <a:alpha val="43137"/>
                    </a:srgbClr>
                  </a:outerShdw>
                </a:effectLst>
              </a:rPr>
              <a:t>CRONOGRAMA DE DESMONTE POR ADJUDICACIÓN DE UNIDADES </a:t>
            </a:r>
            <a:r>
              <a:rPr lang="es-CO" sz="3600" b="1" dirty="0">
                <a:solidFill>
                  <a:srgbClr val="C00000"/>
                </a:solidFill>
                <a:effectLst>
                  <a:outerShdw blurRad="38100" dist="38100" dir="2700000" algn="tl">
                    <a:srgbClr val="000000">
                      <a:alpha val="43137"/>
                    </a:srgbClr>
                  </a:outerShdw>
                </a:effectLst>
              </a:rPr>
              <a:t>FUNCIONALES  Y CUMPLIMIENTO DE OTROSÍ AÑO 2021</a:t>
            </a:r>
          </a:p>
        </p:txBody>
      </p:sp>
    </p:spTree>
    <p:extLst>
      <p:ext uri="{BB962C8B-B14F-4D97-AF65-F5344CB8AC3E}">
        <p14:creationId xmlns:p14="http://schemas.microsoft.com/office/powerpoint/2010/main" val="29223210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Imagen 58"/>
          <p:cNvPicPr>
            <a:picLocks noChangeAspect="1"/>
          </p:cNvPicPr>
          <p:nvPr/>
        </p:nvPicPr>
        <p:blipFill rotWithShape="1">
          <a:blip r:embed="rId2"/>
          <a:srcRect l="474" r="63944"/>
          <a:stretch/>
        </p:blipFill>
        <p:spPr>
          <a:xfrm>
            <a:off x="9525" y="1487273"/>
            <a:ext cx="17137374" cy="2951692"/>
          </a:xfrm>
          <a:prstGeom prst="rect">
            <a:avLst/>
          </a:prstGeom>
        </p:spPr>
      </p:pic>
      <p:pic>
        <p:nvPicPr>
          <p:cNvPr id="62" name="Imagen 61"/>
          <p:cNvPicPr>
            <a:picLocks noChangeAspect="1"/>
          </p:cNvPicPr>
          <p:nvPr/>
        </p:nvPicPr>
        <p:blipFill rotWithShape="1">
          <a:blip r:embed="rId2"/>
          <a:srcRect l="35726" r="30920"/>
          <a:stretch/>
        </p:blipFill>
        <p:spPr>
          <a:xfrm>
            <a:off x="9519" y="4143684"/>
            <a:ext cx="17137380" cy="3148825"/>
          </a:xfrm>
          <a:prstGeom prst="rect">
            <a:avLst/>
          </a:prstGeom>
        </p:spPr>
      </p:pic>
      <p:pic>
        <p:nvPicPr>
          <p:cNvPr id="64" name="Imagen 63"/>
          <p:cNvPicPr>
            <a:picLocks noChangeAspect="1"/>
          </p:cNvPicPr>
          <p:nvPr/>
        </p:nvPicPr>
        <p:blipFill rotWithShape="1">
          <a:blip r:embed="rId2"/>
          <a:srcRect l="68720" r="-1"/>
          <a:stretch/>
        </p:blipFill>
        <p:spPr>
          <a:xfrm>
            <a:off x="9519" y="6985865"/>
            <a:ext cx="14751156" cy="2973944"/>
          </a:xfrm>
          <a:prstGeom prst="rect">
            <a:avLst/>
          </a:prstGeom>
        </p:spPr>
      </p:pic>
      <p:sp>
        <p:nvSpPr>
          <p:cNvPr id="66" name="Rectángulo 65">
            <a:extLst>
              <a:ext uri="{FF2B5EF4-FFF2-40B4-BE49-F238E27FC236}">
                <a16:creationId xmlns="" xmlns:a16="http://schemas.microsoft.com/office/drawing/2014/main" id="{84AF6A47-E140-4D6C-98E8-E3B47CA5293D}"/>
              </a:ext>
            </a:extLst>
          </p:cNvPr>
          <p:cNvSpPr/>
          <p:nvPr/>
        </p:nvSpPr>
        <p:spPr>
          <a:xfrm>
            <a:off x="-7487" y="268856"/>
            <a:ext cx="15405325" cy="1200329"/>
          </a:xfrm>
          <a:prstGeom prst="rect">
            <a:avLst/>
          </a:prstGeom>
          <a:noFill/>
        </p:spPr>
        <p:txBody>
          <a:bodyPr wrap="square" rtlCol="0">
            <a:spAutoFit/>
          </a:bodyPr>
          <a:lstStyle/>
          <a:p>
            <a:r>
              <a:rPr lang="es-CO" sz="3600" b="1" dirty="0">
                <a:solidFill>
                  <a:schemeClr val="bg1"/>
                </a:solidFill>
                <a:effectLst>
                  <a:outerShdw blurRad="38100" dist="38100" dir="2700000" algn="tl">
                    <a:srgbClr val="000000">
                      <a:alpha val="43137"/>
                    </a:srgbClr>
                  </a:outerShdw>
                </a:effectLst>
              </a:rPr>
              <a:t>CRONOGRAMA PENDIENTE POR DEFINIR POR UNIDADES </a:t>
            </a:r>
            <a:r>
              <a:rPr lang="es-CO" sz="3600" b="1" dirty="0">
                <a:solidFill>
                  <a:srgbClr val="C00000"/>
                </a:solidFill>
                <a:effectLst>
                  <a:outerShdw blurRad="38100" dist="38100" dir="2700000" algn="tl">
                    <a:srgbClr val="000000">
                      <a:alpha val="43137"/>
                    </a:srgbClr>
                  </a:outerShdw>
                </a:effectLst>
              </a:rPr>
              <a:t>FUNCIONALES</a:t>
            </a:r>
          </a:p>
        </p:txBody>
      </p:sp>
    </p:spTree>
    <p:extLst>
      <p:ext uri="{BB962C8B-B14F-4D97-AF65-F5344CB8AC3E}">
        <p14:creationId xmlns:p14="http://schemas.microsoft.com/office/powerpoint/2010/main" val="4614562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upo 7">
            <a:extLst>
              <a:ext uri="{FF2B5EF4-FFF2-40B4-BE49-F238E27FC236}">
                <a16:creationId xmlns="" xmlns:a16="http://schemas.microsoft.com/office/drawing/2014/main" id="{18633F2F-3C7D-472A-8FA2-A825F5BE38EC}"/>
              </a:ext>
            </a:extLst>
          </p:cNvPr>
          <p:cNvGrpSpPr/>
          <p:nvPr/>
        </p:nvGrpSpPr>
        <p:grpSpPr>
          <a:xfrm>
            <a:off x="-83799" y="-38100"/>
            <a:ext cx="17181513" cy="9767088"/>
            <a:chOff x="-3752254" y="-10191091"/>
            <a:chExt cx="17181513" cy="9728988"/>
          </a:xfrm>
        </p:grpSpPr>
        <p:sp>
          <p:nvSpPr>
            <p:cNvPr id="9" name="Rectángulo 8">
              <a:extLst>
                <a:ext uri="{FF2B5EF4-FFF2-40B4-BE49-F238E27FC236}">
                  <a16:creationId xmlns="" xmlns:a16="http://schemas.microsoft.com/office/drawing/2014/main" id="{4A93EBF0-0F2F-4CE6-B18B-5EE74B41D0CE}"/>
                </a:ext>
              </a:extLst>
            </p:cNvPr>
            <p:cNvSpPr/>
            <p:nvPr/>
          </p:nvSpPr>
          <p:spPr>
            <a:xfrm>
              <a:off x="-3739406" y="-10164903"/>
              <a:ext cx="17168665" cy="97028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0" name="Forma libre: forma 9">
              <a:extLst>
                <a:ext uri="{FF2B5EF4-FFF2-40B4-BE49-F238E27FC236}">
                  <a16:creationId xmlns="" xmlns:a16="http://schemas.microsoft.com/office/drawing/2014/main" id="{2AF7B38B-FB11-4BDD-868A-5508F3560AD8}"/>
                </a:ext>
              </a:extLst>
            </p:cNvPr>
            <p:cNvSpPr/>
            <p:nvPr/>
          </p:nvSpPr>
          <p:spPr>
            <a:xfrm>
              <a:off x="4224623" y="-10129196"/>
              <a:ext cx="8354001" cy="5993042"/>
            </a:xfrm>
            <a:custGeom>
              <a:avLst/>
              <a:gdLst>
                <a:gd name="connsiteX0" fmla="*/ 797907 w 4709402"/>
                <a:gd name="connsiteY0" fmla="*/ 0 h 6054936"/>
                <a:gd name="connsiteX1" fmla="*/ 610204 w 4709402"/>
                <a:gd name="connsiteY1" fmla="*/ 0 h 6054936"/>
                <a:gd name="connsiteX2" fmla="*/ 0 w 4709402"/>
                <a:gd name="connsiteY2" fmla="*/ 0 h 6054936"/>
                <a:gd name="connsiteX3" fmla="*/ 610204 w 4709402"/>
                <a:gd name="connsiteY3" fmla="*/ 1569574 h 6054936"/>
                <a:gd name="connsiteX4" fmla="*/ 797907 w 4709402"/>
                <a:gd name="connsiteY4" fmla="*/ 2053296 h 6054936"/>
                <a:gd name="connsiteX5" fmla="*/ 2356047 w 4709402"/>
                <a:gd name="connsiteY5" fmla="*/ 6060319 h 6054936"/>
                <a:gd name="connsiteX6" fmla="*/ 4712094 w 4709402"/>
                <a:gd name="connsiteY6" fmla="*/ 0 h 6054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09402" h="6054936">
                  <a:moveTo>
                    <a:pt x="797907" y="0"/>
                  </a:moveTo>
                  <a:lnTo>
                    <a:pt x="610204" y="0"/>
                  </a:lnTo>
                  <a:lnTo>
                    <a:pt x="0" y="0"/>
                  </a:lnTo>
                  <a:lnTo>
                    <a:pt x="610204" y="1569574"/>
                  </a:lnTo>
                  <a:lnTo>
                    <a:pt x="797907" y="2053296"/>
                  </a:lnTo>
                  <a:lnTo>
                    <a:pt x="2356047" y="6060319"/>
                  </a:lnTo>
                  <a:lnTo>
                    <a:pt x="4712094" y="0"/>
                  </a:lnTo>
                  <a:close/>
                </a:path>
              </a:pathLst>
            </a:custGeom>
            <a:solidFill>
              <a:srgbClr val="A80000"/>
            </a:solidFill>
            <a:ln w="67266" cap="flat">
              <a:noFill/>
              <a:prstDash val="solid"/>
              <a:miter/>
            </a:ln>
          </p:spPr>
          <p:txBody>
            <a:bodyPr rtlCol="0" anchor="ctr"/>
            <a:lstStyle/>
            <a:p>
              <a:endParaRPr lang="es-CO"/>
            </a:p>
          </p:txBody>
        </p:sp>
        <p:sp>
          <p:nvSpPr>
            <p:cNvPr id="11" name="Forma libre: forma 10">
              <a:extLst>
                <a:ext uri="{FF2B5EF4-FFF2-40B4-BE49-F238E27FC236}">
                  <a16:creationId xmlns="" xmlns:a16="http://schemas.microsoft.com/office/drawing/2014/main" id="{57932E37-5383-4F1F-B39C-D4FE68C3840A}"/>
                </a:ext>
              </a:extLst>
            </p:cNvPr>
            <p:cNvSpPr/>
            <p:nvPr/>
          </p:nvSpPr>
          <p:spPr>
            <a:xfrm>
              <a:off x="5870361" y="-4130772"/>
              <a:ext cx="5012400" cy="3632962"/>
            </a:xfrm>
            <a:custGeom>
              <a:avLst/>
              <a:gdLst>
                <a:gd name="connsiteX0" fmla="*/ 0 w 2825641"/>
                <a:gd name="connsiteY0" fmla="*/ 3674001 h 3632962"/>
                <a:gd name="connsiteX1" fmla="*/ 2855916 w 2825641"/>
                <a:gd name="connsiteY1" fmla="*/ 3674001 h 3632962"/>
                <a:gd name="connsiteX2" fmla="*/ 1428295 w 2825641"/>
                <a:gd name="connsiteY2" fmla="*/ 0 h 3632962"/>
              </a:gdLst>
              <a:ahLst/>
              <a:cxnLst>
                <a:cxn ang="0">
                  <a:pos x="connsiteX0" y="connsiteY0"/>
                </a:cxn>
                <a:cxn ang="0">
                  <a:pos x="connsiteX1" y="connsiteY1"/>
                </a:cxn>
                <a:cxn ang="0">
                  <a:pos x="connsiteX2" y="connsiteY2"/>
                </a:cxn>
              </a:cxnLst>
              <a:rect l="l" t="t" r="r" b="b"/>
              <a:pathLst>
                <a:path w="2825641" h="3632962">
                  <a:moveTo>
                    <a:pt x="0" y="3674001"/>
                  </a:moveTo>
                  <a:lnTo>
                    <a:pt x="2855916" y="3674001"/>
                  </a:lnTo>
                  <a:lnTo>
                    <a:pt x="1428295" y="0"/>
                  </a:lnTo>
                  <a:close/>
                </a:path>
              </a:pathLst>
            </a:custGeom>
            <a:solidFill>
              <a:srgbClr val="A80000"/>
            </a:solidFill>
            <a:ln w="67266" cap="flat">
              <a:noFill/>
              <a:prstDash val="solid"/>
              <a:miter/>
            </a:ln>
          </p:spPr>
          <p:txBody>
            <a:bodyPr rtlCol="0" anchor="ctr"/>
            <a:lstStyle/>
            <a:p>
              <a:endParaRPr lang="es-CO"/>
            </a:p>
          </p:txBody>
        </p:sp>
        <p:sp>
          <p:nvSpPr>
            <p:cNvPr id="12" name="Forma libre: forma 11">
              <a:extLst>
                <a:ext uri="{FF2B5EF4-FFF2-40B4-BE49-F238E27FC236}">
                  <a16:creationId xmlns="" xmlns:a16="http://schemas.microsoft.com/office/drawing/2014/main" id="{326B7314-9F67-4A2D-B0CC-2DEFDEE2C053}"/>
                </a:ext>
              </a:extLst>
            </p:cNvPr>
            <p:cNvSpPr/>
            <p:nvPr/>
          </p:nvSpPr>
          <p:spPr>
            <a:xfrm>
              <a:off x="8404011" y="-10164903"/>
              <a:ext cx="5012400" cy="9661711"/>
            </a:xfrm>
            <a:custGeom>
              <a:avLst/>
              <a:gdLst>
                <a:gd name="connsiteX0" fmla="*/ 0 w 2825641"/>
                <a:gd name="connsiteY0" fmla="*/ 6060319 h 9687898"/>
                <a:gd name="connsiteX1" fmla="*/ 1427622 w 2825641"/>
                <a:gd name="connsiteY1" fmla="*/ 9734320 h 9687898"/>
                <a:gd name="connsiteX2" fmla="*/ 2881482 w 2825641"/>
                <a:gd name="connsiteY2" fmla="*/ 9734320 h 9687898"/>
                <a:gd name="connsiteX3" fmla="*/ 2881482 w 2825641"/>
                <a:gd name="connsiteY3" fmla="*/ 0 h 9687898"/>
                <a:gd name="connsiteX4" fmla="*/ 2356047 w 2825641"/>
                <a:gd name="connsiteY4" fmla="*/ 0 h 9687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5641" h="9687898">
                  <a:moveTo>
                    <a:pt x="0" y="6060319"/>
                  </a:moveTo>
                  <a:lnTo>
                    <a:pt x="1427622" y="9734320"/>
                  </a:lnTo>
                  <a:lnTo>
                    <a:pt x="2881482" y="9734320"/>
                  </a:lnTo>
                  <a:lnTo>
                    <a:pt x="2881482" y="0"/>
                  </a:lnTo>
                  <a:lnTo>
                    <a:pt x="2356047" y="0"/>
                  </a:lnTo>
                  <a:close/>
                </a:path>
              </a:pathLst>
            </a:custGeom>
            <a:solidFill>
              <a:srgbClr val="9A0000"/>
            </a:solidFill>
            <a:ln w="67266" cap="flat">
              <a:noFill/>
              <a:prstDash val="solid"/>
              <a:miter/>
            </a:ln>
          </p:spPr>
          <p:txBody>
            <a:bodyPr rtlCol="0" anchor="ctr"/>
            <a:lstStyle/>
            <a:p>
              <a:endParaRPr lang="es-CO"/>
            </a:p>
          </p:txBody>
        </p:sp>
        <p:sp>
          <p:nvSpPr>
            <p:cNvPr id="13" name="Forma libre: forma 12">
              <a:extLst>
                <a:ext uri="{FF2B5EF4-FFF2-40B4-BE49-F238E27FC236}">
                  <a16:creationId xmlns="" xmlns:a16="http://schemas.microsoft.com/office/drawing/2014/main" id="{34EDB31A-C6CC-4953-B36E-C89A7AAAB7D3}"/>
                </a:ext>
              </a:extLst>
            </p:cNvPr>
            <p:cNvSpPr/>
            <p:nvPr/>
          </p:nvSpPr>
          <p:spPr>
            <a:xfrm>
              <a:off x="-3752254" y="-10191091"/>
              <a:ext cx="6683201" cy="9687899"/>
            </a:xfrm>
            <a:custGeom>
              <a:avLst/>
              <a:gdLst>
                <a:gd name="connsiteX0" fmla="*/ 0 w 3767521"/>
                <a:gd name="connsiteY0" fmla="*/ 0 h 9687898"/>
                <a:gd name="connsiteX1" fmla="*/ 0 w 3767521"/>
                <a:gd name="connsiteY1" fmla="*/ 9734320 h 9687898"/>
                <a:gd name="connsiteX2" fmla="*/ 3793760 w 3767521"/>
                <a:gd name="connsiteY2" fmla="*/ 9734320 h 9687898"/>
                <a:gd name="connsiteX3" fmla="*/ 10092 w 3767521"/>
                <a:gd name="connsiteY3" fmla="*/ 0 h 9687898"/>
              </a:gdLst>
              <a:ahLst/>
              <a:cxnLst>
                <a:cxn ang="0">
                  <a:pos x="connsiteX0" y="connsiteY0"/>
                </a:cxn>
                <a:cxn ang="0">
                  <a:pos x="connsiteX1" y="connsiteY1"/>
                </a:cxn>
                <a:cxn ang="0">
                  <a:pos x="connsiteX2" y="connsiteY2"/>
                </a:cxn>
                <a:cxn ang="0">
                  <a:pos x="connsiteX3" y="connsiteY3"/>
                </a:cxn>
              </a:cxnLst>
              <a:rect l="l" t="t" r="r" b="b"/>
              <a:pathLst>
                <a:path w="3767521" h="9687898">
                  <a:moveTo>
                    <a:pt x="0" y="0"/>
                  </a:moveTo>
                  <a:lnTo>
                    <a:pt x="0" y="9734320"/>
                  </a:lnTo>
                  <a:lnTo>
                    <a:pt x="3793760" y="9734320"/>
                  </a:lnTo>
                  <a:lnTo>
                    <a:pt x="10092" y="0"/>
                  </a:lnTo>
                  <a:close/>
                </a:path>
              </a:pathLst>
            </a:custGeom>
            <a:solidFill>
              <a:srgbClr val="A80000"/>
            </a:solidFill>
            <a:ln w="67266" cap="flat">
              <a:noFill/>
              <a:prstDash val="solid"/>
              <a:miter/>
            </a:ln>
          </p:spPr>
          <p:txBody>
            <a:bodyPr rtlCol="0" anchor="ctr"/>
            <a:lstStyle/>
            <a:p>
              <a:endParaRPr lang="es-CO"/>
            </a:p>
          </p:txBody>
        </p:sp>
      </p:grpSp>
      <p:sp>
        <p:nvSpPr>
          <p:cNvPr id="75" name="CuadroTexto 74">
            <a:extLst>
              <a:ext uri="{FF2B5EF4-FFF2-40B4-BE49-F238E27FC236}">
                <a16:creationId xmlns="" xmlns:a16="http://schemas.microsoft.com/office/drawing/2014/main" id="{ABCB6C05-718B-435E-8D31-D9ED9BDC8861}"/>
              </a:ext>
            </a:extLst>
          </p:cNvPr>
          <p:cNvSpPr txBox="1"/>
          <p:nvPr/>
        </p:nvSpPr>
        <p:spPr>
          <a:xfrm>
            <a:off x="5150265" y="3041678"/>
            <a:ext cx="6768199" cy="2215991"/>
          </a:xfrm>
          <a:prstGeom prst="rect">
            <a:avLst/>
          </a:prstGeom>
          <a:noFill/>
        </p:spPr>
        <p:txBody>
          <a:bodyPr wrap="none" rtlCol="0">
            <a:spAutoFit/>
          </a:bodyPr>
          <a:lstStyle/>
          <a:p>
            <a:pPr algn="ctr"/>
            <a:r>
              <a:rPr lang="es-ES" sz="13800" b="1">
                <a:solidFill>
                  <a:schemeClr val="bg1"/>
                </a:solidFill>
                <a:latin typeface="Tahoma" panose="020B0604030504040204" pitchFamily="34" charset="0"/>
                <a:ea typeface="Tahoma" panose="020B0604030504040204" pitchFamily="34" charset="0"/>
                <a:cs typeface="Tahoma" panose="020B0604030504040204" pitchFamily="34" charset="0"/>
              </a:rPr>
              <a:t>G</a:t>
            </a:r>
            <a:r>
              <a:rPr lang="es-CO" sz="13800" b="1" err="1">
                <a:solidFill>
                  <a:schemeClr val="bg1"/>
                </a:solidFill>
                <a:latin typeface="Tahoma" panose="020B0604030504040204" pitchFamily="34" charset="0"/>
                <a:ea typeface="Tahoma" panose="020B0604030504040204" pitchFamily="34" charset="0"/>
                <a:cs typeface="Tahoma" panose="020B0604030504040204" pitchFamily="34" charset="0"/>
              </a:rPr>
              <a:t>racias</a:t>
            </a:r>
            <a:endParaRPr lang="es-CO" sz="13800" b="1">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78" name="CuadroTexto 77">
            <a:extLst>
              <a:ext uri="{FF2B5EF4-FFF2-40B4-BE49-F238E27FC236}">
                <a16:creationId xmlns="" xmlns:a16="http://schemas.microsoft.com/office/drawing/2014/main" id="{FEE0086D-BFA0-406F-B4B4-054EE3D7596A}"/>
              </a:ext>
            </a:extLst>
          </p:cNvPr>
          <p:cNvSpPr txBox="1"/>
          <p:nvPr/>
        </p:nvSpPr>
        <p:spPr>
          <a:xfrm>
            <a:off x="5293646" y="5849218"/>
            <a:ext cx="6594242" cy="584775"/>
          </a:xfrm>
          <a:prstGeom prst="rect">
            <a:avLst/>
          </a:prstGeom>
          <a:noFill/>
        </p:spPr>
        <p:txBody>
          <a:bodyPr wrap="none" rtlCol="0" anchor="t">
            <a:spAutoFit/>
          </a:bodyPr>
          <a:lstStyle/>
          <a:p>
            <a:pPr algn="ctr"/>
            <a:r>
              <a:rPr lang="es-ES" sz="3200" dirty="0" err="1" smtClean="0">
                <a:solidFill>
                  <a:schemeClr val="bg1"/>
                </a:solidFill>
                <a:latin typeface="Tahoma"/>
                <a:ea typeface="Tahoma"/>
                <a:cs typeface="Tahoma"/>
              </a:rPr>
              <a:t>Felipe.ramirez@TransMilenio.gov.co</a:t>
            </a:r>
            <a:endParaRPr lang="es-CO" sz="3200" dirty="0">
              <a:solidFill>
                <a:schemeClr val="bg1"/>
              </a:solidFill>
              <a:latin typeface="Tahoma"/>
              <a:ea typeface="Tahoma"/>
              <a:cs typeface="Tahoma"/>
            </a:endParaRPr>
          </a:p>
        </p:txBody>
      </p:sp>
      <p:pic>
        <p:nvPicPr>
          <p:cNvPr id="81" name="Gráfico 80">
            <a:extLst>
              <a:ext uri="{FF2B5EF4-FFF2-40B4-BE49-F238E27FC236}">
                <a16:creationId xmlns="" xmlns:a16="http://schemas.microsoft.com/office/drawing/2014/main" id="{133ABBDD-5D62-44EF-AE9B-1B0DFE0B26A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6572250" y="8379511"/>
            <a:ext cx="4037012" cy="774396"/>
          </a:xfrm>
          <a:prstGeom prst="rect">
            <a:avLst/>
          </a:prstGeom>
        </p:spPr>
      </p:pic>
      <p:pic>
        <p:nvPicPr>
          <p:cNvPr id="15" name="Imagen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10636" y="1074107"/>
            <a:ext cx="2155735" cy="1844598"/>
          </a:xfrm>
          <a:prstGeom prst="rect">
            <a:avLst/>
          </a:prstGeom>
        </p:spPr>
      </p:pic>
    </p:spTree>
    <p:extLst>
      <p:ext uri="{BB962C8B-B14F-4D97-AF65-F5344CB8AC3E}">
        <p14:creationId xmlns:p14="http://schemas.microsoft.com/office/powerpoint/2010/main" val="12155636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upo 13">
            <a:extLst>
              <a:ext uri="{FF2B5EF4-FFF2-40B4-BE49-F238E27FC236}">
                <a16:creationId xmlns="" xmlns:a16="http://schemas.microsoft.com/office/drawing/2014/main" id="{772B11DB-8DC4-4B5D-BA31-CE100A5D3480}"/>
              </a:ext>
            </a:extLst>
          </p:cNvPr>
          <p:cNvGrpSpPr/>
          <p:nvPr/>
        </p:nvGrpSpPr>
        <p:grpSpPr>
          <a:xfrm>
            <a:off x="10417295" y="5464602"/>
            <a:ext cx="6764218" cy="4205458"/>
            <a:chOff x="9307564" y="3556038"/>
            <a:chExt cx="6566216" cy="4082355"/>
          </a:xfrm>
        </p:grpSpPr>
        <p:pic>
          <p:nvPicPr>
            <p:cNvPr id="9" name="Imagen 8" descr="Imagen que contiene texto, mapa&#10;&#10;Descripción generada automáticamente">
              <a:extLst>
                <a:ext uri="{FF2B5EF4-FFF2-40B4-BE49-F238E27FC236}">
                  <a16:creationId xmlns="" xmlns:a16="http://schemas.microsoft.com/office/drawing/2014/main" id="{82C6962E-FD0B-472D-9BAC-0E2952C4DD60}"/>
                </a:ext>
              </a:extLst>
            </p:cNvPr>
            <p:cNvPicPr>
              <a:picLocks noChangeAspect="1"/>
            </p:cNvPicPr>
            <p:nvPr/>
          </p:nvPicPr>
          <p:blipFill rotWithShape="1">
            <a:blip r:embed="rId3">
              <a:grayscl/>
              <a:extLst>
                <a:ext uri="{BEBA8EAE-BF5A-486C-A8C5-ECC9F3942E4B}">
                  <a14:imgProps xmlns:a14="http://schemas.microsoft.com/office/drawing/2010/main">
                    <a14:imgLayer r:embed="rId4">
                      <a14:imgEffect>
                        <a14:sharpenSoften amount="50000"/>
                      </a14:imgEffect>
                      <a14:imgEffect>
                        <a14:saturation sat="200000"/>
                      </a14:imgEffect>
                      <a14:imgEffect>
                        <a14:brightnessContrast contrast="-40000"/>
                      </a14:imgEffect>
                    </a14:imgLayer>
                  </a14:imgProps>
                </a:ext>
                <a:ext uri="{28A0092B-C50C-407E-A947-70E740481C1C}">
                  <a14:useLocalDpi xmlns:a14="http://schemas.microsoft.com/office/drawing/2010/main" val="0"/>
                </a:ext>
              </a:extLst>
            </a:blip>
            <a:srcRect l="2792" t="10019" r="4104" b="16932"/>
            <a:stretch/>
          </p:blipFill>
          <p:spPr>
            <a:xfrm>
              <a:off x="9307564" y="3556038"/>
              <a:ext cx="6566216" cy="4082355"/>
            </a:xfrm>
            <a:prstGeom prst="rect">
              <a:avLst/>
            </a:prstGeom>
          </p:spPr>
        </p:pic>
        <p:pic>
          <p:nvPicPr>
            <p:cNvPr id="18" name="Imagen 17">
              <a:extLst>
                <a:ext uri="{FF2B5EF4-FFF2-40B4-BE49-F238E27FC236}">
                  <a16:creationId xmlns="" xmlns:a16="http://schemas.microsoft.com/office/drawing/2014/main" id="{29BED4F1-706E-406A-8730-0F921ED9FC1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6818837">
              <a:off x="11038887" y="3627528"/>
              <a:ext cx="459163" cy="1692902"/>
            </a:xfrm>
            <a:prstGeom prst="rect">
              <a:avLst/>
            </a:prstGeom>
          </p:spPr>
        </p:pic>
        <p:pic>
          <p:nvPicPr>
            <p:cNvPr id="19" name="Imagen 18">
              <a:extLst>
                <a:ext uri="{FF2B5EF4-FFF2-40B4-BE49-F238E27FC236}">
                  <a16:creationId xmlns="" xmlns:a16="http://schemas.microsoft.com/office/drawing/2014/main" id="{FB0D8171-385D-4116-818F-0656824B34E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8851915">
              <a:off x="12429498" y="5545666"/>
              <a:ext cx="322349" cy="591886"/>
            </a:xfrm>
            <a:prstGeom prst="rect">
              <a:avLst/>
            </a:prstGeom>
          </p:spPr>
        </p:pic>
        <p:pic>
          <p:nvPicPr>
            <p:cNvPr id="20" name="Imagen 19">
              <a:extLst>
                <a:ext uri="{FF2B5EF4-FFF2-40B4-BE49-F238E27FC236}">
                  <a16:creationId xmlns="" xmlns:a16="http://schemas.microsoft.com/office/drawing/2014/main" id="{8BDBE702-9753-476A-B6EC-DFE8D1233F4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6267510">
              <a:off x="14909791" y="5909346"/>
              <a:ext cx="329722" cy="623186"/>
            </a:xfrm>
            <a:prstGeom prst="rect">
              <a:avLst/>
            </a:prstGeom>
          </p:spPr>
        </p:pic>
        <p:pic>
          <p:nvPicPr>
            <p:cNvPr id="21" name="Imagen 20">
              <a:extLst>
                <a:ext uri="{FF2B5EF4-FFF2-40B4-BE49-F238E27FC236}">
                  <a16:creationId xmlns="" xmlns:a16="http://schemas.microsoft.com/office/drawing/2014/main" id="{42AE1D8F-557E-4B98-9E59-4D2AED6433B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480930">
              <a:off x="13887896" y="6057222"/>
              <a:ext cx="279792" cy="529224"/>
            </a:xfrm>
            <a:prstGeom prst="rect">
              <a:avLst/>
            </a:prstGeom>
          </p:spPr>
        </p:pic>
        <p:pic>
          <p:nvPicPr>
            <p:cNvPr id="22" name="Imagen 21">
              <a:extLst>
                <a:ext uri="{FF2B5EF4-FFF2-40B4-BE49-F238E27FC236}">
                  <a16:creationId xmlns="" xmlns:a16="http://schemas.microsoft.com/office/drawing/2014/main" id="{5752FBED-25BA-4EF9-BDCD-07CF7A24004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3423947" y="5674786"/>
              <a:ext cx="384436" cy="1184767"/>
            </a:xfrm>
            <a:prstGeom prst="rect">
              <a:avLst/>
            </a:prstGeom>
          </p:spPr>
        </p:pic>
        <p:pic>
          <p:nvPicPr>
            <p:cNvPr id="23" name="Imagen 22">
              <a:extLst>
                <a:ext uri="{FF2B5EF4-FFF2-40B4-BE49-F238E27FC236}">
                  <a16:creationId xmlns="" xmlns:a16="http://schemas.microsoft.com/office/drawing/2014/main" id="{057FDDA6-782F-48FD-8C1A-9598BB3EA2E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3270575">
              <a:off x="13050073" y="4621434"/>
              <a:ext cx="358599" cy="677761"/>
            </a:xfrm>
            <a:prstGeom prst="rect">
              <a:avLst/>
            </a:prstGeom>
          </p:spPr>
        </p:pic>
      </p:grpSp>
      <p:sp>
        <p:nvSpPr>
          <p:cNvPr id="4" name="CuadroTexto 3">
            <a:extLst>
              <a:ext uri="{FF2B5EF4-FFF2-40B4-BE49-F238E27FC236}">
                <a16:creationId xmlns="" xmlns:a16="http://schemas.microsoft.com/office/drawing/2014/main" id="{FC2EC0AA-0297-4293-B4AC-CACD47277615}"/>
              </a:ext>
            </a:extLst>
          </p:cNvPr>
          <p:cNvSpPr txBox="1"/>
          <p:nvPr/>
        </p:nvSpPr>
        <p:spPr>
          <a:xfrm>
            <a:off x="257590" y="109743"/>
            <a:ext cx="8113493" cy="584775"/>
          </a:xfrm>
          <a:prstGeom prst="rect">
            <a:avLst/>
          </a:prstGeom>
          <a:noFill/>
        </p:spPr>
        <p:txBody>
          <a:bodyPr wrap="square" rtlCol="0">
            <a:spAutoFit/>
          </a:bodyPr>
          <a:lstStyle/>
          <a:p>
            <a:r>
              <a:rPr lang="es-ES" sz="3200" b="1" dirty="0">
                <a:solidFill>
                  <a:schemeClr val="bg1"/>
                </a:solidFill>
              </a:rPr>
              <a:t>Objetivos específicos</a:t>
            </a:r>
          </a:p>
        </p:txBody>
      </p:sp>
      <p:pic>
        <p:nvPicPr>
          <p:cNvPr id="6" name="Imagen 5">
            <a:extLst>
              <a:ext uri="{FF2B5EF4-FFF2-40B4-BE49-F238E27FC236}">
                <a16:creationId xmlns="" xmlns:a16="http://schemas.microsoft.com/office/drawing/2014/main" id="{CA804EAA-C2B8-4C99-9EB0-883316220A08}"/>
              </a:ext>
            </a:extLst>
          </p:cNvPr>
          <p:cNvPicPr>
            <a:picLocks noChangeAspect="1"/>
          </p:cNvPicPr>
          <p:nvPr/>
        </p:nvPicPr>
        <p:blipFill rotWithShape="1">
          <a:blip r:embed="rId11"/>
          <a:srcRect l="54535" t="34543" r="20991" b="30505"/>
          <a:stretch/>
        </p:blipFill>
        <p:spPr>
          <a:xfrm>
            <a:off x="1471986" y="1514559"/>
            <a:ext cx="2729900" cy="2191949"/>
          </a:xfrm>
          <a:prstGeom prst="rect">
            <a:avLst/>
          </a:prstGeom>
        </p:spPr>
      </p:pic>
      <p:sp>
        <p:nvSpPr>
          <p:cNvPr id="7" name="Flecha: hacia arriba 6">
            <a:extLst>
              <a:ext uri="{FF2B5EF4-FFF2-40B4-BE49-F238E27FC236}">
                <a16:creationId xmlns="" xmlns:a16="http://schemas.microsoft.com/office/drawing/2014/main" id="{64A3A200-AA68-4EDA-86B8-439A89EADADC}"/>
              </a:ext>
            </a:extLst>
          </p:cNvPr>
          <p:cNvSpPr/>
          <p:nvPr/>
        </p:nvSpPr>
        <p:spPr>
          <a:xfrm rot="10800000">
            <a:off x="2221925" y="3042532"/>
            <a:ext cx="658768" cy="987616"/>
          </a:xfrm>
          <a:prstGeom prst="upArrow">
            <a:avLst/>
          </a:prstGeom>
          <a:solidFill>
            <a:srgbClr val="02A9E6"/>
          </a:solidFill>
          <a:ln>
            <a:solidFill>
              <a:srgbClr val="02A9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3" name="CuadroTexto 2">
            <a:extLst>
              <a:ext uri="{FF2B5EF4-FFF2-40B4-BE49-F238E27FC236}">
                <a16:creationId xmlns="" xmlns:a16="http://schemas.microsoft.com/office/drawing/2014/main" id="{F03AE37E-29A6-4B6C-B747-2FCCB6767E70}"/>
              </a:ext>
            </a:extLst>
          </p:cNvPr>
          <p:cNvSpPr txBox="1"/>
          <p:nvPr/>
        </p:nvSpPr>
        <p:spPr>
          <a:xfrm>
            <a:off x="2004319" y="2455417"/>
            <a:ext cx="1512226" cy="769441"/>
          </a:xfrm>
          <a:prstGeom prst="rect">
            <a:avLst/>
          </a:prstGeom>
          <a:solidFill>
            <a:srgbClr val="02A9E6"/>
          </a:solidFill>
        </p:spPr>
        <p:txBody>
          <a:bodyPr wrap="square" rtlCol="0">
            <a:spAutoFit/>
          </a:bodyPr>
          <a:lstStyle/>
          <a:p>
            <a:r>
              <a:rPr lang="es-CO" sz="4400" b="1" dirty="0">
                <a:solidFill>
                  <a:schemeClr val="bg1"/>
                </a:solidFill>
                <a:latin typeface="Century Gothic" panose="020B0502020202020204" pitchFamily="34" charset="0"/>
              </a:rPr>
              <a:t>PM</a:t>
            </a:r>
            <a:r>
              <a:rPr lang="es-CO" sz="2800" b="1" dirty="0">
                <a:solidFill>
                  <a:schemeClr val="bg1"/>
                </a:solidFill>
                <a:latin typeface="Century Gothic" panose="020B0502020202020204" pitchFamily="34" charset="0"/>
              </a:rPr>
              <a:t>10</a:t>
            </a:r>
            <a:endParaRPr lang="es-CO" sz="3600" b="1" dirty="0">
              <a:solidFill>
                <a:schemeClr val="bg1"/>
              </a:solidFill>
              <a:latin typeface="Century Gothic" panose="020B0502020202020204" pitchFamily="34" charset="0"/>
            </a:endParaRPr>
          </a:p>
        </p:txBody>
      </p:sp>
      <p:sp>
        <p:nvSpPr>
          <p:cNvPr id="8" name="Rectángulo 7">
            <a:extLst>
              <a:ext uri="{FF2B5EF4-FFF2-40B4-BE49-F238E27FC236}">
                <a16:creationId xmlns="" xmlns:a16="http://schemas.microsoft.com/office/drawing/2014/main" id="{5504C591-6D48-4DE4-9216-8FB045AC4A97}"/>
              </a:ext>
            </a:extLst>
          </p:cNvPr>
          <p:cNvSpPr/>
          <p:nvPr/>
        </p:nvSpPr>
        <p:spPr>
          <a:xfrm>
            <a:off x="4896036" y="3081685"/>
            <a:ext cx="8256439" cy="3539430"/>
          </a:xfrm>
          <a:prstGeom prst="rect">
            <a:avLst/>
          </a:prstGeom>
        </p:spPr>
        <p:txBody>
          <a:bodyPr wrap="square">
            <a:spAutoFit/>
          </a:bodyPr>
          <a:lstStyle/>
          <a:p>
            <a:pPr marL="514350" indent="-514350">
              <a:buAutoNum type="arabicPeriod"/>
            </a:pPr>
            <a:r>
              <a:rPr lang="es-CO" sz="3200" dirty="0">
                <a:solidFill>
                  <a:schemeClr val="tx1">
                    <a:lumMod val="65000"/>
                    <a:lumOff val="35000"/>
                  </a:schemeClr>
                </a:solidFill>
                <a:latin typeface="+mj-lt"/>
              </a:rPr>
              <a:t>Mejorar la calidad del aire</a:t>
            </a:r>
          </a:p>
          <a:p>
            <a:pPr marL="514350" indent="-514350">
              <a:buAutoNum type="arabicPeriod"/>
            </a:pPr>
            <a:endParaRPr lang="es-CO" sz="3200" dirty="0">
              <a:solidFill>
                <a:schemeClr val="tx1">
                  <a:lumMod val="65000"/>
                  <a:lumOff val="35000"/>
                </a:schemeClr>
              </a:solidFill>
              <a:latin typeface="+mj-lt"/>
            </a:endParaRPr>
          </a:p>
          <a:p>
            <a:pPr marL="514350" indent="-514350">
              <a:buAutoNum type="arabicPeriod"/>
            </a:pPr>
            <a:r>
              <a:rPr lang="es-CO" sz="3200" dirty="0">
                <a:solidFill>
                  <a:schemeClr val="tx1">
                    <a:lumMod val="65000"/>
                    <a:lumOff val="35000"/>
                  </a:schemeClr>
                </a:solidFill>
                <a:latin typeface="+mj-lt"/>
              </a:rPr>
              <a:t>Implementación del 100% del Sistema</a:t>
            </a:r>
          </a:p>
          <a:p>
            <a:pPr marL="514350" indent="-514350">
              <a:buAutoNum type="arabicPeriod"/>
            </a:pPr>
            <a:endParaRPr lang="es-CO" sz="3200" dirty="0">
              <a:solidFill>
                <a:schemeClr val="tx1">
                  <a:lumMod val="65000"/>
                  <a:lumOff val="35000"/>
                </a:schemeClr>
              </a:solidFill>
              <a:latin typeface="+mj-lt"/>
            </a:endParaRPr>
          </a:p>
          <a:p>
            <a:pPr marL="514350" indent="-514350">
              <a:buAutoNum type="arabicPeriod"/>
            </a:pPr>
            <a:r>
              <a:rPr lang="es-CO" sz="3200" dirty="0">
                <a:solidFill>
                  <a:schemeClr val="tx1">
                    <a:lumMod val="65000"/>
                    <a:lumOff val="35000"/>
                  </a:schemeClr>
                </a:solidFill>
                <a:latin typeface="+mj-lt"/>
              </a:rPr>
              <a:t>Tener un medio de pago unificado</a:t>
            </a:r>
          </a:p>
          <a:p>
            <a:pPr marL="514350" indent="-514350">
              <a:buAutoNum type="arabicPeriod"/>
            </a:pPr>
            <a:endParaRPr lang="es-CO" sz="3200" dirty="0">
              <a:solidFill>
                <a:schemeClr val="tx1">
                  <a:lumMod val="65000"/>
                  <a:lumOff val="35000"/>
                </a:schemeClr>
              </a:solidFill>
              <a:latin typeface="+mj-lt"/>
            </a:endParaRPr>
          </a:p>
          <a:p>
            <a:pPr marL="514350" indent="-514350">
              <a:buAutoNum type="arabicPeriod"/>
            </a:pPr>
            <a:r>
              <a:rPr lang="es-CO" sz="3200" dirty="0">
                <a:solidFill>
                  <a:schemeClr val="tx1">
                    <a:lumMod val="65000"/>
                    <a:lumOff val="35000"/>
                  </a:schemeClr>
                </a:solidFill>
                <a:latin typeface="+mj-lt"/>
              </a:rPr>
              <a:t>Obtener el control de la flota</a:t>
            </a:r>
            <a:endParaRPr lang="es-CO" sz="3200" dirty="0">
              <a:latin typeface="+mj-lt"/>
            </a:endParaRPr>
          </a:p>
        </p:txBody>
      </p:sp>
      <p:pic>
        <p:nvPicPr>
          <p:cNvPr id="2052" name="Picture 4" descr="Image result for tarjeta tu llave personalizada">
            <a:extLst>
              <a:ext uri="{FF2B5EF4-FFF2-40B4-BE49-F238E27FC236}">
                <a16:creationId xmlns="" xmlns:a16="http://schemas.microsoft.com/office/drawing/2014/main" id="{980B6C93-6A6C-49DB-B022-BCAF09937B9F}"/>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1142973">
            <a:off x="-70344" y="5685260"/>
            <a:ext cx="4806032" cy="360452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5" name="Imagen 14">
            <a:extLst>
              <a:ext uri="{FF2B5EF4-FFF2-40B4-BE49-F238E27FC236}">
                <a16:creationId xmlns="" xmlns:a16="http://schemas.microsoft.com/office/drawing/2014/main" id="{8C90E024-9768-4459-A73D-7C21A73B5A07}"/>
              </a:ext>
            </a:extLst>
          </p:cNvPr>
          <p:cNvPicPr>
            <a:picLocks noChangeAspect="1"/>
          </p:cNvPicPr>
          <p:nvPr/>
        </p:nvPicPr>
        <p:blipFill rotWithShape="1">
          <a:blip r:embed="rId13"/>
          <a:srcRect l="56929" t="34349" r="21486" b="29415"/>
          <a:stretch/>
        </p:blipFill>
        <p:spPr>
          <a:xfrm>
            <a:off x="13152475" y="1185795"/>
            <a:ext cx="3377197" cy="3187487"/>
          </a:xfrm>
          <a:prstGeom prst="rect">
            <a:avLst/>
          </a:prstGeom>
        </p:spPr>
      </p:pic>
    </p:spTree>
    <p:extLst>
      <p:ext uri="{BB962C8B-B14F-4D97-AF65-F5344CB8AC3E}">
        <p14:creationId xmlns:p14="http://schemas.microsoft.com/office/powerpoint/2010/main" val="15947679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a 3"/>
          <p:cNvGraphicFramePr/>
          <p:nvPr>
            <p:extLst/>
          </p:nvPr>
        </p:nvGraphicFramePr>
        <p:xfrm>
          <a:off x="1919358" y="2597821"/>
          <a:ext cx="12939642" cy="450715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CuadroTexto 5">
            <a:extLst>
              <a:ext uri="{FF2B5EF4-FFF2-40B4-BE49-F238E27FC236}">
                <a16:creationId xmlns="" xmlns:a16="http://schemas.microsoft.com/office/drawing/2014/main" id="{65F8F76E-61D3-461C-93C6-F5B4B6AF444F}"/>
              </a:ext>
            </a:extLst>
          </p:cNvPr>
          <p:cNvSpPr txBox="1"/>
          <p:nvPr/>
        </p:nvSpPr>
        <p:spPr>
          <a:xfrm>
            <a:off x="257590" y="109743"/>
            <a:ext cx="8113493" cy="584775"/>
          </a:xfrm>
          <a:prstGeom prst="rect">
            <a:avLst/>
          </a:prstGeom>
          <a:noFill/>
        </p:spPr>
        <p:txBody>
          <a:bodyPr wrap="square" rtlCol="0">
            <a:spAutoFit/>
          </a:bodyPr>
          <a:lstStyle/>
          <a:p>
            <a:r>
              <a:rPr lang="es-ES" sz="3200" b="1" dirty="0">
                <a:solidFill>
                  <a:schemeClr val="bg1"/>
                </a:solidFill>
              </a:rPr>
              <a:t>Pilares</a:t>
            </a:r>
          </a:p>
        </p:txBody>
      </p:sp>
    </p:spTree>
    <p:extLst>
      <p:ext uri="{BB962C8B-B14F-4D97-AF65-F5344CB8AC3E}">
        <p14:creationId xmlns:p14="http://schemas.microsoft.com/office/powerpoint/2010/main" val="12008887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10" descr="Image result for Bogotá skyline">
            <a:extLst>
              <a:ext uri="{FF2B5EF4-FFF2-40B4-BE49-F238E27FC236}">
                <a16:creationId xmlns="" xmlns:a16="http://schemas.microsoft.com/office/drawing/2014/main" id="{FEA92D74-2178-4639-BA91-78A7CD4D1B8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 r="55105" b="11955"/>
          <a:stretch/>
        </p:blipFill>
        <p:spPr bwMode="auto">
          <a:xfrm flipH="1">
            <a:off x="0" y="6203903"/>
            <a:ext cx="6453144" cy="3485220"/>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Image result for Bogotá skyline">
            <a:extLst>
              <a:ext uri="{FF2B5EF4-FFF2-40B4-BE49-F238E27FC236}">
                <a16:creationId xmlns="" xmlns:a16="http://schemas.microsoft.com/office/drawing/2014/main" id="{A650B7D5-41A4-47F3-90EB-44B66E85E59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064" r="9122" b="11955"/>
          <a:stretch/>
        </p:blipFill>
        <p:spPr bwMode="auto">
          <a:xfrm>
            <a:off x="5277960" y="6203903"/>
            <a:ext cx="11903553" cy="3485220"/>
          </a:xfrm>
          <a:prstGeom prst="rect">
            <a:avLst/>
          </a:prstGeom>
          <a:noFill/>
          <a:extLst>
            <a:ext uri="{909E8E84-426E-40DD-AFC4-6F175D3DCCD1}">
              <a14:hiddenFill xmlns:a14="http://schemas.microsoft.com/office/drawing/2010/main">
                <a:solidFill>
                  <a:srgbClr val="FFFFFF"/>
                </a:solidFill>
              </a14:hiddenFill>
            </a:ext>
          </a:extLst>
        </p:spPr>
      </p:pic>
      <p:pic>
        <p:nvPicPr>
          <p:cNvPr id="10" name="Imagen 9">
            <a:extLst>
              <a:ext uri="{FF2B5EF4-FFF2-40B4-BE49-F238E27FC236}">
                <a16:creationId xmlns="" xmlns:a16="http://schemas.microsoft.com/office/drawing/2014/main" id="{12D995A6-7380-48E3-AB8C-29D8FA7C3E67}"/>
              </a:ext>
            </a:extLst>
          </p:cNvPr>
          <p:cNvPicPr>
            <a:picLocks noChangeAspect="1"/>
          </p:cNvPicPr>
          <p:nvPr/>
        </p:nvPicPr>
        <p:blipFill rotWithShape="1">
          <a:blip r:embed="rId3"/>
          <a:srcRect l="56488" t="38661" r="22109" b="27399"/>
          <a:stretch/>
        </p:blipFill>
        <p:spPr>
          <a:xfrm>
            <a:off x="157479" y="915950"/>
            <a:ext cx="8594144" cy="7662289"/>
          </a:xfrm>
          <a:prstGeom prst="rect">
            <a:avLst/>
          </a:prstGeom>
        </p:spPr>
      </p:pic>
      <p:sp>
        <p:nvSpPr>
          <p:cNvPr id="3" name="Rectángulo 2">
            <a:extLst>
              <a:ext uri="{FF2B5EF4-FFF2-40B4-BE49-F238E27FC236}">
                <a16:creationId xmlns="" xmlns:a16="http://schemas.microsoft.com/office/drawing/2014/main" id="{332650CF-C205-471E-B9D4-DC9D58550A47}"/>
              </a:ext>
            </a:extLst>
          </p:cNvPr>
          <p:cNvSpPr/>
          <p:nvPr/>
        </p:nvSpPr>
        <p:spPr>
          <a:xfrm>
            <a:off x="1779673" y="1537967"/>
            <a:ext cx="2243629" cy="1200329"/>
          </a:xfrm>
          <a:prstGeom prst="rect">
            <a:avLst/>
          </a:prstGeom>
        </p:spPr>
        <p:txBody>
          <a:bodyPr wrap="square">
            <a:spAutoFit/>
          </a:bodyPr>
          <a:lstStyle/>
          <a:p>
            <a:pPr lvl="0" algn="ctr"/>
            <a:r>
              <a:rPr lang="es-CO" sz="2400" dirty="0"/>
              <a:t>Tarifas diferenciales y </a:t>
            </a:r>
          </a:p>
          <a:p>
            <a:pPr lvl="0" algn="ctr"/>
            <a:r>
              <a:rPr lang="es-CO" sz="2400" dirty="0"/>
              <a:t>subsidios</a:t>
            </a:r>
          </a:p>
        </p:txBody>
      </p:sp>
      <p:sp>
        <p:nvSpPr>
          <p:cNvPr id="4" name="Rectángulo 3">
            <a:extLst>
              <a:ext uri="{FF2B5EF4-FFF2-40B4-BE49-F238E27FC236}">
                <a16:creationId xmlns="" xmlns:a16="http://schemas.microsoft.com/office/drawing/2014/main" id="{B24E34DB-DD71-4F89-B1A6-B066C8F90794}"/>
              </a:ext>
            </a:extLst>
          </p:cNvPr>
          <p:cNvSpPr/>
          <p:nvPr/>
        </p:nvSpPr>
        <p:spPr>
          <a:xfrm>
            <a:off x="512386" y="3783133"/>
            <a:ext cx="1832553" cy="461665"/>
          </a:xfrm>
          <a:prstGeom prst="rect">
            <a:avLst/>
          </a:prstGeom>
        </p:spPr>
        <p:txBody>
          <a:bodyPr wrap="none">
            <a:spAutoFit/>
          </a:bodyPr>
          <a:lstStyle/>
          <a:p>
            <a:pPr lvl="0"/>
            <a:r>
              <a:rPr lang="es-CO" sz="2400" dirty="0"/>
              <a:t>Transbordos</a:t>
            </a:r>
          </a:p>
        </p:txBody>
      </p:sp>
      <p:sp>
        <p:nvSpPr>
          <p:cNvPr id="5" name="Rectángulo 4">
            <a:extLst>
              <a:ext uri="{FF2B5EF4-FFF2-40B4-BE49-F238E27FC236}">
                <a16:creationId xmlns="" xmlns:a16="http://schemas.microsoft.com/office/drawing/2014/main" id="{37C375E3-F516-4AE1-B1F5-E8BA991ECA1E}"/>
              </a:ext>
            </a:extLst>
          </p:cNvPr>
          <p:cNvSpPr/>
          <p:nvPr/>
        </p:nvSpPr>
        <p:spPr>
          <a:xfrm>
            <a:off x="657859" y="5760971"/>
            <a:ext cx="2243629" cy="1200329"/>
          </a:xfrm>
          <a:prstGeom prst="rect">
            <a:avLst/>
          </a:prstGeom>
        </p:spPr>
        <p:txBody>
          <a:bodyPr wrap="square">
            <a:spAutoFit/>
          </a:bodyPr>
          <a:lstStyle/>
          <a:p>
            <a:pPr lvl="0" algn="ctr"/>
            <a:r>
              <a:rPr lang="es-CO" sz="2400" dirty="0"/>
              <a:t>Prestación del Servicio de Transporte</a:t>
            </a:r>
          </a:p>
        </p:txBody>
      </p:sp>
      <p:sp>
        <p:nvSpPr>
          <p:cNvPr id="7" name="Rectángulo 6">
            <a:extLst>
              <a:ext uri="{FF2B5EF4-FFF2-40B4-BE49-F238E27FC236}">
                <a16:creationId xmlns="" xmlns:a16="http://schemas.microsoft.com/office/drawing/2014/main" id="{9825FBBA-583C-416F-8DC5-919B401D8FC3}"/>
              </a:ext>
            </a:extLst>
          </p:cNvPr>
          <p:cNvSpPr/>
          <p:nvPr/>
        </p:nvSpPr>
        <p:spPr>
          <a:xfrm>
            <a:off x="6164434" y="3915259"/>
            <a:ext cx="2450667" cy="1569660"/>
          </a:xfrm>
          <a:prstGeom prst="rect">
            <a:avLst/>
          </a:prstGeom>
        </p:spPr>
        <p:txBody>
          <a:bodyPr wrap="square">
            <a:spAutoFit/>
          </a:bodyPr>
          <a:lstStyle/>
          <a:p>
            <a:pPr lvl="0" algn="ctr"/>
            <a:r>
              <a:rPr lang="es-CO" sz="2400" dirty="0"/>
              <a:t>Mejores Vehículos – Seguridad </a:t>
            </a:r>
          </a:p>
          <a:p>
            <a:pPr lvl="0" algn="ctr"/>
            <a:r>
              <a:rPr lang="es-CO" sz="2400" dirty="0"/>
              <a:t>Vial</a:t>
            </a:r>
          </a:p>
        </p:txBody>
      </p:sp>
      <p:sp>
        <p:nvSpPr>
          <p:cNvPr id="8" name="Rectángulo 7">
            <a:extLst>
              <a:ext uri="{FF2B5EF4-FFF2-40B4-BE49-F238E27FC236}">
                <a16:creationId xmlns="" xmlns:a16="http://schemas.microsoft.com/office/drawing/2014/main" id="{AA49AD79-6E9D-4B1E-89DD-4AF7D29AA6A6}"/>
              </a:ext>
            </a:extLst>
          </p:cNvPr>
          <p:cNvSpPr/>
          <p:nvPr/>
        </p:nvSpPr>
        <p:spPr>
          <a:xfrm>
            <a:off x="4462927" y="7254754"/>
            <a:ext cx="1342034" cy="830997"/>
          </a:xfrm>
          <a:prstGeom prst="rect">
            <a:avLst/>
          </a:prstGeom>
        </p:spPr>
        <p:txBody>
          <a:bodyPr wrap="none">
            <a:spAutoFit/>
          </a:bodyPr>
          <a:lstStyle/>
          <a:p>
            <a:pPr lvl="0" algn="ctr"/>
            <a:r>
              <a:rPr lang="es-CO" sz="2400" dirty="0"/>
              <a:t>Viajes a </a:t>
            </a:r>
          </a:p>
          <a:p>
            <a:pPr lvl="0" algn="ctr"/>
            <a:r>
              <a:rPr lang="es-CO" sz="2400" dirty="0"/>
              <a:t>Crédito</a:t>
            </a:r>
          </a:p>
        </p:txBody>
      </p:sp>
      <p:sp>
        <p:nvSpPr>
          <p:cNvPr id="9" name="Rectángulo 8">
            <a:extLst>
              <a:ext uri="{FF2B5EF4-FFF2-40B4-BE49-F238E27FC236}">
                <a16:creationId xmlns="" xmlns:a16="http://schemas.microsoft.com/office/drawing/2014/main" id="{5C7C820B-DDB5-4EF6-AC01-7A1E152ED828}"/>
              </a:ext>
            </a:extLst>
          </p:cNvPr>
          <p:cNvSpPr/>
          <p:nvPr/>
        </p:nvSpPr>
        <p:spPr>
          <a:xfrm>
            <a:off x="5494598" y="2072359"/>
            <a:ext cx="2097375" cy="1200329"/>
          </a:xfrm>
          <a:prstGeom prst="rect">
            <a:avLst/>
          </a:prstGeom>
        </p:spPr>
        <p:txBody>
          <a:bodyPr wrap="square">
            <a:spAutoFit/>
          </a:bodyPr>
          <a:lstStyle/>
          <a:p>
            <a:pPr lvl="0" algn="ctr"/>
            <a:r>
              <a:rPr lang="es-CO" sz="2400" dirty="0"/>
              <a:t>Ventana de Tiempo (110min)</a:t>
            </a:r>
          </a:p>
        </p:txBody>
      </p:sp>
      <p:cxnSp>
        <p:nvCxnSpPr>
          <p:cNvPr id="16" name="Conector recto 15">
            <a:extLst>
              <a:ext uri="{FF2B5EF4-FFF2-40B4-BE49-F238E27FC236}">
                <a16:creationId xmlns="" xmlns:a16="http://schemas.microsoft.com/office/drawing/2014/main" id="{AF80A9F9-0C7C-4BAC-98CE-39D2A9D1E2D5}"/>
              </a:ext>
            </a:extLst>
          </p:cNvPr>
          <p:cNvCxnSpPr>
            <a:cxnSpLocks/>
          </p:cNvCxnSpPr>
          <p:nvPr/>
        </p:nvCxnSpPr>
        <p:spPr>
          <a:xfrm>
            <a:off x="5277959" y="5462734"/>
            <a:ext cx="1745673" cy="1604463"/>
          </a:xfrm>
          <a:prstGeom prst="line">
            <a:avLst/>
          </a:prstGeom>
          <a:ln w="177800">
            <a:solidFill>
              <a:srgbClr val="FCBD10"/>
            </a:solidFill>
          </a:ln>
        </p:spPr>
        <p:style>
          <a:lnRef idx="1">
            <a:schemeClr val="accent1"/>
          </a:lnRef>
          <a:fillRef idx="0">
            <a:schemeClr val="accent1"/>
          </a:fillRef>
          <a:effectRef idx="0">
            <a:schemeClr val="accent1"/>
          </a:effectRef>
          <a:fontRef idx="minor">
            <a:schemeClr val="tx1"/>
          </a:fontRef>
        </p:style>
      </p:cxnSp>
      <p:sp>
        <p:nvSpPr>
          <p:cNvPr id="18" name="Elipse 17">
            <a:extLst>
              <a:ext uri="{FF2B5EF4-FFF2-40B4-BE49-F238E27FC236}">
                <a16:creationId xmlns="" xmlns:a16="http://schemas.microsoft.com/office/drawing/2014/main" id="{A28C8695-9006-47A6-A476-298C3F24B910}"/>
              </a:ext>
            </a:extLst>
          </p:cNvPr>
          <p:cNvSpPr/>
          <p:nvPr/>
        </p:nvSpPr>
        <p:spPr>
          <a:xfrm>
            <a:off x="6614065" y="6659527"/>
            <a:ext cx="2001036" cy="2002631"/>
          </a:xfrm>
          <a:prstGeom prst="ellipse">
            <a:avLst/>
          </a:prstGeom>
          <a:solidFill>
            <a:srgbClr val="FCBD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6" name="Rectángulo 5">
            <a:extLst>
              <a:ext uri="{FF2B5EF4-FFF2-40B4-BE49-F238E27FC236}">
                <a16:creationId xmlns="" xmlns:a16="http://schemas.microsoft.com/office/drawing/2014/main" id="{23FE604F-5539-42F5-BA5D-D9E000F650F1}"/>
              </a:ext>
            </a:extLst>
          </p:cNvPr>
          <p:cNvSpPr/>
          <p:nvPr/>
        </p:nvSpPr>
        <p:spPr>
          <a:xfrm>
            <a:off x="6513550" y="6853830"/>
            <a:ext cx="2243629" cy="1569660"/>
          </a:xfrm>
          <a:prstGeom prst="rect">
            <a:avLst/>
          </a:prstGeom>
        </p:spPr>
        <p:txBody>
          <a:bodyPr wrap="square">
            <a:spAutoFit/>
          </a:bodyPr>
          <a:lstStyle/>
          <a:p>
            <a:pPr lvl="0" algn="ctr"/>
            <a:r>
              <a:rPr lang="es-CO" sz="2400" dirty="0"/>
              <a:t>Mejorar la Calidad del Aíre – Nuevas Tecnología</a:t>
            </a:r>
          </a:p>
        </p:txBody>
      </p:sp>
      <p:sp>
        <p:nvSpPr>
          <p:cNvPr id="21" name="Rectángulo 20">
            <a:extLst>
              <a:ext uri="{FF2B5EF4-FFF2-40B4-BE49-F238E27FC236}">
                <a16:creationId xmlns="" xmlns:a16="http://schemas.microsoft.com/office/drawing/2014/main" id="{AAFEC59E-B0A8-49EF-99BA-EDEC12C1F0BA}"/>
              </a:ext>
            </a:extLst>
          </p:cNvPr>
          <p:cNvSpPr/>
          <p:nvPr/>
        </p:nvSpPr>
        <p:spPr>
          <a:xfrm>
            <a:off x="3147160" y="4389086"/>
            <a:ext cx="2294218" cy="523220"/>
          </a:xfrm>
          <a:prstGeom prst="rect">
            <a:avLst/>
          </a:prstGeom>
        </p:spPr>
        <p:txBody>
          <a:bodyPr wrap="none">
            <a:spAutoFit/>
          </a:bodyPr>
          <a:lstStyle/>
          <a:p>
            <a:r>
              <a:rPr lang="es-CO" sz="2800" b="1" dirty="0"/>
              <a:t>Integración</a:t>
            </a:r>
            <a:endParaRPr lang="es-CO" dirty="0"/>
          </a:p>
        </p:txBody>
      </p:sp>
      <p:pic>
        <p:nvPicPr>
          <p:cNvPr id="23" name="Imagen 22">
            <a:extLst>
              <a:ext uri="{FF2B5EF4-FFF2-40B4-BE49-F238E27FC236}">
                <a16:creationId xmlns="" xmlns:a16="http://schemas.microsoft.com/office/drawing/2014/main" id="{C56337FF-E661-45AA-859A-3851CC117A88}"/>
              </a:ext>
            </a:extLst>
          </p:cNvPr>
          <p:cNvPicPr>
            <a:picLocks noChangeAspect="1"/>
          </p:cNvPicPr>
          <p:nvPr/>
        </p:nvPicPr>
        <p:blipFill rotWithShape="1">
          <a:blip r:embed="rId4"/>
          <a:srcRect l="17051" t="16351" r="17821" b="23878"/>
          <a:stretch/>
        </p:blipFill>
        <p:spPr>
          <a:xfrm>
            <a:off x="9807578" y="2130602"/>
            <a:ext cx="6917552" cy="3569314"/>
          </a:xfrm>
          <a:prstGeom prst="rect">
            <a:avLst/>
          </a:prstGeom>
        </p:spPr>
      </p:pic>
      <p:sp>
        <p:nvSpPr>
          <p:cNvPr id="31" name="CuadroTexto 30">
            <a:extLst>
              <a:ext uri="{FF2B5EF4-FFF2-40B4-BE49-F238E27FC236}">
                <a16:creationId xmlns="" xmlns:a16="http://schemas.microsoft.com/office/drawing/2014/main" id="{5BD98FDF-E780-4E24-82D3-5371FB25B28D}"/>
              </a:ext>
            </a:extLst>
          </p:cNvPr>
          <p:cNvSpPr txBox="1"/>
          <p:nvPr/>
        </p:nvSpPr>
        <p:spPr>
          <a:xfrm>
            <a:off x="257590" y="109743"/>
            <a:ext cx="10216446" cy="584775"/>
          </a:xfrm>
          <a:prstGeom prst="rect">
            <a:avLst/>
          </a:prstGeom>
          <a:noFill/>
        </p:spPr>
        <p:txBody>
          <a:bodyPr wrap="square" rtlCol="0">
            <a:spAutoFit/>
          </a:bodyPr>
          <a:lstStyle/>
          <a:p>
            <a:r>
              <a:rPr lang="es-CO" sz="3200" b="1" dirty="0">
                <a:solidFill>
                  <a:schemeClr val="bg1"/>
                </a:solidFill>
              </a:rPr>
              <a:t>Beneficios de la integración del Sistema</a:t>
            </a:r>
          </a:p>
        </p:txBody>
      </p:sp>
    </p:spTree>
    <p:extLst>
      <p:ext uri="{BB962C8B-B14F-4D97-AF65-F5344CB8AC3E}">
        <p14:creationId xmlns:p14="http://schemas.microsoft.com/office/powerpoint/2010/main" val="20522268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ángulo 7">
            <a:extLst>
              <a:ext uri="{FF2B5EF4-FFF2-40B4-BE49-F238E27FC236}">
                <a16:creationId xmlns="" xmlns:a16="http://schemas.microsoft.com/office/drawing/2014/main" id="{7C96E65B-78A0-406C-A313-EE84B78D569F}"/>
              </a:ext>
            </a:extLst>
          </p:cNvPr>
          <p:cNvSpPr/>
          <p:nvPr/>
        </p:nvSpPr>
        <p:spPr>
          <a:xfrm>
            <a:off x="284424" y="9243123"/>
            <a:ext cx="7195617" cy="338554"/>
          </a:xfrm>
          <a:prstGeom prst="rect">
            <a:avLst/>
          </a:prstGeom>
        </p:spPr>
        <p:txBody>
          <a:bodyPr wrap="square">
            <a:spAutoFit/>
          </a:bodyPr>
          <a:lstStyle>
            <a:defPPr>
              <a:defRPr lang="es-CO"/>
            </a:defPPr>
            <a:lvl1pPr marL="0" algn="l" defTabSz="1535972" rtl="0" eaLnBrk="1" latinLnBrk="0" hangingPunct="1">
              <a:defRPr sz="3000" kern="1200">
                <a:solidFill>
                  <a:schemeClr val="tx1"/>
                </a:solidFill>
                <a:latin typeface="+mn-lt"/>
                <a:ea typeface="+mn-ea"/>
                <a:cs typeface="+mn-cs"/>
              </a:defRPr>
            </a:lvl1pPr>
            <a:lvl2pPr marL="767987" algn="l" defTabSz="1535972" rtl="0" eaLnBrk="1" latinLnBrk="0" hangingPunct="1">
              <a:defRPr sz="3000" kern="1200">
                <a:solidFill>
                  <a:schemeClr val="tx1"/>
                </a:solidFill>
                <a:latin typeface="+mn-lt"/>
                <a:ea typeface="+mn-ea"/>
                <a:cs typeface="+mn-cs"/>
              </a:defRPr>
            </a:lvl2pPr>
            <a:lvl3pPr marL="1535972" algn="l" defTabSz="1535972" rtl="0" eaLnBrk="1" latinLnBrk="0" hangingPunct="1">
              <a:defRPr sz="3000" kern="1200">
                <a:solidFill>
                  <a:schemeClr val="tx1"/>
                </a:solidFill>
                <a:latin typeface="+mn-lt"/>
                <a:ea typeface="+mn-ea"/>
                <a:cs typeface="+mn-cs"/>
              </a:defRPr>
            </a:lvl3pPr>
            <a:lvl4pPr marL="2303959" algn="l" defTabSz="1535972" rtl="0" eaLnBrk="1" latinLnBrk="0" hangingPunct="1">
              <a:defRPr sz="3000" kern="1200">
                <a:solidFill>
                  <a:schemeClr val="tx1"/>
                </a:solidFill>
                <a:latin typeface="+mn-lt"/>
                <a:ea typeface="+mn-ea"/>
                <a:cs typeface="+mn-cs"/>
              </a:defRPr>
            </a:lvl4pPr>
            <a:lvl5pPr marL="3071946" algn="l" defTabSz="1535972" rtl="0" eaLnBrk="1" latinLnBrk="0" hangingPunct="1">
              <a:defRPr sz="3000" kern="1200">
                <a:solidFill>
                  <a:schemeClr val="tx1"/>
                </a:solidFill>
                <a:latin typeface="+mn-lt"/>
                <a:ea typeface="+mn-ea"/>
                <a:cs typeface="+mn-cs"/>
              </a:defRPr>
            </a:lvl5pPr>
            <a:lvl6pPr marL="3839932" algn="l" defTabSz="1535972" rtl="0" eaLnBrk="1" latinLnBrk="0" hangingPunct="1">
              <a:defRPr sz="3000" kern="1200">
                <a:solidFill>
                  <a:schemeClr val="tx1"/>
                </a:solidFill>
                <a:latin typeface="+mn-lt"/>
                <a:ea typeface="+mn-ea"/>
                <a:cs typeface="+mn-cs"/>
              </a:defRPr>
            </a:lvl6pPr>
            <a:lvl7pPr marL="4607919" algn="l" defTabSz="1535972" rtl="0" eaLnBrk="1" latinLnBrk="0" hangingPunct="1">
              <a:defRPr sz="3000" kern="1200">
                <a:solidFill>
                  <a:schemeClr val="tx1"/>
                </a:solidFill>
                <a:latin typeface="+mn-lt"/>
                <a:ea typeface="+mn-ea"/>
                <a:cs typeface="+mn-cs"/>
              </a:defRPr>
            </a:lvl7pPr>
            <a:lvl8pPr marL="5375906" algn="l" defTabSz="1535972" rtl="0" eaLnBrk="1" latinLnBrk="0" hangingPunct="1">
              <a:defRPr sz="3000" kern="1200">
                <a:solidFill>
                  <a:schemeClr val="tx1"/>
                </a:solidFill>
                <a:latin typeface="+mn-lt"/>
                <a:ea typeface="+mn-ea"/>
                <a:cs typeface="+mn-cs"/>
              </a:defRPr>
            </a:lvl8pPr>
            <a:lvl9pPr marL="6143891" algn="l" defTabSz="1535972" rtl="0" eaLnBrk="1" latinLnBrk="0" hangingPunct="1">
              <a:defRPr sz="3000" kern="1200">
                <a:solidFill>
                  <a:schemeClr val="tx1"/>
                </a:solidFill>
                <a:latin typeface="+mn-lt"/>
                <a:ea typeface="+mn-ea"/>
                <a:cs typeface="+mn-cs"/>
              </a:defRPr>
            </a:lvl9pPr>
          </a:lstStyle>
          <a:p>
            <a:r>
              <a:rPr lang="es-ES" sz="1600" dirty="0">
                <a:solidFill>
                  <a:schemeClr val="tx1">
                    <a:lumMod val="50000"/>
                    <a:lumOff val="50000"/>
                  </a:schemeClr>
                </a:solidFill>
                <a:latin typeface="Tahoma" panose="020B0604030504040204" pitchFamily="34" charset="0"/>
              </a:rPr>
              <a:t>*Cifras Aproximadas en miles de millones </a:t>
            </a:r>
            <a:r>
              <a:rPr lang="es-ES" sz="1600" dirty="0" smtClean="0">
                <a:solidFill>
                  <a:schemeClr val="tx1">
                    <a:lumMod val="50000"/>
                    <a:lumOff val="50000"/>
                  </a:schemeClr>
                </a:solidFill>
                <a:latin typeface="Tahoma" panose="020B0604030504040204" pitchFamily="34" charset="0"/>
              </a:rPr>
              <a:t>(MM)</a:t>
            </a:r>
            <a:endParaRPr lang="es-ES" sz="1600" dirty="0">
              <a:solidFill>
                <a:schemeClr val="tx1">
                  <a:lumMod val="50000"/>
                  <a:lumOff val="50000"/>
                </a:schemeClr>
              </a:solidFill>
              <a:latin typeface="Tahoma" panose="020B0604030504040204" pitchFamily="34" charset="0"/>
            </a:endParaRPr>
          </a:p>
        </p:txBody>
      </p:sp>
      <p:graphicFrame>
        <p:nvGraphicFramePr>
          <p:cNvPr id="9" name="Diagrama 8">
            <a:extLst>
              <a:ext uri="{FF2B5EF4-FFF2-40B4-BE49-F238E27FC236}">
                <a16:creationId xmlns="" xmlns:a16="http://schemas.microsoft.com/office/drawing/2014/main" id="{0617BD39-310F-4634-9256-3EE12AA6A083}"/>
              </a:ext>
            </a:extLst>
          </p:cNvPr>
          <p:cNvGraphicFramePr/>
          <p:nvPr>
            <p:extLst/>
          </p:nvPr>
        </p:nvGraphicFramePr>
        <p:xfrm>
          <a:off x="2427366" y="727602"/>
          <a:ext cx="11585351" cy="466797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0" name="Diagrama 9">
            <a:extLst>
              <a:ext uri="{FF2B5EF4-FFF2-40B4-BE49-F238E27FC236}">
                <a16:creationId xmlns="" xmlns:a16="http://schemas.microsoft.com/office/drawing/2014/main" id="{3DB1F971-D9BD-4BB1-AA7B-1A6EDF28376A}"/>
              </a:ext>
            </a:extLst>
          </p:cNvPr>
          <p:cNvGraphicFramePr/>
          <p:nvPr>
            <p:extLst/>
          </p:nvPr>
        </p:nvGraphicFramePr>
        <p:xfrm>
          <a:off x="2982889" y="5154097"/>
          <a:ext cx="11585351" cy="513625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1" name="Rectángulo redondeado 3">
            <a:extLst>
              <a:ext uri="{FF2B5EF4-FFF2-40B4-BE49-F238E27FC236}">
                <a16:creationId xmlns="" xmlns:a16="http://schemas.microsoft.com/office/drawing/2014/main" id="{D0E3590B-34EB-43C3-B59C-B3BFDEE82995}"/>
              </a:ext>
            </a:extLst>
          </p:cNvPr>
          <p:cNvSpPr/>
          <p:nvPr/>
        </p:nvSpPr>
        <p:spPr>
          <a:xfrm>
            <a:off x="2531274" y="3663097"/>
            <a:ext cx="2262432" cy="916009"/>
          </a:xfrm>
          <a:prstGeom prst="roundRect">
            <a:avLst/>
          </a:prstGeom>
          <a:ln>
            <a:solidFill>
              <a:schemeClr val="accent1">
                <a:lumMod val="40000"/>
                <a:lumOff val="60000"/>
              </a:schemeClr>
            </a:solidFill>
          </a:ln>
        </p:spPr>
        <p:style>
          <a:lnRef idx="2">
            <a:schemeClr val="accent1"/>
          </a:lnRef>
          <a:fillRef idx="1">
            <a:schemeClr val="lt1"/>
          </a:fillRef>
          <a:effectRef idx="0">
            <a:schemeClr val="accent1"/>
          </a:effectRef>
          <a:fontRef idx="minor">
            <a:schemeClr val="dk1"/>
          </a:fontRef>
        </p:style>
        <p:txBody>
          <a:bodyPr rtlCol="0" anchor="ctr"/>
          <a:lstStyle>
            <a:defPPr>
              <a:defRPr lang="es-CO"/>
            </a:defPPr>
            <a:lvl1pPr marL="0" algn="l" defTabSz="1535972" rtl="0" eaLnBrk="1" latinLnBrk="0" hangingPunct="1">
              <a:defRPr sz="3000" kern="1200">
                <a:solidFill>
                  <a:schemeClr val="dk1"/>
                </a:solidFill>
                <a:latin typeface="+mn-lt"/>
                <a:ea typeface="+mn-ea"/>
                <a:cs typeface="+mn-cs"/>
              </a:defRPr>
            </a:lvl1pPr>
            <a:lvl2pPr marL="767987" algn="l" defTabSz="1535972" rtl="0" eaLnBrk="1" latinLnBrk="0" hangingPunct="1">
              <a:defRPr sz="3000" kern="1200">
                <a:solidFill>
                  <a:schemeClr val="dk1"/>
                </a:solidFill>
                <a:latin typeface="+mn-lt"/>
                <a:ea typeface="+mn-ea"/>
                <a:cs typeface="+mn-cs"/>
              </a:defRPr>
            </a:lvl2pPr>
            <a:lvl3pPr marL="1535972" algn="l" defTabSz="1535972" rtl="0" eaLnBrk="1" latinLnBrk="0" hangingPunct="1">
              <a:defRPr sz="3000" kern="1200">
                <a:solidFill>
                  <a:schemeClr val="dk1"/>
                </a:solidFill>
                <a:latin typeface="+mn-lt"/>
                <a:ea typeface="+mn-ea"/>
                <a:cs typeface="+mn-cs"/>
              </a:defRPr>
            </a:lvl3pPr>
            <a:lvl4pPr marL="2303959" algn="l" defTabSz="1535972" rtl="0" eaLnBrk="1" latinLnBrk="0" hangingPunct="1">
              <a:defRPr sz="3000" kern="1200">
                <a:solidFill>
                  <a:schemeClr val="dk1"/>
                </a:solidFill>
                <a:latin typeface="+mn-lt"/>
                <a:ea typeface="+mn-ea"/>
                <a:cs typeface="+mn-cs"/>
              </a:defRPr>
            </a:lvl4pPr>
            <a:lvl5pPr marL="3071946" algn="l" defTabSz="1535972" rtl="0" eaLnBrk="1" latinLnBrk="0" hangingPunct="1">
              <a:defRPr sz="3000" kern="1200">
                <a:solidFill>
                  <a:schemeClr val="dk1"/>
                </a:solidFill>
                <a:latin typeface="+mn-lt"/>
                <a:ea typeface="+mn-ea"/>
                <a:cs typeface="+mn-cs"/>
              </a:defRPr>
            </a:lvl5pPr>
            <a:lvl6pPr marL="3839932" algn="l" defTabSz="1535972" rtl="0" eaLnBrk="1" latinLnBrk="0" hangingPunct="1">
              <a:defRPr sz="3000" kern="1200">
                <a:solidFill>
                  <a:schemeClr val="dk1"/>
                </a:solidFill>
                <a:latin typeface="+mn-lt"/>
                <a:ea typeface="+mn-ea"/>
                <a:cs typeface="+mn-cs"/>
              </a:defRPr>
            </a:lvl6pPr>
            <a:lvl7pPr marL="4607919" algn="l" defTabSz="1535972" rtl="0" eaLnBrk="1" latinLnBrk="0" hangingPunct="1">
              <a:defRPr sz="3000" kern="1200">
                <a:solidFill>
                  <a:schemeClr val="dk1"/>
                </a:solidFill>
                <a:latin typeface="+mn-lt"/>
                <a:ea typeface="+mn-ea"/>
                <a:cs typeface="+mn-cs"/>
              </a:defRPr>
            </a:lvl7pPr>
            <a:lvl8pPr marL="5375906" algn="l" defTabSz="1535972" rtl="0" eaLnBrk="1" latinLnBrk="0" hangingPunct="1">
              <a:defRPr sz="3000" kern="1200">
                <a:solidFill>
                  <a:schemeClr val="dk1"/>
                </a:solidFill>
                <a:latin typeface="+mn-lt"/>
                <a:ea typeface="+mn-ea"/>
                <a:cs typeface="+mn-cs"/>
              </a:defRPr>
            </a:lvl8pPr>
            <a:lvl9pPr marL="6143891" algn="l" defTabSz="1535972" rtl="0" eaLnBrk="1" latinLnBrk="0" hangingPunct="1">
              <a:defRPr sz="3000" kern="1200">
                <a:solidFill>
                  <a:schemeClr val="dk1"/>
                </a:solidFill>
                <a:latin typeface="+mn-lt"/>
                <a:ea typeface="+mn-ea"/>
                <a:cs typeface="+mn-cs"/>
              </a:defRPr>
            </a:lvl9pPr>
          </a:lstStyle>
          <a:p>
            <a:pPr algn="ctr"/>
            <a:r>
              <a:rPr lang="es-CO" sz="1400" dirty="0"/>
              <a:t>Define el momento de la entrada y salida de las rutas</a:t>
            </a:r>
          </a:p>
        </p:txBody>
      </p:sp>
      <p:cxnSp>
        <p:nvCxnSpPr>
          <p:cNvPr id="12" name="Conector recto 11">
            <a:extLst>
              <a:ext uri="{FF2B5EF4-FFF2-40B4-BE49-F238E27FC236}">
                <a16:creationId xmlns="" xmlns:a16="http://schemas.microsoft.com/office/drawing/2014/main" id="{D24B0854-E554-4B1B-8EA1-679C3BBAF90E}"/>
              </a:ext>
            </a:extLst>
          </p:cNvPr>
          <p:cNvCxnSpPr>
            <a:cxnSpLocks/>
          </p:cNvCxnSpPr>
          <p:nvPr/>
        </p:nvCxnSpPr>
        <p:spPr>
          <a:xfrm>
            <a:off x="6774873" y="6811062"/>
            <a:ext cx="699884" cy="321343"/>
          </a:xfrm>
          <a:prstGeom prst="line">
            <a:avLst/>
          </a:prstGeom>
          <a:ln w="25400">
            <a:solidFill>
              <a:srgbClr val="FFB71B"/>
            </a:solidFill>
          </a:ln>
        </p:spPr>
        <p:style>
          <a:lnRef idx="1">
            <a:schemeClr val="accent1"/>
          </a:lnRef>
          <a:fillRef idx="0">
            <a:schemeClr val="accent1"/>
          </a:fillRef>
          <a:effectRef idx="0">
            <a:schemeClr val="accent1"/>
          </a:effectRef>
          <a:fontRef idx="minor">
            <a:schemeClr val="tx1"/>
          </a:fontRef>
        </p:style>
      </p:cxnSp>
      <p:cxnSp>
        <p:nvCxnSpPr>
          <p:cNvPr id="13" name="Conector recto 12">
            <a:extLst>
              <a:ext uri="{FF2B5EF4-FFF2-40B4-BE49-F238E27FC236}">
                <a16:creationId xmlns="" xmlns:a16="http://schemas.microsoft.com/office/drawing/2014/main" id="{1FDBACE6-DFE0-4737-B047-DA720C00E14C}"/>
              </a:ext>
            </a:extLst>
          </p:cNvPr>
          <p:cNvCxnSpPr>
            <a:cxnSpLocks/>
          </p:cNvCxnSpPr>
          <p:nvPr/>
        </p:nvCxnSpPr>
        <p:spPr>
          <a:xfrm flipV="1">
            <a:off x="6925483" y="4744426"/>
            <a:ext cx="572135" cy="1"/>
          </a:xfrm>
          <a:prstGeom prst="line">
            <a:avLst/>
          </a:prstGeom>
          <a:ln w="25400">
            <a:solidFill>
              <a:srgbClr val="FFC000"/>
            </a:solidFill>
          </a:ln>
        </p:spPr>
        <p:style>
          <a:lnRef idx="1">
            <a:schemeClr val="accent1"/>
          </a:lnRef>
          <a:fillRef idx="0">
            <a:schemeClr val="accent1"/>
          </a:fillRef>
          <a:effectRef idx="0">
            <a:schemeClr val="accent1"/>
          </a:effectRef>
          <a:fontRef idx="minor">
            <a:schemeClr val="tx1"/>
          </a:fontRef>
        </p:style>
      </p:cxnSp>
      <p:sp>
        <p:nvSpPr>
          <p:cNvPr id="22" name="CuadroTexto 21">
            <a:extLst>
              <a:ext uri="{FF2B5EF4-FFF2-40B4-BE49-F238E27FC236}">
                <a16:creationId xmlns="" xmlns:a16="http://schemas.microsoft.com/office/drawing/2014/main" id="{44341C4F-A137-4200-8EB8-E8AC8C5CC62D}"/>
              </a:ext>
            </a:extLst>
          </p:cNvPr>
          <p:cNvSpPr txBox="1"/>
          <p:nvPr/>
        </p:nvSpPr>
        <p:spPr>
          <a:xfrm>
            <a:off x="257590" y="109743"/>
            <a:ext cx="10216446" cy="584775"/>
          </a:xfrm>
          <a:prstGeom prst="rect">
            <a:avLst/>
          </a:prstGeom>
          <a:noFill/>
        </p:spPr>
        <p:txBody>
          <a:bodyPr wrap="square" rtlCol="0">
            <a:spAutoFit/>
          </a:bodyPr>
          <a:lstStyle/>
          <a:p>
            <a:r>
              <a:rPr lang="es-CO" sz="3200" b="1" dirty="0">
                <a:solidFill>
                  <a:schemeClr val="bg1"/>
                </a:solidFill>
              </a:rPr>
              <a:t>Importancia</a:t>
            </a:r>
          </a:p>
        </p:txBody>
      </p:sp>
    </p:spTree>
    <p:extLst>
      <p:ext uri="{BB962C8B-B14F-4D97-AF65-F5344CB8AC3E}">
        <p14:creationId xmlns:p14="http://schemas.microsoft.com/office/powerpoint/2010/main" val="1372952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813893" y="910626"/>
            <a:ext cx="7344816" cy="9694962"/>
          </a:xfrm>
          <a:prstGeom prst="rect">
            <a:avLst/>
          </a:prstGeom>
          <a:noFill/>
        </p:spPr>
        <p:txBody>
          <a:bodyPr wrap="square" rtlCol="0">
            <a:spAutoFit/>
          </a:bodyPr>
          <a:lstStyle/>
          <a:p>
            <a:endParaRPr lang="es-CO" dirty="0"/>
          </a:p>
          <a:p>
            <a:r>
              <a:rPr lang="es-CO" sz="2800" b="1" dirty="0"/>
              <a:t>Secretaría Distrital de Movilidad </a:t>
            </a:r>
          </a:p>
          <a:p>
            <a:r>
              <a:rPr lang="es-CO" sz="2400" dirty="0"/>
              <a:t>1.Trabajo articulado con gestores </a:t>
            </a:r>
          </a:p>
          <a:p>
            <a:r>
              <a:rPr lang="es-CO" sz="2400" dirty="0"/>
              <a:t>2.Monitoreo de salida de buses </a:t>
            </a:r>
          </a:p>
          <a:p>
            <a:r>
              <a:rPr lang="es-CO" sz="2400" dirty="0"/>
              <a:t>3.Control transporte pirata </a:t>
            </a:r>
          </a:p>
          <a:p>
            <a:r>
              <a:rPr lang="es-CO" sz="2400" dirty="0"/>
              <a:t>4.Control parqueo en vía</a:t>
            </a:r>
          </a:p>
          <a:p>
            <a:r>
              <a:rPr lang="es-CO" sz="2400" dirty="0"/>
              <a:t>5.Articulación para mejoramiento de procesos de comparendos con compromisos de pago (amnistía</a:t>
            </a:r>
            <a:r>
              <a:rPr lang="es-CO" sz="2400" dirty="0" smtClean="0"/>
              <a:t>)</a:t>
            </a:r>
          </a:p>
          <a:p>
            <a:r>
              <a:rPr lang="es-CO" sz="2400" dirty="0" smtClean="0"/>
              <a:t>6. Habilitaciones y permisos</a:t>
            </a:r>
            <a:endParaRPr lang="es-CO" sz="2800" dirty="0"/>
          </a:p>
          <a:p>
            <a:endParaRPr lang="es-CO" sz="2800" dirty="0"/>
          </a:p>
          <a:p>
            <a:r>
              <a:rPr lang="es-CO" sz="2800" b="1" dirty="0"/>
              <a:t>Gobierno</a:t>
            </a:r>
          </a:p>
          <a:p>
            <a:r>
              <a:rPr lang="es-CO" sz="2400" dirty="0"/>
              <a:t>1. Alcaldes Locales ( explicación del proceso) y apoyo en socialización de cambios. </a:t>
            </a:r>
          </a:p>
          <a:p>
            <a:r>
              <a:rPr lang="es-CO" sz="2400" dirty="0"/>
              <a:t>2. Prevención, atención y monitoreo de posibles contingencias – protestas comunidad – gestores convivencia </a:t>
            </a:r>
          </a:p>
          <a:p>
            <a:pPr lvl="0"/>
            <a:endParaRPr lang="es-CO" sz="2800" b="1" dirty="0">
              <a:solidFill>
                <a:prstClr val="black"/>
              </a:solidFill>
            </a:endParaRPr>
          </a:p>
          <a:p>
            <a:pPr lvl="0"/>
            <a:endParaRPr lang="es-CO" sz="2800" b="1" dirty="0">
              <a:solidFill>
                <a:prstClr val="black"/>
              </a:solidFill>
            </a:endParaRPr>
          </a:p>
          <a:p>
            <a:pPr lvl="0"/>
            <a:r>
              <a:rPr lang="es-CO" sz="2800" b="1" dirty="0">
                <a:solidFill>
                  <a:prstClr val="black"/>
                </a:solidFill>
              </a:rPr>
              <a:t>IDPAC</a:t>
            </a:r>
          </a:p>
          <a:p>
            <a:pPr marL="514350" lvl="0" indent="-514350">
              <a:buFontTx/>
              <a:buAutoNum type="arabicPeriod"/>
            </a:pPr>
            <a:r>
              <a:rPr lang="es-CO" sz="2400" dirty="0">
                <a:solidFill>
                  <a:prstClr val="black"/>
                </a:solidFill>
              </a:rPr>
              <a:t>Envío de información a red de JAC </a:t>
            </a:r>
          </a:p>
          <a:p>
            <a:pPr marL="514350" lvl="0" indent="-514350">
              <a:buFontTx/>
              <a:buAutoNum type="arabicPeriod"/>
            </a:pPr>
            <a:r>
              <a:rPr lang="es-CO" sz="2400" dirty="0">
                <a:solidFill>
                  <a:prstClr val="black"/>
                </a:solidFill>
              </a:rPr>
              <a:t>Articulación medios comunitarios </a:t>
            </a:r>
          </a:p>
          <a:p>
            <a:endParaRPr lang="es-CO" dirty="0"/>
          </a:p>
          <a:p>
            <a:r>
              <a:rPr lang="es-CO" dirty="0"/>
              <a:t> </a:t>
            </a:r>
          </a:p>
          <a:p>
            <a:pPr marL="514350" indent="-514350">
              <a:buAutoNum type="arabicPeriod"/>
            </a:pPr>
            <a:endParaRPr lang="es-CO" dirty="0"/>
          </a:p>
        </p:txBody>
      </p:sp>
      <p:sp>
        <p:nvSpPr>
          <p:cNvPr id="6" name="CuadroTexto 5"/>
          <p:cNvSpPr txBox="1"/>
          <p:nvPr/>
        </p:nvSpPr>
        <p:spPr>
          <a:xfrm>
            <a:off x="9022804" y="-92118"/>
            <a:ext cx="7848872" cy="9017853"/>
          </a:xfrm>
          <a:prstGeom prst="rect">
            <a:avLst/>
          </a:prstGeom>
          <a:noFill/>
        </p:spPr>
        <p:txBody>
          <a:bodyPr wrap="square" rtlCol="0">
            <a:spAutoFit/>
          </a:bodyPr>
          <a:lstStyle/>
          <a:p>
            <a:endParaRPr lang="es-CO" sz="2800" dirty="0"/>
          </a:p>
          <a:p>
            <a:endParaRPr lang="es-CO" sz="2800" dirty="0"/>
          </a:p>
          <a:p>
            <a:endParaRPr lang="es-CO" sz="2800" dirty="0"/>
          </a:p>
          <a:p>
            <a:r>
              <a:rPr lang="es-CO" sz="2800" b="1" dirty="0"/>
              <a:t>Desarrollo económico - IPES</a:t>
            </a:r>
          </a:p>
          <a:p>
            <a:r>
              <a:rPr lang="es-CO" sz="2400" dirty="0"/>
              <a:t>1. Apoyo en ferias laborales: conductores, calibradores, mecánicos etc…</a:t>
            </a:r>
          </a:p>
          <a:p>
            <a:r>
              <a:rPr lang="es-CO" sz="2400" dirty="0"/>
              <a:t>2. Programas de desarrollo productivo o capacitaciones </a:t>
            </a:r>
          </a:p>
          <a:p>
            <a:endParaRPr lang="es-CO" sz="2800" dirty="0"/>
          </a:p>
          <a:p>
            <a:endParaRPr lang="es-CO" sz="2800" dirty="0"/>
          </a:p>
          <a:p>
            <a:r>
              <a:rPr lang="es-CO" sz="2800" b="1" dirty="0"/>
              <a:t>Secretaría Distrital Ambiente</a:t>
            </a:r>
          </a:p>
          <a:p>
            <a:pPr marL="514350" indent="-514350">
              <a:buAutoNum type="arabicPeriod"/>
            </a:pPr>
            <a:r>
              <a:rPr lang="es-CO" sz="2400" dirty="0"/>
              <a:t>Medición calidad del aire – bus viejo vs nuevo *</a:t>
            </a:r>
          </a:p>
          <a:p>
            <a:pPr marL="514350" indent="-514350">
              <a:buAutoNum type="arabicPeriod"/>
            </a:pPr>
            <a:r>
              <a:rPr lang="es-CO" sz="2400" dirty="0"/>
              <a:t>Apoyo en comunicación sobre fuentes móviles e impacto del TPC </a:t>
            </a:r>
          </a:p>
          <a:p>
            <a:endParaRPr lang="es-CO" sz="2800" dirty="0"/>
          </a:p>
          <a:p>
            <a:endParaRPr lang="es-CO" sz="2800" dirty="0"/>
          </a:p>
          <a:p>
            <a:r>
              <a:rPr lang="es-CO" sz="2800" b="1" dirty="0"/>
              <a:t>IDU – UMV</a:t>
            </a:r>
          </a:p>
          <a:p>
            <a:pPr marL="514350" indent="-514350">
              <a:buAutoNum type="arabicPeriod"/>
            </a:pPr>
            <a:r>
              <a:rPr lang="es-CO" sz="2400" dirty="0"/>
              <a:t>Apoyo con gestión social en divulgación del proceso </a:t>
            </a:r>
          </a:p>
          <a:p>
            <a:pPr marL="514350" indent="-514350">
              <a:buAutoNum type="arabicPeriod"/>
            </a:pPr>
            <a:r>
              <a:rPr lang="es-CO" sz="2400" dirty="0"/>
              <a:t>Mantenimiento malla vial </a:t>
            </a:r>
          </a:p>
          <a:p>
            <a:pPr marL="514350" indent="-514350">
              <a:buAutoNum type="arabicPeriod"/>
            </a:pPr>
            <a:endParaRPr lang="es-CO" sz="2800" dirty="0"/>
          </a:p>
          <a:p>
            <a:pPr marL="514350" indent="-514350">
              <a:buAutoNum type="arabicPeriod"/>
            </a:pPr>
            <a:endParaRPr lang="es-CO" sz="2800" dirty="0"/>
          </a:p>
          <a:p>
            <a:r>
              <a:rPr lang="es-CO" sz="2800" b="1" dirty="0"/>
              <a:t>Concesionarios (operadores – Recaudo) </a:t>
            </a:r>
          </a:p>
          <a:p>
            <a:r>
              <a:rPr lang="es-CO" sz="2400" dirty="0"/>
              <a:t>1. Apoyo de divulgación en paraderos </a:t>
            </a:r>
          </a:p>
        </p:txBody>
      </p:sp>
      <p:sp>
        <p:nvSpPr>
          <p:cNvPr id="5" name="CuadroTexto 4">
            <a:extLst>
              <a:ext uri="{FF2B5EF4-FFF2-40B4-BE49-F238E27FC236}">
                <a16:creationId xmlns="" xmlns:a16="http://schemas.microsoft.com/office/drawing/2014/main" id="{052DB52B-4E37-4FD4-9A94-FBCA8B0DC597}"/>
              </a:ext>
            </a:extLst>
          </p:cNvPr>
          <p:cNvSpPr txBox="1"/>
          <p:nvPr/>
        </p:nvSpPr>
        <p:spPr>
          <a:xfrm>
            <a:off x="257590" y="109743"/>
            <a:ext cx="10216446" cy="584775"/>
          </a:xfrm>
          <a:prstGeom prst="rect">
            <a:avLst/>
          </a:prstGeom>
          <a:noFill/>
        </p:spPr>
        <p:txBody>
          <a:bodyPr wrap="square" rtlCol="0">
            <a:spAutoFit/>
          </a:bodyPr>
          <a:lstStyle/>
          <a:p>
            <a:r>
              <a:rPr lang="es-CO" sz="3200" b="1" dirty="0">
                <a:solidFill>
                  <a:schemeClr val="bg1"/>
                </a:solidFill>
              </a:rPr>
              <a:t>Otras entidades que intervienen</a:t>
            </a:r>
            <a:r>
              <a:rPr lang="es-CO" sz="3200" dirty="0"/>
              <a:t> </a:t>
            </a:r>
            <a:endParaRPr lang="es-CO" sz="3200" b="1" dirty="0">
              <a:solidFill>
                <a:schemeClr val="bg1"/>
              </a:solidFill>
            </a:endParaRPr>
          </a:p>
        </p:txBody>
      </p:sp>
    </p:spTree>
    <p:extLst>
      <p:ext uri="{BB962C8B-B14F-4D97-AF65-F5344CB8AC3E}">
        <p14:creationId xmlns:p14="http://schemas.microsoft.com/office/powerpoint/2010/main" val="85205242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3" name="Grupo 132">
            <a:extLst>
              <a:ext uri="{FF2B5EF4-FFF2-40B4-BE49-F238E27FC236}">
                <a16:creationId xmlns="" xmlns:a16="http://schemas.microsoft.com/office/drawing/2014/main" id="{BEBCC881-C0B0-4424-810C-84A741625951}"/>
              </a:ext>
            </a:extLst>
          </p:cNvPr>
          <p:cNvGrpSpPr/>
          <p:nvPr/>
        </p:nvGrpSpPr>
        <p:grpSpPr>
          <a:xfrm>
            <a:off x="-83799" y="-38100"/>
            <a:ext cx="17181513" cy="9767088"/>
            <a:chOff x="-3752254" y="-10191091"/>
            <a:chExt cx="17181513" cy="9728988"/>
          </a:xfrm>
        </p:grpSpPr>
        <p:sp>
          <p:nvSpPr>
            <p:cNvPr id="15" name="Rectángulo 14">
              <a:extLst>
                <a:ext uri="{FF2B5EF4-FFF2-40B4-BE49-F238E27FC236}">
                  <a16:creationId xmlns="" xmlns:a16="http://schemas.microsoft.com/office/drawing/2014/main" id="{B1ABD735-F6CA-4FF7-8555-3DD6D01354AF}"/>
                </a:ext>
              </a:extLst>
            </p:cNvPr>
            <p:cNvSpPr/>
            <p:nvPr/>
          </p:nvSpPr>
          <p:spPr>
            <a:xfrm>
              <a:off x="-3739406" y="-10164903"/>
              <a:ext cx="17168665" cy="97028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0" name="Forma libre: forma 9">
              <a:extLst>
                <a:ext uri="{FF2B5EF4-FFF2-40B4-BE49-F238E27FC236}">
                  <a16:creationId xmlns="" xmlns:a16="http://schemas.microsoft.com/office/drawing/2014/main" id="{4BD96147-9C68-4B7F-BCE4-199CF30CC736}"/>
                </a:ext>
              </a:extLst>
            </p:cNvPr>
            <p:cNvSpPr/>
            <p:nvPr/>
          </p:nvSpPr>
          <p:spPr>
            <a:xfrm>
              <a:off x="4224623" y="-10129196"/>
              <a:ext cx="8354001" cy="5993042"/>
            </a:xfrm>
            <a:custGeom>
              <a:avLst/>
              <a:gdLst>
                <a:gd name="connsiteX0" fmla="*/ 797907 w 4709402"/>
                <a:gd name="connsiteY0" fmla="*/ 0 h 6054936"/>
                <a:gd name="connsiteX1" fmla="*/ 610204 w 4709402"/>
                <a:gd name="connsiteY1" fmla="*/ 0 h 6054936"/>
                <a:gd name="connsiteX2" fmla="*/ 0 w 4709402"/>
                <a:gd name="connsiteY2" fmla="*/ 0 h 6054936"/>
                <a:gd name="connsiteX3" fmla="*/ 610204 w 4709402"/>
                <a:gd name="connsiteY3" fmla="*/ 1569574 h 6054936"/>
                <a:gd name="connsiteX4" fmla="*/ 797907 w 4709402"/>
                <a:gd name="connsiteY4" fmla="*/ 2053296 h 6054936"/>
                <a:gd name="connsiteX5" fmla="*/ 2356047 w 4709402"/>
                <a:gd name="connsiteY5" fmla="*/ 6060319 h 6054936"/>
                <a:gd name="connsiteX6" fmla="*/ 4712094 w 4709402"/>
                <a:gd name="connsiteY6" fmla="*/ 0 h 6054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09402" h="6054936">
                  <a:moveTo>
                    <a:pt x="797907" y="0"/>
                  </a:moveTo>
                  <a:lnTo>
                    <a:pt x="610204" y="0"/>
                  </a:lnTo>
                  <a:lnTo>
                    <a:pt x="0" y="0"/>
                  </a:lnTo>
                  <a:lnTo>
                    <a:pt x="610204" y="1569574"/>
                  </a:lnTo>
                  <a:lnTo>
                    <a:pt x="797907" y="2053296"/>
                  </a:lnTo>
                  <a:lnTo>
                    <a:pt x="2356047" y="6060319"/>
                  </a:lnTo>
                  <a:lnTo>
                    <a:pt x="4712094" y="0"/>
                  </a:lnTo>
                  <a:close/>
                </a:path>
              </a:pathLst>
            </a:custGeom>
            <a:solidFill>
              <a:srgbClr val="A80000"/>
            </a:solidFill>
            <a:ln w="67266" cap="flat">
              <a:noFill/>
              <a:prstDash val="solid"/>
              <a:miter/>
            </a:ln>
          </p:spPr>
          <p:txBody>
            <a:bodyPr rtlCol="0" anchor="ctr"/>
            <a:lstStyle/>
            <a:p>
              <a:endParaRPr lang="es-CO" dirty="0"/>
            </a:p>
          </p:txBody>
        </p:sp>
        <p:sp>
          <p:nvSpPr>
            <p:cNvPr id="11" name="Forma libre: forma 10">
              <a:extLst>
                <a:ext uri="{FF2B5EF4-FFF2-40B4-BE49-F238E27FC236}">
                  <a16:creationId xmlns="" xmlns:a16="http://schemas.microsoft.com/office/drawing/2014/main" id="{646F1801-9C14-4EF9-9C46-ACE8C297CE56}"/>
                </a:ext>
              </a:extLst>
            </p:cNvPr>
            <p:cNvSpPr/>
            <p:nvPr/>
          </p:nvSpPr>
          <p:spPr>
            <a:xfrm>
              <a:off x="5870361" y="-4130772"/>
              <a:ext cx="5012400" cy="3632962"/>
            </a:xfrm>
            <a:custGeom>
              <a:avLst/>
              <a:gdLst>
                <a:gd name="connsiteX0" fmla="*/ 0 w 2825641"/>
                <a:gd name="connsiteY0" fmla="*/ 3674001 h 3632962"/>
                <a:gd name="connsiteX1" fmla="*/ 2855916 w 2825641"/>
                <a:gd name="connsiteY1" fmla="*/ 3674001 h 3632962"/>
                <a:gd name="connsiteX2" fmla="*/ 1428295 w 2825641"/>
                <a:gd name="connsiteY2" fmla="*/ 0 h 3632962"/>
              </a:gdLst>
              <a:ahLst/>
              <a:cxnLst>
                <a:cxn ang="0">
                  <a:pos x="connsiteX0" y="connsiteY0"/>
                </a:cxn>
                <a:cxn ang="0">
                  <a:pos x="connsiteX1" y="connsiteY1"/>
                </a:cxn>
                <a:cxn ang="0">
                  <a:pos x="connsiteX2" y="connsiteY2"/>
                </a:cxn>
              </a:cxnLst>
              <a:rect l="l" t="t" r="r" b="b"/>
              <a:pathLst>
                <a:path w="2825641" h="3632962">
                  <a:moveTo>
                    <a:pt x="0" y="3674001"/>
                  </a:moveTo>
                  <a:lnTo>
                    <a:pt x="2855916" y="3674001"/>
                  </a:lnTo>
                  <a:lnTo>
                    <a:pt x="1428295" y="0"/>
                  </a:lnTo>
                  <a:close/>
                </a:path>
              </a:pathLst>
            </a:custGeom>
            <a:solidFill>
              <a:srgbClr val="A80000"/>
            </a:solidFill>
            <a:ln w="67266" cap="flat">
              <a:noFill/>
              <a:prstDash val="solid"/>
              <a:miter/>
            </a:ln>
          </p:spPr>
          <p:txBody>
            <a:bodyPr rtlCol="0" anchor="ctr"/>
            <a:lstStyle/>
            <a:p>
              <a:endParaRPr lang="es-CO" dirty="0"/>
            </a:p>
          </p:txBody>
        </p:sp>
        <p:sp>
          <p:nvSpPr>
            <p:cNvPr id="12" name="Forma libre: forma 11">
              <a:extLst>
                <a:ext uri="{FF2B5EF4-FFF2-40B4-BE49-F238E27FC236}">
                  <a16:creationId xmlns="" xmlns:a16="http://schemas.microsoft.com/office/drawing/2014/main" id="{FED09FBA-E141-444B-83F5-6F2428287F7C}"/>
                </a:ext>
              </a:extLst>
            </p:cNvPr>
            <p:cNvSpPr/>
            <p:nvPr/>
          </p:nvSpPr>
          <p:spPr>
            <a:xfrm>
              <a:off x="8404011" y="-10164903"/>
              <a:ext cx="5012400" cy="9661711"/>
            </a:xfrm>
            <a:custGeom>
              <a:avLst/>
              <a:gdLst>
                <a:gd name="connsiteX0" fmla="*/ 0 w 2825641"/>
                <a:gd name="connsiteY0" fmla="*/ 6060319 h 9687898"/>
                <a:gd name="connsiteX1" fmla="*/ 1427622 w 2825641"/>
                <a:gd name="connsiteY1" fmla="*/ 9734320 h 9687898"/>
                <a:gd name="connsiteX2" fmla="*/ 2881482 w 2825641"/>
                <a:gd name="connsiteY2" fmla="*/ 9734320 h 9687898"/>
                <a:gd name="connsiteX3" fmla="*/ 2881482 w 2825641"/>
                <a:gd name="connsiteY3" fmla="*/ 0 h 9687898"/>
                <a:gd name="connsiteX4" fmla="*/ 2356047 w 2825641"/>
                <a:gd name="connsiteY4" fmla="*/ 0 h 9687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5641" h="9687898">
                  <a:moveTo>
                    <a:pt x="0" y="6060319"/>
                  </a:moveTo>
                  <a:lnTo>
                    <a:pt x="1427622" y="9734320"/>
                  </a:lnTo>
                  <a:lnTo>
                    <a:pt x="2881482" y="9734320"/>
                  </a:lnTo>
                  <a:lnTo>
                    <a:pt x="2881482" y="0"/>
                  </a:lnTo>
                  <a:lnTo>
                    <a:pt x="2356047" y="0"/>
                  </a:lnTo>
                  <a:close/>
                </a:path>
              </a:pathLst>
            </a:custGeom>
            <a:solidFill>
              <a:srgbClr val="9A0000"/>
            </a:solidFill>
            <a:ln w="67266" cap="flat">
              <a:noFill/>
              <a:prstDash val="solid"/>
              <a:miter/>
            </a:ln>
          </p:spPr>
          <p:txBody>
            <a:bodyPr rtlCol="0" anchor="ctr"/>
            <a:lstStyle/>
            <a:p>
              <a:endParaRPr lang="es-CO" dirty="0"/>
            </a:p>
          </p:txBody>
        </p:sp>
        <p:sp>
          <p:nvSpPr>
            <p:cNvPr id="13" name="Forma libre: forma 12">
              <a:extLst>
                <a:ext uri="{FF2B5EF4-FFF2-40B4-BE49-F238E27FC236}">
                  <a16:creationId xmlns="" xmlns:a16="http://schemas.microsoft.com/office/drawing/2014/main" id="{A3D239F8-3CE9-4A11-8D6B-424E251A293C}"/>
                </a:ext>
              </a:extLst>
            </p:cNvPr>
            <p:cNvSpPr/>
            <p:nvPr/>
          </p:nvSpPr>
          <p:spPr>
            <a:xfrm>
              <a:off x="-3752254" y="-10191091"/>
              <a:ext cx="6683201" cy="9687899"/>
            </a:xfrm>
            <a:custGeom>
              <a:avLst/>
              <a:gdLst>
                <a:gd name="connsiteX0" fmla="*/ 0 w 3767521"/>
                <a:gd name="connsiteY0" fmla="*/ 0 h 9687898"/>
                <a:gd name="connsiteX1" fmla="*/ 0 w 3767521"/>
                <a:gd name="connsiteY1" fmla="*/ 9734320 h 9687898"/>
                <a:gd name="connsiteX2" fmla="*/ 3793760 w 3767521"/>
                <a:gd name="connsiteY2" fmla="*/ 9734320 h 9687898"/>
                <a:gd name="connsiteX3" fmla="*/ 10092 w 3767521"/>
                <a:gd name="connsiteY3" fmla="*/ 0 h 9687898"/>
              </a:gdLst>
              <a:ahLst/>
              <a:cxnLst>
                <a:cxn ang="0">
                  <a:pos x="connsiteX0" y="connsiteY0"/>
                </a:cxn>
                <a:cxn ang="0">
                  <a:pos x="connsiteX1" y="connsiteY1"/>
                </a:cxn>
                <a:cxn ang="0">
                  <a:pos x="connsiteX2" y="connsiteY2"/>
                </a:cxn>
                <a:cxn ang="0">
                  <a:pos x="connsiteX3" y="connsiteY3"/>
                </a:cxn>
              </a:cxnLst>
              <a:rect l="l" t="t" r="r" b="b"/>
              <a:pathLst>
                <a:path w="3767521" h="9687898">
                  <a:moveTo>
                    <a:pt x="0" y="0"/>
                  </a:moveTo>
                  <a:lnTo>
                    <a:pt x="0" y="9734320"/>
                  </a:lnTo>
                  <a:lnTo>
                    <a:pt x="3793760" y="9734320"/>
                  </a:lnTo>
                  <a:lnTo>
                    <a:pt x="10092" y="0"/>
                  </a:lnTo>
                  <a:close/>
                </a:path>
              </a:pathLst>
            </a:custGeom>
            <a:solidFill>
              <a:srgbClr val="A80000"/>
            </a:solidFill>
            <a:ln w="67266" cap="flat">
              <a:noFill/>
              <a:prstDash val="solid"/>
              <a:miter/>
            </a:ln>
          </p:spPr>
          <p:txBody>
            <a:bodyPr rtlCol="0" anchor="ctr"/>
            <a:lstStyle/>
            <a:p>
              <a:endParaRPr lang="es-CO" dirty="0"/>
            </a:p>
          </p:txBody>
        </p:sp>
      </p:grpSp>
      <p:sp>
        <p:nvSpPr>
          <p:cNvPr id="136" name="CuadroTexto 135">
            <a:extLst>
              <a:ext uri="{FF2B5EF4-FFF2-40B4-BE49-F238E27FC236}">
                <a16:creationId xmlns="" xmlns:a16="http://schemas.microsoft.com/office/drawing/2014/main" id="{EBC4FF61-10CB-47A0-AD1D-3D340471B6EB}"/>
              </a:ext>
            </a:extLst>
          </p:cNvPr>
          <p:cNvSpPr txBox="1"/>
          <p:nvPr/>
        </p:nvSpPr>
        <p:spPr>
          <a:xfrm>
            <a:off x="3808638" y="3963100"/>
            <a:ext cx="9574440" cy="830997"/>
          </a:xfrm>
          <a:prstGeom prst="rect">
            <a:avLst/>
          </a:prstGeom>
          <a:noFill/>
        </p:spPr>
        <p:txBody>
          <a:bodyPr wrap="square" rtlCol="0" anchor="t">
            <a:spAutoFit/>
          </a:bodyPr>
          <a:lstStyle/>
          <a:p>
            <a:pPr algn="ctr"/>
            <a:r>
              <a:rPr lang="es-CO" sz="4800" b="1" dirty="0">
                <a:solidFill>
                  <a:schemeClr val="bg1"/>
                </a:solidFill>
                <a:latin typeface="Tahoma"/>
                <a:ea typeface="Tahoma"/>
                <a:cs typeface="Tahoma"/>
              </a:rPr>
              <a:t>UNIDADES FUNCIONALES </a:t>
            </a:r>
            <a:endParaRPr lang="es-CO" sz="48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nvGrpSpPr>
          <p:cNvPr id="74" name="Grupo 73">
            <a:extLst>
              <a:ext uri="{FF2B5EF4-FFF2-40B4-BE49-F238E27FC236}">
                <a16:creationId xmlns="" xmlns:a16="http://schemas.microsoft.com/office/drawing/2014/main" id="{FA874389-68B4-4D2D-8571-E8E88DE0EF70}"/>
              </a:ext>
            </a:extLst>
          </p:cNvPr>
          <p:cNvGrpSpPr/>
          <p:nvPr/>
        </p:nvGrpSpPr>
        <p:grpSpPr>
          <a:xfrm>
            <a:off x="6096000" y="7763580"/>
            <a:ext cx="4989514" cy="1406620"/>
            <a:chOff x="6018212" y="7750788"/>
            <a:chExt cx="5133627" cy="1447246"/>
          </a:xfrm>
        </p:grpSpPr>
        <p:sp>
          <p:nvSpPr>
            <p:cNvPr id="75" name="Forma libre: forma 74">
              <a:extLst>
                <a:ext uri="{FF2B5EF4-FFF2-40B4-BE49-F238E27FC236}">
                  <a16:creationId xmlns="" xmlns:a16="http://schemas.microsoft.com/office/drawing/2014/main" id="{9C4CB359-14AF-4B3D-BAD1-2EEBB103CBDB}"/>
                </a:ext>
              </a:extLst>
            </p:cNvPr>
            <p:cNvSpPr/>
            <p:nvPr/>
          </p:nvSpPr>
          <p:spPr>
            <a:xfrm>
              <a:off x="8345982" y="8533248"/>
              <a:ext cx="305649" cy="433002"/>
            </a:xfrm>
            <a:custGeom>
              <a:avLst/>
              <a:gdLst>
                <a:gd name="connsiteX0" fmla="*/ 315328 w 305648"/>
                <a:gd name="connsiteY0" fmla="*/ 142127 h 433001"/>
                <a:gd name="connsiteX1" fmla="*/ 172182 w 305648"/>
                <a:gd name="connsiteY1" fmla="*/ 0 h 433001"/>
                <a:gd name="connsiteX2" fmla="*/ 0 w 305648"/>
                <a:gd name="connsiteY2" fmla="*/ 0 h 433001"/>
                <a:gd name="connsiteX3" fmla="*/ 0 w 305648"/>
                <a:gd name="connsiteY3" fmla="*/ 453633 h 433001"/>
                <a:gd name="connsiteX4" fmla="*/ 187210 w 305648"/>
                <a:gd name="connsiteY4" fmla="*/ 453633 h 433001"/>
                <a:gd name="connsiteX5" fmla="*/ 330355 w 305648"/>
                <a:gd name="connsiteY5" fmla="*/ 311507 h 433001"/>
                <a:gd name="connsiteX6" fmla="*/ 293678 w 305648"/>
                <a:gd name="connsiteY6" fmla="*/ 216756 h 433001"/>
                <a:gd name="connsiteX7" fmla="*/ 315328 w 305648"/>
                <a:gd name="connsiteY7" fmla="*/ 142127 h 433001"/>
                <a:gd name="connsiteX8" fmla="*/ 115382 w 305648"/>
                <a:gd name="connsiteY8" fmla="*/ 98826 h 433001"/>
                <a:gd name="connsiteX9" fmla="*/ 172182 w 305648"/>
                <a:gd name="connsiteY9" fmla="*/ 98826 h 433001"/>
                <a:gd name="connsiteX10" fmla="*/ 216501 w 305648"/>
                <a:gd name="connsiteY10" fmla="*/ 142127 h 433001"/>
                <a:gd name="connsiteX11" fmla="*/ 172182 w 305648"/>
                <a:gd name="connsiteY11" fmla="*/ 185427 h 433001"/>
                <a:gd name="connsiteX12" fmla="*/ 115382 w 305648"/>
                <a:gd name="connsiteY12" fmla="*/ 185427 h 433001"/>
                <a:gd name="connsiteX13" fmla="*/ 115382 w 305648"/>
                <a:gd name="connsiteY13" fmla="*/ 98826 h 433001"/>
                <a:gd name="connsiteX14" fmla="*/ 187210 w 305648"/>
                <a:gd name="connsiteY14" fmla="*/ 354807 h 433001"/>
                <a:gd name="connsiteX15" fmla="*/ 115128 w 305648"/>
                <a:gd name="connsiteY15" fmla="*/ 354807 h 433001"/>
                <a:gd name="connsiteX16" fmla="*/ 115128 w 305648"/>
                <a:gd name="connsiteY16" fmla="*/ 267952 h 433001"/>
                <a:gd name="connsiteX17" fmla="*/ 171927 w 305648"/>
                <a:gd name="connsiteY17" fmla="*/ 267952 h 433001"/>
                <a:gd name="connsiteX18" fmla="*/ 186955 w 305648"/>
                <a:gd name="connsiteY18" fmla="*/ 267952 h 433001"/>
                <a:gd name="connsiteX19" fmla="*/ 231274 w 305648"/>
                <a:gd name="connsiteY19" fmla="*/ 311507 h 433001"/>
                <a:gd name="connsiteX20" fmla="*/ 187210 w 305648"/>
                <a:gd name="connsiteY20" fmla="*/ 354807 h 433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05648" h="433001">
                  <a:moveTo>
                    <a:pt x="315328" y="142127"/>
                  </a:moveTo>
                  <a:cubicBezTo>
                    <a:pt x="315328" y="63931"/>
                    <a:pt x="251141" y="0"/>
                    <a:pt x="172182" y="0"/>
                  </a:cubicBezTo>
                  <a:lnTo>
                    <a:pt x="0" y="0"/>
                  </a:lnTo>
                  <a:lnTo>
                    <a:pt x="0" y="453633"/>
                  </a:lnTo>
                  <a:lnTo>
                    <a:pt x="187210" y="453633"/>
                  </a:lnTo>
                  <a:cubicBezTo>
                    <a:pt x="266169" y="453633"/>
                    <a:pt x="330355" y="389956"/>
                    <a:pt x="330355" y="311507"/>
                  </a:cubicBezTo>
                  <a:cubicBezTo>
                    <a:pt x="330355" y="276612"/>
                    <a:pt x="317111" y="242736"/>
                    <a:pt x="293678" y="216756"/>
                  </a:cubicBezTo>
                  <a:cubicBezTo>
                    <a:pt x="307941" y="194596"/>
                    <a:pt x="315328" y="168871"/>
                    <a:pt x="315328" y="142127"/>
                  </a:cubicBezTo>
                  <a:moveTo>
                    <a:pt x="115382" y="98826"/>
                  </a:moveTo>
                  <a:lnTo>
                    <a:pt x="172182" y="98826"/>
                  </a:lnTo>
                  <a:cubicBezTo>
                    <a:pt x="196634" y="98826"/>
                    <a:pt x="216501" y="118184"/>
                    <a:pt x="216501" y="142127"/>
                  </a:cubicBezTo>
                  <a:cubicBezTo>
                    <a:pt x="216501" y="166069"/>
                    <a:pt x="196634" y="185427"/>
                    <a:pt x="172182" y="185427"/>
                  </a:cubicBezTo>
                  <a:lnTo>
                    <a:pt x="115382" y="185427"/>
                  </a:lnTo>
                  <a:lnTo>
                    <a:pt x="115382" y="98826"/>
                  </a:lnTo>
                  <a:close/>
                  <a:moveTo>
                    <a:pt x="187210" y="354807"/>
                  </a:moveTo>
                  <a:lnTo>
                    <a:pt x="115128" y="354807"/>
                  </a:lnTo>
                  <a:lnTo>
                    <a:pt x="115128" y="267952"/>
                  </a:lnTo>
                  <a:lnTo>
                    <a:pt x="171927" y="267952"/>
                  </a:lnTo>
                  <a:lnTo>
                    <a:pt x="186955" y="267952"/>
                  </a:lnTo>
                  <a:cubicBezTo>
                    <a:pt x="211407" y="267952"/>
                    <a:pt x="231274" y="287564"/>
                    <a:pt x="231274" y="311507"/>
                  </a:cubicBezTo>
                  <a:cubicBezTo>
                    <a:pt x="231784" y="335449"/>
                    <a:pt x="211916" y="354807"/>
                    <a:pt x="187210" y="354807"/>
                  </a:cubicBezTo>
                </a:path>
              </a:pathLst>
            </a:custGeom>
            <a:solidFill>
              <a:srgbClr val="FFFFFF"/>
            </a:solidFill>
            <a:ln w="25463" cap="flat">
              <a:noFill/>
              <a:prstDash val="solid"/>
              <a:miter/>
            </a:ln>
          </p:spPr>
          <p:txBody>
            <a:bodyPr rtlCol="0" anchor="ctr"/>
            <a:lstStyle/>
            <a:p>
              <a:endParaRPr lang="es-CO" dirty="0"/>
            </a:p>
          </p:txBody>
        </p:sp>
        <p:sp>
          <p:nvSpPr>
            <p:cNvPr id="76" name="Forma libre: forma 75">
              <a:extLst>
                <a:ext uri="{FF2B5EF4-FFF2-40B4-BE49-F238E27FC236}">
                  <a16:creationId xmlns="" xmlns:a16="http://schemas.microsoft.com/office/drawing/2014/main" id="{4DD4E663-0C8E-464F-858C-7893A7B13F6D}"/>
                </a:ext>
              </a:extLst>
            </p:cNvPr>
            <p:cNvSpPr/>
            <p:nvPr/>
          </p:nvSpPr>
          <p:spPr>
            <a:xfrm>
              <a:off x="8694677" y="8525097"/>
              <a:ext cx="433002" cy="458473"/>
            </a:xfrm>
            <a:custGeom>
              <a:avLst/>
              <a:gdLst>
                <a:gd name="connsiteX0" fmla="*/ 228982 w 433002"/>
                <a:gd name="connsiteY0" fmla="*/ 0 h 458472"/>
                <a:gd name="connsiteX1" fmla="*/ 0 w 433002"/>
                <a:gd name="connsiteY1" fmla="*/ 237132 h 458472"/>
                <a:gd name="connsiteX2" fmla="*/ 228982 w 433002"/>
                <a:gd name="connsiteY2" fmla="*/ 474265 h 458472"/>
                <a:gd name="connsiteX3" fmla="*/ 457964 w 433002"/>
                <a:gd name="connsiteY3" fmla="*/ 237132 h 458472"/>
                <a:gd name="connsiteX4" fmla="*/ 228982 w 433002"/>
                <a:gd name="connsiteY4" fmla="*/ 0 h 458472"/>
                <a:gd name="connsiteX5" fmla="*/ 228982 w 433002"/>
                <a:gd name="connsiteY5" fmla="*/ 350986 h 458472"/>
                <a:gd name="connsiteX6" fmla="*/ 123278 w 433002"/>
                <a:gd name="connsiteY6" fmla="*/ 236878 h 458472"/>
                <a:gd name="connsiteX7" fmla="*/ 228982 w 433002"/>
                <a:gd name="connsiteY7" fmla="*/ 123023 h 458472"/>
                <a:gd name="connsiteX8" fmla="*/ 334685 w 433002"/>
                <a:gd name="connsiteY8" fmla="*/ 236878 h 458472"/>
                <a:gd name="connsiteX9" fmla="*/ 228982 w 433002"/>
                <a:gd name="connsiteY9" fmla="*/ 350986 h 458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3002" h="458472">
                  <a:moveTo>
                    <a:pt x="228982" y="0"/>
                  </a:moveTo>
                  <a:cubicBezTo>
                    <a:pt x="102647" y="0"/>
                    <a:pt x="0" y="106468"/>
                    <a:pt x="0" y="237132"/>
                  </a:cubicBezTo>
                  <a:cubicBezTo>
                    <a:pt x="0" y="368052"/>
                    <a:pt x="102647" y="474265"/>
                    <a:pt x="228982" y="474265"/>
                  </a:cubicBezTo>
                  <a:cubicBezTo>
                    <a:pt x="355317" y="474265"/>
                    <a:pt x="457964" y="368052"/>
                    <a:pt x="457964" y="237132"/>
                  </a:cubicBezTo>
                  <a:cubicBezTo>
                    <a:pt x="457964" y="106468"/>
                    <a:pt x="355317" y="0"/>
                    <a:pt x="228982" y="0"/>
                  </a:cubicBezTo>
                  <a:moveTo>
                    <a:pt x="228982" y="350986"/>
                  </a:moveTo>
                  <a:cubicBezTo>
                    <a:pt x="170654" y="350986"/>
                    <a:pt x="123278" y="300045"/>
                    <a:pt x="123278" y="236878"/>
                  </a:cubicBezTo>
                  <a:cubicBezTo>
                    <a:pt x="123278" y="174220"/>
                    <a:pt x="170654" y="123023"/>
                    <a:pt x="228982" y="123023"/>
                  </a:cubicBezTo>
                  <a:cubicBezTo>
                    <a:pt x="287310" y="123023"/>
                    <a:pt x="334685" y="174220"/>
                    <a:pt x="334685" y="236878"/>
                  </a:cubicBezTo>
                  <a:cubicBezTo>
                    <a:pt x="334685" y="300045"/>
                    <a:pt x="287310" y="350986"/>
                    <a:pt x="228982" y="350986"/>
                  </a:cubicBezTo>
                </a:path>
              </a:pathLst>
            </a:custGeom>
            <a:solidFill>
              <a:srgbClr val="FFFFFF"/>
            </a:solidFill>
            <a:ln w="25463" cap="flat">
              <a:noFill/>
              <a:prstDash val="solid"/>
              <a:miter/>
            </a:ln>
          </p:spPr>
          <p:txBody>
            <a:bodyPr rtlCol="0" anchor="ctr"/>
            <a:lstStyle/>
            <a:p>
              <a:endParaRPr lang="es-CO" dirty="0"/>
            </a:p>
          </p:txBody>
        </p:sp>
        <p:sp>
          <p:nvSpPr>
            <p:cNvPr id="77" name="Forma libre: forma 76">
              <a:extLst>
                <a:ext uri="{FF2B5EF4-FFF2-40B4-BE49-F238E27FC236}">
                  <a16:creationId xmlns="" xmlns:a16="http://schemas.microsoft.com/office/drawing/2014/main" id="{AA4E9EF8-701E-4571-A02D-8A78B1F9977D}"/>
                </a:ext>
              </a:extLst>
            </p:cNvPr>
            <p:cNvSpPr/>
            <p:nvPr/>
          </p:nvSpPr>
          <p:spPr>
            <a:xfrm>
              <a:off x="9176074" y="8525097"/>
              <a:ext cx="433002" cy="458473"/>
            </a:xfrm>
            <a:custGeom>
              <a:avLst/>
              <a:gdLst>
                <a:gd name="connsiteX0" fmla="*/ 258273 w 433002"/>
                <a:gd name="connsiteY0" fmla="*/ 306922 h 458472"/>
                <a:gd name="connsiteX1" fmla="*/ 312016 w 433002"/>
                <a:gd name="connsiteY1" fmla="*/ 306922 h 458472"/>
                <a:gd name="connsiteX2" fmla="*/ 312016 w 433002"/>
                <a:gd name="connsiteY2" fmla="*/ 331883 h 458472"/>
                <a:gd name="connsiteX3" fmla="*/ 244519 w 433002"/>
                <a:gd name="connsiteY3" fmla="*/ 351241 h 458472"/>
                <a:gd name="connsiteX4" fmla="*/ 123278 w 433002"/>
                <a:gd name="connsiteY4" fmla="*/ 237132 h 458472"/>
                <a:gd name="connsiteX5" fmla="*/ 244519 w 433002"/>
                <a:gd name="connsiteY5" fmla="*/ 123278 h 458472"/>
                <a:gd name="connsiteX6" fmla="*/ 329082 w 433002"/>
                <a:gd name="connsiteY6" fmla="*/ 155626 h 458472"/>
                <a:gd name="connsiteX7" fmla="*/ 341053 w 433002"/>
                <a:gd name="connsiteY7" fmla="*/ 166578 h 458472"/>
                <a:gd name="connsiteX8" fmla="*/ 424342 w 433002"/>
                <a:gd name="connsiteY8" fmla="*/ 75648 h 458472"/>
                <a:gd name="connsiteX9" fmla="*/ 412371 w 433002"/>
                <a:gd name="connsiteY9" fmla="*/ 64696 h 458472"/>
                <a:gd name="connsiteX10" fmla="*/ 244519 w 433002"/>
                <a:gd name="connsiteY10" fmla="*/ 0 h 458472"/>
                <a:gd name="connsiteX11" fmla="*/ 0 w 433002"/>
                <a:gd name="connsiteY11" fmla="*/ 237132 h 458472"/>
                <a:gd name="connsiteX12" fmla="*/ 244519 w 433002"/>
                <a:gd name="connsiteY12" fmla="*/ 474265 h 458472"/>
                <a:gd name="connsiteX13" fmla="*/ 312016 w 433002"/>
                <a:gd name="connsiteY13" fmla="*/ 465095 h 458472"/>
                <a:gd name="connsiteX14" fmla="*/ 312016 w 433002"/>
                <a:gd name="connsiteY14" fmla="*/ 466114 h 458472"/>
                <a:gd name="connsiteX15" fmla="*/ 435295 w 433002"/>
                <a:gd name="connsiteY15" fmla="*/ 466114 h 458472"/>
                <a:gd name="connsiteX16" fmla="*/ 435295 w 433002"/>
                <a:gd name="connsiteY16" fmla="*/ 183644 h 458472"/>
                <a:gd name="connsiteX17" fmla="*/ 258273 w 433002"/>
                <a:gd name="connsiteY17" fmla="*/ 183644 h 458472"/>
                <a:gd name="connsiteX18" fmla="*/ 258273 w 433002"/>
                <a:gd name="connsiteY18" fmla="*/ 306922 h 458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3002" h="458472">
                  <a:moveTo>
                    <a:pt x="258273" y="306922"/>
                  </a:moveTo>
                  <a:lnTo>
                    <a:pt x="312016" y="306922"/>
                  </a:lnTo>
                  <a:lnTo>
                    <a:pt x="312016" y="331883"/>
                  </a:lnTo>
                  <a:cubicBezTo>
                    <a:pt x="292149" y="344364"/>
                    <a:pt x="268462" y="351241"/>
                    <a:pt x="244519" y="351241"/>
                  </a:cubicBezTo>
                  <a:cubicBezTo>
                    <a:pt x="177531" y="351241"/>
                    <a:pt x="123278" y="300300"/>
                    <a:pt x="123278" y="237132"/>
                  </a:cubicBezTo>
                  <a:cubicBezTo>
                    <a:pt x="123278" y="174474"/>
                    <a:pt x="177786" y="123278"/>
                    <a:pt x="244519" y="123278"/>
                  </a:cubicBezTo>
                  <a:cubicBezTo>
                    <a:pt x="276103" y="123278"/>
                    <a:pt x="306158" y="134740"/>
                    <a:pt x="329082" y="155626"/>
                  </a:cubicBezTo>
                  <a:lnTo>
                    <a:pt x="341053" y="166578"/>
                  </a:lnTo>
                  <a:lnTo>
                    <a:pt x="424342" y="75648"/>
                  </a:lnTo>
                  <a:lnTo>
                    <a:pt x="412371" y="64696"/>
                  </a:lnTo>
                  <a:cubicBezTo>
                    <a:pt x="366779" y="22924"/>
                    <a:pt x="307177" y="0"/>
                    <a:pt x="244519" y="0"/>
                  </a:cubicBezTo>
                  <a:cubicBezTo>
                    <a:pt x="109779" y="0"/>
                    <a:pt x="0" y="106468"/>
                    <a:pt x="0" y="237132"/>
                  </a:cubicBezTo>
                  <a:cubicBezTo>
                    <a:pt x="0" y="368052"/>
                    <a:pt x="109779" y="474265"/>
                    <a:pt x="244519" y="474265"/>
                  </a:cubicBezTo>
                  <a:cubicBezTo>
                    <a:pt x="267443" y="474265"/>
                    <a:pt x="290111" y="471208"/>
                    <a:pt x="312016" y="465095"/>
                  </a:cubicBezTo>
                  <a:lnTo>
                    <a:pt x="312016" y="466114"/>
                  </a:lnTo>
                  <a:lnTo>
                    <a:pt x="435295" y="466114"/>
                  </a:lnTo>
                  <a:lnTo>
                    <a:pt x="435295" y="183644"/>
                  </a:lnTo>
                  <a:lnTo>
                    <a:pt x="258273" y="183644"/>
                  </a:lnTo>
                  <a:lnTo>
                    <a:pt x="258273" y="306922"/>
                  </a:lnTo>
                  <a:close/>
                </a:path>
              </a:pathLst>
            </a:custGeom>
            <a:solidFill>
              <a:srgbClr val="FFFFFF"/>
            </a:solidFill>
            <a:ln w="25463" cap="flat">
              <a:noFill/>
              <a:prstDash val="solid"/>
              <a:miter/>
            </a:ln>
          </p:spPr>
          <p:txBody>
            <a:bodyPr rtlCol="0" anchor="ctr"/>
            <a:lstStyle/>
            <a:p>
              <a:endParaRPr lang="es-CO" dirty="0"/>
            </a:p>
          </p:txBody>
        </p:sp>
        <p:sp>
          <p:nvSpPr>
            <p:cNvPr id="78" name="Forma libre: forma 77">
              <a:extLst>
                <a:ext uri="{FF2B5EF4-FFF2-40B4-BE49-F238E27FC236}">
                  <a16:creationId xmlns="" xmlns:a16="http://schemas.microsoft.com/office/drawing/2014/main" id="{D42F561B-9404-44A5-8B45-C16BE68F60EA}"/>
                </a:ext>
              </a:extLst>
            </p:cNvPr>
            <p:cNvSpPr/>
            <p:nvPr/>
          </p:nvSpPr>
          <p:spPr>
            <a:xfrm>
              <a:off x="10105246" y="8527135"/>
              <a:ext cx="407532" cy="458473"/>
            </a:xfrm>
            <a:custGeom>
              <a:avLst/>
              <a:gdLst>
                <a:gd name="connsiteX0" fmla="*/ 138306 w 407531"/>
                <a:gd name="connsiteY0" fmla="*/ 139579 h 458472"/>
                <a:gd name="connsiteX1" fmla="*/ 138306 w 407531"/>
                <a:gd name="connsiteY1" fmla="*/ 463821 h 458472"/>
                <a:gd name="connsiteX2" fmla="*/ 284508 w 407531"/>
                <a:gd name="connsiteY2" fmla="*/ 463821 h 458472"/>
                <a:gd name="connsiteX3" fmla="*/ 284508 w 407531"/>
                <a:gd name="connsiteY3" fmla="*/ 139579 h 458472"/>
                <a:gd name="connsiteX4" fmla="*/ 422559 w 407531"/>
                <a:gd name="connsiteY4" fmla="*/ 139579 h 458472"/>
                <a:gd name="connsiteX5" fmla="*/ 422559 w 407531"/>
                <a:gd name="connsiteY5" fmla="*/ 0 h 458472"/>
                <a:gd name="connsiteX6" fmla="*/ 0 w 407531"/>
                <a:gd name="connsiteY6" fmla="*/ 0 h 458472"/>
                <a:gd name="connsiteX7" fmla="*/ 0 w 407531"/>
                <a:gd name="connsiteY7" fmla="*/ 139579 h 458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7531" h="458472">
                  <a:moveTo>
                    <a:pt x="138306" y="139579"/>
                  </a:moveTo>
                  <a:lnTo>
                    <a:pt x="138306" y="463821"/>
                  </a:lnTo>
                  <a:lnTo>
                    <a:pt x="284508" y="463821"/>
                  </a:lnTo>
                  <a:lnTo>
                    <a:pt x="284508" y="139579"/>
                  </a:lnTo>
                  <a:lnTo>
                    <a:pt x="422559" y="139579"/>
                  </a:lnTo>
                  <a:lnTo>
                    <a:pt x="422559" y="0"/>
                  </a:lnTo>
                  <a:lnTo>
                    <a:pt x="0" y="0"/>
                  </a:lnTo>
                  <a:lnTo>
                    <a:pt x="0" y="139579"/>
                  </a:lnTo>
                  <a:close/>
                </a:path>
              </a:pathLst>
            </a:custGeom>
            <a:solidFill>
              <a:srgbClr val="FFFFFF"/>
            </a:solidFill>
            <a:ln w="25463" cap="flat">
              <a:noFill/>
              <a:prstDash val="solid"/>
              <a:miter/>
            </a:ln>
          </p:spPr>
          <p:txBody>
            <a:bodyPr rtlCol="0" anchor="ctr"/>
            <a:lstStyle/>
            <a:p>
              <a:endParaRPr lang="es-CO" dirty="0"/>
            </a:p>
          </p:txBody>
        </p:sp>
        <p:sp>
          <p:nvSpPr>
            <p:cNvPr id="79" name="Forma libre: forma 78">
              <a:extLst>
                <a:ext uri="{FF2B5EF4-FFF2-40B4-BE49-F238E27FC236}">
                  <a16:creationId xmlns="" xmlns:a16="http://schemas.microsoft.com/office/drawing/2014/main" id="{8C2C5AF2-0960-471D-A43C-DBF25A38D95A}"/>
                </a:ext>
              </a:extLst>
            </p:cNvPr>
            <p:cNvSpPr/>
            <p:nvPr/>
          </p:nvSpPr>
          <p:spPr>
            <a:xfrm>
              <a:off x="10438658" y="8441553"/>
              <a:ext cx="713181" cy="738650"/>
            </a:xfrm>
            <a:custGeom>
              <a:avLst/>
              <a:gdLst>
                <a:gd name="connsiteX0" fmla="*/ 736359 w 713180"/>
                <a:gd name="connsiteY0" fmla="*/ 743744 h 738650"/>
                <a:gd name="connsiteX1" fmla="*/ 456690 w 713180"/>
                <a:gd name="connsiteY1" fmla="*/ 0 h 738650"/>
                <a:gd name="connsiteX2" fmla="*/ 205549 w 713180"/>
                <a:gd name="connsiteY2" fmla="*/ 0 h 738650"/>
                <a:gd name="connsiteX3" fmla="*/ 0 w 713180"/>
                <a:gd name="connsiteY3" fmla="*/ 548639 h 738650"/>
                <a:gd name="connsiteX4" fmla="*/ 152315 w 713180"/>
                <a:gd name="connsiteY4" fmla="*/ 548639 h 738650"/>
                <a:gd name="connsiteX5" fmla="*/ 330610 w 713180"/>
                <a:gd name="connsiteY5" fmla="*/ 97298 h 738650"/>
                <a:gd name="connsiteX6" fmla="*/ 584044 w 713180"/>
                <a:gd name="connsiteY6" fmla="*/ 743744 h 738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3180" h="738650">
                  <a:moveTo>
                    <a:pt x="736359" y="743744"/>
                  </a:moveTo>
                  <a:lnTo>
                    <a:pt x="456690" y="0"/>
                  </a:lnTo>
                  <a:lnTo>
                    <a:pt x="205549" y="0"/>
                  </a:lnTo>
                  <a:lnTo>
                    <a:pt x="0" y="548639"/>
                  </a:lnTo>
                  <a:lnTo>
                    <a:pt x="152315" y="548639"/>
                  </a:lnTo>
                  <a:lnTo>
                    <a:pt x="330610" y="97298"/>
                  </a:lnTo>
                  <a:lnTo>
                    <a:pt x="584044" y="743744"/>
                  </a:lnTo>
                  <a:close/>
                </a:path>
              </a:pathLst>
            </a:custGeom>
            <a:solidFill>
              <a:srgbClr val="FFFFFF"/>
            </a:solidFill>
            <a:ln w="25463" cap="flat">
              <a:noFill/>
              <a:prstDash val="solid"/>
              <a:miter/>
            </a:ln>
          </p:spPr>
          <p:txBody>
            <a:bodyPr rtlCol="0" anchor="ctr"/>
            <a:lstStyle/>
            <a:p>
              <a:endParaRPr lang="es-CO" dirty="0"/>
            </a:p>
          </p:txBody>
        </p:sp>
        <p:sp>
          <p:nvSpPr>
            <p:cNvPr id="80" name="Forma libre: forma 79">
              <a:extLst>
                <a:ext uri="{FF2B5EF4-FFF2-40B4-BE49-F238E27FC236}">
                  <a16:creationId xmlns="" xmlns:a16="http://schemas.microsoft.com/office/drawing/2014/main" id="{6D333989-5175-467C-BCE0-DF0C81B7E727}"/>
                </a:ext>
              </a:extLst>
            </p:cNvPr>
            <p:cNvSpPr/>
            <p:nvPr/>
          </p:nvSpPr>
          <p:spPr>
            <a:xfrm>
              <a:off x="9638622" y="8524843"/>
              <a:ext cx="433002" cy="458473"/>
            </a:xfrm>
            <a:custGeom>
              <a:avLst/>
              <a:gdLst>
                <a:gd name="connsiteX0" fmla="*/ 430965 w 433002"/>
                <a:gd name="connsiteY0" fmla="*/ 125316 h 458472"/>
                <a:gd name="connsiteX1" fmla="*/ 430710 w 433002"/>
                <a:gd name="connsiteY1" fmla="*/ 124806 h 458472"/>
                <a:gd name="connsiteX2" fmla="*/ 228982 w 433002"/>
                <a:gd name="connsiteY2" fmla="*/ 0 h 458472"/>
                <a:gd name="connsiteX3" fmla="*/ 0 w 433002"/>
                <a:gd name="connsiteY3" fmla="*/ 237132 h 458472"/>
                <a:gd name="connsiteX4" fmla="*/ 228982 w 433002"/>
                <a:gd name="connsiteY4" fmla="*/ 474264 h 458472"/>
                <a:gd name="connsiteX5" fmla="*/ 457964 w 433002"/>
                <a:gd name="connsiteY5" fmla="*/ 237132 h 458472"/>
                <a:gd name="connsiteX6" fmla="*/ 430965 w 433002"/>
                <a:gd name="connsiteY6" fmla="*/ 125316 h 458472"/>
                <a:gd name="connsiteX7" fmla="*/ 229237 w 433002"/>
                <a:gd name="connsiteY7" fmla="*/ 351241 h 458472"/>
                <a:gd name="connsiteX8" fmla="*/ 123533 w 433002"/>
                <a:gd name="connsiteY8" fmla="*/ 237132 h 458472"/>
                <a:gd name="connsiteX9" fmla="*/ 229237 w 433002"/>
                <a:gd name="connsiteY9" fmla="*/ 123278 h 458472"/>
                <a:gd name="connsiteX10" fmla="*/ 334940 w 433002"/>
                <a:gd name="connsiteY10" fmla="*/ 237132 h 458472"/>
                <a:gd name="connsiteX11" fmla="*/ 229237 w 433002"/>
                <a:gd name="connsiteY11" fmla="*/ 351241 h 458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3002" h="458472">
                  <a:moveTo>
                    <a:pt x="430965" y="125316"/>
                  </a:moveTo>
                  <a:lnTo>
                    <a:pt x="430710" y="124806"/>
                  </a:lnTo>
                  <a:cubicBezTo>
                    <a:pt x="391995" y="50687"/>
                    <a:pt x="316092" y="0"/>
                    <a:pt x="228982" y="0"/>
                  </a:cubicBezTo>
                  <a:cubicBezTo>
                    <a:pt x="102647" y="0"/>
                    <a:pt x="0" y="106468"/>
                    <a:pt x="0" y="237132"/>
                  </a:cubicBezTo>
                  <a:cubicBezTo>
                    <a:pt x="0" y="368052"/>
                    <a:pt x="102647" y="474264"/>
                    <a:pt x="228982" y="474264"/>
                  </a:cubicBezTo>
                  <a:cubicBezTo>
                    <a:pt x="355317" y="474264"/>
                    <a:pt x="457964" y="368052"/>
                    <a:pt x="457964" y="237132"/>
                  </a:cubicBezTo>
                  <a:cubicBezTo>
                    <a:pt x="458219" y="196889"/>
                    <a:pt x="448285" y="158937"/>
                    <a:pt x="430965" y="125316"/>
                  </a:cubicBezTo>
                  <a:moveTo>
                    <a:pt x="229237" y="351241"/>
                  </a:moveTo>
                  <a:cubicBezTo>
                    <a:pt x="170909" y="351241"/>
                    <a:pt x="123533" y="300300"/>
                    <a:pt x="123533" y="237132"/>
                  </a:cubicBezTo>
                  <a:cubicBezTo>
                    <a:pt x="123533" y="174474"/>
                    <a:pt x="170909" y="123278"/>
                    <a:pt x="229237" y="123278"/>
                  </a:cubicBezTo>
                  <a:cubicBezTo>
                    <a:pt x="287564" y="123278"/>
                    <a:pt x="334940" y="174474"/>
                    <a:pt x="334940" y="237132"/>
                  </a:cubicBezTo>
                  <a:cubicBezTo>
                    <a:pt x="334940" y="300300"/>
                    <a:pt x="287310" y="351241"/>
                    <a:pt x="229237" y="351241"/>
                  </a:cubicBezTo>
                </a:path>
              </a:pathLst>
            </a:custGeom>
            <a:solidFill>
              <a:srgbClr val="FFFFFF"/>
            </a:solidFill>
            <a:ln w="25463" cap="flat">
              <a:noFill/>
              <a:prstDash val="solid"/>
              <a:miter/>
            </a:ln>
          </p:spPr>
          <p:txBody>
            <a:bodyPr rtlCol="0" anchor="ctr"/>
            <a:lstStyle/>
            <a:p>
              <a:endParaRPr lang="es-CO" dirty="0"/>
            </a:p>
          </p:txBody>
        </p:sp>
        <p:sp>
          <p:nvSpPr>
            <p:cNvPr id="81" name="Forma libre: forma 80">
              <a:extLst>
                <a:ext uri="{FF2B5EF4-FFF2-40B4-BE49-F238E27FC236}">
                  <a16:creationId xmlns="" xmlns:a16="http://schemas.microsoft.com/office/drawing/2014/main" id="{8B3BBA05-78BC-4C56-B66A-85C0A7259E4B}"/>
                </a:ext>
              </a:extLst>
            </p:cNvPr>
            <p:cNvSpPr/>
            <p:nvPr/>
          </p:nvSpPr>
          <p:spPr>
            <a:xfrm>
              <a:off x="10428469" y="7766580"/>
              <a:ext cx="662239" cy="662238"/>
            </a:xfrm>
            <a:custGeom>
              <a:avLst/>
              <a:gdLst>
                <a:gd name="connsiteX0" fmla="*/ 530810 w 662239"/>
                <a:gd name="connsiteY0" fmla="*/ 434021 h 662238"/>
                <a:gd name="connsiteX1" fmla="*/ 667843 w 662239"/>
                <a:gd name="connsiteY1" fmla="*/ 377985 h 662238"/>
                <a:gd name="connsiteX2" fmla="*/ 485473 w 662239"/>
                <a:gd name="connsiteY2" fmla="*/ 312780 h 662238"/>
                <a:gd name="connsiteX3" fmla="*/ 368562 w 662239"/>
                <a:gd name="connsiteY3" fmla="*/ 0 h 662238"/>
                <a:gd name="connsiteX4" fmla="*/ 247321 w 662239"/>
                <a:gd name="connsiteY4" fmla="*/ 230255 h 662238"/>
                <a:gd name="connsiteX5" fmla="*/ 0 w 662239"/>
                <a:gd name="connsiteY5" fmla="*/ 179568 h 662238"/>
                <a:gd name="connsiteX6" fmla="*/ 174475 w 662239"/>
                <a:gd name="connsiteY6" fmla="*/ 368561 h 662238"/>
                <a:gd name="connsiteX7" fmla="*/ 89403 w 662239"/>
                <a:gd name="connsiteY7" fmla="*/ 597288 h 662238"/>
                <a:gd name="connsiteX8" fmla="*/ 396580 w 662239"/>
                <a:gd name="connsiteY8" fmla="*/ 487000 h 662238"/>
                <a:gd name="connsiteX9" fmla="*/ 620722 w 662239"/>
                <a:gd name="connsiteY9" fmla="*/ 674974 h 662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2239" h="662238">
                  <a:moveTo>
                    <a:pt x="530810" y="434021"/>
                  </a:moveTo>
                  <a:lnTo>
                    <a:pt x="667843" y="377985"/>
                  </a:lnTo>
                  <a:lnTo>
                    <a:pt x="485473" y="312780"/>
                  </a:lnTo>
                  <a:lnTo>
                    <a:pt x="368562" y="0"/>
                  </a:lnTo>
                  <a:lnTo>
                    <a:pt x="247321" y="230255"/>
                  </a:lnTo>
                  <a:lnTo>
                    <a:pt x="0" y="179568"/>
                  </a:lnTo>
                  <a:lnTo>
                    <a:pt x="174475" y="368561"/>
                  </a:lnTo>
                  <a:lnTo>
                    <a:pt x="89403" y="597288"/>
                  </a:lnTo>
                  <a:lnTo>
                    <a:pt x="396580" y="487000"/>
                  </a:lnTo>
                  <a:lnTo>
                    <a:pt x="620722" y="674974"/>
                  </a:lnTo>
                  <a:close/>
                </a:path>
              </a:pathLst>
            </a:custGeom>
            <a:solidFill>
              <a:srgbClr val="F1B634"/>
            </a:solidFill>
            <a:ln w="25463" cap="flat">
              <a:noFill/>
              <a:prstDash val="solid"/>
              <a:miter/>
            </a:ln>
          </p:spPr>
          <p:txBody>
            <a:bodyPr rtlCol="0" anchor="ctr"/>
            <a:lstStyle/>
            <a:p>
              <a:endParaRPr lang="es-CO" dirty="0"/>
            </a:p>
          </p:txBody>
        </p:sp>
        <p:sp>
          <p:nvSpPr>
            <p:cNvPr id="82" name="Forma libre: forma 81">
              <a:extLst>
                <a:ext uri="{FF2B5EF4-FFF2-40B4-BE49-F238E27FC236}">
                  <a16:creationId xmlns="" xmlns:a16="http://schemas.microsoft.com/office/drawing/2014/main" id="{67A8AD55-4D37-4E4C-9B92-0F71CB286B23}"/>
                </a:ext>
              </a:extLst>
            </p:cNvPr>
            <p:cNvSpPr/>
            <p:nvPr/>
          </p:nvSpPr>
          <p:spPr>
            <a:xfrm>
              <a:off x="10289144" y="8095661"/>
              <a:ext cx="203766" cy="178295"/>
            </a:xfrm>
            <a:custGeom>
              <a:avLst/>
              <a:gdLst>
                <a:gd name="connsiteX0" fmla="*/ 158938 w 203765"/>
                <a:gd name="connsiteY0" fmla="*/ 117420 h 178294"/>
                <a:gd name="connsiteX1" fmla="*/ 214973 w 203765"/>
                <a:gd name="connsiteY1" fmla="*/ 81252 h 178294"/>
                <a:gd name="connsiteX2" fmla="*/ 147730 w 203765"/>
                <a:gd name="connsiteY2" fmla="*/ 66988 h 178294"/>
                <a:gd name="connsiteX3" fmla="*/ 128627 w 203765"/>
                <a:gd name="connsiteY3" fmla="*/ 0 h 178294"/>
                <a:gd name="connsiteX4" fmla="*/ 101883 w 203765"/>
                <a:gd name="connsiteY4" fmla="*/ 57054 h 178294"/>
                <a:gd name="connsiteX5" fmla="*/ 0 w 203765"/>
                <a:gd name="connsiteY5" fmla="*/ 35404 h 178294"/>
                <a:gd name="connsiteX6" fmla="*/ 79469 w 203765"/>
                <a:gd name="connsiteY6" fmla="*/ 117675 h 178294"/>
                <a:gd name="connsiteX7" fmla="*/ 55017 w 203765"/>
                <a:gd name="connsiteY7" fmla="*/ 183898 h 178294"/>
                <a:gd name="connsiteX8" fmla="*/ 126590 w 203765"/>
                <a:gd name="connsiteY8" fmla="*/ 138051 h 178294"/>
                <a:gd name="connsiteX9" fmla="*/ 182116 w 203765"/>
                <a:gd name="connsiteY9" fmla="*/ 182880 h 178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3765" h="178294">
                  <a:moveTo>
                    <a:pt x="158938" y="117420"/>
                  </a:moveTo>
                  <a:lnTo>
                    <a:pt x="214973" y="81252"/>
                  </a:lnTo>
                  <a:lnTo>
                    <a:pt x="147730" y="66988"/>
                  </a:lnTo>
                  <a:lnTo>
                    <a:pt x="128627" y="0"/>
                  </a:lnTo>
                  <a:lnTo>
                    <a:pt x="101883" y="57054"/>
                  </a:lnTo>
                  <a:lnTo>
                    <a:pt x="0" y="35404"/>
                  </a:lnTo>
                  <a:lnTo>
                    <a:pt x="79469" y="117675"/>
                  </a:lnTo>
                  <a:lnTo>
                    <a:pt x="55017" y="183898"/>
                  </a:lnTo>
                  <a:lnTo>
                    <a:pt x="126590" y="138051"/>
                  </a:lnTo>
                  <a:lnTo>
                    <a:pt x="182116" y="182880"/>
                  </a:lnTo>
                  <a:close/>
                </a:path>
              </a:pathLst>
            </a:custGeom>
            <a:solidFill>
              <a:srgbClr val="F1B634"/>
            </a:solidFill>
            <a:ln w="25463" cap="flat">
              <a:noFill/>
              <a:prstDash val="solid"/>
              <a:miter/>
            </a:ln>
          </p:spPr>
          <p:txBody>
            <a:bodyPr rtlCol="0" anchor="ctr"/>
            <a:lstStyle/>
            <a:p>
              <a:endParaRPr lang="es-CO" dirty="0"/>
            </a:p>
          </p:txBody>
        </p:sp>
        <p:sp>
          <p:nvSpPr>
            <p:cNvPr id="83" name="Forma libre: forma 82">
              <a:extLst>
                <a:ext uri="{FF2B5EF4-FFF2-40B4-BE49-F238E27FC236}">
                  <a16:creationId xmlns="" xmlns:a16="http://schemas.microsoft.com/office/drawing/2014/main" id="{814AED06-8E64-43F7-B01B-66F8F4549C67}"/>
                </a:ext>
              </a:extLst>
            </p:cNvPr>
            <p:cNvSpPr/>
            <p:nvPr/>
          </p:nvSpPr>
          <p:spPr>
            <a:xfrm>
              <a:off x="10888980" y="7750788"/>
              <a:ext cx="203766" cy="178295"/>
            </a:xfrm>
            <a:custGeom>
              <a:avLst/>
              <a:gdLst>
                <a:gd name="connsiteX0" fmla="*/ 165815 w 203765"/>
                <a:gd name="connsiteY0" fmla="*/ 122514 h 178294"/>
                <a:gd name="connsiteX1" fmla="*/ 224652 w 203765"/>
                <a:gd name="connsiteY1" fmla="*/ 84817 h 178294"/>
                <a:gd name="connsiteX2" fmla="*/ 154353 w 203765"/>
                <a:gd name="connsiteY2" fmla="*/ 70044 h 178294"/>
                <a:gd name="connsiteX3" fmla="*/ 134231 w 203765"/>
                <a:gd name="connsiteY3" fmla="*/ 0 h 178294"/>
                <a:gd name="connsiteX4" fmla="*/ 100100 w 203765"/>
                <a:gd name="connsiteY4" fmla="*/ 58328 h 178294"/>
                <a:gd name="connsiteX5" fmla="*/ 0 w 203765"/>
                <a:gd name="connsiteY5" fmla="*/ 37187 h 178294"/>
                <a:gd name="connsiteX6" fmla="*/ 83035 w 203765"/>
                <a:gd name="connsiteY6" fmla="*/ 122769 h 178294"/>
                <a:gd name="connsiteX7" fmla="*/ 57564 w 203765"/>
                <a:gd name="connsiteY7" fmla="*/ 192049 h 178294"/>
                <a:gd name="connsiteX8" fmla="*/ 132193 w 203765"/>
                <a:gd name="connsiteY8" fmla="*/ 144164 h 178294"/>
                <a:gd name="connsiteX9" fmla="*/ 190012 w 203765"/>
                <a:gd name="connsiteY9" fmla="*/ 190776 h 178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3765" h="178294">
                  <a:moveTo>
                    <a:pt x="165815" y="122514"/>
                  </a:moveTo>
                  <a:lnTo>
                    <a:pt x="224652" y="84817"/>
                  </a:lnTo>
                  <a:lnTo>
                    <a:pt x="154353" y="70044"/>
                  </a:lnTo>
                  <a:lnTo>
                    <a:pt x="134231" y="0"/>
                  </a:lnTo>
                  <a:lnTo>
                    <a:pt x="100100" y="58328"/>
                  </a:lnTo>
                  <a:lnTo>
                    <a:pt x="0" y="37187"/>
                  </a:lnTo>
                  <a:lnTo>
                    <a:pt x="83035" y="122769"/>
                  </a:lnTo>
                  <a:lnTo>
                    <a:pt x="57564" y="192049"/>
                  </a:lnTo>
                  <a:lnTo>
                    <a:pt x="132193" y="144164"/>
                  </a:lnTo>
                  <a:lnTo>
                    <a:pt x="190012" y="190776"/>
                  </a:lnTo>
                  <a:close/>
                </a:path>
              </a:pathLst>
            </a:custGeom>
            <a:solidFill>
              <a:srgbClr val="F1B634"/>
            </a:solidFill>
            <a:ln w="25463" cap="flat">
              <a:noFill/>
              <a:prstDash val="solid"/>
              <a:miter/>
            </a:ln>
          </p:spPr>
          <p:txBody>
            <a:bodyPr rtlCol="0" anchor="ctr"/>
            <a:lstStyle/>
            <a:p>
              <a:endParaRPr lang="es-CO" dirty="0"/>
            </a:p>
          </p:txBody>
        </p:sp>
        <p:sp>
          <p:nvSpPr>
            <p:cNvPr id="84" name="Forma libre: forma 83">
              <a:extLst>
                <a:ext uri="{FF2B5EF4-FFF2-40B4-BE49-F238E27FC236}">
                  <a16:creationId xmlns="" xmlns:a16="http://schemas.microsoft.com/office/drawing/2014/main" id="{F91F5CF3-F33D-4338-BBF1-E8D0F77E39DF}"/>
                </a:ext>
              </a:extLst>
            </p:cNvPr>
            <p:cNvSpPr/>
            <p:nvPr/>
          </p:nvSpPr>
          <p:spPr>
            <a:xfrm>
              <a:off x="7894896" y="7755627"/>
              <a:ext cx="25471" cy="1426359"/>
            </a:xfrm>
            <a:custGeom>
              <a:avLst/>
              <a:gdLst>
                <a:gd name="connsiteX0" fmla="*/ 0 w 25470"/>
                <a:gd name="connsiteY0" fmla="*/ 0 h 1426359"/>
                <a:gd name="connsiteX1" fmla="*/ 26490 w 25470"/>
                <a:gd name="connsiteY1" fmla="*/ 0 h 1426359"/>
                <a:gd name="connsiteX2" fmla="*/ 26490 w 25470"/>
                <a:gd name="connsiteY2" fmla="*/ 1441642 h 1426359"/>
                <a:gd name="connsiteX3" fmla="*/ 0 w 25470"/>
                <a:gd name="connsiteY3" fmla="*/ 1441642 h 1426359"/>
              </a:gdLst>
              <a:ahLst/>
              <a:cxnLst>
                <a:cxn ang="0">
                  <a:pos x="connsiteX0" y="connsiteY0"/>
                </a:cxn>
                <a:cxn ang="0">
                  <a:pos x="connsiteX1" y="connsiteY1"/>
                </a:cxn>
                <a:cxn ang="0">
                  <a:pos x="connsiteX2" y="connsiteY2"/>
                </a:cxn>
                <a:cxn ang="0">
                  <a:pos x="connsiteX3" y="connsiteY3"/>
                </a:cxn>
              </a:cxnLst>
              <a:rect l="l" t="t" r="r" b="b"/>
              <a:pathLst>
                <a:path w="25470" h="1426359">
                  <a:moveTo>
                    <a:pt x="0" y="0"/>
                  </a:moveTo>
                  <a:lnTo>
                    <a:pt x="26490" y="0"/>
                  </a:lnTo>
                  <a:lnTo>
                    <a:pt x="26490" y="1441642"/>
                  </a:lnTo>
                  <a:lnTo>
                    <a:pt x="0" y="1441642"/>
                  </a:lnTo>
                  <a:close/>
                </a:path>
              </a:pathLst>
            </a:custGeom>
            <a:solidFill>
              <a:srgbClr val="FFFFFF"/>
            </a:solidFill>
            <a:ln w="25463" cap="flat">
              <a:noFill/>
              <a:prstDash val="solid"/>
              <a:miter/>
            </a:ln>
          </p:spPr>
          <p:txBody>
            <a:bodyPr rtlCol="0" anchor="ctr"/>
            <a:lstStyle/>
            <a:p>
              <a:endParaRPr lang="es-CO" dirty="0"/>
            </a:p>
          </p:txBody>
        </p:sp>
        <p:sp>
          <p:nvSpPr>
            <p:cNvPr id="85" name="Forma libre: forma 84">
              <a:extLst>
                <a:ext uri="{FF2B5EF4-FFF2-40B4-BE49-F238E27FC236}">
                  <a16:creationId xmlns="" xmlns:a16="http://schemas.microsoft.com/office/drawing/2014/main" id="{6E184517-0F83-4B56-B61D-9113C06AD850}"/>
                </a:ext>
              </a:extLst>
            </p:cNvPr>
            <p:cNvSpPr/>
            <p:nvPr/>
          </p:nvSpPr>
          <p:spPr>
            <a:xfrm>
              <a:off x="6018212" y="8873537"/>
              <a:ext cx="101883" cy="101883"/>
            </a:xfrm>
            <a:custGeom>
              <a:avLst/>
              <a:gdLst>
                <a:gd name="connsiteX0" fmla="*/ 77686 w 101882"/>
                <a:gd name="connsiteY0" fmla="*/ 74120 h 101882"/>
                <a:gd name="connsiteX1" fmla="*/ 60620 w 101882"/>
                <a:gd name="connsiteY1" fmla="*/ 28782 h 101882"/>
                <a:gd name="connsiteX2" fmla="*/ 44064 w 101882"/>
                <a:gd name="connsiteY2" fmla="*/ 74120 h 101882"/>
                <a:gd name="connsiteX3" fmla="*/ 77686 w 101882"/>
                <a:gd name="connsiteY3" fmla="*/ 74120 h 101882"/>
                <a:gd name="connsiteX4" fmla="*/ 123533 w 101882"/>
                <a:gd name="connsiteY4" fmla="*/ 123023 h 101882"/>
                <a:gd name="connsiteX5" fmla="*/ 96534 w 101882"/>
                <a:gd name="connsiteY5" fmla="*/ 123023 h 101882"/>
                <a:gd name="connsiteX6" fmla="*/ 85836 w 101882"/>
                <a:gd name="connsiteY6" fmla="*/ 95006 h 101882"/>
                <a:gd name="connsiteX7" fmla="*/ 36423 w 101882"/>
                <a:gd name="connsiteY7" fmla="*/ 95006 h 101882"/>
                <a:gd name="connsiteX8" fmla="*/ 26235 w 101882"/>
                <a:gd name="connsiteY8" fmla="*/ 123023 h 101882"/>
                <a:gd name="connsiteX9" fmla="*/ 0 w 101882"/>
                <a:gd name="connsiteY9" fmla="*/ 123023 h 101882"/>
                <a:gd name="connsiteX10" fmla="*/ 47885 w 101882"/>
                <a:gd name="connsiteY10" fmla="*/ 0 h 101882"/>
                <a:gd name="connsiteX11" fmla="*/ 74375 w 101882"/>
                <a:gd name="connsiteY11" fmla="*/ 0 h 101882"/>
                <a:gd name="connsiteX12" fmla="*/ 123533 w 101882"/>
                <a:gd name="connsiteY12" fmla="*/ 123023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882" h="101882">
                  <a:moveTo>
                    <a:pt x="77686" y="74120"/>
                  </a:moveTo>
                  <a:lnTo>
                    <a:pt x="60620" y="28782"/>
                  </a:lnTo>
                  <a:lnTo>
                    <a:pt x="44064" y="74120"/>
                  </a:lnTo>
                  <a:lnTo>
                    <a:pt x="77686" y="74120"/>
                  </a:lnTo>
                  <a:close/>
                  <a:moveTo>
                    <a:pt x="123533" y="123023"/>
                  </a:moveTo>
                  <a:lnTo>
                    <a:pt x="96534" y="123023"/>
                  </a:lnTo>
                  <a:lnTo>
                    <a:pt x="85836" y="95006"/>
                  </a:lnTo>
                  <a:lnTo>
                    <a:pt x="36423" y="95006"/>
                  </a:lnTo>
                  <a:lnTo>
                    <a:pt x="26235" y="123023"/>
                  </a:lnTo>
                  <a:lnTo>
                    <a:pt x="0" y="123023"/>
                  </a:lnTo>
                  <a:lnTo>
                    <a:pt x="47885" y="0"/>
                  </a:lnTo>
                  <a:lnTo>
                    <a:pt x="74375" y="0"/>
                  </a:lnTo>
                  <a:lnTo>
                    <a:pt x="123533" y="123023"/>
                  </a:lnTo>
                  <a:close/>
                </a:path>
              </a:pathLst>
            </a:custGeom>
            <a:solidFill>
              <a:srgbClr val="FFFFFF"/>
            </a:solidFill>
            <a:ln w="25463" cap="flat">
              <a:noFill/>
              <a:prstDash val="solid"/>
              <a:miter/>
            </a:ln>
          </p:spPr>
          <p:txBody>
            <a:bodyPr rtlCol="0" anchor="ctr"/>
            <a:lstStyle/>
            <a:p>
              <a:endParaRPr lang="es-CO" dirty="0"/>
            </a:p>
          </p:txBody>
        </p:sp>
        <p:sp>
          <p:nvSpPr>
            <p:cNvPr id="86" name="Forma libre: forma 85">
              <a:extLst>
                <a:ext uri="{FF2B5EF4-FFF2-40B4-BE49-F238E27FC236}">
                  <a16:creationId xmlns="" xmlns:a16="http://schemas.microsoft.com/office/drawing/2014/main" id="{21EC2379-75C2-4B0F-9577-EE6B1A76CEF6}"/>
                </a:ext>
              </a:extLst>
            </p:cNvPr>
            <p:cNvSpPr/>
            <p:nvPr/>
          </p:nvSpPr>
          <p:spPr>
            <a:xfrm>
              <a:off x="6148367" y="8874555"/>
              <a:ext cx="76412" cy="101883"/>
            </a:xfrm>
            <a:custGeom>
              <a:avLst/>
              <a:gdLst>
                <a:gd name="connsiteX0" fmla="*/ 0 w 76412"/>
                <a:gd name="connsiteY0" fmla="*/ 122005 h 101882"/>
                <a:gd name="connsiteX1" fmla="*/ 0 w 76412"/>
                <a:gd name="connsiteY1" fmla="*/ 0 h 101882"/>
                <a:gd name="connsiteX2" fmla="*/ 24961 w 76412"/>
                <a:gd name="connsiteY2" fmla="*/ 0 h 101882"/>
                <a:gd name="connsiteX3" fmla="*/ 24961 w 76412"/>
                <a:gd name="connsiteY3" fmla="*/ 101119 h 101882"/>
                <a:gd name="connsiteX4" fmla="*/ 86600 w 76412"/>
                <a:gd name="connsiteY4" fmla="*/ 101119 h 101882"/>
                <a:gd name="connsiteX5" fmla="*/ 86600 w 76412"/>
                <a:gd name="connsiteY5" fmla="*/ 122005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412" h="101882">
                  <a:moveTo>
                    <a:pt x="0" y="122005"/>
                  </a:moveTo>
                  <a:lnTo>
                    <a:pt x="0" y="0"/>
                  </a:lnTo>
                  <a:lnTo>
                    <a:pt x="24961" y="0"/>
                  </a:lnTo>
                  <a:lnTo>
                    <a:pt x="24961" y="101119"/>
                  </a:lnTo>
                  <a:lnTo>
                    <a:pt x="86600" y="101119"/>
                  </a:lnTo>
                  <a:lnTo>
                    <a:pt x="86600" y="122005"/>
                  </a:lnTo>
                  <a:close/>
                </a:path>
              </a:pathLst>
            </a:custGeom>
            <a:solidFill>
              <a:srgbClr val="FFFFFF"/>
            </a:solidFill>
            <a:ln w="25463" cap="flat">
              <a:noFill/>
              <a:prstDash val="solid"/>
              <a:miter/>
            </a:ln>
          </p:spPr>
          <p:txBody>
            <a:bodyPr rtlCol="0" anchor="ctr"/>
            <a:lstStyle/>
            <a:p>
              <a:endParaRPr lang="es-CO" dirty="0"/>
            </a:p>
          </p:txBody>
        </p:sp>
        <p:sp>
          <p:nvSpPr>
            <p:cNvPr id="87" name="Forma libre: forma 86">
              <a:extLst>
                <a:ext uri="{FF2B5EF4-FFF2-40B4-BE49-F238E27FC236}">
                  <a16:creationId xmlns="" xmlns:a16="http://schemas.microsoft.com/office/drawing/2014/main" id="{52D67C68-B78C-4544-B139-9CD047DD7320}"/>
                </a:ext>
              </a:extLst>
            </p:cNvPr>
            <p:cNvSpPr/>
            <p:nvPr/>
          </p:nvSpPr>
          <p:spPr>
            <a:xfrm>
              <a:off x="6241081" y="8871499"/>
              <a:ext cx="101883" cy="101883"/>
            </a:xfrm>
            <a:custGeom>
              <a:avLst/>
              <a:gdLst>
                <a:gd name="connsiteX0" fmla="*/ 83035 w 101882"/>
                <a:gd name="connsiteY0" fmla="*/ 79723 h 101882"/>
                <a:gd name="connsiteX1" fmla="*/ 106977 w 101882"/>
                <a:gd name="connsiteY1" fmla="*/ 87365 h 101882"/>
                <a:gd name="connsiteX2" fmla="*/ 88638 w 101882"/>
                <a:gd name="connsiteY2" fmla="*/ 117420 h 101882"/>
                <a:gd name="connsiteX3" fmla="*/ 56036 w 101882"/>
                <a:gd name="connsiteY3" fmla="*/ 127099 h 101882"/>
                <a:gd name="connsiteX4" fmla="*/ 15792 w 101882"/>
                <a:gd name="connsiteY4" fmla="*/ 110288 h 101882"/>
                <a:gd name="connsiteX5" fmla="*/ 0 w 101882"/>
                <a:gd name="connsiteY5" fmla="*/ 64441 h 101882"/>
                <a:gd name="connsiteX6" fmla="*/ 15792 w 101882"/>
                <a:gd name="connsiteY6" fmla="*/ 16811 h 101882"/>
                <a:gd name="connsiteX7" fmla="*/ 57564 w 101882"/>
                <a:gd name="connsiteY7" fmla="*/ 0 h 101882"/>
                <a:gd name="connsiteX8" fmla="*/ 94242 w 101882"/>
                <a:gd name="connsiteY8" fmla="*/ 13499 h 101882"/>
                <a:gd name="connsiteX9" fmla="*/ 106977 w 101882"/>
                <a:gd name="connsiteY9" fmla="*/ 36168 h 101882"/>
                <a:gd name="connsiteX10" fmla="*/ 82270 w 101882"/>
                <a:gd name="connsiteY10" fmla="*/ 42027 h 101882"/>
                <a:gd name="connsiteX11" fmla="*/ 73101 w 101882"/>
                <a:gd name="connsiteY11" fmla="*/ 26999 h 101882"/>
                <a:gd name="connsiteX12" fmla="*/ 56290 w 101882"/>
                <a:gd name="connsiteY12" fmla="*/ 21395 h 101882"/>
                <a:gd name="connsiteX13" fmla="*/ 33876 w 101882"/>
                <a:gd name="connsiteY13" fmla="*/ 31329 h 101882"/>
                <a:gd name="connsiteX14" fmla="*/ 25471 w 101882"/>
                <a:gd name="connsiteY14" fmla="*/ 63167 h 101882"/>
                <a:gd name="connsiteX15" fmla="*/ 33876 w 101882"/>
                <a:gd name="connsiteY15" fmla="*/ 96279 h 101882"/>
                <a:gd name="connsiteX16" fmla="*/ 55781 w 101882"/>
                <a:gd name="connsiteY16" fmla="*/ 106213 h 101882"/>
                <a:gd name="connsiteX17" fmla="*/ 72846 w 101882"/>
                <a:gd name="connsiteY17" fmla="*/ 99845 h 101882"/>
                <a:gd name="connsiteX18" fmla="*/ 83035 w 101882"/>
                <a:gd name="connsiteY18" fmla="*/ 79723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1882" h="101882">
                  <a:moveTo>
                    <a:pt x="83035" y="79723"/>
                  </a:moveTo>
                  <a:lnTo>
                    <a:pt x="106977" y="87365"/>
                  </a:lnTo>
                  <a:cubicBezTo>
                    <a:pt x="103411" y="100864"/>
                    <a:pt x="97044" y="110798"/>
                    <a:pt x="88638" y="117420"/>
                  </a:cubicBezTo>
                  <a:cubicBezTo>
                    <a:pt x="79978" y="124042"/>
                    <a:pt x="69026" y="127099"/>
                    <a:pt x="56036" y="127099"/>
                  </a:cubicBezTo>
                  <a:cubicBezTo>
                    <a:pt x="39734" y="127099"/>
                    <a:pt x="26235" y="121495"/>
                    <a:pt x="15792" y="110288"/>
                  </a:cubicBezTo>
                  <a:cubicBezTo>
                    <a:pt x="5349" y="99081"/>
                    <a:pt x="0" y="83799"/>
                    <a:pt x="0" y="64441"/>
                  </a:cubicBezTo>
                  <a:cubicBezTo>
                    <a:pt x="0" y="44064"/>
                    <a:pt x="5349" y="28272"/>
                    <a:pt x="15792" y="16811"/>
                  </a:cubicBezTo>
                  <a:cubicBezTo>
                    <a:pt x="26490" y="5604"/>
                    <a:pt x="40244" y="0"/>
                    <a:pt x="57564" y="0"/>
                  </a:cubicBezTo>
                  <a:cubicBezTo>
                    <a:pt x="72592" y="0"/>
                    <a:pt x="84818" y="4585"/>
                    <a:pt x="94242" y="13499"/>
                  </a:cubicBezTo>
                  <a:cubicBezTo>
                    <a:pt x="99845" y="18594"/>
                    <a:pt x="103921" y="26490"/>
                    <a:pt x="106977" y="36168"/>
                  </a:cubicBezTo>
                  <a:lnTo>
                    <a:pt x="82270" y="42027"/>
                  </a:lnTo>
                  <a:cubicBezTo>
                    <a:pt x="80742" y="35659"/>
                    <a:pt x="77940" y="30565"/>
                    <a:pt x="73101" y="26999"/>
                  </a:cubicBezTo>
                  <a:cubicBezTo>
                    <a:pt x="68516" y="23433"/>
                    <a:pt x="62913" y="21395"/>
                    <a:pt x="56290" y="21395"/>
                  </a:cubicBezTo>
                  <a:cubicBezTo>
                    <a:pt x="47121" y="21395"/>
                    <a:pt x="39734" y="24707"/>
                    <a:pt x="33876" y="31329"/>
                  </a:cubicBezTo>
                  <a:cubicBezTo>
                    <a:pt x="28273" y="37951"/>
                    <a:pt x="25471" y="48394"/>
                    <a:pt x="25471" y="63167"/>
                  </a:cubicBezTo>
                  <a:cubicBezTo>
                    <a:pt x="25471" y="78704"/>
                    <a:pt x="28273" y="89657"/>
                    <a:pt x="33876" y="96279"/>
                  </a:cubicBezTo>
                  <a:cubicBezTo>
                    <a:pt x="39480" y="102902"/>
                    <a:pt x="46611" y="106213"/>
                    <a:pt x="55781" y="106213"/>
                  </a:cubicBezTo>
                  <a:cubicBezTo>
                    <a:pt x="62403" y="106213"/>
                    <a:pt x="68007" y="104175"/>
                    <a:pt x="72846" y="99845"/>
                  </a:cubicBezTo>
                  <a:cubicBezTo>
                    <a:pt x="77686" y="95260"/>
                    <a:pt x="80997" y="88638"/>
                    <a:pt x="83035" y="79723"/>
                  </a:cubicBezTo>
                </a:path>
              </a:pathLst>
            </a:custGeom>
            <a:solidFill>
              <a:srgbClr val="FFFFFF"/>
            </a:solidFill>
            <a:ln w="25463" cap="flat">
              <a:noFill/>
              <a:prstDash val="solid"/>
              <a:miter/>
            </a:ln>
          </p:spPr>
          <p:txBody>
            <a:bodyPr rtlCol="0" anchor="ctr"/>
            <a:lstStyle/>
            <a:p>
              <a:endParaRPr lang="es-CO" dirty="0"/>
            </a:p>
          </p:txBody>
        </p:sp>
        <p:sp>
          <p:nvSpPr>
            <p:cNvPr id="88" name="Forma libre: forma 87">
              <a:extLst>
                <a:ext uri="{FF2B5EF4-FFF2-40B4-BE49-F238E27FC236}">
                  <a16:creationId xmlns="" xmlns:a16="http://schemas.microsoft.com/office/drawing/2014/main" id="{488773EF-CC71-46D1-A349-CD28AA929853}"/>
                </a:ext>
              </a:extLst>
            </p:cNvPr>
            <p:cNvSpPr/>
            <p:nvPr/>
          </p:nvSpPr>
          <p:spPr>
            <a:xfrm>
              <a:off x="6349586" y="8873537"/>
              <a:ext cx="101883" cy="101883"/>
            </a:xfrm>
            <a:custGeom>
              <a:avLst/>
              <a:gdLst>
                <a:gd name="connsiteX0" fmla="*/ 77940 w 101882"/>
                <a:gd name="connsiteY0" fmla="*/ 74120 h 101882"/>
                <a:gd name="connsiteX1" fmla="*/ 61130 w 101882"/>
                <a:gd name="connsiteY1" fmla="*/ 28782 h 101882"/>
                <a:gd name="connsiteX2" fmla="*/ 44319 w 101882"/>
                <a:gd name="connsiteY2" fmla="*/ 74120 h 101882"/>
                <a:gd name="connsiteX3" fmla="*/ 77940 w 101882"/>
                <a:gd name="connsiteY3" fmla="*/ 74120 h 101882"/>
                <a:gd name="connsiteX4" fmla="*/ 123788 w 101882"/>
                <a:gd name="connsiteY4" fmla="*/ 123023 h 101882"/>
                <a:gd name="connsiteX5" fmla="*/ 96534 w 101882"/>
                <a:gd name="connsiteY5" fmla="*/ 123023 h 101882"/>
                <a:gd name="connsiteX6" fmla="*/ 85836 w 101882"/>
                <a:gd name="connsiteY6" fmla="*/ 95006 h 101882"/>
                <a:gd name="connsiteX7" fmla="*/ 36678 w 101882"/>
                <a:gd name="connsiteY7" fmla="*/ 95006 h 101882"/>
                <a:gd name="connsiteX8" fmla="*/ 26490 w 101882"/>
                <a:gd name="connsiteY8" fmla="*/ 123023 h 101882"/>
                <a:gd name="connsiteX9" fmla="*/ 0 w 101882"/>
                <a:gd name="connsiteY9" fmla="*/ 123023 h 101882"/>
                <a:gd name="connsiteX10" fmla="*/ 47885 w 101882"/>
                <a:gd name="connsiteY10" fmla="*/ 0 h 101882"/>
                <a:gd name="connsiteX11" fmla="*/ 74375 w 101882"/>
                <a:gd name="connsiteY11" fmla="*/ 0 h 101882"/>
                <a:gd name="connsiteX12" fmla="*/ 123788 w 101882"/>
                <a:gd name="connsiteY12" fmla="*/ 123023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882" h="101882">
                  <a:moveTo>
                    <a:pt x="77940" y="74120"/>
                  </a:moveTo>
                  <a:lnTo>
                    <a:pt x="61130" y="28782"/>
                  </a:lnTo>
                  <a:lnTo>
                    <a:pt x="44319" y="74120"/>
                  </a:lnTo>
                  <a:lnTo>
                    <a:pt x="77940" y="74120"/>
                  </a:lnTo>
                  <a:close/>
                  <a:moveTo>
                    <a:pt x="123788" y="123023"/>
                  </a:moveTo>
                  <a:lnTo>
                    <a:pt x="96534" y="123023"/>
                  </a:lnTo>
                  <a:lnTo>
                    <a:pt x="85836" y="95006"/>
                  </a:lnTo>
                  <a:lnTo>
                    <a:pt x="36678" y="95006"/>
                  </a:lnTo>
                  <a:lnTo>
                    <a:pt x="26490" y="123023"/>
                  </a:lnTo>
                  <a:lnTo>
                    <a:pt x="0" y="123023"/>
                  </a:lnTo>
                  <a:lnTo>
                    <a:pt x="47885" y="0"/>
                  </a:lnTo>
                  <a:lnTo>
                    <a:pt x="74375" y="0"/>
                  </a:lnTo>
                  <a:lnTo>
                    <a:pt x="123788" y="123023"/>
                  </a:lnTo>
                  <a:close/>
                </a:path>
              </a:pathLst>
            </a:custGeom>
            <a:solidFill>
              <a:srgbClr val="FFFFFF"/>
            </a:solidFill>
            <a:ln w="25463" cap="flat">
              <a:noFill/>
              <a:prstDash val="solid"/>
              <a:miter/>
            </a:ln>
          </p:spPr>
          <p:txBody>
            <a:bodyPr rtlCol="0" anchor="ctr"/>
            <a:lstStyle/>
            <a:p>
              <a:endParaRPr lang="es-CO" dirty="0"/>
            </a:p>
          </p:txBody>
        </p:sp>
        <p:sp>
          <p:nvSpPr>
            <p:cNvPr id="89" name="Forma libre: forma 88">
              <a:extLst>
                <a:ext uri="{FF2B5EF4-FFF2-40B4-BE49-F238E27FC236}">
                  <a16:creationId xmlns="" xmlns:a16="http://schemas.microsoft.com/office/drawing/2014/main" id="{B0B86D89-EEC7-4D81-948E-9500AEF7ECE4}"/>
                </a:ext>
              </a:extLst>
            </p:cNvPr>
            <p:cNvSpPr/>
            <p:nvPr/>
          </p:nvSpPr>
          <p:spPr>
            <a:xfrm>
              <a:off x="6479996" y="8874555"/>
              <a:ext cx="76412" cy="101883"/>
            </a:xfrm>
            <a:custGeom>
              <a:avLst/>
              <a:gdLst>
                <a:gd name="connsiteX0" fmla="*/ 0 w 76412"/>
                <a:gd name="connsiteY0" fmla="*/ 122005 h 101882"/>
                <a:gd name="connsiteX1" fmla="*/ 0 w 76412"/>
                <a:gd name="connsiteY1" fmla="*/ 0 h 101882"/>
                <a:gd name="connsiteX2" fmla="*/ 24707 w 76412"/>
                <a:gd name="connsiteY2" fmla="*/ 0 h 101882"/>
                <a:gd name="connsiteX3" fmla="*/ 24707 w 76412"/>
                <a:gd name="connsiteY3" fmla="*/ 101119 h 101882"/>
                <a:gd name="connsiteX4" fmla="*/ 86346 w 76412"/>
                <a:gd name="connsiteY4" fmla="*/ 101119 h 101882"/>
                <a:gd name="connsiteX5" fmla="*/ 86346 w 76412"/>
                <a:gd name="connsiteY5" fmla="*/ 122005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412" h="101882">
                  <a:moveTo>
                    <a:pt x="0" y="122005"/>
                  </a:moveTo>
                  <a:lnTo>
                    <a:pt x="0" y="0"/>
                  </a:lnTo>
                  <a:lnTo>
                    <a:pt x="24707" y="0"/>
                  </a:lnTo>
                  <a:lnTo>
                    <a:pt x="24707" y="101119"/>
                  </a:lnTo>
                  <a:lnTo>
                    <a:pt x="86346" y="101119"/>
                  </a:lnTo>
                  <a:lnTo>
                    <a:pt x="86346" y="122005"/>
                  </a:lnTo>
                  <a:close/>
                </a:path>
              </a:pathLst>
            </a:custGeom>
            <a:solidFill>
              <a:srgbClr val="FFFFFF"/>
            </a:solidFill>
            <a:ln w="25463" cap="flat">
              <a:noFill/>
              <a:prstDash val="solid"/>
              <a:miter/>
            </a:ln>
          </p:spPr>
          <p:txBody>
            <a:bodyPr rtlCol="0" anchor="ctr"/>
            <a:lstStyle/>
            <a:p>
              <a:endParaRPr lang="es-CO" dirty="0"/>
            </a:p>
          </p:txBody>
        </p:sp>
        <p:sp>
          <p:nvSpPr>
            <p:cNvPr id="90" name="Forma libre: forma 89">
              <a:extLst>
                <a:ext uri="{FF2B5EF4-FFF2-40B4-BE49-F238E27FC236}">
                  <a16:creationId xmlns="" xmlns:a16="http://schemas.microsoft.com/office/drawing/2014/main" id="{1B1D9DC9-9F9B-4FF6-B473-F4D7233EC22F}"/>
                </a:ext>
              </a:extLst>
            </p:cNvPr>
            <p:cNvSpPr/>
            <p:nvPr/>
          </p:nvSpPr>
          <p:spPr>
            <a:xfrm>
              <a:off x="6576530" y="8873537"/>
              <a:ext cx="101883" cy="101883"/>
            </a:xfrm>
            <a:custGeom>
              <a:avLst/>
              <a:gdLst>
                <a:gd name="connsiteX0" fmla="*/ 25216 w 101882"/>
                <a:gd name="connsiteY0" fmla="*/ 20886 h 101882"/>
                <a:gd name="connsiteX1" fmla="*/ 25216 w 101882"/>
                <a:gd name="connsiteY1" fmla="*/ 102137 h 101882"/>
                <a:gd name="connsiteX2" fmla="*/ 43810 w 101882"/>
                <a:gd name="connsiteY2" fmla="*/ 102137 h 101882"/>
                <a:gd name="connsiteX3" fmla="*/ 58837 w 101882"/>
                <a:gd name="connsiteY3" fmla="*/ 100864 h 101882"/>
                <a:gd name="connsiteX4" fmla="*/ 69026 w 101882"/>
                <a:gd name="connsiteY4" fmla="*/ 95770 h 101882"/>
                <a:gd name="connsiteX5" fmla="*/ 75648 w 101882"/>
                <a:gd name="connsiteY5" fmla="*/ 83799 h 101882"/>
                <a:gd name="connsiteX6" fmla="*/ 78195 w 101882"/>
                <a:gd name="connsiteY6" fmla="*/ 61384 h 101882"/>
                <a:gd name="connsiteX7" fmla="*/ 75648 w 101882"/>
                <a:gd name="connsiteY7" fmla="*/ 39480 h 101882"/>
                <a:gd name="connsiteX8" fmla="*/ 68516 w 101882"/>
                <a:gd name="connsiteY8" fmla="*/ 27508 h 101882"/>
                <a:gd name="connsiteX9" fmla="*/ 57054 w 101882"/>
                <a:gd name="connsiteY9" fmla="*/ 21650 h 101882"/>
                <a:gd name="connsiteX10" fmla="*/ 36678 w 101882"/>
                <a:gd name="connsiteY10" fmla="*/ 20631 h 101882"/>
                <a:gd name="connsiteX11" fmla="*/ 25216 w 101882"/>
                <a:gd name="connsiteY11" fmla="*/ 20631 h 101882"/>
                <a:gd name="connsiteX12" fmla="*/ 255 w 101882"/>
                <a:gd name="connsiteY12" fmla="*/ 0 h 101882"/>
                <a:gd name="connsiteX13" fmla="*/ 45593 w 101882"/>
                <a:gd name="connsiteY13" fmla="*/ 0 h 101882"/>
                <a:gd name="connsiteX14" fmla="*/ 69026 w 101882"/>
                <a:gd name="connsiteY14" fmla="*/ 2292 h 101882"/>
                <a:gd name="connsiteX15" fmla="*/ 87619 w 101882"/>
                <a:gd name="connsiteY15" fmla="*/ 13754 h 101882"/>
                <a:gd name="connsiteX16" fmla="*/ 99336 w 101882"/>
                <a:gd name="connsiteY16" fmla="*/ 33621 h 101882"/>
                <a:gd name="connsiteX17" fmla="*/ 103411 w 101882"/>
                <a:gd name="connsiteY17" fmla="*/ 62658 h 101882"/>
                <a:gd name="connsiteX18" fmla="*/ 99591 w 101882"/>
                <a:gd name="connsiteY18" fmla="*/ 88893 h 101882"/>
                <a:gd name="connsiteX19" fmla="*/ 86346 w 101882"/>
                <a:gd name="connsiteY19" fmla="*/ 110543 h 101882"/>
                <a:gd name="connsiteX20" fmla="*/ 68771 w 101882"/>
                <a:gd name="connsiteY20" fmla="*/ 120476 h 101882"/>
                <a:gd name="connsiteX21" fmla="*/ 46866 w 101882"/>
                <a:gd name="connsiteY21" fmla="*/ 123023 h 101882"/>
                <a:gd name="connsiteX22" fmla="*/ 0 w 101882"/>
                <a:gd name="connsiteY22" fmla="*/ 123023 h 101882"/>
                <a:gd name="connsiteX23" fmla="*/ 0 w 101882"/>
                <a:gd name="connsiteY23" fmla="*/ 0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1882" h="101882">
                  <a:moveTo>
                    <a:pt x="25216" y="20886"/>
                  </a:moveTo>
                  <a:lnTo>
                    <a:pt x="25216" y="102137"/>
                  </a:lnTo>
                  <a:lnTo>
                    <a:pt x="43810" y="102137"/>
                  </a:lnTo>
                  <a:cubicBezTo>
                    <a:pt x="50941" y="102137"/>
                    <a:pt x="55781" y="101628"/>
                    <a:pt x="58837" y="100864"/>
                  </a:cubicBezTo>
                  <a:cubicBezTo>
                    <a:pt x="62913" y="99845"/>
                    <a:pt x="66224" y="98317"/>
                    <a:pt x="69026" y="95770"/>
                  </a:cubicBezTo>
                  <a:cubicBezTo>
                    <a:pt x="71573" y="93223"/>
                    <a:pt x="73865" y="89402"/>
                    <a:pt x="75648" y="83799"/>
                  </a:cubicBezTo>
                  <a:cubicBezTo>
                    <a:pt x="77176" y="78195"/>
                    <a:pt x="78195" y="70809"/>
                    <a:pt x="78195" y="61384"/>
                  </a:cubicBezTo>
                  <a:cubicBezTo>
                    <a:pt x="78195" y="51960"/>
                    <a:pt x="77431" y="44574"/>
                    <a:pt x="75648" y="39480"/>
                  </a:cubicBezTo>
                  <a:cubicBezTo>
                    <a:pt x="73865" y="34385"/>
                    <a:pt x="71573" y="30310"/>
                    <a:pt x="68516" y="27508"/>
                  </a:cubicBezTo>
                  <a:cubicBezTo>
                    <a:pt x="65460" y="24707"/>
                    <a:pt x="61639" y="22924"/>
                    <a:pt x="57054" y="21650"/>
                  </a:cubicBezTo>
                  <a:cubicBezTo>
                    <a:pt x="53489" y="20886"/>
                    <a:pt x="46866" y="20631"/>
                    <a:pt x="36678" y="20631"/>
                  </a:cubicBezTo>
                  <a:lnTo>
                    <a:pt x="25216" y="20631"/>
                  </a:lnTo>
                  <a:close/>
                  <a:moveTo>
                    <a:pt x="255" y="0"/>
                  </a:moveTo>
                  <a:lnTo>
                    <a:pt x="45593" y="0"/>
                  </a:lnTo>
                  <a:cubicBezTo>
                    <a:pt x="55781" y="0"/>
                    <a:pt x="63677" y="764"/>
                    <a:pt x="69026" y="2292"/>
                  </a:cubicBezTo>
                  <a:cubicBezTo>
                    <a:pt x="76157" y="4330"/>
                    <a:pt x="82270" y="8151"/>
                    <a:pt x="87619" y="13754"/>
                  </a:cubicBezTo>
                  <a:cubicBezTo>
                    <a:pt x="92713" y="19103"/>
                    <a:pt x="96789" y="25980"/>
                    <a:pt x="99336" y="33621"/>
                  </a:cubicBezTo>
                  <a:cubicBezTo>
                    <a:pt x="102138" y="41517"/>
                    <a:pt x="103411" y="51196"/>
                    <a:pt x="103411" y="62658"/>
                  </a:cubicBezTo>
                  <a:cubicBezTo>
                    <a:pt x="103411" y="72846"/>
                    <a:pt x="102138" y="81506"/>
                    <a:pt x="99591" y="88893"/>
                  </a:cubicBezTo>
                  <a:cubicBezTo>
                    <a:pt x="96534" y="97807"/>
                    <a:pt x="92204" y="104939"/>
                    <a:pt x="86346" y="110543"/>
                  </a:cubicBezTo>
                  <a:cubicBezTo>
                    <a:pt x="82016" y="114873"/>
                    <a:pt x="76157" y="118184"/>
                    <a:pt x="68771" y="120476"/>
                  </a:cubicBezTo>
                  <a:cubicBezTo>
                    <a:pt x="63422" y="122259"/>
                    <a:pt x="56036" y="123023"/>
                    <a:pt x="46866" y="123023"/>
                  </a:cubicBezTo>
                  <a:lnTo>
                    <a:pt x="0" y="123023"/>
                  </a:lnTo>
                  <a:lnTo>
                    <a:pt x="0" y="0"/>
                  </a:lnTo>
                  <a:close/>
                </a:path>
              </a:pathLst>
            </a:custGeom>
            <a:solidFill>
              <a:srgbClr val="FFFFFF"/>
            </a:solidFill>
            <a:ln w="25463" cap="flat">
              <a:noFill/>
              <a:prstDash val="solid"/>
              <a:miter/>
            </a:ln>
          </p:spPr>
          <p:txBody>
            <a:bodyPr rtlCol="0" anchor="ctr"/>
            <a:lstStyle/>
            <a:p>
              <a:endParaRPr lang="es-CO" dirty="0"/>
            </a:p>
          </p:txBody>
        </p:sp>
        <p:sp>
          <p:nvSpPr>
            <p:cNvPr id="91" name="Forma libre: forma 90">
              <a:extLst>
                <a:ext uri="{FF2B5EF4-FFF2-40B4-BE49-F238E27FC236}">
                  <a16:creationId xmlns="" xmlns:a16="http://schemas.microsoft.com/office/drawing/2014/main" id="{6C2B44FB-5926-483D-888D-15D571305468}"/>
                </a:ext>
              </a:extLst>
            </p:cNvPr>
            <p:cNvSpPr/>
            <p:nvPr/>
          </p:nvSpPr>
          <p:spPr>
            <a:xfrm>
              <a:off x="6693186" y="8837368"/>
              <a:ext cx="25471" cy="152824"/>
            </a:xfrm>
            <a:custGeom>
              <a:avLst/>
              <a:gdLst>
                <a:gd name="connsiteX0" fmla="*/ 0 w 25470"/>
                <a:gd name="connsiteY0" fmla="*/ 36168 h 152824"/>
                <a:gd name="connsiteX1" fmla="*/ 24961 w 25470"/>
                <a:gd name="connsiteY1" fmla="*/ 36168 h 152824"/>
                <a:gd name="connsiteX2" fmla="*/ 24961 w 25470"/>
                <a:gd name="connsiteY2" fmla="*/ 159192 h 152824"/>
                <a:gd name="connsiteX3" fmla="*/ 0 w 25470"/>
                <a:gd name="connsiteY3" fmla="*/ 159192 h 152824"/>
                <a:gd name="connsiteX4" fmla="*/ 0 w 25470"/>
                <a:gd name="connsiteY4" fmla="*/ 36168 h 152824"/>
                <a:gd name="connsiteX5" fmla="*/ 6113 w 25470"/>
                <a:gd name="connsiteY5" fmla="*/ 24961 h 152824"/>
                <a:gd name="connsiteX6" fmla="*/ 17575 w 25470"/>
                <a:gd name="connsiteY6" fmla="*/ 0 h 152824"/>
                <a:gd name="connsiteX7" fmla="*/ 44064 w 25470"/>
                <a:gd name="connsiteY7" fmla="*/ 0 h 152824"/>
                <a:gd name="connsiteX8" fmla="*/ 21141 w 25470"/>
                <a:gd name="connsiteY8" fmla="*/ 24961 h 152824"/>
                <a:gd name="connsiteX9" fmla="*/ 6113 w 25470"/>
                <a:gd name="connsiteY9" fmla="*/ 24961 h 152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470" h="152824">
                  <a:moveTo>
                    <a:pt x="0" y="36168"/>
                  </a:moveTo>
                  <a:lnTo>
                    <a:pt x="24961" y="36168"/>
                  </a:lnTo>
                  <a:lnTo>
                    <a:pt x="24961" y="159192"/>
                  </a:lnTo>
                  <a:lnTo>
                    <a:pt x="0" y="159192"/>
                  </a:lnTo>
                  <a:lnTo>
                    <a:pt x="0" y="36168"/>
                  </a:lnTo>
                  <a:close/>
                  <a:moveTo>
                    <a:pt x="6113" y="24961"/>
                  </a:moveTo>
                  <a:lnTo>
                    <a:pt x="17575" y="0"/>
                  </a:lnTo>
                  <a:lnTo>
                    <a:pt x="44064" y="0"/>
                  </a:lnTo>
                  <a:lnTo>
                    <a:pt x="21141" y="24961"/>
                  </a:lnTo>
                  <a:lnTo>
                    <a:pt x="6113" y="24961"/>
                  </a:lnTo>
                  <a:close/>
                </a:path>
              </a:pathLst>
            </a:custGeom>
            <a:solidFill>
              <a:srgbClr val="FFFFFF"/>
            </a:solidFill>
            <a:ln w="25463" cap="flat">
              <a:noFill/>
              <a:prstDash val="solid"/>
              <a:miter/>
            </a:ln>
          </p:spPr>
          <p:txBody>
            <a:bodyPr rtlCol="0" anchor="ctr"/>
            <a:lstStyle/>
            <a:p>
              <a:endParaRPr lang="es-CO" dirty="0"/>
            </a:p>
          </p:txBody>
        </p:sp>
        <p:sp>
          <p:nvSpPr>
            <p:cNvPr id="92" name="Forma libre: forma 91">
              <a:extLst>
                <a:ext uri="{FF2B5EF4-FFF2-40B4-BE49-F238E27FC236}">
                  <a16:creationId xmlns="" xmlns:a16="http://schemas.microsoft.com/office/drawing/2014/main" id="{77457E8E-EA9F-4863-81A0-5DDE775AF0E5}"/>
                </a:ext>
              </a:extLst>
            </p:cNvPr>
            <p:cNvSpPr/>
            <p:nvPr/>
          </p:nvSpPr>
          <p:spPr>
            <a:xfrm>
              <a:off x="6722223" y="8873537"/>
              <a:ext cx="101883" cy="101883"/>
            </a:xfrm>
            <a:custGeom>
              <a:avLst/>
              <a:gdLst>
                <a:gd name="connsiteX0" fmla="*/ 77431 w 101882"/>
                <a:gd name="connsiteY0" fmla="*/ 74120 h 101882"/>
                <a:gd name="connsiteX1" fmla="*/ 60366 w 101882"/>
                <a:gd name="connsiteY1" fmla="*/ 28782 h 101882"/>
                <a:gd name="connsiteX2" fmla="*/ 43810 w 101882"/>
                <a:gd name="connsiteY2" fmla="*/ 74120 h 101882"/>
                <a:gd name="connsiteX3" fmla="*/ 77431 w 101882"/>
                <a:gd name="connsiteY3" fmla="*/ 74120 h 101882"/>
                <a:gd name="connsiteX4" fmla="*/ 123278 w 101882"/>
                <a:gd name="connsiteY4" fmla="*/ 123023 h 101882"/>
                <a:gd name="connsiteX5" fmla="*/ 96279 w 101882"/>
                <a:gd name="connsiteY5" fmla="*/ 123023 h 101882"/>
                <a:gd name="connsiteX6" fmla="*/ 85582 w 101882"/>
                <a:gd name="connsiteY6" fmla="*/ 95006 h 101882"/>
                <a:gd name="connsiteX7" fmla="*/ 36423 w 101882"/>
                <a:gd name="connsiteY7" fmla="*/ 95006 h 101882"/>
                <a:gd name="connsiteX8" fmla="*/ 26235 w 101882"/>
                <a:gd name="connsiteY8" fmla="*/ 123023 h 101882"/>
                <a:gd name="connsiteX9" fmla="*/ 0 w 101882"/>
                <a:gd name="connsiteY9" fmla="*/ 123023 h 101882"/>
                <a:gd name="connsiteX10" fmla="*/ 47885 w 101882"/>
                <a:gd name="connsiteY10" fmla="*/ 0 h 101882"/>
                <a:gd name="connsiteX11" fmla="*/ 74375 w 101882"/>
                <a:gd name="connsiteY11" fmla="*/ 0 h 101882"/>
                <a:gd name="connsiteX12" fmla="*/ 123278 w 101882"/>
                <a:gd name="connsiteY12" fmla="*/ 123023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882" h="101882">
                  <a:moveTo>
                    <a:pt x="77431" y="74120"/>
                  </a:moveTo>
                  <a:lnTo>
                    <a:pt x="60366" y="28782"/>
                  </a:lnTo>
                  <a:lnTo>
                    <a:pt x="43810" y="74120"/>
                  </a:lnTo>
                  <a:lnTo>
                    <a:pt x="77431" y="74120"/>
                  </a:lnTo>
                  <a:close/>
                  <a:moveTo>
                    <a:pt x="123278" y="123023"/>
                  </a:moveTo>
                  <a:lnTo>
                    <a:pt x="96279" y="123023"/>
                  </a:lnTo>
                  <a:lnTo>
                    <a:pt x="85582" y="95006"/>
                  </a:lnTo>
                  <a:lnTo>
                    <a:pt x="36423" y="95006"/>
                  </a:lnTo>
                  <a:lnTo>
                    <a:pt x="26235" y="123023"/>
                  </a:lnTo>
                  <a:lnTo>
                    <a:pt x="0" y="123023"/>
                  </a:lnTo>
                  <a:lnTo>
                    <a:pt x="47885" y="0"/>
                  </a:lnTo>
                  <a:lnTo>
                    <a:pt x="74375" y="0"/>
                  </a:lnTo>
                  <a:lnTo>
                    <a:pt x="123278" y="123023"/>
                  </a:lnTo>
                  <a:close/>
                </a:path>
              </a:pathLst>
            </a:custGeom>
            <a:solidFill>
              <a:srgbClr val="FFFFFF"/>
            </a:solidFill>
            <a:ln w="25463" cap="flat">
              <a:noFill/>
              <a:prstDash val="solid"/>
              <a:miter/>
            </a:ln>
          </p:spPr>
          <p:txBody>
            <a:bodyPr rtlCol="0" anchor="ctr"/>
            <a:lstStyle/>
            <a:p>
              <a:endParaRPr lang="es-CO" dirty="0"/>
            </a:p>
          </p:txBody>
        </p:sp>
        <p:sp>
          <p:nvSpPr>
            <p:cNvPr id="93" name="Forma libre: forma 92">
              <a:extLst>
                <a:ext uri="{FF2B5EF4-FFF2-40B4-BE49-F238E27FC236}">
                  <a16:creationId xmlns="" xmlns:a16="http://schemas.microsoft.com/office/drawing/2014/main" id="{991DF530-1010-415D-A6F4-2E20F6D42627}"/>
                </a:ext>
              </a:extLst>
            </p:cNvPr>
            <p:cNvSpPr/>
            <p:nvPr/>
          </p:nvSpPr>
          <p:spPr>
            <a:xfrm>
              <a:off x="6885236" y="8873537"/>
              <a:ext cx="101883" cy="101883"/>
            </a:xfrm>
            <a:custGeom>
              <a:avLst/>
              <a:gdLst>
                <a:gd name="connsiteX0" fmla="*/ 0 w 101882"/>
                <a:gd name="connsiteY0" fmla="*/ 123023 h 101882"/>
                <a:gd name="connsiteX1" fmla="*/ 0 w 101882"/>
                <a:gd name="connsiteY1" fmla="*/ 0 h 101882"/>
                <a:gd name="connsiteX2" fmla="*/ 37187 w 101882"/>
                <a:gd name="connsiteY2" fmla="*/ 0 h 101882"/>
                <a:gd name="connsiteX3" fmla="*/ 59347 w 101882"/>
                <a:gd name="connsiteY3" fmla="*/ 84053 h 101882"/>
                <a:gd name="connsiteX4" fmla="*/ 81506 w 101882"/>
                <a:gd name="connsiteY4" fmla="*/ 0 h 101882"/>
                <a:gd name="connsiteX5" fmla="*/ 118694 w 101882"/>
                <a:gd name="connsiteY5" fmla="*/ 0 h 101882"/>
                <a:gd name="connsiteX6" fmla="*/ 118694 w 101882"/>
                <a:gd name="connsiteY6" fmla="*/ 123023 h 101882"/>
                <a:gd name="connsiteX7" fmla="*/ 95515 w 101882"/>
                <a:gd name="connsiteY7" fmla="*/ 123023 h 101882"/>
                <a:gd name="connsiteX8" fmla="*/ 95515 w 101882"/>
                <a:gd name="connsiteY8" fmla="*/ 26235 h 101882"/>
                <a:gd name="connsiteX9" fmla="*/ 71063 w 101882"/>
                <a:gd name="connsiteY9" fmla="*/ 123023 h 101882"/>
                <a:gd name="connsiteX10" fmla="*/ 47121 w 101882"/>
                <a:gd name="connsiteY10" fmla="*/ 123023 h 101882"/>
                <a:gd name="connsiteX11" fmla="*/ 22924 w 101882"/>
                <a:gd name="connsiteY11" fmla="*/ 26235 h 101882"/>
                <a:gd name="connsiteX12" fmla="*/ 22924 w 101882"/>
                <a:gd name="connsiteY12" fmla="*/ 123023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882" h="101882">
                  <a:moveTo>
                    <a:pt x="0" y="123023"/>
                  </a:moveTo>
                  <a:lnTo>
                    <a:pt x="0" y="0"/>
                  </a:lnTo>
                  <a:lnTo>
                    <a:pt x="37187" y="0"/>
                  </a:lnTo>
                  <a:lnTo>
                    <a:pt x="59347" y="84053"/>
                  </a:lnTo>
                  <a:lnTo>
                    <a:pt x="81506" y="0"/>
                  </a:lnTo>
                  <a:lnTo>
                    <a:pt x="118694" y="0"/>
                  </a:lnTo>
                  <a:lnTo>
                    <a:pt x="118694" y="123023"/>
                  </a:lnTo>
                  <a:lnTo>
                    <a:pt x="95515" y="123023"/>
                  </a:lnTo>
                  <a:lnTo>
                    <a:pt x="95515" y="26235"/>
                  </a:lnTo>
                  <a:lnTo>
                    <a:pt x="71063" y="123023"/>
                  </a:lnTo>
                  <a:lnTo>
                    <a:pt x="47121" y="123023"/>
                  </a:lnTo>
                  <a:lnTo>
                    <a:pt x="22924" y="26235"/>
                  </a:lnTo>
                  <a:lnTo>
                    <a:pt x="22924" y="123023"/>
                  </a:lnTo>
                  <a:close/>
                </a:path>
              </a:pathLst>
            </a:custGeom>
            <a:solidFill>
              <a:srgbClr val="FFFFFF"/>
            </a:solidFill>
            <a:ln w="25463" cap="flat">
              <a:noFill/>
              <a:prstDash val="solid"/>
              <a:miter/>
            </a:ln>
          </p:spPr>
          <p:txBody>
            <a:bodyPr rtlCol="0" anchor="ctr"/>
            <a:lstStyle/>
            <a:p>
              <a:endParaRPr lang="es-CO" dirty="0"/>
            </a:p>
          </p:txBody>
        </p:sp>
        <p:sp>
          <p:nvSpPr>
            <p:cNvPr id="94" name="Forma libre: forma 93">
              <a:extLst>
                <a:ext uri="{FF2B5EF4-FFF2-40B4-BE49-F238E27FC236}">
                  <a16:creationId xmlns="" xmlns:a16="http://schemas.microsoft.com/office/drawing/2014/main" id="{3DA9D87A-204A-4ED2-9C36-700EF6AD7908}"/>
                </a:ext>
              </a:extLst>
            </p:cNvPr>
            <p:cNvSpPr/>
            <p:nvPr/>
          </p:nvSpPr>
          <p:spPr>
            <a:xfrm>
              <a:off x="7009278" y="8873537"/>
              <a:ext cx="101883" cy="101883"/>
            </a:xfrm>
            <a:custGeom>
              <a:avLst/>
              <a:gdLst>
                <a:gd name="connsiteX0" fmla="*/ 77431 w 101882"/>
                <a:gd name="connsiteY0" fmla="*/ 74120 h 101882"/>
                <a:gd name="connsiteX1" fmla="*/ 60366 w 101882"/>
                <a:gd name="connsiteY1" fmla="*/ 28782 h 101882"/>
                <a:gd name="connsiteX2" fmla="*/ 43810 w 101882"/>
                <a:gd name="connsiteY2" fmla="*/ 74120 h 101882"/>
                <a:gd name="connsiteX3" fmla="*/ 77431 w 101882"/>
                <a:gd name="connsiteY3" fmla="*/ 74120 h 101882"/>
                <a:gd name="connsiteX4" fmla="*/ 123278 w 101882"/>
                <a:gd name="connsiteY4" fmla="*/ 123023 h 101882"/>
                <a:gd name="connsiteX5" fmla="*/ 96279 w 101882"/>
                <a:gd name="connsiteY5" fmla="*/ 123023 h 101882"/>
                <a:gd name="connsiteX6" fmla="*/ 85582 w 101882"/>
                <a:gd name="connsiteY6" fmla="*/ 95006 h 101882"/>
                <a:gd name="connsiteX7" fmla="*/ 36423 w 101882"/>
                <a:gd name="connsiteY7" fmla="*/ 95006 h 101882"/>
                <a:gd name="connsiteX8" fmla="*/ 26235 w 101882"/>
                <a:gd name="connsiteY8" fmla="*/ 123023 h 101882"/>
                <a:gd name="connsiteX9" fmla="*/ 0 w 101882"/>
                <a:gd name="connsiteY9" fmla="*/ 123023 h 101882"/>
                <a:gd name="connsiteX10" fmla="*/ 47885 w 101882"/>
                <a:gd name="connsiteY10" fmla="*/ 0 h 101882"/>
                <a:gd name="connsiteX11" fmla="*/ 74375 w 101882"/>
                <a:gd name="connsiteY11" fmla="*/ 0 h 101882"/>
                <a:gd name="connsiteX12" fmla="*/ 123278 w 101882"/>
                <a:gd name="connsiteY12" fmla="*/ 123023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882" h="101882">
                  <a:moveTo>
                    <a:pt x="77431" y="74120"/>
                  </a:moveTo>
                  <a:lnTo>
                    <a:pt x="60366" y="28782"/>
                  </a:lnTo>
                  <a:lnTo>
                    <a:pt x="43810" y="74120"/>
                  </a:lnTo>
                  <a:lnTo>
                    <a:pt x="77431" y="74120"/>
                  </a:lnTo>
                  <a:close/>
                  <a:moveTo>
                    <a:pt x="123278" y="123023"/>
                  </a:moveTo>
                  <a:lnTo>
                    <a:pt x="96279" y="123023"/>
                  </a:lnTo>
                  <a:lnTo>
                    <a:pt x="85582" y="95006"/>
                  </a:lnTo>
                  <a:lnTo>
                    <a:pt x="36423" y="95006"/>
                  </a:lnTo>
                  <a:lnTo>
                    <a:pt x="26235" y="123023"/>
                  </a:lnTo>
                  <a:lnTo>
                    <a:pt x="0" y="123023"/>
                  </a:lnTo>
                  <a:lnTo>
                    <a:pt x="47885" y="0"/>
                  </a:lnTo>
                  <a:lnTo>
                    <a:pt x="74375" y="0"/>
                  </a:lnTo>
                  <a:lnTo>
                    <a:pt x="123278" y="123023"/>
                  </a:lnTo>
                  <a:close/>
                </a:path>
              </a:pathLst>
            </a:custGeom>
            <a:solidFill>
              <a:srgbClr val="FFFFFF"/>
            </a:solidFill>
            <a:ln w="25463" cap="flat">
              <a:noFill/>
              <a:prstDash val="solid"/>
              <a:miter/>
            </a:ln>
          </p:spPr>
          <p:txBody>
            <a:bodyPr rtlCol="0" anchor="ctr"/>
            <a:lstStyle/>
            <a:p>
              <a:endParaRPr lang="es-CO" dirty="0"/>
            </a:p>
          </p:txBody>
        </p:sp>
        <p:sp>
          <p:nvSpPr>
            <p:cNvPr id="95" name="Forma libre: forma 94">
              <a:extLst>
                <a:ext uri="{FF2B5EF4-FFF2-40B4-BE49-F238E27FC236}">
                  <a16:creationId xmlns="" xmlns:a16="http://schemas.microsoft.com/office/drawing/2014/main" id="{2E5F3592-9FC4-422F-84CD-DA8EA9178160}"/>
                </a:ext>
              </a:extLst>
            </p:cNvPr>
            <p:cNvSpPr/>
            <p:nvPr/>
          </p:nvSpPr>
          <p:spPr>
            <a:xfrm>
              <a:off x="7109888" y="8873537"/>
              <a:ext cx="101883" cy="101883"/>
            </a:xfrm>
            <a:custGeom>
              <a:avLst/>
              <a:gdLst>
                <a:gd name="connsiteX0" fmla="*/ 44828 w 101882"/>
                <a:gd name="connsiteY0" fmla="*/ 123023 h 101882"/>
                <a:gd name="connsiteX1" fmla="*/ 44828 w 101882"/>
                <a:gd name="connsiteY1" fmla="*/ 71318 h 101882"/>
                <a:gd name="connsiteX2" fmla="*/ 0 w 101882"/>
                <a:gd name="connsiteY2" fmla="*/ 0 h 101882"/>
                <a:gd name="connsiteX3" fmla="*/ 29037 w 101882"/>
                <a:gd name="connsiteY3" fmla="*/ 0 h 101882"/>
                <a:gd name="connsiteX4" fmla="*/ 58073 w 101882"/>
                <a:gd name="connsiteY4" fmla="*/ 48649 h 101882"/>
                <a:gd name="connsiteX5" fmla="*/ 86346 w 101882"/>
                <a:gd name="connsiteY5" fmla="*/ 0 h 101882"/>
                <a:gd name="connsiteX6" fmla="*/ 115128 w 101882"/>
                <a:gd name="connsiteY6" fmla="*/ 0 h 101882"/>
                <a:gd name="connsiteX7" fmla="*/ 69790 w 101882"/>
                <a:gd name="connsiteY7" fmla="*/ 71318 h 101882"/>
                <a:gd name="connsiteX8" fmla="*/ 69790 w 101882"/>
                <a:gd name="connsiteY8" fmla="*/ 123023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882" h="101882">
                  <a:moveTo>
                    <a:pt x="44828" y="123023"/>
                  </a:moveTo>
                  <a:lnTo>
                    <a:pt x="44828" y="71318"/>
                  </a:lnTo>
                  <a:lnTo>
                    <a:pt x="0" y="0"/>
                  </a:lnTo>
                  <a:lnTo>
                    <a:pt x="29037" y="0"/>
                  </a:lnTo>
                  <a:lnTo>
                    <a:pt x="58073" y="48649"/>
                  </a:lnTo>
                  <a:lnTo>
                    <a:pt x="86346" y="0"/>
                  </a:lnTo>
                  <a:lnTo>
                    <a:pt x="115128" y="0"/>
                  </a:lnTo>
                  <a:lnTo>
                    <a:pt x="69790" y="71318"/>
                  </a:lnTo>
                  <a:lnTo>
                    <a:pt x="69790" y="123023"/>
                  </a:lnTo>
                  <a:close/>
                </a:path>
              </a:pathLst>
            </a:custGeom>
            <a:solidFill>
              <a:srgbClr val="FFFFFF"/>
            </a:solidFill>
            <a:ln w="25463" cap="flat">
              <a:noFill/>
              <a:prstDash val="solid"/>
              <a:miter/>
            </a:ln>
          </p:spPr>
          <p:txBody>
            <a:bodyPr rtlCol="0" anchor="ctr"/>
            <a:lstStyle/>
            <a:p>
              <a:endParaRPr lang="es-CO" dirty="0"/>
            </a:p>
          </p:txBody>
        </p:sp>
        <p:sp>
          <p:nvSpPr>
            <p:cNvPr id="96" name="Forma libre: forma 95">
              <a:extLst>
                <a:ext uri="{FF2B5EF4-FFF2-40B4-BE49-F238E27FC236}">
                  <a16:creationId xmlns="" xmlns:a16="http://schemas.microsoft.com/office/drawing/2014/main" id="{232035F9-9CAB-4CAB-AF4C-9BFA119E57EE}"/>
                </a:ext>
              </a:extLst>
            </p:cNvPr>
            <p:cNvSpPr/>
            <p:nvPr/>
          </p:nvSpPr>
          <p:spPr>
            <a:xfrm>
              <a:off x="7225015" y="8871499"/>
              <a:ext cx="101883" cy="101883"/>
            </a:xfrm>
            <a:custGeom>
              <a:avLst/>
              <a:gdLst>
                <a:gd name="connsiteX0" fmla="*/ 25471 w 101882"/>
                <a:gd name="connsiteY0" fmla="*/ 63422 h 101882"/>
                <a:gd name="connsiteX1" fmla="*/ 35150 w 101882"/>
                <a:gd name="connsiteY1" fmla="*/ 95006 h 101882"/>
                <a:gd name="connsiteX2" fmla="*/ 59602 w 101882"/>
                <a:gd name="connsiteY2" fmla="*/ 105703 h 101882"/>
                <a:gd name="connsiteX3" fmla="*/ 83799 w 101882"/>
                <a:gd name="connsiteY3" fmla="*/ 95006 h 101882"/>
                <a:gd name="connsiteX4" fmla="*/ 93223 w 101882"/>
                <a:gd name="connsiteY4" fmla="*/ 62913 h 101882"/>
                <a:gd name="connsiteX5" fmla="*/ 84053 w 101882"/>
                <a:gd name="connsiteY5" fmla="*/ 31329 h 101882"/>
                <a:gd name="connsiteX6" fmla="*/ 59347 w 101882"/>
                <a:gd name="connsiteY6" fmla="*/ 20886 h 101882"/>
                <a:gd name="connsiteX7" fmla="*/ 34640 w 101882"/>
                <a:gd name="connsiteY7" fmla="*/ 31329 h 101882"/>
                <a:gd name="connsiteX8" fmla="*/ 25471 w 101882"/>
                <a:gd name="connsiteY8" fmla="*/ 63422 h 101882"/>
                <a:gd name="connsiteX9" fmla="*/ 0 w 101882"/>
                <a:gd name="connsiteY9" fmla="*/ 64441 h 101882"/>
                <a:gd name="connsiteX10" fmla="*/ 5603 w 101882"/>
                <a:gd name="connsiteY10" fmla="*/ 32857 h 101882"/>
                <a:gd name="connsiteX11" fmla="*/ 17065 w 101882"/>
                <a:gd name="connsiteY11" fmla="*/ 16047 h 101882"/>
                <a:gd name="connsiteX12" fmla="*/ 33112 w 101882"/>
                <a:gd name="connsiteY12" fmla="*/ 4839 h 101882"/>
                <a:gd name="connsiteX13" fmla="*/ 59602 w 101882"/>
                <a:gd name="connsiteY13" fmla="*/ 0 h 101882"/>
                <a:gd name="connsiteX14" fmla="*/ 103156 w 101882"/>
                <a:gd name="connsiteY14" fmla="*/ 16811 h 101882"/>
                <a:gd name="connsiteX15" fmla="*/ 119458 w 101882"/>
                <a:gd name="connsiteY15" fmla="*/ 63677 h 101882"/>
                <a:gd name="connsiteX16" fmla="*/ 103411 w 101882"/>
                <a:gd name="connsiteY16" fmla="*/ 110288 h 101882"/>
                <a:gd name="connsiteX17" fmla="*/ 60111 w 101882"/>
                <a:gd name="connsiteY17" fmla="*/ 127099 h 101882"/>
                <a:gd name="connsiteX18" fmla="*/ 16301 w 101882"/>
                <a:gd name="connsiteY18" fmla="*/ 110543 h 101882"/>
                <a:gd name="connsiteX19" fmla="*/ 0 w 101882"/>
                <a:gd name="connsiteY19" fmla="*/ 64441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1882" h="101882">
                  <a:moveTo>
                    <a:pt x="25471" y="63422"/>
                  </a:moveTo>
                  <a:cubicBezTo>
                    <a:pt x="25471" y="77431"/>
                    <a:pt x="28782" y="87874"/>
                    <a:pt x="35150" y="95006"/>
                  </a:cubicBezTo>
                  <a:cubicBezTo>
                    <a:pt x="41517" y="102137"/>
                    <a:pt x="49668" y="105703"/>
                    <a:pt x="59602" y="105703"/>
                  </a:cubicBezTo>
                  <a:cubicBezTo>
                    <a:pt x="69280" y="105703"/>
                    <a:pt x="77686" y="102137"/>
                    <a:pt x="83799" y="95006"/>
                  </a:cubicBezTo>
                  <a:cubicBezTo>
                    <a:pt x="90166" y="87874"/>
                    <a:pt x="93223" y="77176"/>
                    <a:pt x="93223" y="62913"/>
                  </a:cubicBezTo>
                  <a:cubicBezTo>
                    <a:pt x="93223" y="48904"/>
                    <a:pt x="90166" y="38461"/>
                    <a:pt x="84053" y="31329"/>
                  </a:cubicBezTo>
                  <a:cubicBezTo>
                    <a:pt x="77940" y="24452"/>
                    <a:pt x="69535" y="20886"/>
                    <a:pt x="59347" y="20886"/>
                  </a:cubicBezTo>
                  <a:cubicBezTo>
                    <a:pt x="49159" y="20886"/>
                    <a:pt x="40753" y="24452"/>
                    <a:pt x="34640" y="31329"/>
                  </a:cubicBezTo>
                  <a:cubicBezTo>
                    <a:pt x="28527" y="38715"/>
                    <a:pt x="25471" y="49413"/>
                    <a:pt x="25471" y="63422"/>
                  </a:cubicBezTo>
                  <a:moveTo>
                    <a:pt x="0" y="64441"/>
                  </a:moveTo>
                  <a:cubicBezTo>
                    <a:pt x="0" y="51960"/>
                    <a:pt x="2038" y="41263"/>
                    <a:pt x="5603" y="32857"/>
                  </a:cubicBezTo>
                  <a:cubicBezTo>
                    <a:pt x="8405" y="26490"/>
                    <a:pt x="12226" y="20886"/>
                    <a:pt x="17065" y="16047"/>
                  </a:cubicBezTo>
                  <a:cubicBezTo>
                    <a:pt x="21905" y="10952"/>
                    <a:pt x="27254" y="7387"/>
                    <a:pt x="33112" y="4839"/>
                  </a:cubicBezTo>
                  <a:cubicBezTo>
                    <a:pt x="40753" y="1528"/>
                    <a:pt x="49668" y="0"/>
                    <a:pt x="59602" y="0"/>
                  </a:cubicBezTo>
                  <a:cubicBezTo>
                    <a:pt x="77686" y="0"/>
                    <a:pt x="92204" y="5604"/>
                    <a:pt x="103156" y="16811"/>
                  </a:cubicBezTo>
                  <a:cubicBezTo>
                    <a:pt x="114109" y="28018"/>
                    <a:pt x="119458" y="43810"/>
                    <a:pt x="119458" y="63677"/>
                  </a:cubicBezTo>
                  <a:cubicBezTo>
                    <a:pt x="119458" y="83544"/>
                    <a:pt x="114109" y="99081"/>
                    <a:pt x="103411" y="110288"/>
                  </a:cubicBezTo>
                  <a:cubicBezTo>
                    <a:pt x="92713" y="121495"/>
                    <a:pt x="78195" y="127099"/>
                    <a:pt x="60111" y="127099"/>
                  </a:cubicBezTo>
                  <a:cubicBezTo>
                    <a:pt x="41772" y="127099"/>
                    <a:pt x="27254" y="121495"/>
                    <a:pt x="16301" y="110543"/>
                  </a:cubicBezTo>
                  <a:cubicBezTo>
                    <a:pt x="5349" y="99336"/>
                    <a:pt x="0" y="84053"/>
                    <a:pt x="0" y="64441"/>
                  </a:cubicBezTo>
                </a:path>
              </a:pathLst>
            </a:custGeom>
            <a:solidFill>
              <a:srgbClr val="FFFFFF"/>
            </a:solidFill>
            <a:ln w="25463" cap="flat">
              <a:noFill/>
              <a:prstDash val="solid"/>
              <a:miter/>
            </a:ln>
          </p:spPr>
          <p:txBody>
            <a:bodyPr rtlCol="0" anchor="ctr"/>
            <a:lstStyle/>
            <a:p>
              <a:endParaRPr lang="es-CO" dirty="0"/>
            </a:p>
          </p:txBody>
        </p:sp>
        <p:sp>
          <p:nvSpPr>
            <p:cNvPr id="97" name="Forma libre: forma 96">
              <a:extLst>
                <a:ext uri="{FF2B5EF4-FFF2-40B4-BE49-F238E27FC236}">
                  <a16:creationId xmlns="" xmlns:a16="http://schemas.microsoft.com/office/drawing/2014/main" id="{57B54DC4-53E5-4DAF-A885-A4392517D51D}"/>
                </a:ext>
              </a:extLst>
            </p:cNvPr>
            <p:cNvSpPr/>
            <p:nvPr/>
          </p:nvSpPr>
          <p:spPr>
            <a:xfrm>
              <a:off x="7356444" y="8873537"/>
              <a:ext cx="101883" cy="101883"/>
            </a:xfrm>
            <a:custGeom>
              <a:avLst/>
              <a:gdLst>
                <a:gd name="connsiteX0" fmla="*/ 24961 w 101882"/>
                <a:gd name="connsiteY0" fmla="*/ 52215 h 101882"/>
                <a:gd name="connsiteX1" fmla="*/ 43300 w 101882"/>
                <a:gd name="connsiteY1" fmla="*/ 52215 h 101882"/>
                <a:gd name="connsiteX2" fmla="*/ 65460 w 101882"/>
                <a:gd name="connsiteY2" fmla="*/ 50687 h 101882"/>
                <a:gd name="connsiteX3" fmla="*/ 72592 w 101882"/>
                <a:gd name="connsiteY3" fmla="*/ 45338 h 101882"/>
                <a:gd name="connsiteX4" fmla="*/ 75139 w 101882"/>
                <a:gd name="connsiteY4" fmla="*/ 36168 h 101882"/>
                <a:gd name="connsiteX5" fmla="*/ 71827 w 101882"/>
                <a:gd name="connsiteY5" fmla="*/ 26235 h 101882"/>
                <a:gd name="connsiteX6" fmla="*/ 62658 w 101882"/>
                <a:gd name="connsiteY6" fmla="*/ 21395 h 101882"/>
                <a:gd name="connsiteX7" fmla="*/ 44574 w 101882"/>
                <a:gd name="connsiteY7" fmla="*/ 21141 h 101882"/>
                <a:gd name="connsiteX8" fmla="*/ 25216 w 101882"/>
                <a:gd name="connsiteY8" fmla="*/ 21141 h 101882"/>
                <a:gd name="connsiteX9" fmla="*/ 25216 w 101882"/>
                <a:gd name="connsiteY9" fmla="*/ 52215 h 101882"/>
                <a:gd name="connsiteX10" fmla="*/ 0 w 101882"/>
                <a:gd name="connsiteY10" fmla="*/ 123023 h 101882"/>
                <a:gd name="connsiteX11" fmla="*/ 0 w 101882"/>
                <a:gd name="connsiteY11" fmla="*/ 0 h 101882"/>
                <a:gd name="connsiteX12" fmla="*/ 52215 w 101882"/>
                <a:gd name="connsiteY12" fmla="*/ 0 h 101882"/>
                <a:gd name="connsiteX13" fmla="*/ 80997 w 101882"/>
                <a:gd name="connsiteY13" fmla="*/ 3311 h 101882"/>
                <a:gd name="connsiteX14" fmla="*/ 95260 w 101882"/>
                <a:gd name="connsiteY14" fmla="*/ 15028 h 101882"/>
                <a:gd name="connsiteX15" fmla="*/ 100609 w 101882"/>
                <a:gd name="connsiteY15" fmla="*/ 34385 h 101882"/>
                <a:gd name="connsiteX16" fmla="*/ 92459 w 101882"/>
                <a:gd name="connsiteY16" fmla="*/ 57309 h 101882"/>
                <a:gd name="connsiteX17" fmla="*/ 68262 w 101882"/>
                <a:gd name="connsiteY17" fmla="*/ 68771 h 101882"/>
                <a:gd name="connsiteX18" fmla="*/ 81506 w 101882"/>
                <a:gd name="connsiteY18" fmla="*/ 79214 h 101882"/>
                <a:gd name="connsiteX19" fmla="*/ 95515 w 101882"/>
                <a:gd name="connsiteY19" fmla="*/ 99081 h 101882"/>
                <a:gd name="connsiteX20" fmla="*/ 110543 w 101882"/>
                <a:gd name="connsiteY20" fmla="*/ 123023 h 101882"/>
                <a:gd name="connsiteX21" fmla="*/ 80742 w 101882"/>
                <a:gd name="connsiteY21" fmla="*/ 123023 h 101882"/>
                <a:gd name="connsiteX22" fmla="*/ 62913 w 101882"/>
                <a:gd name="connsiteY22" fmla="*/ 96279 h 101882"/>
                <a:gd name="connsiteX23" fmla="*/ 49923 w 101882"/>
                <a:gd name="connsiteY23" fmla="*/ 78195 h 101882"/>
                <a:gd name="connsiteX24" fmla="*/ 42536 w 101882"/>
                <a:gd name="connsiteY24" fmla="*/ 73101 h 101882"/>
                <a:gd name="connsiteX25" fmla="*/ 29801 w 101882"/>
                <a:gd name="connsiteY25" fmla="*/ 71827 h 101882"/>
                <a:gd name="connsiteX26" fmla="*/ 24707 w 101882"/>
                <a:gd name="connsiteY26" fmla="*/ 71827 h 101882"/>
                <a:gd name="connsiteX27" fmla="*/ 24707 w 101882"/>
                <a:gd name="connsiteY27" fmla="*/ 123023 h 101882"/>
                <a:gd name="connsiteX28" fmla="*/ 0 w 101882"/>
                <a:gd name="connsiteY28" fmla="*/ 123023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1882" h="101882">
                  <a:moveTo>
                    <a:pt x="24961" y="52215"/>
                  </a:moveTo>
                  <a:lnTo>
                    <a:pt x="43300" y="52215"/>
                  </a:lnTo>
                  <a:cubicBezTo>
                    <a:pt x="55271" y="52215"/>
                    <a:pt x="62658" y="51705"/>
                    <a:pt x="65460" y="50687"/>
                  </a:cubicBezTo>
                  <a:cubicBezTo>
                    <a:pt x="68516" y="49668"/>
                    <a:pt x="70809" y="47885"/>
                    <a:pt x="72592" y="45338"/>
                  </a:cubicBezTo>
                  <a:cubicBezTo>
                    <a:pt x="74374" y="42791"/>
                    <a:pt x="75139" y="39734"/>
                    <a:pt x="75139" y="36168"/>
                  </a:cubicBezTo>
                  <a:cubicBezTo>
                    <a:pt x="75139" y="32093"/>
                    <a:pt x="74120" y="28782"/>
                    <a:pt x="71827" y="26235"/>
                  </a:cubicBezTo>
                  <a:cubicBezTo>
                    <a:pt x="69535" y="23688"/>
                    <a:pt x="66733" y="21905"/>
                    <a:pt x="62658" y="21395"/>
                  </a:cubicBezTo>
                  <a:cubicBezTo>
                    <a:pt x="60875" y="21141"/>
                    <a:pt x="54762" y="21141"/>
                    <a:pt x="44574" y="21141"/>
                  </a:cubicBezTo>
                  <a:lnTo>
                    <a:pt x="25216" y="21141"/>
                  </a:lnTo>
                  <a:lnTo>
                    <a:pt x="25216" y="52215"/>
                  </a:lnTo>
                  <a:close/>
                  <a:moveTo>
                    <a:pt x="0" y="123023"/>
                  </a:moveTo>
                  <a:lnTo>
                    <a:pt x="0" y="0"/>
                  </a:lnTo>
                  <a:lnTo>
                    <a:pt x="52215" y="0"/>
                  </a:lnTo>
                  <a:cubicBezTo>
                    <a:pt x="65460" y="0"/>
                    <a:pt x="74884" y="1019"/>
                    <a:pt x="80997" y="3311"/>
                  </a:cubicBezTo>
                  <a:cubicBezTo>
                    <a:pt x="86855" y="5603"/>
                    <a:pt x="91695" y="9424"/>
                    <a:pt x="95260" y="15028"/>
                  </a:cubicBezTo>
                  <a:cubicBezTo>
                    <a:pt x="98826" y="20631"/>
                    <a:pt x="100609" y="27254"/>
                    <a:pt x="100609" y="34385"/>
                  </a:cubicBezTo>
                  <a:cubicBezTo>
                    <a:pt x="100609" y="43555"/>
                    <a:pt x="97808" y="51196"/>
                    <a:pt x="92459" y="57309"/>
                  </a:cubicBezTo>
                  <a:cubicBezTo>
                    <a:pt x="87110" y="63167"/>
                    <a:pt x="78959" y="66988"/>
                    <a:pt x="68262" y="68771"/>
                  </a:cubicBezTo>
                  <a:cubicBezTo>
                    <a:pt x="73610" y="71827"/>
                    <a:pt x="77940" y="75393"/>
                    <a:pt x="81506" y="79214"/>
                  </a:cubicBezTo>
                  <a:cubicBezTo>
                    <a:pt x="85072" y="82780"/>
                    <a:pt x="89657" y="89402"/>
                    <a:pt x="95515" y="99081"/>
                  </a:cubicBezTo>
                  <a:lnTo>
                    <a:pt x="110543" y="123023"/>
                  </a:lnTo>
                  <a:lnTo>
                    <a:pt x="80742" y="123023"/>
                  </a:lnTo>
                  <a:lnTo>
                    <a:pt x="62913" y="96279"/>
                  </a:lnTo>
                  <a:cubicBezTo>
                    <a:pt x="56545" y="86600"/>
                    <a:pt x="52215" y="80742"/>
                    <a:pt x="49923" y="78195"/>
                  </a:cubicBezTo>
                  <a:cubicBezTo>
                    <a:pt x="47376" y="75648"/>
                    <a:pt x="45083" y="74120"/>
                    <a:pt x="42536" y="73101"/>
                  </a:cubicBezTo>
                  <a:cubicBezTo>
                    <a:pt x="39734" y="72337"/>
                    <a:pt x="35659" y="71827"/>
                    <a:pt x="29801" y="71827"/>
                  </a:cubicBezTo>
                  <a:lnTo>
                    <a:pt x="24707" y="71827"/>
                  </a:lnTo>
                  <a:lnTo>
                    <a:pt x="24707" y="123023"/>
                  </a:lnTo>
                  <a:lnTo>
                    <a:pt x="0" y="123023"/>
                  </a:lnTo>
                  <a:close/>
                </a:path>
              </a:pathLst>
            </a:custGeom>
            <a:solidFill>
              <a:srgbClr val="FFFFFF"/>
            </a:solidFill>
            <a:ln w="25463" cap="flat">
              <a:noFill/>
              <a:prstDash val="solid"/>
              <a:miter/>
            </a:ln>
          </p:spPr>
          <p:txBody>
            <a:bodyPr rtlCol="0" anchor="ctr"/>
            <a:lstStyle/>
            <a:p>
              <a:endParaRPr lang="es-CO" dirty="0"/>
            </a:p>
          </p:txBody>
        </p:sp>
        <p:sp>
          <p:nvSpPr>
            <p:cNvPr id="98" name="Forma libre: forma 97">
              <a:extLst>
                <a:ext uri="{FF2B5EF4-FFF2-40B4-BE49-F238E27FC236}">
                  <a16:creationId xmlns="" xmlns:a16="http://schemas.microsoft.com/office/drawing/2014/main" id="{45AA368D-8111-4400-B6DC-9B80F6E882BF}"/>
                </a:ext>
              </a:extLst>
            </p:cNvPr>
            <p:cNvSpPr/>
            <p:nvPr/>
          </p:nvSpPr>
          <p:spPr>
            <a:xfrm>
              <a:off x="7210497" y="9172308"/>
              <a:ext cx="25471" cy="25471"/>
            </a:xfrm>
            <a:custGeom>
              <a:avLst/>
              <a:gdLst>
                <a:gd name="connsiteX0" fmla="*/ 0 w 0"/>
                <a:gd name="connsiteY0" fmla="*/ 0 h 0"/>
                <a:gd name="connsiteX1" fmla="*/ 23178 w 0"/>
                <a:gd name="connsiteY1" fmla="*/ 0 h 0"/>
                <a:gd name="connsiteX2" fmla="*/ 23178 w 0"/>
                <a:gd name="connsiteY2" fmla="*/ 23178 h 0"/>
                <a:gd name="connsiteX3" fmla="*/ 0 w 0"/>
                <a:gd name="connsiteY3" fmla="*/ 23178 h 0"/>
              </a:gdLst>
              <a:ahLst/>
              <a:cxnLst>
                <a:cxn ang="0">
                  <a:pos x="connsiteX0" y="connsiteY0"/>
                </a:cxn>
                <a:cxn ang="0">
                  <a:pos x="connsiteX1" y="connsiteY1"/>
                </a:cxn>
                <a:cxn ang="0">
                  <a:pos x="connsiteX2" y="connsiteY2"/>
                </a:cxn>
                <a:cxn ang="0">
                  <a:pos x="connsiteX3" y="connsiteY3"/>
                </a:cxn>
              </a:cxnLst>
              <a:rect l="l" t="t" r="r" b="b"/>
              <a:pathLst>
                <a:path>
                  <a:moveTo>
                    <a:pt x="0" y="0"/>
                  </a:moveTo>
                  <a:lnTo>
                    <a:pt x="23178" y="0"/>
                  </a:lnTo>
                  <a:lnTo>
                    <a:pt x="23178" y="23178"/>
                  </a:lnTo>
                  <a:lnTo>
                    <a:pt x="0" y="23178"/>
                  </a:lnTo>
                  <a:close/>
                </a:path>
              </a:pathLst>
            </a:custGeom>
            <a:solidFill>
              <a:srgbClr val="FFFFFF"/>
            </a:solidFill>
            <a:ln w="25463" cap="flat">
              <a:noFill/>
              <a:prstDash val="solid"/>
              <a:miter/>
            </a:ln>
          </p:spPr>
          <p:txBody>
            <a:bodyPr rtlCol="0" anchor="ctr"/>
            <a:lstStyle/>
            <a:p>
              <a:endParaRPr lang="es-CO" dirty="0"/>
            </a:p>
          </p:txBody>
        </p:sp>
        <p:sp>
          <p:nvSpPr>
            <p:cNvPr id="99" name="Forma libre: forma 98">
              <a:extLst>
                <a:ext uri="{FF2B5EF4-FFF2-40B4-BE49-F238E27FC236}">
                  <a16:creationId xmlns="" xmlns:a16="http://schemas.microsoft.com/office/drawing/2014/main" id="{7BAB033B-288A-40CC-A616-13063492EBB0}"/>
                </a:ext>
              </a:extLst>
            </p:cNvPr>
            <p:cNvSpPr/>
            <p:nvPr/>
          </p:nvSpPr>
          <p:spPr>
            <a:xfrm>
              <a:off x="6096917" y="9074246"/>
              <a:ext cx="76412" cy="101883"/>
            </a:xfrm>
            <a:custGeom>
              <a:avLst/>
              <a:gdLst>
                <a:gd name="connsiteX0" fmla="*/ 24452 w 76412"/>
                <a:gd name="connsiteY0" fmla="*/ 20631 h 101882"/>
                <a:gd name="connsiteX1" fmla="*/ 24452 w 76412"/>
                <a:gd name="connsiteY1" fmla="*/ 100355 h 101882"/>
                <a:gd name="connsiteX2" fmla="*/ 42791 w 76412"/>
                <a:gd name="connsiteY2" fmla="*/ 100355 h 101882"/>
                <a:gd name="connsiteX3" fmla="*/ 57564 w 76412"/>
                <a:gd name="connsiteY3" fmla="*/ 99336 h 101882"/>
                <a:gd name="connsiteX4" fmla="*/ 67497 w 76412"/>
                <a:gd name="connsiteY4" fmla="*/ 94242 h 101882"/>
                <a:gd name="connsiteX5" fmla="*/ 73865 w 76412"/>
                <a:gd name="connsiteY5" fmla="*/ 82525 h 101882"/>
                <a:gd name="connsiteX6" fmla="*/ 76412 w 76412"/>
                <a:gd name="connsiteY6" fmla="*/ 60366 h 101882"/>
                <a:gd name="connsiteX7" fmla="*/ 73865 w 76412"/>
                <a:gd name="connsiteY7" fmla="*/ 38970 h 101882"/>
                <a:gd name="connsiteX8" fmla="*/ 66988 w 76412"/>
                <a:gd name="connsiteY8" fmla="*/ 27254 h 101882"/>
                <a:gd name="connsiteX9" fmla="*/ 55781 w 76412"/>
                <a:gd name="connsiteY9" fmla="*/ 21650 h 101882"/>
                <a:gd name="connsiteX10" fmla="*/ 35659 w 76412"/>
                <a:gd name="connsiteY10" fmla="*/ 20377 h 101882"/>
                <a:gd name="connsiteX11" fmla="*/ 24452 w 76412"/>
                <a:gd name="connsiteY11" fmla="*/ 20377 h 101882"/>
                <a:gd name="connsiteX12" fmla="*/ 0 w 76412"/>
                <a:gd name="connsiteY12" fmla="*/ 0 h 101882"/>
                <a:gd name="connsiteX13" fmla="*/ 44574 w 76412"/>
                <a:gd name="connsiteY13" fmla="*/ 0 h 101882"/>
                <a:gd name="connsiteX14" fmla="*/ 67497 w 76412"/>
                <a:gd name="connsiteY14" fmla="*/ 2292 h 101882"/>
                <a:gd name="connsiteX15" fmla="*/ 85836 w 76412"/>
                <a:gd name="connsiteY15" fmla="*/ 13500 h 101882"/>
                <a:gd name="connsiteX16" fmla="*/ 97298 w 76412"/>
                <a:gd name="connsiteY16" fmla="*/ 33112 h 101882"/>
                <a:gd name="connsiteX17" fmla="*/ 101374 w 76412"/>
                <a:gd name="connsiteY17" fmla="*/ 61639 h 101882"/>
                <a:gd name="connsiteX18" fmla="*/ 97553 w 76412"/>
                <a:gd name="connsiteY18" fmla="*/ 87365 h 101882"/>
                <a:gd name="connsiteX19" fmla="*/ 84563 w 76412"/>
                <a:gd name="connsiteY19" fmla="*/ 108760 h 101882"/>
                <a:gd name="connsiteX20" fmla="*/ 67497 w 76412"/>
                <a:gd name="connsiteY20" fmla="*/ 118439 h 101882"/>
                <a:gd name="connsiteX21" fmla="*/ 45847 w 76412"/>
                <a:gd name="connsiteY21" fmla="*/ 120986 h 101882"/>
                <a:gd name="connsiteX22" fmla="*/ 0 w 76412"/>
                <a:gd name="connsiteY22" fmla="*/ 120986 h 101882"/>
                <a:gd name="connsiteX23" fmla="*/ 0 w 76412"/>
                <a:gd name="connsiteY23" fmla="*/ 0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412" h="101882">
                  <a:moveTo>
                    <a:pt x="24452" y="20631"/>
                  </a:moveTo>
                  <a:lnTo>
                    <a:pt x="24452" y="100355"/>
                  </a:lnTo>
                  <a:lnTo>
                    <a:pt x="42791" y="100355"/>
                  </a:lnTo>
                  <a:cubicBezTo>
                    <a:pt x="49668" y="100355"/>
                    <a:pt x="54507" y="99845"/>
                    <a:pt x="57564" y="99336"/>
                  </a:cubicBezTo>
                  <a:cubicBezTo>
                    <a:pt x="61384" y="98317"/>
                    <a:pt x="64696" y="96789"/>
                    <a:pt x="67497" y="94242"/>
                  </a:cubicBezTo>
                  <a:cubicBezTo>
                    <a:pt x="70045" y="91949"/>
                    <a:pt x="72082" y="87874"/>
                    <a:pt x="73865" y="82525"/>
                  </a:cubicBezTo>
                  <a:cubicBezTo>
                    <a:pt x="75648" y="77176"/>
                    <a:pt x="76412" y="69535"/>
                    <a:pt x="76412" y="60366"/>
                  </a:cubicBezTo>
                  <a:cubicBezTo>
                    <a:pt x="76412" y="51196"/>
                    <a:pt x="75648" y="43810"/>
                    <a:pt x="73865" y="38970"/>
                  </a:cubicBezTo>
                  <a:cubicBezTo>
                    <a:pt x="72082" y="33876"/>
                    <a:pt x="70045" y="30055"/>
                    <a:pt x="66988" y="27254"/>
                  </a:cubicBezTo>
                  <a:cubicBezTo>
                    <a:pt x="63932" y="24452"/>
                    <a:pt x="60111" y="22669"/>
                    <a:pt x="55781" y="21650"/>
                  </a:cubicBezTo>
                  <a:cubicBezTo>
                    <a:pt x="52470" y="20886"/>
                    <a:pt x="45593" y="20377"/>
                    <a:pt x="35659" y="20377"/>
                  </a:cubicBezTo>
                  <a:lnTo>
                    <a:pt x="24452" y="20377"/>
                  </a:lnTo>
                  <a:close/>
                  <a:moveTo>
                    <a:pt x="0" y="0"/>
                  </a:moveTo>
                  <a:lnTo>
                    <a:pt x="44574" y="0"/>
                  </a:lnTo>
                  <a:cubicBezTo>
                    <a:pt x="54762" y="0"/>
                    <a:pt x="62149" y="764"/>
                    <a:pt x="67497" y="2292"/>
                  </a:cubicBezTo>
                  <a:cubicBezTo>
                    <a:pt x="74629" y="4330"/>
                    <a:pt x="80488" y="8151"/>
                    <a:pt x="85836" y="13500"/>
                  </a:cubicBezTo>
                  <a:cubicBezTo>
                    <a:pt x="90931" y="18848"/>
                    <a:pt x="94751" y="25471"/>
                    <a:pt x="97298" y="33112"/>
                  </a:cubicBezTo>
                  <a:cubicBezTo>
                    <a:pt x="100100" y="40753"/>
                    <a:pt x="101374" y="50432"/>
                    <a:pt x="101374" y="61639"/>
                  </a:cubicBezTo>
                  <a:cubicBezTo>
                    <a:pt x="101374" y="71827"/>
                    <a:pt x="100100" y="80233"/>
                    <a:pt x="97553" y="87365"/>
                  </a:cubicBezTo>
                  <a:cubicBezTo>
                    <a:pt x="94496" y="96025"/>
                    <a:pt x="90166" y="103156"/>
                    <a:pt x="84563" y="108760"/>
                  </a:cubicBezTo>
                  <a:cubicBezTo>
                    <a:pt x="80233" y="112835"/>
                    <a:pt x="74629" y="116146"/>
                    <a:pt x="67497" y="118439"/>
                  </a:cubicBezTo>
                  <a:cubicBezTo>
                    <a:pt x="62149" y="120222"/>
                    <a:pt x="55017" y="120986"/>
                    <a:pt x="45847" y="120986"/>
                  </a:cubicBezTo>
                  <a:lnTo>
                    <a:pt x="0" y="120986"/>
                  </a:lnTo>
                  <a:lnTo>
                    <a:pt x="0" y="0"/>
                  </a:lnTo>
                  <a:close/>
                </a:path>
              </a:pathLst>
            </a:custGeom>
            <a:solidFill>
              <a:srgbClr val="FFFFFF"/>
            </a:solidFill>
            <a:ln w="25463" cap="flat">
              <a:noFill/>
              <a:prstDash val="solid"/>
              <a:miter/>
            </a:ln>
          </p:spPr>
          <p:txBody>
            <a:bodyPr rtlCol="0" anchor="ctr"/>
            <a:lstStyle/>
            <a:p>
              <a:endParaRPr lang="es-CO" dirty="0"/>
            </a:p>
          </p:txBody>
        </p:sp>
        <p:sp>
          <p:nvSpPr>
            <p:cNvPr id="100" name="Forma libre: forma 99">
              <a:extLst>
                <a:ext uri="{FF2B5EF4-FFF2-40B4-BE49-F238E27FC236}">
                  <a16:creationId xmlns="" xmlns:a16="http://schemas.microsoft.com/office/drawing/2014/main" id="{9E889E57-A6B2-463D-B751-424AD0E1A0D5}"/>
                </a:ext>
              </a:extLst>
            </p:cNvPr>
            <p:cNvSpPr/>
            <p:nvPr/>
          </p:nvSpPr>
          <p:spPr>
            <a:xfrm>
              <a:off x="6212044" y="9074246"/>
              <a:ext cx="76412" cy="101883"/>
            </a:xfrm>
            <a:custGeom>
              <a:avLst/>
              <a:gdLst>
                <a:gd name="connsiteX0" fmla="*/ 0 w 76412"/>
                <a:gd name="connsiteY0" fmla="*/ 120986 h 101882"/>
                <a:gd name="connsiteX1" fmla="*/ 0 w 76412"/>
                <a:gd name="connsiteY1" fmla="*/ 0 h 101882"/>
                <a:gd name="connsiteX2" fmla="*/ 89657 w 76412"/>
                <a:gd name="connsiteY2" fmla="*/ 0 h 101882"/>
                <a:gd name="connsiteX3" fmla="*/ 89657 w 76412"/>
                <a:gd name="connsiteY3" fmla="*/ 20631 h 101882"/>
                <a:gd name="connsiteX4" fmla="*/ 24452 w 76412"/>
                <a:gd name="connsiteY4" fmla="*/ 20631 h 101882"/>
                <a:gd name="connsiteX5" fmla="*/ 24452 w 76412"/>
                <a:gd name="connsiteY5" fmla="*/ 47121 h 101882"/>
                <a:gd name="connsiteX6" fmla="*/ 85072 w 76412"/>
                <a:gd name="connsiteY6" fmla="*/ 47121 h 101882"/>
                <a:gd name="connsiteX7" fmla="*/ 85072 w 76412"/>
                <a:gd name="connsiteY7" fmla="*/ 67752 h 101882"/>
                <a:gd name="connsiteX8" fmla="*/ 24452 w 76412"/>
                <a:gd name="connsiteY8" fmla="*/ 67752 h 101882"/>
                <a:gd name="connsiteX9" fmla="*/ 24452 w 76412"/>
                <a:gd name="connsiteY9" fmla="*/ 100355 h 101882"/>
                <a:gd name="connsiteX10" fmla="*/ 91949 w 76412"/>
                <a:gd name="connsiteY10" fmla="*/ 100355 h 101882"/>
                <a:gd name="connsiteX11" fmla="*/ 91949 w 76412"/>
                <a:gd name="connsiteY11" fmla="*/ 120986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412" h="101882">
                  <a:moveTo>
                    <a:pt x="0" y="120986"/>
                  </a:moveTo>
                  <a:lnTo>
                    <a:pt x="0" y="0"/>
                  </a:lnTo>
                  <a:lnTo>
                    <a:pt x="89657" y="0"/>
                  </a:lnTo>
                  <a:lnTo>
                    <a:pt x="89657" y="20631"/>
                  </a:lnTo>
                  <a:lnTo>
                    <a:pt x="24452" y="20631"/>
                  </a:lnTo>
                  <a:lnTo>
                    <a:pt x="24452" y="47121"/>
                  </a:lnTo>
                  <a:lnTo>
                    <a:pt x="85072" y="47121"/>
                  </a:lnTo>
                  <a:lnTo>
                    <a:pt x="85072" y="67752"/>
                  </a:lnTo>
                  <a:lnTo>
                    <a:pt x="24452" y="67752"/>
                  </a:lnTo>
                  <a:lnTo>
                    <a:pt x="24452" y="100355"/>
                  </a:lnTo>
                  <a:lnTo>
                    <a:pt x="91949" y="100355"/>
                  </a:lnTo>
                  <a:lnTo>
                    <a:pt x="91949" y="120986"/>
                  </a:lnTo>
                  <a:close/>
                </a:path>
              </a:pathLst>
            </a:custGeom>
            <a:solidFill>
              <a:srgbClr val="FFFFFF"/>
            </a:solidFill>
            <a:ln w="25463" cap="flat">
              <a:noFill/>
              <a:prstDash val="solid"/>
              <a:miter/>
            </a:ln>
          </p:spPr>
          <p:txBody>
            <a:bodyPr rtlCol="0" anchor="ctr"/>
            <a:lstStyle/>
            <a:p>
              <a:endParaRPr lang="es-CO" dirty="0"/>
            </a:p>
          </p:txBody>
        </p:sp>
        <p:sp>
          <p:nvSpPr>
            <p:cNvPr id="101" name="Forma libre: forma 100">
              <a:extLst>
                <a:ext uri="{FF2B5EF4-FFF2-40B4-BE49-F238E27FC236}">
                  <a16:creationId xmlns="" xmlns:a16="http://schemas.microsoft.com/office/drawing/2014/main" id="{FDA38A8E-9043-4AEA-973D-471BFD5BD763}"/>
                </a:ext>
              </a:extLst>
            </p:cNvPr>
            <p:cNvSpPr/>
            <p:nvPr/>
          </p:nvSpPr>
          <p:spPr>
            <a:xfrm>
              <a:off x="6357227" y="9074246"/>
              <a:ext cx="76412" cy="101883"/>
            </a:xfrm>
            <a:custGeom>
              <a:avLst/>
              <a:gdLst>
                <a:gd name="connsiteX0" fmla="*/ 24707 w 76412"/>
                <a:gd name="connsiteY0" fmla="*/ 68007 h 101882"/>
                <a:gd name="connsiteX1" fmla="*/ 24707 w 76412"/>
                <a:gd name="connsiteY1" fmla="*/ 100355 h 101882"/>
                <a:gd name="connsiteX2" fmla="*/ 47121 w 76412"/>
                <a:gd name="connsiteY2" fmla="*/ 100355 h 101882"/>
                <a:gd name="connsiteX3" fmla="*/ 63932 w 76412"/>
                <a:gd name="connsiteY3" fmla="*/ 99590 h 101882"/>
                <a:gd name="connsiteX4" fmla="*/ 72846 w 76412"/>
                <a:gd name="connsiteY4" fmla="*/ 94751 h 101882"/>
                <a:gd name="connsiteX5" fmla="*/ 76157 w 76412"/>
                <a:gd name="connsiteY5" fmla="*/ 84563 h 101882"/>
                <a:gd name="connsiteX6" fmla="*/ 73610 w 76412"/>
                <a:gd name="connsiteY6" fmla="*/ 75393 h 101882"/>
                <a:gd name="connsiteX7" fmla="*/ 65969 w 76412"/>
                <a:gd name="connsiteY7" fmla="*/ 69790 h 101882"/>
                <a:gd name="connsiteX8" fmla="*/ 44319 w 76412"/>
                <a:gd name="connsiteY8" fmla="*/ 68007 h 101882"/>
                <a:gd name="connsiteX9" fmla="*/ 24707 w 76412"/>
                <a:gd name="connsiteY9" fmla="*/ 68007 h 101882"/>
                <a:gd name="connsiteX10" fmla="*/ 24707 w 76412"/>
                <a:gd name="connsiteY10" fmla="*/ 20122 h 101882"/>
                <a:gd name="connsiteX11" fmla="*/ 24707 w 76412"/>
                <a:gd name="connsiteY11" fmla="*/ 48140 h 101882"/>
                <a:gd name="connsiteX12" fmla="*/ 40753 w 76412"/>
                <a:gd name="connsiteY12" fmla="*/ 48140 h 101882"/>
                <a:gd name="connsiteX13" fmla="*/ 58583 w 76412"/>
                <a:gd name="connsiteY13" fmla="*/ 47630 h 101882"/>
                <a:gd name="connsiteX14" fmla="*/ 68262 w 76412"/>
                <a:gd name="connsiteY14" fmla="*/ 43300 h 101882"/>
                <a:gd name="connsiteX15" fmla="*/ 71827 w 76412"/>
                <a:gd name="connsiteY15" fmla="*/ 33876 h 101882"/>
                <a:gd name="connsiteX16" fmla="*/ 68771 w 76412"/>
                <a:gd name="connsiteY16" fmla="*/ 24707 h 101882"/>
                <a:gd name="connsiteX17" fmla="*/ 59601 w 76412"/>
                <a:gd name="connsiteY17" fmla="*/ 20631 h 101882"/>
                <a:gd name="connsiteX18" fmla="*/ 38716 w 76412"/>
                <a:gd name="connsiteY18" fmla="*/ 20122 h 101882"/>
                <a:gd name="connsiteX19" fmla="*/ 24707 w 76412"/>
                <a:gd name="connsiteY19" fmla="*/ 20122 h 101882"/>
                <a:gd name="connsiteX20" fmla="*/ 255 w 76412"/>
                <a:gd name="connsiteY20" fmla="*/ 0 h 101882"/>
                <a:gd name="connsiteX21" fmla="*/ 48649 w 76412"/>
                <a:gd name="connsiteY21" fmla="*/ 0 h 101882"/>
                <a:gd name="connsiteX22" fmla="*/ 70044 w 76412"/>
                <a:gd name="connsiteY22" fmla="*/ 1274 h 101882"/>
                <a:gd name="connsiteX23" fmla="*/ 82780 w 76412"/>
                <a:gd name="connsiteY23" fmla="*/ 6368 h 101882"/>
                <a:gd name="connsiteX24" fmla="*/ 91949 w 76412"/>
                <a:gd name="connsiteY24" fmla="*/ 16301 h 101882"/>
                <a:gd name="connsiteX25" fmla="*/ 95515 w 76412"/>
                <a:gd name="connsiteY25" fmla="*/ 30565 h 101882"/>
                <a:gd name="connsiteX26" fmla="*/ 90930 w 76412"/>
                <a:gd name="connsiteY26" fmla="*/ 46102 h 101882"/>
                <a:gd name="connsiteX27" fmla="*/ 78705 w 76412"/>
                <a:gd name="connsiteY27" fmla="*/ 56800 h 101882"/>
                <a:gd name="connsiteX28" fmla="*/ 95515 w 76412"/>
                <a:gd name="connsiteY28" fmla="*/ 67752 h 101882"/>
                <a:gd name="connsiteX29" fmla="*/ 101628 w 76412"/>
                <a:gd name="connsiteY29" fmla="*/ 86091 h 101882"/>
                <a:gd name="connsiteX30" fmla="*/ 97808 w 76412"/>
                <a:gd name="connsiteY30" fmla="*/ 102138 h 101882"/>
                <a:gd name="connsiteX31" fmla="*/ 87365 w 76412"/>
                <a:gd name="connsiteY31" fmla="*/ 114618 h 101882"/>
                <a:gd name="connsiteX32" fmla="*/ 70809 w 76412"/>
                <a:gd name="connsiteY32" fmla="*/ 120476 h 101882"/>
                <a:gd name="connsiteX33" fmla="*/ 41263 w 76412"/>
                <a:gd name="connsiteY33" fmla="*/ 121241 h 101882"/>
                <a:gd name="connsiteX34" fmla="*/ 0 w 76412"/>
                <a:gd name="connsiteY34" fmla="*/ 121241 h 101882"/>
                <a:gd name="connsiteX35" fmla="*/ 0 w 76412"/>
                <a:gd name="connsiteY35" fmla="*/ 0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6412" h="101882">
                  <a:moveTo>
                    <a:pt x="24707" y="68007"/>
                  </a:moveTo>
                  <a:lnTo>
                    <a:pt x="24707" y="100355"/>
                  </a:lnTo>
                  <a:lnTo>
                    <a:pt x="47121" y="100355"/>
                  </a:lnTo>
                  <a:cubicBezTo>
                    <a:pt x="55781" y="100355"/>
                    <a:pt x="61639" y="100100"/>
                    <a:pt x="63932" y="99590"/>
                  </a:cubicBezTo>
                  <a:cubicBezTo>
                    <a:pt x="67497" y="98826"/>
                    <a:pt x="70554" y="97298"/>
                    <a:pt x="72846" y="94751"/>
                  </a:cubicBezTo>
                  <a:cubicBezTo>
                    <a:pt x="75139" y="92204"/>
                    <a:pt x="76157" y="88638"/>
                    <a:pt x="76157" y="84563"/>
                  </a:cubicBezTo>
                  <a:cubicBezTo>
                    <a:pt x="76157" y="80997"/>
                    <a:pt x="75393" y="77686"/>
                    <a:pt x="73610" y="75393"/>
                  </a:cubicBezTo>
                  <a:cubicBezTo>
                    <a:pt x="71827" y="72846"/>
                    <a:pt x="69280" y="71063"/>
                    <a:pt x="65969" y="69790"/>
                  </a:cubicBezTo>
                  <a:cubicBezTo>
                    <a:pt x="62658" y="68516"/>
                    <a:pt x="55271" y="68007"/>
                    <a:pt x="44319" y="68007"/>
                  </a:cubicBezTo>
                  <a:lnTo>
                    <a:pt x="24707" y="68007"/>
                  </a:lnTo>
                  <a:close/>
                  <a:moveTo>
                    <a:pt x="24707" y="20122"/>
                  </a:moveTo>
                  <a:lnTo>
                    <a:pt x="24707" y="48140"/>
                  </a:lnTo>
                  <a:lnTo>
                    <a:pt x="40753" y="48140"/>
                  </a:lnTo>
                  <a:cubicBezTo>
                    <a:pt x="50177" y="48140"/>
                    <a:pt x="56036" y="47885"/>
                    <a:pt x="58583" y="47630"/>
                  </a:cubicBezTo>
                  <a:cubicBezTo>
                    <a:pt x="62658" y="47121"/>
                    <a:pt x="65969" y="45593"/>
                    <a:pt x="68262" y="43300"/>
                  </a:cubicBezTo>
                  <a:cubicBezTo>
                    <a:pt x="70554" y="41008"/>
                    <a:pt x="71827" y="37697"/>
                    <a:pt x="71827" y="33876"/>
                  </a:cubicBezTo>
                  <a:cubicBezTo>
                    <a:pt x="71827" y="30055"/>
                    <a:pt x="70809" y="26999"/>
                    <a:pt x="68771" y="24707"/>
                  </a:cubicBezTo>
                  <a:cubicBezTo>
                    <a:pt x="66733" y="22414"/>
                    <a:pt x="63677" y="20886"/>
                    <a:pt x="59601" y="20631"/>
                  </a:cubicBezTo>
                  <a:cubicBezTo>
                    <a:pt x="57309" y="20377"/>
                    <a:pt x="50177" y="20122"/>
                    <a:pt x="38716" y="20122"/>
                  </a:cubicBezTo>
                  <a:lnTo>
                    <a:pt x="24707" y="20122"/>
                  </a:lnTo>
                  <a:close/>
                  <a:moveTo>
                    <a:pt x="255" y="0"/>
                  </a:moveTo>
                  <a:lnTo>
                    <a:pt x="48649" y="0"/>
                  </a:lnTo>
                  <a:cubicBezTo>
                    <a:pt x="58073" y="0"/>
                    <a:pt x="65205" y="509"/>
                    <a:pt x="70044" y="1274"/>
                  </a:cubicBezTo>
                  <a:cubicBezTo>
                    <a:pt x="74629" y="2038"/>
                    <a:pt x="78959" y="3821"/>
                    <a:pt x="82780" y="6368"/>
                  </a:cubicBezTo>
                  <a:cubicBezTo>
                    <a:pt x="86600" y="8915"/>
                    <a:pt x="89657" y="12226"/>
                    <a:pt x="91949" y="16301"/>
                  </a:cubicBezTo>
                  <a:cubicBezTo>
                    <a:pt x="94496" y="20631"/>
                    <a:pt x="95515" y="25216"/>
                    <a:pt x="95515" y="30565"/>
                  </a:cubicBezTo>
                  <a:cubicBezTo>
                    <a:pt x="95515" y="36168"/>
                    <a:pt x="93987" y="41517"/>
                    <a:pt x="90930" y="46102"/>
                  </a:cubicBezTo>
                  <a:cubicBezTo>
                    <a:pt x="87874" y="50941"/>
                    <a:pt x="83799" y="54507"/>
                    <a:pt x="78705" y="56800"/>
                  </a:cubicBezTo>
                  <a:cubicBezTo>
                    <a:pt x="86091" y="59092"/>
                    <a:pt x="91695" y="62658"/>
                    <a:pt x="95515" y="67752"/>
                  </a:cubicBezTo>
                  <a:cubicBezTo>
                    <a:pt x="99591" y="73101"/>
                    <a:pt x="101628" y="78959"/>
                    <a:pt x="101628" y="86091"/>
                  </a:cubicBezTo>
                  <a:cubicBezTo>
                    <a:pt x="101628" y="91695"/>
                    <a:pt x="100355" y="97043"/>
                    <a:pt x="97808" y="102138"/>
                  </a:cubicBezTo>
                  <a:cubicBezTo>
                    <a:pt x="95261" y="107232"/>
                    <a:pt x="91695" y="111562"/>
                    <a:pt x="87365" y="114618"/>
                  </a:cubicBezTo>
                  <a:cubicBezTo>
                    <a:pt x="82780" y="117675"/>
                    <a:pt x="77431" y="119712"/>
                    <a:pt x="70809" y="120476"/>
                  </a:cubicBezTo>
                  <a:cubicBezTo>
                    <a:pt x="66733" y="120731"/>
                    <a:pt x="56800" y="121241"/>
                    <a:pt x="41263" y="121241"/>
                  </a:cubicBezTo>
                  <a:lnTo>
                    <a:pt x="0" y="121241"/>
                  </a:lnTo>
                  <a:lnTo>
                    <a:pt x="0" y="0"/>
                  </a:lnTo>
                  <a:close/>
                </a:path>
              </a:pathLst>
            </a:custGeom>
            <a:solidFill>
              <a:srgbClr val="FFFFFF"/>
            </a:solidFill>
            <a:ln w="25463" cap="flat">
              <a:noFill/>
              <a:prstDash val="solid"/>
              <a:miter/>
            </a:ln>
          </p:spPr>
          <p:txBody>
            <a:bodyPr rtlCol="0" anchor="ctr"/>
            <a:lstStyle/>
            <a:p>
              <a:endParaRPr lang="es-CO" dirty="0"/>
            </a:p>
          </p:txBody>
        </p:sp>
        <p:sp>
          <p:nvSpPr>
            <p:cNvPr id="102" name="Forma libre: forma 101">
              <a:extLst>
                <a:ext uri="{FF2B5EF4-FFF2-40B4-BE49-F238E27FC236}">
                  <a16:creationId xmlns="" xmlns:a16="http://schemas.microsoft.com/office/drawing/2014/main" id="{DFB31F8D-5501-47FB-8EDA-53D5D64DC183}"/>
                </a:ext>
              </a:extLst>
            </p:cNvPr>
            <p:cNvSpPr/>
            <p:nvPr/>
          </p:nvSpPr>
          <p:spPr>
            <a:xfrm>
              <a:off x="6467261" y="9072208"/>
              <a:ext cx="101883" cy="101883"/>
            </a:xfrm>
            <a:custGeom>
              <a:avLst/>
              <a:gdLst>
                <a:gd name="connsiteX0" fmla="*/ 25216 w 101882"/>
                <a:gd name="connsiteY0" fmla="*/ 62403 h 101882"/>
                <a:gd name="connsiteX1" fmla="*/ 34640 w 101882"/>
                <a:gd name="connsiteY1" fmla="*/ 93477 h 101882"/>
                <a:gd name="connsiteX2" fmla="*/ 58837 w 101882"/>
                <a:gd name="connsiteY2" fmla="*/ 104175 h 101882"/>
                <a:gd name="connsiteX3" fmla="*/ 82780 w 101882"/>
                <a:gd name="connsiteY3" fmla="*/ 93732 h 101882"/>
                <a:gd name="connsiteX4" fmla="*/ 92204 w 101882"/>
                <a:gd name="connsiteY4" fmla="*/ 62148 h 101882"/>
                <a:gd name="connsiteX5" fmla="*/ 83035 w 101882"/>
                <a:gd name="connsiteY5" fmla="*/ 31074 h 101882"/>
                <a:gd name="connsiteX6" fmla="*/ 58837 w 101882"/>
                <a:gd name="connsiteY6" fmla="*/ 20886 h 101882"/>
                <a:gd name="connsiteX7" fmla="*/ 34640 w 101882"/>
                <a:gd name="connsiteY7" fmla="*/ 31329 h 101882"/>
                <a:gd name="connsiteX8" fmla="*/ 25216 w 101882"/>
                <a:gd name="connsiteY8" fmla="*/ 62403 h 101882"/>
                <a:gd name="connsiteX9" fmla="*/ 0 w 101882"/>
                <a:gd name="connsiteY9" fmla="*/ 63167 h 101882"/>
                <a:gd name="connsiteX10" fmla="*/ 5349 w 101882"/>
                <a:gd name="connsiteY10" fmla="*/ 32093 h 101882"/>
                <a:gd name="connsiteX11" fmla="*/ 16811 w 101882"/>
                <a:gd name="connsiteY11" fmla="*/ 15537 h 101882"/>
                <a:gd name="connsiteX12" fmla="*/ 32348 w 101882"/>
                <a:gd name="connsiteY12" fmla="*/ 4839 h 101882"/>
                <a:gd name="connsiteX13" fmla="*/ 58328 w 101882"/>
                <a:gd name="connsiteY13" fmla="*/ 0 h 101882"/>
                <a:gd name="connsiteX14" fmla="*/ 101119 w 101882"/>
                <a:gd name="connsiteY14" fmla="*/ 16556 h 101882"/>
                <a:gd name="connsiteX15" fmla="*/ 117165 w 101882"/>
                <a:gd name="connsiteY15" fmla="*/ 62658 h 101882"/>
                <a:gd name="connsiteX16" fmla="*/ 101374 w 101882"/>
                <a:gd name="connsiteY16" fmla="*/ 108250 h 101882"/>
                <a:gd name="connsiteX17" fmla="*/ 58837 w 101882"/>
                <a:gd name="connsiteY17" fmla="*/ 124806 h 101882"/>
                <a:gd name="connsiteX18" fmla="*/ 16047 w 101882"/>
                <a:gd name="connsiteY18" fmla="*/ 108505 h 101882"/>
                <a:gd name="connsiteX19" fmla="*/ 0 w 101882"/>
                <a:gd name="connsiteY19" fmla="*/ 63167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1882" h="101882">
                  <a:moveTo>
                    <a:pt x="25216" y="62403"/>
                  </a:moveTo>
                  <a:cubicBezTo>
                    <a:pt x="25216" y="76157"/>
                    <a:pt x="28527" y="86346"/>
                    <a:pt x="34640" y="93477"/>
                  </a:cubicBezTo>
                  <a:cubicBezTo>
                    <a:pt x="41008" y="100609"/>
                    <a:pt x="48904" y="104175"/>
                    <a:pt x="58837" y="104175"/>
                  </a:cubicBezTo>
                  <a:cubicBezTo>
                    <a:pt x="68516" y="104175"/>
                    <a:pt x="76412" y="100609"/>
                    <a:pt x="82780" y="93732"/>
                  </a:cubicBezTo>
                  <a:cubicBezTo>
                    <a:pt x="88893" y="86600"/>
                    <a:pt x="92204" y="76157"/>
                    <a:pt x="92204" y="62148"/>
                  </a:cubicBezTo>
                  <a:cubicBezTo>
                    <a:pt x="92204" y="48394"/>
                    <a:pt x="89148" y="37951"/>
                    <a:pt x="83035" y="31074"/>
                  </a:cubicBezTo>
                  <a:cubicBezTo>
                    <a:pt x="76922" y="24197"/>
                    <a:pt x="68771" y="20886"/>
                    <a:pt x="58837" y="20886"/>
                  </a:cubicBezTo>
                  <a:cubicBezTo>
                    <a:pt x="48904" y="20886"/>
                    <a:pt x="40753" y="24452"/>
                    <a:pt x="34640" y="31329"/>
                  </a:cubicBezTo>
                  <a:cubicBezTo>
                    <a:pt x="28273" y="38206"/>
                    <a:pt x="25216" y="48394"/>
                    <a:pt x="25216" y="62403"/>
                  </a:cubicBezTo>
                  <a:moveTo>
                    <a:pt x="0" y="63167"/>
                  </a:moveTo>
                  <a:cubicBezTo>
                    <a:pt x="0" y="50941"/>
                    <a:pt x="1783" y="40753"/>
                    <a:pt x="5349" y="32093"/>
                  </a:cubicBezTo>
                  <a:cubicBezTo>
                    <a:pt x="8151" y="25980"/>
                    <a:pt x="11971" y="20377"/>
                    <a:pt x="16811" y="15537"/>
                  </a:cubicBezTo>
                  <a:cubicBezTo>
                    <a:pt x="21395" y="10698"/>
                    <a:pt x="26744" y="7132"/>
                    <a:pt x="32348" y="4839"/>
                  </a:cubicBezTo>
                  <a:cubicBezTo>
                    <a:pt x="39989" y="1528"/>
                    <a:pt x="48394" y="0"/>
                    <a:pt x="58328" y="0"/>
                  </a:cubicBezTo>
                  <a:cubicBezTo>
                    <a:pt x="76158" y="0"/>
                    <a:pt x="90421" y="5603"/>
                    <a:pt x="101119" y="16556"/>
                  </a:cubicBezTo>
                  <a:cubicBezTo>
                    <a:pt x="111817" y="27508"/>
                    <a:pt x="117165" y="43045"/>
                    <a:pt x="117165" y="62658"/>
                  </a:cubicBezTo>
                  <a:cubicBezTo>
                    <a:pt x="117165" y="82016"/>
                    <a:pt x="111817" y="97553"/>
                    <a:pt x="101374" y="108250"/>
                  </a:cubicBezTo>
                  <a:cubicBezTo>
                    <a:pt x="90676" y="119203"/>
                    <a:pt x="76412" y="124806"/>
                    <a:pt x="58837" y="124806"/>
                  </a:cubicBezTo>
                  <a:cubicBezTo>
                    <a:pt x="41008" y="124806"/>
                    <a:pt x="26490" y="119203"/>
                    <a:pt x="16047" y="108505"/>
                  </a:cubicBezTo>
                  <a:cubicBezTo>
                    <a:pt x="5349" y="97553"/>
                    <a:pt x="0" y="82525"/>
                    <a:pt x="0" y="63167"/>
                  </a:cubicBezTo>
                </a:path>
              </a:pathLst>
            </a:custGeom>
            <a:solidFill>
              <a:srgbClr val="FFFFFF"/>
            </a:solidFill>
            <a:ln w="25463" cap="flat">
              <a:noFill/>
              <a:prstDash val="solid"/>
              <a:miter/>
            </a:ln>
          </p:spPr>
          <p:txBody>
            <a:bodyPr rtlCol="0" anchor="ctr"/>
            <a:lstStyle/>
            <a:p>
              <a:endParaRPr lang="es-CO" dirty="0"/>
            </a:p>
          </p:txBody>
        </p:sp>
        <p:sp>
          <p:nvSpPr>
            <p:cNvPr id="103" name="Forma libre: forma 102">
              <a:extLst>
                <a:ext uri="{FF2B5EF4-FFF2-40B4-BE49-F238E27FC236}">
                  <a16:creationId xmlns="" xmlns:a16="http://schemas.microsoft.com/office/drawing/2014/main" id="{10672D22-D9F6-4866-BBE8-E40495AA3405}"/>
                </a:ext>
              </a:extLst>
            </p:cNvPr>
            <p:cNvSpPr/>
            <p:nvPr/>
          </p:nvSpPr>
          <p:spPr>
            <a:xfrm>
              <a:off x="6592322" y="9071699"/>
              <a:ext cx="101883" cy="101883"/>
            </a:xfrm>
            <a:custGeom>
              <a:avLst/>
              <a:gdLst>
                <a:gd name="connsiteX0" fmla="*/ 60366 w 101882"/>
                <a:gd name="connsiteY0" fmla="*/ 79214 h 101882"/>
                <a:gd name="connsiteX1" fmla="*/ 60366 w 101882"/>
                <a:gd name="connsiteY1" fmla="*/ 58583 h 101882"/>
                <a:gd name="connsiteX2" fmla="*/ 113090 w 101882"/>
                <a:gd name="connsiteY2" fmla="*/ 58583 h 101882"/>
                <a:gd name="connsiteX3" fmla="*/ 113090 w 101882"/>
                <a:gd name="connsiteY3" fmla="*/ 106722 h 101882"/>
                <a:gd name="connsiteX4" fmla="*/ 90931 w 101882"/>
                <a:gd name="connsiteY4" fmla="*/ 119712 h 101882"/>
                <a:gd name="connsiteX5" fmla="*/ 61384 w 101882"/>
                <a:gd name="connsiteY5" fmla="*/ 125316 h 101882"/>
                <a:gd name="connsiteX6" fmla="*/ 28272 w 101882"/>
                <a:gd name="connsiteY6" fmla="*/ 117165 h 101882"/>
                <a:gd name="connsiteX7" fmla="*/ 7132 w 101882"/>
                <a:gd name="connsiteY7" fmla="*/ 94496 h 101882"/>
                <a:gd name="connsiteX8" fmla="*/ 0 w 101882"/>
                <a:gd name="connsiteY8" fmla="*/ 62403 h 101882"/>
                <a:gd name="connsiteX9" fmla="*/ 8151 w 101882"/>
                <a:gd name="connsiteY9" fmla="*/ 28782 h 101882"/>
                <a:gd name="connsiteX10" fmla="*/ 31329 w 101882"/>
                <a:gd name="connsiteY10" fmla="*/ 6113 h 101882"/>
                <a:gd name="connsiteX11" fmla="*/ 60366 w 101882"/>
                <a:gd name="connsiteY11" fmla="*/ 0 h 101882"/>
                <a:gd name="connsiteX12" fmla="*/ 95515 w 101882"/>
                <a:gd name="connsiteY12" fmla="*/ 9424 h 101882"/>
                <a:gd name="connsiteX13" fmla="*/ 111817 w 101882"/>
                <a:gd name="connsiteY13" fmla="*/ 35659 h 101882"/>
                <a:gd name="connsiteX14" fmla="*/ 87619 w 101882"/>
                <a:gd name="connsiteY14" fmla="*/ 40244 h 101882"/>
                <a:gd name="connsiteX15" fmla="*/ 77940 w 101882"/>
                <a:gd name="connsiteY15" fmla="*/ 26235 h 101882"/>
                <a:gd name="connsiteX16" fmla="*/ 60366 w 101882"/>
                <a:gd name="connsiteY16" fmla="*/ 21141 h 101882"/>
                <a:gd name="connsiteX17" fmla="*/ 34895 w 101882"/>
                <a:gd name="connsiteY17" fmla="*/ 31329 h 101882"/>
                <a:gd name="connsiteX18" fmla="*/ 25471 w 101882"/>
                <a:gd name="connsiteY18" fmla="*/ 61384 h 101882"/>
                <a:gd name="connsiteX19" fmla="*/ 35150 w 101882"/>
                <a:gd name="connsiteY19" fmla="*/ 93477 h 101882"/>
                <a:gd name="connsiteX20" fmla="*/ 60111 w 101882"/>
                <a:gd name="connsiteY20" fmla="*/ 104175 h 101882"/>
                <a:gd name="connsiteX21" fmla="*/ 75393 w 101882"/>
                <a:gd name="connsiteY21" fmla="*/ 101119 h 101882"/>
                <a:gd name="connsiteX22" fmla="*/ 88638 w 101882"/>
                <a:gd name="connsiteY22" fmla="*/ 93732 h 101882"/>
                <a:gd name="connsiteX23" fmla="*/ 88638 w 101882"/>
                <a:gd name="connsiteY23" fmla="*/ 78704 h 101882"/>
                <a:gd name="connsiteX24" fmla="*/ 60366 w 101882"/>
                <a:gd name="connsiteY24" fmla="*/ 78704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1882" h="101882">
                  <a:moveTo>
                    <a:pt x="60366" y="79214"/>
                  </a:moveTo>
                  <a:lnTo>
                    <a:pt x="60366" y="58583"/>
                  </a:lnTo>
                  <a:lnTo>
                    <a:pt x="113090" y="58583"/>
                  </a:lnTo>
                  <a:lnTo>
                    <a:pt x="113090" y="106722"/>
                  </a:lnTo>
                  <a:cubicBezTo>
                    <a:pt x="107996" y="111562"/>
                    <a:pt x="100609" y="116146"/>
                    <a:pt x="90931" y="119712"/>
                  </a:cubicBezTo>
                  <a:cubicBezTo>
                    <a:pt x="81252" y="123533"/>
                    <a:pt x="71318" y="125316"/>
                    <a:pt x="61384" y="125316"/>
                  </a:cubicBezTo>
                  <a:cubicBezTo>
                    <a:pt x="48649" y="125316"/>
                    <a:pt x="37697" y="122769"/>
                    <a:pt x="28272" y="117165"/>
                  </a:cubicBezTo>
                  <a:cubicBezTo>
                    <a:pt x="18848" y="112071"/>
                    <a:pt x="11971" y="104430"/>
                    <a:pt x="7132" y="94496"/>
                  </a:cubicBezTo>
                  <a:cubicBezTo>
                    <a:pt x="2547" y="84563"/>
                    <a:pt x="0" y="73865"/>
                    <a:pt x="0" y="62403"/>
                  </a:cubicBezTo>
                  <a:cubicBezTo>
                    <a:pt x="0" y="49668"/>
                    <a:pt x="2802" y="38461"/>
                    <a:pt x="8151" y="28782"/>
                  </a:cubicBezTo>
                  <a:cubicBezTo>
                    <a:pt x="13245" y="18848"/>
                    <a:pt x="21141" y="11462"/>
                    <a:pt x="31329" y="6113"/>
                  </a:cubicBezTo>
                  <a:cubicBezTo>
                    <a:pt x="38970" y="2038"/>
                    <a:pt x="48649" y="0"/>
                    <a:pt x="60366" y="0"/>
                  </a:cubicBezTo>
                  <a:cubicBezTo>
                    <a:pt x="75393" y="0"/>
                    <a:pt x="87110" y="3056"/>
                    <a:pt x="95515" y="9424"/>
                  </a:cubicBezTo>
                  <a:cubicBezTo>
                    <a:pt x="103921" y="15792"/>
                    <a:pt x="109269" y="24452"/>
                    <a:pt x="111817" y="35659"/>
                  </a:cubicBezTo>
                  <a:lnTo>
                    <a:pt x="87619" y="40244"/>
                  </a:lnTo>
                  <a:cubicBezTo>
                    <a:pt x="85836" y="34385"/>
                    <a:pt x="82780" y="29546"/>
                    <a:pt x="77940" y="26235"/>
                  </a:cubicBezTo>
                  <a:cubicBezTo>
                    <a:pt x="73356" y="22669"/>
                    <a:pt x="67497" y="21141"/>
                    <a:pt x="60366" y="21141"/>
                  </a:cubicBezTo>
                  <a:cubicBezTo>
                    <a:pt x="49668" y="21141"/>
                    <a:pt x="41263" y="24452"/>
                    <a:pt x="34895" y="31329"/>
                  </a:cubicBezTo>
                  <a:cubicBezTo>
                    <a:pt x="28527" y="38206"/>
                    <a:pt x="25471" y="48140"/>
                    <a:pt x="25471" y="61384"/>
                  </a:cubicBezTo>
                  <a:cubicBezTo>
                    <a:pt x="25471" y="75648"/>
                    <a:pt x="28782" y="86600"/>
                    <a:pt x="35150" y="93477"/>
                  </a:cubicBezTo>
                  <a:cubicBezTo>
                    <a:pt x="41517" y="100609"/>
                    <a:pt x="49923" y="104175"/>
                    <a:pt x="60111" y="104175"/>
                  </a:cubicBezTo>
                  <a:cubicBezTo>
                    <a:pt x="65205" y="104175"/>
                    <a:pt x="70299" y="103156"/>
                    <a:pt x="75393" y="101119"/>
                  </a:cubicBezTo>
                  <a:cubicBezTo>
                    <a:pt x="80488" y="99081"/>
                    <a:pt x="84818" y="96789"/>
                    <a:pt x="88638" y="93732"/>
                  </a:cubicBezTo>
                  <a:lnTo>
                    <a:pt x="88638" y="78704"/>
                  </a:lnTo>
                  <a:lnTo>
                    <a:pt x="60366" y="78704"/>
                  </a:lnTo>
                  <a:close/>
                </a:path>
              </a:pathLst>
            </a:custGeom>
            <a:solidFill>
              <a:srgbClr val="FFFFFF"/>
            </a:solidFill>
            <a:ln w="25463" cap="flat">
              <a:noFill/>
              <a:prstDash val="solid"/>
              <a:miter/>
            </a:ln>
          </p:spPr>
          <p:txBody>
            <a:bodyPr rtlCol="0" anchor="ctr"/>
            <a:lstStyle/>
            <a:p>
              <a:endParaRPr lang="es-CO" dirty="0"/>
            </a:p>
          </p:txBody>
        </p:sp>
        <p:sp>
          <p:nvSpPr>
            <p:cNvPr id="104" name="Forma libre: forma 103">
              <a:extLst>
                <a:ext uri="{FF2B5EF4-FFF2-40B4-BE49-F238E27FC236}">
                  <a16:creationId xmlns="" xmlns:a16="http://schemas.microsoft.com/office/drawing/2014/main" id="{00C29DAA-03F1-4A14-ACA9-425632FCB319}"/>
                </a:ext>
              </a:extLst>
            </p:cNvPr>
            <p:cNvSpPr/>
            <p:nvPr/>
          </p:nvSpPr>
          <p:spPr>
            <a:xfrm>
              <a:off x="6715855" y="9072208"/>
              <a:ext cx="101883" cy="101883"/>
            </a:xfrm>
            <a:custGeom>
              <a:avLst/>
              <a:gdLst>
                <a:gd name="connsiteX0" fmla="*/ 25216 w 101882"/>
                <a:gd name="connsiteY0" fmla="*/ 62403 h 101882"/>
                <a:gd name="connsiteX1" fmla="*/ 34640 w 101882"/>
                <a:gd name="connsiteY1" fmla="*/ 93477 h 101882"/>
                <a:gd name="connsiteX2" fmla="*/ 58837 w 101882"/>
                <a:gd name="connsiteY2" fmla="*/ 104175 h 101882"/>
                <a:gd name="connsiteX3" fmla="*/ 83035 w 101882"/>
                <a:gd name="connsiteY3" fmla="*/ 93732 h 101882"/>
                <a:gd name="connsiteX4" fmla="*/ 92459 w 101882"/>
                <a:gd name="connsiteY4" fmla="*/ 62148 h 101882"/>
                <a:gd name="connsiteX5" fmla="*/ 83544 w 101882"/>
                <a:gd name="connsiteY5" fmla="*/ 31074 h 101882"/>
                <a:gd name="connsiteX6" fmla="*/ 59092 w 101882"/>
                <a:gd name="connsiteY6" fmla="*/ 20886 h 101882"/>
                <a:gd name="connsiteX7" fmla="*/ 34895 w 101882"/>
                <a:gd name="connsiteY7" fmla="*/ 31329 h 101882"/>
                <a:gd name="connsiteX8" fmla="*/ 25216 w 101882"/>
                <a:gd name="connsiteY8" fmla="*/ 62403 h 101882"/>
                <a:gd name="connsiteX9" fmla="*/ 0 w 101882"/>
                <a:gd name="connsiteY9" fmla="*/ 63167 h 101882"/>
                <a:gd name="connsiteX10" fmla="*/ 5604 w 101882"/>
                <a:gd name="connsiteY10" fmla="*/ 32093 h 101882"/>
                <a:gd name="connsiteX11" fmla="*/ 16811 w 101882"/>
                <a:gd name="connsiteY11" fmla="*/ 15537 h 101882"/>
                <a:gd name="connsiteX12" fmla="*/ 32603 w 101882"/>
                <a:gd name="connsiteY12" fmla="*/ 4839 h 101882"/>
                <a:gd name="connsiteX13" fmla="*/ 58583 w 101882"/>
                <a:gd name="connsiteY13" fmla="*/ 0 h 101882"/>
                <a:gd name="connsiteX14" fmla="*/ 101374 w 101882"/>
                <a:gd name="connsiteY14" fmla="*/ 16556 h 101882"/>
                <a:gd name="connsiteX15" fmla="*/ 117165 w 101882"/>
                <a:gd name="connsiteY15" fmla="*/ 62658 h 101882"/>
                <a:gd name="connsiteX16" fmla="*/ 101374 w 101882"/>
                <a:gd name="connsiteY16" fmla="*/ 108250 h 101882"/>
                <a:gd name="connsiteX17" fmla="*/ 58837 w 101882"/>
                <a:gd name="connsiteY17" fmla="*/ 124806 h 101882"/>
                <a:gd name="connsiteX18" fmla="*/ 16047 w 101882"/>
                <a:gd name="connsiteY18" fmla="*/ 108505 h 101882"/>
                <a:gd name="connsiteX19" fmla="*/ 0 w 101882"/>
                <a:gd name="connsiteY19" fmla="*/ 63167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1882" h="101882">
                  <a:moveTo>
                    <a:pt x="25216" y="62403"/>
                  </a:moveTo>
                  <a:cubicBezTo>
                    <a:pt x="25216" y="76157"/>
                    <a:pt x="28273" y="86346"/>
                    <a:pt x="34640" y="93477"/>
                  </a:cubicBezTo>
                  <a:cubicBezTo>
                    <a:pt x="41008" y="100609"/>
                    <a:pt x="49159" y="104175"/>
                    <a:pt x="58837" y="104175"/>
                  </a:cubicBezTo>
                  <a:cubicBezTo>
                    <a:pt x="68516" y="104175"/>
                    <a:pt x="76412" y="100609"/>
                    <a:pt x="83035" y="93732"/>
                  </a:cubicBezTo>
                  <a:cubicBezTo>
                    <a:pt x="89402" y="86600"/>
                    <a:pt x="92459" y="76157"/>
                    <a:pt x="92459" y="62148"/>
                  </a:cubicBezTo>
                  <a:cubicBezTo>
                    <a:pt x="92459" y="48394"/>
                    <a:pt x="89402" y="37951"/>
                    <a:pt x="83544" y="31074"/>
                  </a:cubicBezTo>
                  <a:cubicBezTo>
                    <a:pt x="77431" y="24197"/>
                    <a:pt x="69280" y="20886"/>
                    <a:pt x="59092" y="20886"/>
                  </a:cubicBezTo>
                  <a:cubicBezTo>
                    <a:pt x="49159" y="20886"/>
                    <a:pt x="41008" y="24452"/>
                    <a:pt x="34895" y="31329"/>
                  </a:cubicBezTo>
                  <a:cubicBezTo>
                    <a:pt x="28273" y="38206"/>
                    <a:pt x="25216" y="48394"/>
                    <a:pt x="25216" y="62403"/>
                  </a:cubicBezTo>
                  <a:moveTo>
                    <a:pt x="0" y="63167"/>
                  </a:moveTo>
                  <a:cubicBezTo>
                    <a:pt x="0" y="50941"/>
                    <a:pt x="1783" y="40753"/>
                    <a:pt x="5604" y="32093"/>
                  </a:cubicBezTo>
                  <a:cubicBezTo>
                    <a:pt x="8405" y="25980"/>
                    <a:pt x="12226" y="20377"/>
                    <a:pt x="16811" y="15537"/>
                  </a:cubicBezTo>
                  <a:cubicBezTo>
                    <a:pt x="21650" y="10698"/>
                    <a:pt x="26744" y="7132"/>
                    <a:pt x="32603" y="4839"/>
                  </a:cubicBezTo>
                  <a:cubicBezTo>
                    <a:pt x="40244" y="1528"/>
                    <a:pt x="48649" y="0"/>
                    <a:pt x="58583" y="0"/>
                  </a:cubicBezTo>
                  <a:cubicBezTo>
                    <a:pt x="76157" y="0"/>
                    <a:pt x="90676" y="5603"/>
                    <a:pt x="101374" y="16556"/>
                  </a:cubicBezTo>
                  <a:cubicBezTo>
                    <a:pt x="111817" y="27508"/>
                    <a:pt x="117165" y="43045"/>
                    <a:pt x="117165" y="62658"/>
                  </a:cubicBezTo>
                  <a:cubicBezTo>
                    <a:pt x="117165" y="82016"/>
                    <a:pt x="111817" y="97553"/>
                    <a:pt x="101374" y="108250"/>
                  </a:cubicBezTo>
                  <a:cubicBezTo>
                    <a:pt x="90676" y="119203"/>
                    <a:pt x="76667" y="124806"/>
                    <a:pt x="58837" y="124806"/>
                  </a:cubicBezTo>
                  <a:cubicBezTo>
                    <a:pt x="40753" y="124806"/>
                    <a:pt x="26490" y="119203"/>
                    <a:pt x="16047" y="108505"/>
                  </a:cubicBezTo>
                  <a:cubicBezTo>
                    <a:pt x="5349" y="97553"/>
                    <a:pt x="0" y="82525"/>
                    <a:pt x="0" y="63167"/>
                  </a:cubicBezTo>
                </a:path>
              </a:pathLst>
            </a:custGeom>
            <a:solidFill>
              <a:srgbClr val="FFFFFF"/>
            </a:solidFill>
            <a:ln w="25463" cap="flat">
              <a:noFill/>
              <a:prstDash val="solid"/>
              <a:miter/>
            </a:ln>
          </p:spPr>
          <p:txBody>
            <a:bodyPr rtlCol="0" anchor="ctr"/>
            <a:lstStyle/>
            <a:p>
              <a:endParaRPr lang="es-CO" dirty="0"/>
            </a:p>
          </p:txBody>
        </p:sp>
        <p:sp>
          <p:nvSpPr>
            <p:cNvPr id="105" name="Forma libre: forma 104">
              <a:extLst>
                <a:ext uri="{FF2B5EF4-FFF2-40B4-BE49-F238E27FC236}">
                  <a16:creationId xmlns="" xmlns:a16="http://schemas.microsoft.com/office/drawing/2014/main" id="{D9AC78CC-4785-447F-90BE-2E820AC886F4}"/>
                </a:ext>
              </a:extLst>
            </p:cNvPr>
            <p:cNvSpPr/>
            <p:nvPr/>
          </p:nvSpPr>
          <p:spPr>
            <a:xfrm>
              <a:off x="6836587" y="9074246"/>
              <a:ext cx="76412" cy="101883"/>
            </a:xfrm>
            <a:custGeom>
              <a:avLst/>
              <a:gdLst>
                <a:gd name="connsiteX0" fmla="*/ 35914 w 76412"/>
                <a:gd name="connsiteY0" fmla="*/ 120986 h 101882"/>
                <a:gd name="connsiteX1" fmla="*/ 35914 w 76412"/>
                <a:gd name="connsiteY1" fmla="*/ 20631 h 101882"/>
                <a:gd name="connsiteX2" fmla="*/ 0 w 76412"/>
                <a:gd name="connsiteY2" fmla="*/ 20631 h 101882"/>
                <a:gd name="connsiteX3" fmla="*/ 0 w 76412"/>
                <a:gd name="connsiteY3" fmla="*/ 0 h 101882"/>
                <a:gd name="connsiteX4" fmla="*/ 96025 w 76412"/>
                <a:gd name="connsiteY4" fmla="*/ 0 h 101882"/>
                <a:gd name="connsiteX5" fmla="*/ 96025 w 76412"/>
                <a:gd name="connsiteY5" fmla="*/ 20631 h 101882"/>
                <a:gd name="connsiteX6" fmla="*/ 60366 w 76412"/>
                <a:gd name="connsiteY6" fmla="*/ 20631 h 101882"/>
                <a:gd name="connsiteX7" fmla="*/ 60366 w 76412"/>
                <a:gd name="connsiteY7" fmla="*/ 120986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412" h="101882">
                  <a:moveTo>
                    <a:pt x="35914" y="120986"/>
                  </a:moveTo>
                  <a:lnTo>
                    <a:pt x="35914" y="20631"/>
                  </a:lnTo>
                  <a:lnTo>
                    <a:pt x="0" y="20631"/>
                  </a:lnTo>
                  <a:lnTo>
                    <a:pt x="0" y="0"/>
                  </a:lnTo>
                  <a:lnTo>
                    <a:pt x="96025" y="0"/>
                  </a:lnTo>
                  <a:lnTo>
                    <a:pt x="96025" y="20631"/>
                  </a:lnTo>
                  <a:lnTo>
                    <a:pt x="60366" y="20631"/>
                  </a:lnTo>
                  <a:lnTo>
                    <a:pt x="60366" y="120986"/>
                  </a:lnTo>
                  <a:close/>
                </a:path>
              </a:pathLst>
            </a:custGeom>
            <a:solidFill>
              <a:srgbClr val="FFFFFF"/>
            </a:solidFill>
            <a:ln w="25463" cap="flat">
              <a:noFill/>
              <a:prstDash val="solid"/>
              <a:miter/>
            </a:ln>
          </p:spPr>
          <p:txBody>
            <a:bodyPr rtlCol="0" anchor="ctr"/>
            <a:lstStyle/>
            <a:p>
              <a:endParaRPr lang="es-CO" dirty="0"/>
            </a:p>
          </p:txBody>
        </p:sp>
        <p:sp>
          <p:nvSpPr>
            <p:cNvPr id="106" name="Forma libre: forma 105">
              <a:extLst>
                <a:ext uri="{FF2B5EF4-FFF2-40B4-BE49-F238E27FC236}">
                  <a16:creationId xmlns="" xmlns:a16="http://schemas.microsoft.com/office/drawing/2014/main" id="{8740F4D9-ECAD-4ECF-B2FB-FE56D64FD0AA}"/>
                </a:ext>
              </a:extLst>
            </p:cNvPr>
            <p:cNvSpPr/>
            <p:nvPr/>
          </p:nvSpPr>
          <p:spPr>
            <a:xfrm>
              <a:off x="6928791" y="9038587"/>
              <a:ext cx="101883" cy="152824"/>
            </a:xfrm>
            <a:custGeom>
              <a:avLst/>
              <a:gdLst>
                <a:gd name="connsiteX0" fmla="*/ 51451 w 101882"/>
                <a:gd name="connsiteY0" fmla="*/ 24707 h 152824"/>
                <a:gd name="connsiteX1" fmla="*/ 62658 w 101882"/>
                <a:gd name="connsiteY1" fmla="*/ 0 h 152824"/>
                <a:gd name="connsiteX2" fmla="*/ 88638 w 101882"/>
                <a:gd name="connsiteY2" fmla="*/ 0 h 152824"/>
                <a:gd name="connsiteX3" fmla="*/ 65969 w 101882"/>
                <a:gd name="connsiteY3" fmla="*/ 24707 h 152824"/>
                <a:gd name="connsiteX4" fmla="*/ 51451 w 101882"/>
                <a:gd name="connsiteY4" fmla="*/ 24707 h 152824"/>
                <a:gd name="connsiteX5" fmla="*/ 76412 w 101882"/>
                <a:gd name="connsiteY5" fmla="*/ 108505 h 152824"/>
                <a:gd name="connsiteX6" fmla="*/ 59602 w 101882"/>
                <a:gd name="connsiteY6" fmla="*/ 63677 h 152824"/>
                <a:gd name="connsiteX7" fmla="*/ 43555 w 101882"/>
                <a:gd name="connsiteY7" fmla="*/ 108505 h 152824"/>
                <a:gd name="connsiteX8" fmla="*/ 76412 w 101882"/>
                <a:gd name="connsiteY8" fmla="*/ 108505 h 152824"/>
                <a:gd name="connsiteX9" fmla="*/ 121495 w 101882"/>
                <a:gd name="connsiteY9" fmla="*/ 156645 h 152824"/>
                <a:gd name="connsiteX10" fmla="*/ 94751 w 101882"/>
                <a:gd name="connsiteY10" fmla="*/ 156645 h 152824"/>
                <a:gd name="connsiteX11" fmla="*/ 84308 w 101882"/>
                <a:gd name="connsiteY11" fmla="*/ 129136 h 152824"/>
                <a:gd name="connsiteX12" fmla="*/ 35914 w 101882"/>
                <a:gd name="connsiteY12" fmla="*/ 129136 h 152824"/>
                <a:gd name="connsiteX13" fmla="*/ 25980 w 101882"/>
                <a:gd name="connsiteY13" fmla="*/ 156645 h 152824"/>
                <a:gd name="connsiteX14" fmla="*/ 0 w 101882"/>
                <a:gd name="connsiteY14" fmla="*/ 156645 h 152824"/>
                <a:gd name="connsiteX15" fmla="*/ 47121 w 101882"/>
                <a:gd name="connsiteY15" fmla="*/ 35659 h 152824"/>
                <a:gd name="connsiteX16" fmla="*/ 73101 w 101882"/>
                <a:gd name="connsiteY16" fmla="*/ 35659 h 152824"/>
                <a:gd name="connsiteX17" fmla="*/ 121495 w 101882"/>
                <a:gd name="connsiteY17" fmla="*/ 156645 h 152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1882" h="152824">
                  <a:moveTo>
                    <a:pt x="51451" y="24707"/>
                  </a:moveTo>
                  <a:lnTo>
                    <a:pt x="62658" y="0"/>
                  </a:lnTo>
                  <a:lnTo>
                    <a:pt x="88638" y="0"/>
                  </a:lnTo>
                  <a:lnTo>
                    <a:pt x="65969" y="24707"/>
                  </a:lnTo>
                  <a:lnTo>
                    <a:pt x="51451" y="24707"/>
                  </a:lnTo>
                  <a:close/>
                  <a:moveTo>
                    <a:pt x="76412" y="108505"/>
                  </a:moveTo>
                  <a:lnTo>
                    <a:pt x="59602" y="63677"/>
                  </a:lnTo>
                  <a:lnTo>
                    <a:pt x="43555" y="108505"/>
                  </a:lnTo>
                  <a:lnTo>
                    <a:pt x="76412" y="108505"/>
                  </a:lnTo>
                  <a:close/>
                  <a:moveTo>
                    <a:pt x="121495" y="156645"/>
                  </a:moveTo>
                  <a:lnTo>
                    <a:pt x="94751" y="156645"/>
                  </a:lnTo>
                  <a:lnTo>
                    <a:pt x="84308" y="129136"/>
                  </a:lnTo>
                  <a:lnTo>
                    <a:pt x="35914" y="129136"/>
                  </a:lnTo>
                  <a:lnTo>
                    <a:pt x="25980" y="156645"/>
                  </a:lnTo>
                  <a:lnTo>
                    <a:pt x="0" y="156645"/>
                  </a:lnTo>
                  <a:lnTo>
                    <a:pt x="47121" y="35659"/>
                  </a:lnTo>
                  <a:lnTo>
                    <a:pt x="73101" y="35659"/>
                  </a:lnTo>
                  <a:lnTo>
                    <a:pt x="121495" y="156645"/>
                  </a:lnTo>
                  <a:close/>
                </a:path>
              </a:pathLst>
            </a:custGeom>
            <a:solidFill>
              <a:srgbClr val="FFFFFF"/>
            </a:solidFill>
            <a:ln w="25463" cap="flat">
              <a:noFill/>
              <a:prstDash val="solid"/>
              <a:miter/>
            </a:ln>
          </p:spPr>
          <p:txBody>
            <a:bodyPr rtlCol="0" anchor="ctr"/>
            <a:lstStyle/>
            <a:p>
              <a:endParaRPr lang="es-CO" dirty="0"/>
            </a:p>
          </p:txBody>
        </p:sp>
        <p:sp>
          <p:nvSpPr>
            <p:cNvPr id="107" name="Forma libre: forma 106">
              <a:extLst>
                <a:ext uri="{FF2B5EF4-FFF2-40B4-BE49-F238E27FC236}">
                  <a16:creationId xmlns="" xmlns:a16="http://schemas.microsoft.com/office/drawing/2014/main" id="{52EFF816-7EED-4E5C-B376-C53BBA50A5BC}"/>
                </a:ext>
              </a:extLst>
            </p:cNvPr>
            <p:cNvSpPr/>
            <p:nvPr/>
          </p:nvSpPr>
          <p:spPr>
            <a:xfrm>
              <a:off x="7095624" y="9074246"/>
              <a:ext cx="76412" cy="101883"/>
            </a:xfrm>
            <a:custGeom>
              <a:avLst/>
              <a:gdLst>
                <a:gd name="connsiteX0" fmla="*/ 24707 w 76412"/>
                <a:gd name="connsiteY0" fmla="*/ 20631 h 101882"/>
                <a:gd name="connsiteX1" fmla="*/ 24707 w 76412"/>
                <a:gd name="connsiteY1" fmla="*/ 100355 h 101882"/>
                <a:gd name="connsiteX2" fmla="*/ 43046 w 76412"/>
                <a:gd name="connsiteY2" fmla="*/ 100355 h 101882"/>
                <a:gd name="connsiteX3" fmla="*/ 57819 w 76412"/>
                <a:gd name="connsiteY3" fmla="*/ 99336 h 101882"/>
                <a:gd name="connsiteX4" fmla="*/ 67752 w 76412"/>
                <a:gd name="connsiteY4" fmla="*/ 94242 h 101882"/>
                <a:gd name="connsiteX5" fmla="*/ 74120 w 76412"/>
                <a:gd name="connsiteY5" fmla="*/ 82525 h 101882"/>
                <a:gd name="connsiteX6" fmla="*/ 76667 w 76412"/>
                <a:gd name="connsiteY6" fmla="*/ 60366 h 101882"/>
                <a:gd name="connsiteX7" fmla="*/ 74120 w 76412"/>
                <a:gd name="connsiteY7" fmla="*/ 38970 h 101882"/>
                <a:gd name="connsiteX8" fmla="*/ 66988 w 76412"/>
                <a:gd name="connsiteY8" fmla="*/ 27254 h 101882"/>
                <a:gd name="connsiteX9" fmla="*/ 55781 w 76412"/>
                <a:gd name="connsiteY9" fmla="*/ 21650 h 101882"/>
                <a:gd name="connsiteX10" fmla="*/ 35659 w 76412"/>
                <a:gd name="connsiteY10" fmla="*/ 20377 h 101882"/>
                <a:gd name="connsiteX11" fmla="*/ 24707 w 76412"/>
                <a:gd name="connsiteY11" fmla="*/ 20377 h 101882"/>
                <a:gd name="connsiteX12" fmla="*/ 255 w 76412"/>
                <a:gd name="connsiteY12" fmla="*/ 0 h 101882"/>
                <a:gd name="connsiteX13" fmla="*/ 44829 w 76412"/>
                <a:gd name="connsiteY13" fmla="*/ 0 h 101882"/>
                <a:gd name="connsiteX14" fmla="*/ 67752 w 76412"/>
                <a:gd name="connsiteY14" fmla="*/ 2292 h 101882"/>
                <a:gd name="connsiteX15" fmla="*/ 86091 w 76412"/>
                <a:gd name="connsiteY15" fmla="*/ 13500 h 101882"/>
                <a:gd name="connsiteX16" fmla="*/ 97553 w 76412"/>
                <a:gd name="connsiteY16" fmla="*/ 33112 h 101882"/>
                <a:gd name="connsiteX17" fmla="*/ 101374 w 76412"/>
                <a:gd name="connsiteY17" fmla="*/ 61639 h 101882"/>
                <a:gd name="connsiteX18" fmla="*/ 97808 w 76412"/>
                <a:gd name="connsiteY18" fmla="*/ 87365 h 101882"/>
                <a:gd name="connsiteX19" fmla="*/ 84818 w 76412"/>
                <a:gd name="connsiteY19" fmla="*/ 108760 h 101882"/>
                <a:gd name="connsiteX20" fmla="*/ 67752 w 76412"/>
                <a:gd name="connsiteY20" fmla="*/ 118439 h 101882"/>
                <a:gd name="connsiteX21" fmla="*/ 46102 w 76412"/>
                <a:gd name="connsiteY21" fmla="*/ 120986 h 101882"/>
                <a:gd name="connsiteX22" fmla="*/ 0 w 76412"/>
                <a:gd name="connsiteY22" fmla="*/ 120986 h 101882"/>
                <a:gd name="connsiteX23" fmla="*/ 0 w 76412"/>
                <a:gd name="connsiteY23" fmla="*/ 0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412" h="101882">
                  <a:moveTo>
                    <a:pt x="24707" y="20631"/>
                  </a:moveTo>
                  <a:lnTo>
                    <a:pt x="24707" y="100355"/>
                  </a:lnTo>
                  <a:lnTo>
                    <a:pt x="43046" y="100355"/>
                  </a:lnTo>
                  <a:cubicBezTo>
                    <a:pt x="49923" y="100355"/>
                    <a:pt x="54762" y="99845"/>
                    <a:pt x="57819" y="99336"/>
                  </a:cubicBezTo>
                  <a:cubicBezTo>
                    <a:pt x="61894" y="98317"/>
                    <a:pt x="65205" y="96789"/>
                    <a:pt x="67752" y="94242"/>
                  </a:cubicBezTo>
                  <a:cubicBezTo>
                    <a:pt x="70299" y="91949"/>
                    <a:pt x="72337" y="87874"/>
                    <a:pt x="74120" y="82525"/>
                  </a:cubicBezTo>
                  <a:cubicBezTo>
                    <a:pt x="75648" y="77176"/>
                    <a:pt x="76667" y="69535"/>
                    <a:pt x="76667" y="60366"/>
                  </a:cubicBezTo>
                  <a:cubicBezTo>
                    <a:pt x="76667" y="51196"/>
                    <a:pt x="75903" y="43810"/>
                    <a:pt x="74120" y="38970"/>
                  </a:cubicBezTo>
                  <a:cubicBezTo>
                    <a:pt x="72337" y="33876"/>
                    <a:pt x="70045" y="30055"/>
                    <a:pt x="66988" y="27254"/>
                  </a:cubicBezTo>
                  <a:cubicBezTo>
                    <a:pt x="64186" y="24452"/>
                    <a:pt x="60366" y="22669"/>
                    <a:pt x="55781" y="21650"/>
                  </a:cubicBezTo>
                  <a:cubicBezTo>
                    <a:pt x="52215" y="20886"/>
                    <a:pt x="45593" y="20377"/>
                    <a:pt x="35659" y="20377"/>
                  </a:cubicBezTo>
                  <a:lnTo>
                    <a:pt x="24707" y="20377"/>
                  </a:lnTo>
                  <a:close/>
                  <a:moveTo>
                    <a:pt x="255" y="0"/>
                  </a:moveTo>
                  <a:lnTo>
                    <a:pt x="44829" y="0"/>
                  </a:lnTo>
                  <a:cubicBezTo>
                    <a:pt x="54762" y="0"/>
                    <a:pt x="62658" y="764"/>
                    <a:pt x="67752" y="2292"/>
                  </a:cubicBezTo>
                  <a:cubicBezTo>
                    <a:pt x="74884" y="4330"/>
                    <a:pt x="80997" y="8151"/>
                    <a:pt x="86091" y="13500"/>
                  </a:cubicBezTo>
                  <a:cubicBezTo>
                    <a:pt x="90931" y="18848"/>
                    <a:pt x="95006" y="25471"/>
                    <a:pt x="97553" y="33112"/>
                  </a:cubicBezTo>
                  <a:cubicBezTo>
                    <a:pt x="100100" y="40753"/>
                    <a:pt x="101374" y="50432"/>
                    <a:pt x="101374" y="61639"/>
                  </a:cubicBezTo>
                  <a:cubicBezTo>
                    <a:pt x="101374" y="71827"/>
                    <a:pt x="100100" y="80233"/>
                    <a:pt x="97808" y="87365"/>
                  </a:cubicBezTo>
                  <a:cubicBezTo>
                    <a:pt x="94751" y="96025"/>
                    <a:pt x="90421" y="103156"/>
                    <a:pt x="84818" y="108760"/>
                  </a:cubicBezTo>
                  <a:cubicBezTo>
                    <a:pt x="80742" y="112835"/>
                    <a:pt x="74884" y="116146"/>
                    <a:pt x="67752" y="118439"/>
                  </a:cubicBezTo>
                  <a:cubicBezTo>
                    <a:pt x="62403" y="120222"/>
                    <a:pt x="55017" y="120986"/>
                    <a:pt x="46102" y="120986"/>
                  </a:cubicBezTo>
                  <a:lnTo>
                    <a:pt x="0" y="120986"/>
                  </a:lnTo>
                  <a:lnTo>
                    <a:pt x="0" y="0"/>
                  </a:lnTo>
                  <a:close/>
                </a:path>
              </a:pathLst>
            </a:custGeom>
            <a:solidFill>
              <a:srgbClr val="FFFFFF"/>
            </a:solidFill>
            <a:ln w="25463" cap="flat">
              <a:noFill/>
              <a:prstDash val="solid"/>
              <a:miter/>
            </a:ln>
          </p:spPr>
          <p:txBody>
            <a:bodyPr rtlCol="0" anchor="ctr"/>
            <a:lstStyle/>
            <a:p>
              <a:endParaRPr lang="es-CO" dirty="0"/>
            </a:p>
          </p:txBody>
        </p:sp>
        <p:sp>
          <p:nvSpPr>
            <p:cNvPr id="108" name="Forma libre: forma 107">
              <a:extLst>
                <a:ext uri="{FF2B5EF4-FFF2-40B4-BE49-F238E27FC236}">
                  <a16:creationId xmlns="" xmlns:a16="http://schemas.microsoft.com/office/drawing/2014/main" id="{7D9FDE87-CDEE-4C0F-A08C-AEA2779E1E06}"/>
                </a:ext>
              </a:extLst>
            </p:cNvPr>
            <p:cNvSpPr/>
            <p:nvPr/>
          </p:nvSpPr>
          <p:spPr>
            <a:xfrm>
              <a:off x="7246411" y="9072208"/>
              <a:ext cx="101883" cy="101883"/>
            </a:xfrm>
            <a:custGeom>
              <a:avLst/>
              <a:gdLst>
                <a:gd name="connsiteX0" fmla="*/ 81761 w 101882"/>
                <a:gd name="connsiteY0" fmla="*/ 78195 h 101882"/>
                <a:gd name="connsiteX1" fmla="*/ 105194 w 101882"/>
                <a:gd name="connsiteY1" fmla="*/ 85836 h 101882"/>
                <a:gd name="connsiteX2" fmla="*/ 87110 w 101882"/>
                <a:gd name="connsiteY2" fmla="*/ 115382 h 101882"/>
                <a:gd name="connsiteX3" fmla="*/ 55017 w 101882"/>
                <a:gd name="connsiteY3" fmla="*/ 125061 h 101882"/>
                <a:gd name="connsiteX4" fmla="*/ 15537 w 101882"/>
                <a:gd name="connsiteY4" fmla="*/ 108760 h 101882"/>
                <a:gd name="connsiteX5" fmla="*/ 0 w 101882"/>
                <a:gd name="connsiteY5" fmla="*/ 63677 h 101882"/>
                <a:gd name="connsiteX6" fmla="*/ 15537 w 101882"/>
                <a:gd name="connsiteY6" fmla="*/ 16811 h 101882"/>
                <a:gd name="connsiteX7" fmla="*/ 56545 w 101882"/>
                <a:gd name="connsiteY7" fmla="*/ 0 h 101882"/>
                <a:gd name="connsiteX8" fmla="*/ 92713 w 101882"/>
                <a:gd name="connsiteY8" fmla="*/ 13245 h 101882"/>
                <a:gd name="connsiteX9" fmla="*/ 104939 w 101882"/>
                <a:gd name="connsiteY9" fmla="*/ 35404 h 101882"/>
                <a:gd name="connsiteX10" fmla="*/ 80742 w 101882"/>
                <a:gd name="connsiteY10" fmla="*/ 41263 h 101882"/>
                <a:gd name="connsiteX11" fmla="*/ 71827 w 101882"/>
                <a:gd name="connsiteY11" fmla="*/ 26489 h 101882"/>
                <a:gd name="connsiteX12" fmla="*/ 55526 w 101882"/>
                <a:gd name="connsiteY12" fmla="*/ 20886 h 101882"/>
                <a:gd name="connsiteX13" fmla="*/ 33621 w 101882"/>
                <a:gd name="connsiteY13" fmla="*/ 30565 h 101882"/>
                <a:gd name="connsiteX14" fmla="*/ 25216 w 101882"/>
                <a:gd name="connsiteY14" fmla="*/ 61894 h 101882"/>
                <a:gd name="connsiteX15" fmla="*/ 33621 w 101882"/>
                <a:gd name="connsiteY15" fmla="*/ 94496 h 101882"/>
                <a:gd name="connsiteX16" fmla="*/ 55017 w 101882"/>
                <a:gd name="connsiteY16" fmla="*/ 104175 h 101882"/>
                <a:gd name="connsiteX17" fmla="*/ 71827 w 101882"/>
                <a:gd name="connsiteY17" fmla="*/ 98062 h 101882"/>
                <a:gd name="connsiteX18" fmla="*/ 81761 w 101882"/>
                <a:gd name="connsiteY18" fmla="*/ 78195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1882" h="101882">
                  <a:moveTo>
                    <a:pt x="81761" y="78195"/>
                  </a:moveTo>
                  <a:lnTo>
                    <a:pt x="105194" y="85836"/>
                  </a:lnTo>
                  <a:cubicBezTo>
                    <a:pt x="101628" y="99081"/>
                    <a:pt x="95515" y="109015"/>
                    <a:pt x="87110" y="115382"/>
                  </a:cubicBezTo>
                  <a:cubicBezTo>
                    <a:pt x="78705" y="121750"/>
                    <a:pt x="68007" y="125061"/>
                    <a:pt x="55017" y="125061"/>
                  </a:cubicBezTo>
                  <a:cubicBezTo>
                    <a:pt x="38970" y="125061"/>
                    <a:pt x="25725" y="119458"/>
                    <a:pt x="15537" y="108760"/>
                  </a:cubicBezTo>
                  <a:cubicBezTo>
                    <a:pt x="5094" y="97808"/>
                    <a:pt x="0" y="82780"/>
                    <a:pt x="0" y="63677"/>
                  </a:cubicBezTo>
                  <a:cubicBezTo>
                    <a:pt x="0" y="43555"/>
                    <a:pt x="5349" y="28018"/>
                    <a:pt x="15537" y="16811"/>
                  </a:cubicBezTo>
                  <a:cubicBezTo>
                    <a:pt x="25980" y="5603"/>
                    <a:pt x="39734" y="0"/>
                    <a:pt x="56545" y="0"/>
                  </a:cubicBezTo>
                  <a:cubicBezTo>
                    <a:pt x="71318" y="0"/>
                    <a:pt x="83544" y="4330"/>
                    <a:pt x="92713" y="13245"/>
                  </a:cubicBezTo>
                  <a:cubicBezTo>
                    <a:pt x="98317" y="18339"/>
                    <a:pt x="102392" y="25980"/>
                    <a:pt x="104939" y="35404"/>
                  </a:cubicBezTo>
                  <a:lnTo>
                    <a:pt x="80742" y="41263"/>
                  </a:lnTo>
                  <a:cubicBezTo>
                    <a:pt x="79469" y="34895"/>
                    <a:pt x="76157" y="30055"/>
                    <a:pt x="71827" y="26489"/>
                  </a:cubicBezTo>
                  <a:cubicBezTo>
                    <a:pt x="67243" y="22924"/>
                    <a:pt x="61894" y="20886"/>
                    <a:pt x="55526" y="20886"/>
                  </a:cubicBezTo>
                  <a:cubicBezTo>
                    <a:pt x="46357" y="20886"/>
                    <a:pt x="39225" y="24197"/>
                    <a:pt x="33621" y="30565"/>
                  </a:cubicBezTo>
                  <a:cubicBezTo>
                    <a:pt x="28018" y="36933"/>
                    <a:pt x="25216" y="47376"/>
                    <a:pt x="25216" y="61894"/>
                  </a:cubicBezTo>
                  <a:cubicBezTo>
                    <a:pt x="25216" y="77176"/>
                    <a:pt x="28018" y="87874"/>
                    <a:pt x="33621" y="94496"/>
                  </a:cubicBezTo>
                  <a:cubicBezTo>
                    <a:pt x="38970" y="101119"/>
                    <a:pt x="46102" y="104175"/>
                    <a:pt x="55017" y="104175"/>
                  </a:cubicBezTo>
                  <a:cubicBezTo>
                    <a:pt x="61639" y="104175"/>
                    <a:pt x="67243" y="102137"/>
                    <a:pt x="71827" y="98062"/>
                  </a:cubicBezTo>
                  <a:cubicBezTo>
                    <a:pt x="76157" y="93732"/>
                    <a:pt x="79723" y="87110"/>
                    <a:pt x="81761" y="78195"/>
                  </a:cubicBezTo>
                </a:path>
              </a:pathLst>
            </a:custGeom>
            <a:solidFill>
              <a:srgbClr val="FFFFFF"/>
            </a:solidFill>
            <a:ln w="25463" cap="flat">
              <a:noFill/>
              <a:prstDash val="solid"/>
              <a:miter/>
            </a:ln>
          </p:spPr>
          <p:txBody>
            <a:bodyPr rtlCol="0" anchor="ctr"/>
            <a:lstStyle/>
            <a:p>
              <a:endParaRPr lang="es-CO" dirty="0"/>
            </a:p>
          </p:txBody>
        </p:sp>
        <p:sp>
          <p:nvSpPr>
            <p:cNvPr id="109" name="Forma libre: forma 108">
              <a:extLst>
                <a:ext uri="{FF2B5EF4-FFF2-40B4-BE49-F238E27FC236}">
                  <a16:creationId xmlns="" xmlns:a16="http://schemas.microsoft.com/office/drawing/2014/main" id="{91F0B546-183F-4D75-A031-30F5286C5D9D}"/>
                </a:ext>
              </a:extLst>
            </p:cNvPr>
            <p:cNvSpPr/>
            <p:nvPr/>
          </p:nvSpPr>
          <p:spPr>
            <a:xfrm>
              <a:off x="7365104" y="9172563"/>
              <a:ext cx="25471" cy="25471"/>
            </a:xfrm>
            <a:custGeom>
              <a:avLst/>
              <a:gdLst>
                <a:gd name="connsiteX0" fmla="*/ 0 w 0"/>
                <a:gd name="connsiteY0" fmla="*/ 0 h 0"/>
                <a:gd name="connsiteX1" fmla="*/ 23178 w 0"/>
                <a:gd name="connsiteY1" fmla="*/ 0 h 0"/>
                <a:gd name="connsiteX2" fmla="*/ 23178 w 0"/>
                <a:gd name="connsiteY2" fmla="*/ 23178 h 0"/>
                <a:gd name="connsiteX3" fmla="*/ 0 w 0"/>
                <a:gd name="connsiteY3" fmla="*/ 23178 h 0"/>
              </a:gdLst>
              <a:ahLst/>
              <a:cxnLst>
                <a:cxn ang="0">
                  <a:pos x="connsiteX0" y="connsiteY0"/>
                </a:cxn>
                <a:cxn ang="0">
                  <a:pos x="connsiteX1" y="connsiteY1"/>
                </a:cxn>
                <a:cxn ang="0">
                  <a:pos x="connsiteX2" y="connsiteY2"/>
                </a:cxn>
                <a:cxn ang="0">
                  <a:pos x="connsiteX3" y="connsiteY3"/>
                </a:cxn>
              </a:cxnLst>
              <a:rect l="l" t="t" r="r" b="b"/>
              <a:pathLst>
                <a:path>
                  <a:moveTo>
                    <a:pt x="0" y="0"/>
                  </a:moveTo>
                  <a:lnTo>
                    <a:pt x="23178" y="0"/>
                  </a:lnTo>
                  <a:lnTo>
                    <a:pt x="23178" y="23178"/>
                  </a:lnTo>
                  <a:lnTo>
                    <a:pt x="0" y="23178"/>
                  </a:lnTo>
                  <a:close/>
                </a:path>
              </a:pathLst>
            </a:custGeom>
            <a:solidFill>
              <a:srgbClr val="FFFFFF"/>
            </a:solidFill>
            <a:ln w="25463" cap="flat">
              <a:noFill/>
              <a:prstDash val="solid"/>
              <a:miter/>
            </a:ln>
          </p:spPr>
          <p:txBody>
            <a:bodyPr rtlCol="0" anchor="ctr"/>
            <a:lstStyle/>
            <a:p>
              <a:endParaRPr lang="es-CO" dirty="0"/>
            </a:p>
          </p:txBody>
        </p:sp>
        <p:sp>
          <p:nvSpPr>
            <p:cNvPr id="110" name="Forma libre: forma 109">
              <a:extLst>
                <a:ext uri="{FF2B5EF4-FFF2-40B4-BE49-F238E27FC236}">
                  <a16:creationId xmlns="" xmlns:a16="http://schemas.microsoft.com/office/drawing/2014/main" id="{B97D0811-564E-41E8-B177-BD25BA94CE96}"/>
                </a:ext>
              </a:extLst>
            </p:cNvPr>
            <p:cNvSpPr/>
            <p:nvPr/>
          </p:nvSpPr>
          <p:spPr>
            <a:xfrm>
              <a:off x="6476176" y="8300392"/>
              <a:ext cx="25471" cy="25471"/>
            </a:xfrm>
            <a:custGeom>
              <a:avLst/>
              <a:gdLst>
                <a:gd name="connsiteX0" fmla="*/ 26490 w 25470"/>
                <a:gd name="connsiteY0" fmla="*/ 35203 h 25470"/>
                <a:gd name="connsiteX1" fmla="*/ 39734 w 25470"/>
                <a:gd name="connsiteY1" fmla="*/ 27817 h 25470"/>
                <a:gd name="connsiteX2" fmla="*/ 49668 w 25470"/>
                <a:gd name="connsiteY2" fmla="*/ 6676 h 25470"/>
                <a:gd name="connsiteX3" fmla="*/ 49668 w 25470"/>
                <a:gd name="connsiteY3" fmla="*/ 2346 h 25470"/>
                <a:gd name="connsiteX4" fmla="*/ 29801 w 25470"/>
                <a:gd name="connsiteY4" fmla="*/ 12789 h 25470"/>
                <a:gd name="connsiteX5" fmla="*/ 13245 w 25470"/>
                <a:gd name="connsiteY5" fmla="*/ 54 h 25470"/>
                <a:gd name="connsiteX6" fmla="*/ 16556 w 25470"/>
                <a:gd name="connsiteY6" fmla="*/ 20176 h 25470"/>
                <a:gd name="connsiteX7" fmla="*/ 0 w 25470"/>
                <a:gd name="connsiteY7" fmla="*/ 32911 h 25470"/>
                <a:gd name="connsiteX8" fmla="*/ 2038 w 25470"/>
                <a:gd name="connsiteY8" fmla="*/ 34949 h 25470"/>
                <a:gd name="connsiteX9" fmla="*/ 26490 w 25470"/>
                <a:gd name="connsiteY9" fmla="*/ 35203 h 25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470" h="25470">
                  <a:moveTo>
                    <a:pt x="26490" y="35203"/>
                  </a:moveTo>
                  <a:cubicBezTo>
                    <a:pt x="28782" y="38260"/>
                    <a:pt x="40753" y="30874"/>
                    <a:pt x="39734" y="27817"/>
                  </a:cubicBezTo>
                  <a:cubicBezTo>
                    <a:pt x="36423" y="22468"/>
                    <a:pt x="38716" y="7695"/>
                    <a:pt x="49668" y="6676"/>
                  </a:cubicBezTo>
                  <a:lnTo>
                    <a:pt x="49668" y="2346"/>
                  </a:lnTo>
                  <a:cubicBezTo>
                    <a:pt x="49668" y="2346"/>
                    <a:pt x="33112" y="2346"/>
                    <a:pt x="29801" y="12789"/>
                  </a:cubicBezTo>
                  <a:cubicBezTo>
                    <a:pt x="29801" y="12789"/>
                    <a:pt x="16556" y="-965"/>
                    <a:pt x="13245" y="54"/>
                  </a:cubicBezTo>
                  <a:cubicBezTo>
                    <a:pt x="9934" y="2092"/>
                    <a:pt x="16556" y="20176"/>
                    <a:pt x="16556" y="20176"/>
                  </a:cubicBezTo>
                  <a:cubicBezTo>
                    <a:pt x="5604" y="18138"/>
                    <a:pt x="0" y="32911"/>
                    <a:pt x="0" y="32911"/>
                  </a:cubicBezTo>
                  <a:lnTo>
                    <a:pt x="2038" y="34949"/>
                  </a:lnTo>
                  <a:cubicBezTo>
                    <a:pt x="8915" y="25779"/>
                    <a:pt x="23178" y="30109"/>
                    <a:pt x="26490" y="35203"/>
                  </a:cubicBezTo>
                  <a:close/>
                </a:path>
              </a:pathLst>
            </a:custGeom>
            <a:solidFill>
              <a:srgbClr val="FFFFFF"/>
            </a:solidFill>
            <a:ln w="25463" cap="flat">
              <a:noFill/>
              <a:prstDash val="solid"/>
              <a:miter/>
            </a:ln>
          </p:spPr>
          <p:txBody>
            <a:bodyPr rtlCol="0" anchor="ctr"/>
            <a:lstStyle/>
            <a:p>
              <a:endParaRPr lang="es-CO" dirty="0"/>
            </a:p>
          </p:txBody>
        </p:sp>
        <p:sp>
          <p:nvSpPr>
            <p:cNvPr id="111" name="Forma libre: forma 110">
              <a:extLst>
                <a:ext uri="{FF2B5EF4-FFF2-40B4-BE49-F238E27FC236}">
                  <a16:creationId xmlns="" xmlns:a16="http://schemas.microsoft.com/office/drawing/2014/main" id="{606332F6-C48E-48A3-88D8-9F4600919837}"/>
                </a:ext>
              </a:extLst>
            </p:cNvPr>
            <p:cNvSpPr/>
            <p:nvPr/>
          </p:nvSpPr>
          <p:spPr>
            <a:xfrm>
              <a:off x="6624530" y="8434422"/>
              <a:ext cx="25471" cy="50941"/>
            </a:xfrm>
            <a:custGeom>
              <a:avLst/>
              <a:gdLst>
                <a:gd name="connsiteX0" fmla="*/ 140 w 25470"/>
                <a:gd name="connsiteY0" fmla="*/ 51960 h 50941"/>
                <a:gd name="connsiteX1" fmla="*/ 33252 w 25470"/>
                <a:gd name="connsiteY1" fmla="*/ 35914 h 50941"/>
                <a:gd name="connsiteX2" fmla="*/ 45224 w 25470"/>
                <a:gd name="connsiteY2" fmla="*/ 0 h 50941"/>
                <a:gd name="connsiteX3" fmla="*/ 12112 w 25470"/>
                <a:gd name="connsiteY3" fmla="*/ 14773 h 50941"/>
                <a:gd name="connsiteX4" fmla="*/ 140 w 25470"/>
                <a:gd name="connsiteY4" fmla="*/ 51960 h 5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70" h="50941">
                  <a:moveTo>
                    <a:pt x="140" y="51960"/>
                  </a:moveTo>
                  <a:cubicBezTo>
                    <a:pt x="12366" y="51960"/>
                    <a:pt x="24338" y="46611"/>
                    <a:pt x="33252" y="35914"/>
                  </a:cubicBezTo>
                  <a:cubicBezTo>
                    <a:pt x="43186" y="25471"/>
                    <a:pt x="46497" y="12481"/>
                    <a:pt x="45224" y="0"/>
                  </a:cubicBezTo>
                  <a:cubicBezTo>
                    <a:pt x="34271" y="0"/>
                    <a:pt x="22045" y="5349"/>
                    <a:pt x="12112" y="14773"/>
                  </a:cubicBezTo>
                  <a:cubicBezTo>
                    <a:pt x="3706" y="25471"/>
                    <a:pt x="-879" y="39225"/>
                    <a:pt x="140" y="51960"/>
                  </a:cubicBezTo>
                  <a:close/>
                </a:path>
              </a:pathLst>
            </a:custGeom>
            <a:solidFill>
              <a:srgbClr val="FFFFFF"/>
            </a:solidFill>
            <a:ln w="25463" cap="flat">
              <a:noFill/>
              <a:prstDash val="solid"/>
              <a:miter/>
            </a:ln>
          </p:spPr>
          <p:txBody>
            <a:bodyPr rtlCol="0" anchor="ctr"/>
            <a:lstStyle/>
            <a:p>
              <a:endParaRPr lang="es-CO" dirty="0"/>
            </a:p>
          </p:txBody>
        </p:sp>
        <p:sp>
          <p:nvSpPr>
            <p:cNvPr id="112" name="Forma libre: forma 111">
              <a:extLst>
                <a:ext uri="{FF2B5EF4-FFF2-40B4-BE49-F238E27FC236}">
                  <a16:creationId xmlns="" xmlns:a16="http://schemas.microsoft.com/office/drawing/2014/main" id="{3791BA61-6D16-43A2-8827-CF8F6547A89A}"/>
                </a:ext>
              </a:extLst>
            </p:cNvPr>
            <p:cNvSpPr/>
            <p:nvPr/>
          </p:nvSpPr>
          <p:spPr>
            <a:xfrm>
              <a:off x="6483308" y="7974930"/>
              <a:ext cx="509415" cy="560355"/>
            </a:xfrm>
            <a:custGeom>
              <a:avLst/>
              <a:gdLst>
                <a:gd name="connsiteX0" fmla="*/ 482670 w 509414"/>
                <a:gd name="connsiteY0" fmla="*/ 359646 h 560355"/>
                <a:gd name="connsiteX1" fmla="*/ 416701 w 509414"/>
                <a:gd name="connsiteY1" fmla="*/ 367033 h 560355"/>
                <a:gd name="connsiteX2" fmla="*/ 436568 w 509414"/>
                <a:gd name="connsiteY2" fmla="*/ 425870 h 560355"/>
                <a:gd name="connsiteX3" fmla="*/ 399126 w 509414"/>
                <a:gd name="connsiteY3" fmla="*/ 405239 h 560355"/>
                <a:gd name="connsiteX4" fmla="*/ 420012 w 509414"/>
                <a:gd name="connsiteY4" fmla="*/ 436568 h 560355"/>
                <a:gd name="connsiteX5" fmla="*/ 414918 w 509414"/>
                <a:gd name="connsiteY5" fmla="*/ 440388 h 560355"/>
                <a:gd name="connsiteX6" fmla="*/ 397853 w 509414"/>
                <a:gd name="connsiteY6" fmla="*/ 443190 h 560355"/>
                <a:gd name="connsiteX7" fmla="*/ 347676 w 509414"/>
                <a:gd name="connsiteY7" fmla="*/ 391485 h 560355"/>
                <a:gd name="connsiteX8" fmla="*/ 366014 w 509414"/>
                <a:gd name="connsiteY8" fmla="*/ 387919 h 560355"/>
                <a:gd name="connsiteX9" fmla="*/ 292913 w 509414"/>
                <a:gd name="connsiteY9" fmla="*/ 332138 h 560355"/>
                <a:gd name="connsiteX10" fmla="*/ 300045 w 509414"/>
                <a:gd name="connsiteY10" fmla="*/ 316856 h 560355"/>
                <a:gd name="connsiteX11" fmla="*/ 385882 w 509414"/>
                <a:gd name="connsiteY11" fmla="*/ 328572 h 560355"/>
                <a:gd name="connsiteX12" fmla="*/ 338506 w 509414"/>
                <a:gd name="connsiteY12" fmla="*/ 281706 h 560355"/>
                <a:gd name="connsiteX13" fmla="*/ 455162 w 509414"/>
                <a:gd name="connsiteY13" fmla="*/ 276357 h 560355"/>
                <a:gd name="connsiteX14" fmla="*/ 376967 w 509414"/>
                <a:gd name="connsiteY14" fmla="*/ 242481 h 560355"/>
                <a:gd name="connsiteX15" fmla="*/ 492349 w 509414"/>
                <a:gd name="connsiteY15" fmla="*/ 212680 h 560355"/>
                <a:gd name="connsiteX16" fmla="*/ 404475 w 509414"/>
                <a:gd name="connsiteY16" fmla="*/ 188229 h 560355"/>
                <a:gd name="connsiteX17" fmla="*/ 514509 w 509414"/>
                <a:gd name="connsiteY17" fmla="*/ 113854 h 560355"/>
                <a:gd name="connsiteX18" fmla="*/ 413135 w 509414"/>
                <a:gd name="connsiteY18" fmla="*/ 123278 h 560355"/>
                <a:gd name="connsiteX19" fmla="*/ 509924 w 509414"/>
                <a:gd name="connsiteY19" fmla="*/ 255 h 560355"/>
                <a:gd name="connsiteX20" fmla="*/ 386900 w 509414"/>
                <a:gd name="connsiteY20" fmla="*/ 64950 h 560355"/>
                <a:gd name="connsiteX21" fmla="*/ 337487 w 509414"/>
                <a:gd name="connsiteY21" fmla="*/ 126335 h 560355"/>
                <a:gd name="connsiteX22" fmla="*/ 313290 w 509414"/>
                <a:gd name="connsiteY22" fmla="*/ 147475 h 560355"/>
                <a:gd name="connsiteX23" fmla="*/ 286800 w 509414"/>
                <a:gd name="connsiteY23" fmla="*/ 90166 h 560355"/>
                <a:gd name="connsiteX24" fmla="*/ 265914 w 509414"/>
                <a:gd name="connsiteY24" fmla="*/ 30820 h 560355"/>
                <a:gd name="connsiteX25" fmla="*/ 226435 w 509414"/>
                <a:gd name="connsiteY25" fmla="*/ 30820 h 560355"/>
                <a:gd name="connsiteX26" fmla="*/ 201983 w 509414"/>
                <a:gd name="connsiteY26" fmla="*/ 36168 h 560355"/>
                <a:gd name="connsiteX27" fmla="*/ 197908 w 509414"/>
                <a:gd name="connsiteY27" fmla="*/ 73101 h 560355"/>
                <a:gd name="connsiteX28" fmla="*/ 223124 w 509414"/>
                <a:gd name="connsiteY28" fmla="*/ 73101 h 560355"/>
                <a:gd name="connsiteX29" fmla="*/ 226435 w 509414"/>
                <a:gd name="connsiteY29" fmla="*/ 125061 h 560355"/>
                <a:gd name="connsiteX30" fmla="*/ 202238 w 509414"/>
                <a:gd name="connsiteY30" fmla="*/ 147221 h 560355"/>
                <a:gd name="connsiteX31" fmla="*/ 178040 w 509414"/>
                <a:gd name="connsiteY31" fmla="*/ 126080 h 560355"/>
                <a:gd name="connsiteX32" fmla="*/ 129646 w 509414"/>
                <a:gd name="connsiteY32" fmla="*/ 64696 h 560355"/>
                <a:gd name="connsiteX33" fmla="*/ 4330 w 509414"/>
                <a:gd name="connsiteY33" fmla="*/ 0 h 560355"/>
                <a:gd name="connsiteX34" fmla="*/ 102138 w 509414"/>
                <a:gd name="connsiteY34" fmla="*/ 125061 h 560355"/>
                <a:gd name="connsiteX35" fmla="*/ 0 w 509414"/>
                <a:gd name="connsiteY35" fmla="*/ 113345 h 560355"/>
                <a:gd name="connsiteX36" fmla="*/ 114364 w 509414"/>
                <a:gd name="connsiteY36" fmla="*/ 190776 h 560355"/>
                <a:gd name="connsiteX37" fmla="*/ 24197 w 509414"/>
                <a:gd name="connsiteY37" fmla="*/ 209879 h 560355"/>
                <a:gd name="connsiteX38" fmla="*/ 141872 w 509414"/>
                <a:gd name="connsiteY38" fmla="*/ 248085 h 560355"/>
                <a:gd name="connsiteX39" fmla="*/ 59347 w 509414"/>
                <a:gd name="connsiteY39" fmla="*/ 275848 h 560355"/>
                <a:gd name="connsiteX40" fmla="*/ 176003 w 509414"/>
                <a:gd name="connsiteY40" fmla="*/ 283234 h 560355"/>
                <a:gd name="connsiteX41" fmla="*/ 129646 w 509414"/>
                <a:gd name="connsiteY41" fmla="*/ 327808 h 560355"/>
                <a:gd name="connsiteX42" fmla="*/ 216501 w 509414"/>
                <a:gd name="connsiteY42" fmla="*/ 316091 h 560355"/>
                <a:gd name="connsiteX43" fmla="*/ 222359 w 509414"/>
                <a:gd name="connsiteY43" fmla="*/ 331629 h 560355"/>
                <a:gd name="connsiteX44" fmla="*/ 146202 w 509414"/>
                <a:gd name="connsiteY44" fmla="*/ 387409 h 560355"/>
                <a:gd name="connsiteX45" fmla="*/ 164796 w 509414"/>
                <a:gd name="connsiteY45" fmla="*/ 390975 h 560355"/>
                <a:gd name="connsiteX46" fmla="*/ 113345 w 509414"/>
                <a:gd name="connsiteY46" fmla="*/ 442426 h 560355"/>
                <a:gd name="connsiteX47" fmla="*/ 97553 w 509414"/>
                <a:gd name="connsiteY47" fmla="*/ 439115 h 560355"/>
                <a:gd name="connsiteX48" fmla="*/ 92713 w 509414"/>
                <a:gd name="connsiteY48" fmla="*/ 435549 h 560355"/>
                <a:gd name="connsiteX49" fmla="*/ 113599 w 509414"/>
                <a:gd name="connsiteY49" fmla="*/ 404220 h 560355"/>
                <a:gd name="connsiteX50" fmla="*/ 76157 w 509414"/>
                <a:gd name="connsiteY50" fmla="*/ 425106 h 560355"/>
                <a:gd name="connsiteX51" fmla="*/ 95770 w 509414"/>
                <a:gd name="connsiteY51" fmla="*/ 366014 h 560355"/>
                <a:gd name="connsiteX52" fmla="*/ 29801 w 509414"/>
                <a:gd name="connsiteY52" fmla="*/ 358627 h 560355"/>
                <a:gd name="connsiteX53" fmla="*/ 7896 w 509414"/>
                <a:gd name="connsiteY53" fmla="*/ 420267 h 560355"/>
                <a:gd name="connsiteX54" fmla="*/ 70299 w 509414"/>
                <a:gd name="connsiteY54" fmla="*/ 428672 h 560355"/>
                <a:gd name="connsiteX55" fmla="*/ 33112 w 509414"/>
                <a:gd name="connsiteY55" fmla="*/ 450831 h 560355"/>
                <a:gd name="connsiteX56" fmla="*/ 76667 w 509414"/>
                <a:gd name="connsiteY56" fmla="*/ 442171 h 560355"/>
                <a:gd name="connsiteX57" fmla="*/ 81506 w 509414"/>
                <a:gd name="connsiteY57" fmla="*/ 445737 h 560355"/>
                <a:gd name="connsiteX58" fmla="*/ 76667 w 509414"/>
                <a:gd name="connsiteY58" fmla="*/ 467642 h 560355"/>
                <a:gd name="connsiteX59" fmla="*/ 93223 w 509414"/>
                <a:gd name="connsiteY59" fmla="*/ 483434 h 560355"/>
                <a:gd name="connsiteX60" fmla="*/ 114109 w 509414"/>
                <a:gd name="connsiteY60" fmla="*/ 488273 h 560355"/>
                <a:gd name="connsiteX61" fmla="*/ 122260 w 509414"/>
                <a:gd name="connsiteY61" fmla="*/ 546092 h 560355"/>
                <a:gd name="connsiteX62" fmla="*/ 147476 w 509414"/>
                <a:gd name="connsiteY62" fmla="*/ 547111 h 560355"/>
                <a:gd name="connsiteX63" fmla="*/ 124297 w 509414"/>
                <a:gd name="connsiteY63" fmla="*/ 468406 h 560355"/>
                <a:gd name="connsiteX64" fmla="*/ 126080 w 509414"/>
                <a:gd name="connsiteY64" fmla="*/ 455926 h 560355"/>
                <a:gd name="connsiteX65" fmla="*/ 188738 w 509414"/>
                <a:gd name="connsiteY65" fmla="*/ 415427 h 560355"/>
                <a:gd name="connsiteX66" fmla="*/ 192304 w 509414"/>
                <a:gd name="connsiteY66" fmla="*/ 432493 h 560355"/>
                <a:gd name="connsiteX67" fmla="*/ 230510 w 509414"/>
                <a:gd name="connsiteY67" fmla="*/ 407022 h 560355"/>
                <a:gd name="connsiteX68" fmla="*/ 209879 w 509414"/>
                <a:gd name="connsiteY68" fmla="*/ 491839 h 560355"/>
                <a:gd name="connsiteX69" fmla="*/ 236368 w 509414"/>
                <a:gd name="connsiteY69" fmla="*/ 475793 h 560355"/>
                <a:gd name="connsiteX70" fmla="*/ 254962 w 509414"/>
                <a:gd name="connsiteY70" fmla="*/ 585062 h 560355"/>
                <a:gd name="connsiteX71" fmla="*/ 275848 w 509414"/>
                <a:gd name="connsiteY71" fmla="*/ 475793 h 560355"/>
                <a:gd name="connsiteX72" fmla="*/ 303356 w 509414"/>
                <a:gd name="connsiteY72" fmla="*/ 491839 h 560355"/>
                <a:gd name="connsiteX73" fmla="*/ 281452 w 509414"/>
                <a:gd name="connsiteY73" fmla="*/ 406258 h 560355"/>
                <a:gd name="connsiteX74" fmla="*/ 319912 w 509414"/>
                <a:gd name="connsiteY74" fmla="*/ 432493 h 560355"/>
                <a:gd name="connsiteX75" fmla="*/ 323478 w 509414"/>
                <a:gd name="connsiteY75" fmla="*/ 414918 h 560355"/>
                <a:gd name="connsiteX76" fmla="*/ 386136 w 509414"/>
                <a:gd name="connsiteY76" fmla="*/ 455926 h 560355"/>
                <a:gd name="connsiteX77" fmla="*/ 388683 w 509414"/>
                <a:gd name="connsiteY77" fmla="*/ 468661 h 560355"/>
                <a:gd name="connsiteX78" fmla="*/ 365505 w 509414"/>
                <a:gd name="connsiteY78" fmla="*/ 547111 h 560355"/>
                <a:gd name="connsiteX79" fmla="*/ 390721 w 509414"/>
                <a:gd name="connsiteY79" fmla="*/ 546092 h 560355"/>
                <a:gd name="connsiteX80" fmla="*/ 398617 w 509414"/>
                <a:gd name="connsiteY80" fmla="*/ 488783 h 560355"/>
                <a:gd name="connsiteX81" fmla="*/ 418994 w 509414"/>
                <a:gd name="connsiteY81" fmla="*/ 483434 h 560355"/>
                <a:gd name="connsiteX82" fmla="*/ 435550 w 509414"/>
                <a:gd name="connsiteY82" fmla="*/ 467642 h 560355"/>
                <a:gd name="connsiteX83" fmla="*/ 430710 w 509414"/>
                <a:gd name="connsiteY83" fmla="*/ 446247 h 560355"/>
                <a:gd name="connsiteX84" fmla="*/ 436314 w 509414"/>
                <a:gd name="connsiteY84" fmla="*/ 441917 h 560355"/>
                <a:gd name="connsiteX85" fmla="*/ 479869 w 509414"/>
                <a:gd name="connsiteY85" fmla="*/ 450577 h 560355"/>
                <a:gd name="connsiteX86" fmla="*/ 442681 w 509414"/>
                <a:gd name="connsiteY86" fmla="*/ 428417 h 560355"/>
                <a:gd name="connsiteX87" fmla="*/ 505085 w 509414"/>
                <a:gd name="connsiteY87" fmla="*/ 420012 h 560355"/>
                <a:gd name="connsiteX88" fmla="*/ 482670 w 509414"/>
                <a:gd name="connsiteY88" fmla="*/ 359646 h 560355"/>
                <a:gd name="connsiteX89" fmla="*/ 71063 w 509414"/>
                <a:gd name="connsiteY89" fmla="*/ 424342 h 560355"/>
                <a:gd name="connsiteX90" fmla="*/ 32603 w 509414"/>
                <a:gd name="connsiteY90" fmla="*/ 407277 h 560355"/>
                <a:gd name="connsiteX91" fmla="*/ 30310 w 509414"/>
                <a:gd name="connsiteY91" fmla="*/ 361684 h 560355"/>
                <a:gd name="connsiteX92" fmla="*/ 71063 w 509414"/>
                <a:gd name="connsiteY92" fmla="*/ 384862 h 560355"/>
                <a:gd name="connsiteX93" fmla="*/ 71063 w 509414"/>
                <a:gd name="connsiteY93" fmla="*/ 424342 h 560355"/>
                <a:gd name="connsiteX94" fmla="*/ 240189 w 509414"/>
                <a:gd name="connsiteY94" fmla="*/ 63677 h 560355"/>
                <a:gd name="connsiteX95" fmla="*/ 229237 w 509414"/>
                <a:gd name="connsiteY95" fmla="*/ 54253 h 560355"/>
                <a:gd name="connsiteX96" fmla="*/ 240189 w 509414"/>
                <a:gd name="connsiteY96" fmla="*/ 43555 h 560355"/>
                <a:gd name="connsiteX97" fmla="*/ 250123 w 509414"/>
                <a:gd name="connsiteY97" fmla="*/ 54253 h 560355"/>
                <a:gd name="connsiteX98" fmla="*/ 240189 w 509414"/>
                <a:gd name="connsiteY98" fmla="*/ 63677 h 560355"/>
                <a:gd name="connsiteX99" fmla="*/ 479104 w 509414"/>
                <a:gd name="connsiteY99" fmla="*/ 407531 h 560355"/>
                <a:gd name="connsiteX100" fmla="*/ 440644 w 509414"/>
                <a:gd name="connsiteY100" fmla="*/ 424597 h 560355"/>
                <a:gd name="connsiteX101" fmla="*/ 440644 w 509414"/>
                <a:gd name="connsiteY101" fmla="*/ 385372 h 560355"/>
                <a:gd name="connsiteX102" fmla="*/ 481142 w 509414"/>
                <a:gd name="connsiteY102" fmla="*/ 362193 h 560355"/>
                <a:gd name="connsiteX103" fmla="*/ 479104 w 509414"/>
                <a:gd name="connsiteY103" fmla="*/ 407531 h 560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509414" h="560355">
                  <a:moveTo>
                    <a:pt x="482670" y="359646"/>
                  </a:moveTo>
                  <a:cubicBezTo>
                    <a:pt x="458473" y="344873"/>
                    <a:pt x="428672" y="347930"/>
                    <a:pt x="416701" y="367033"/>
                  </a:cubicBezTo>
                  <a:cubicBezTo>
                    <a:pt x="404985" y="385626"/>
                    <a:pt x="413899" y="410842"/>
                    <a:pt x="436568" y="425870"/>
                  </a:cubicBezTo>
                  <a:cubicBezTo>
                    <a:pt x="420267" y="427398"/>
                    <a:pt x="399126" y="405239"/>
                    <a:pt x="399126" y="405239"/>
                  </a:cubicBezTo>
                  <a:cubicBezTo>
                    <a:pt x="389957" y="422304"/>
                    <a:pt x="406768" y="431983"/>
                    <a:pt x="420012" y="436568"/>
                  </a:cubicBezTo>
                  <a:cubicBezTo>
                    <a:pt x="418229" y="437841"/>
                    <a:pt x="416447" y="439115"/>
                    <a:pt x="414918" y="440388"/>
                  </a:cubicBezTo>
                  <a:cubicBezTo>
                    <a:pt x="402438" y="437332"/>
                    <a:pt x="397853" y="443190"/>
                    <a:pt x="397853" y="443190"/>
                  </a:cubicBezTo>
                  <a:cubicBezTo>
                    <a:pt x="395561" y="442426"/>
                    <a:pt x="368052" y="412625"/>
                    <a:pt x="347676" y="391485"/>
                  </a:cubicBezTo>
                  <a:lnTo>
                    <a:pt x="366014" y="387919"/>
                  </a:lnTo>
                  <a:cubicBezTo>
                    <a:pt x="352770" y="357354"/>
                    <a:pt x="317111" y="350732"/>
                    <a:pt x="292913" y="332138"/>
                  </a:cubicBezTo>
                  <a:cubicBezTo>
                    <a:pt x="274829" y="318129"/>
                    <a:pt x="295206" y="312016"/>
                    <a:pt x="300045" y="316856"/>
                  </a:cubicBezTo>
                  <a:cubicBezTo>
                    <a:pt x="345128" y="355062"/>
                    <a:pt x="385882" y="328572"/>
                    <a:pt x="385882" y="328572"/>
                  </a:cubicBezTo>
                  <a:cubicBezTo>
                    <a:pt x="354043" y="317874"/>
                    <a:pt x="338506" y="281706"/>
                    <a:pt x="338506" y="281706"/>
                  </a:cubicBezTo>
                  <a:cubicBezTo>
                    <a:pt x="404475" y="319912"/>
                    <a:pt x="455162" y="276357"/>
                    <a:pt x="455162" y="276357"/>
                  </a:cubicBezTo>
                  <a:cubicBezTo>
                    <a:pt x="411352" y="283744"/>
                    <a:pt x="376967" y="242481"/>
                    <a:pt x="376967" y="242481"/>
                  </a:cubicBezTo>
                  <a:cubicBezTo>
                    <a:pt x="445228" y="258273"/>
                    <a:pt x="492349" y="212680"/>
                    <a:pt x="492349" y="212680"/>
                  </a:cubicBezTo>
                  <a:cubicBezTo>
                    <a:pt x="467133" y="214718"/>
                    <a:pt x="404475" y="188229"/>
                    <a:pt x="404475" y="188229"/>
                  </a:cubicBezTo>
                  <a:cubicBezTo>
                    <a:pt x="504575" y="185172"/>
                    <a:pt x="513235" y="113854"/>
                    <a:pt x="514509" y="113854"/>
                  </a:cubicBezTo>
                  <a:cubicBezTo>
                    <a:pt x="487000" y="131938"/>
                    <a:pt x="413135" y="123278"/>
                    <a:pt x="413135" y="123278"/>
                  </a:cubicBezTo>
                  <a:cubicBezTo>
                    <a:pt x="517820" y="86091"/>
                    <a:pt x="509924" y="255"/>
                    <a:pt x="509924" y="255"/>
                  </a:cubicBezTo>
                  <a:cubicBezTo>
                    <a:pt x="487765" y="33112"/>
                    <a:pt x="386900" y="64950"/>
                    <a:pt x="386900" y="64950"/>
                  </a:cubicBezTo>
                  <a:cubicBezTo>
                    <a:pt x="359392" y="73356"/>
                    <a:pt x="337487" y="97808"/>
                    <a:pt x="337487" y="126335"/>
                  </a:cubicBezTo>
                  <a:cubicBezTo>
                    <a:pt x="336214" y="138051"/>
                    <a:pt x="325516" y="147475"/>
                    <a:pt x="313290" y="147475"/>
                  </a:cubicBezTo>
                  <a:cubicBezTo>
                    <a:pt x="286291" y="147475"/>
                    <a:pt x="286800" y="108505"/>
                    <a:pt x="286800" y="90166"/>
                  </a:cubicBezTo>
                  <a:cubicBezTo>
                    <a:pt x="286800" y="62658"/>
                    <a:pt x="285782" y="30820"/>
                    <a:pt x="265914" y="30820"/>
                  </a:cubicBezTo>
                  <a:lnTo>
                    <a:pt x="226435" y="30820"/>
                  </a:lnTo>
                  <a:cubicBezTo>
                    <a:pt x="219303" y="30820"/>
                    <a:pt x="207077" y="30055"/>
                    <a:pt x="201983" y="36168"/>
                  </a:cubicBezTo>
                  <a:cubicBezTo>
                    <a:pt x="191795" y="48140"/>
                    <a:pt x="193323" y="79469"/>
                    <a:pt x="197908" y="73101"/>
                  </a:cubicBezTo>
                  <a:cubicBezTo>
                    <a:pt x="197908" y="73101"/>
                    <a:pt x="213190" y="68771"/>
                    <a:pt x="223124" y="73101"/>
                  </a:cubicBezTo>
                  <a:cubicBezTo>
                    <a:pt x="235859" y="76922"/>
                    <a:pt x="226435" y="116401"/>
                    <a:pt x="226435" y="125061"/>
                  </a:cubicBezTo>
                  <a:cubicBezTo>
                    <a:pt x="226435" y="136778"/>
                    <a:pt x="215482" y="147221"/>
                    <a:pt x="202238" y="147221"/>
                  </a:cubicBezTo>
                  <a:cubicBezTo>
                    <a:pt x="190012" y="147221"/>
                    <a:pt x="179059" y="137797"/>
                    <a:pt x="178040" y="126080"/>
                  </a:cubicBezTo>
                  <a:cubicBezTo>
                    <a:pt x="178040" y="97553"/>
                    <a:pt x="156136" y="73101"/>
                    <a:pt x="129646" y="64696"/>
                  </a:cubicBezTo>
                  <a:cubicBezTo>
                    <a:pt x="129646" y="64696"/>
                    <a:pt x="26235" y="32857"/>
                    <a:pt x="4330" y="0"/>
                  </a:cubicBezTo>
                  <a:cubicBezTo>
                    <a:pt x="4330" y="0"/>
                    <a:pt x="-3311" y="86855"/>
                    <a:pt x="102138" y="125061"/>
                  </a:cubicBezTo>
                  <a:cubicBezTo>
                    <a:pt x="102138" y="125061"/>
                    <a:pt x="27254" y="131429"/>
                    <a:pt x="0" y="113345"/>
                  </a:cubicBezTo>
                  <a:cubicBezTo>
                    <a:pt x="1019" y="113345"/>
                    <a:pt x="14264" y="187719"/>
                    <a:pt x="114364" y="190776"/>
                  </a:cubicBezTo>
                  <a:cubicBezTo>
                    <a:pt x="114364" y="190776"/>
                    <a:pt x="48394" y="212935"/>
                    <a:pt x="24197" y="209879"/>
                  </a:cubicBezTo>
                  <a:cubicBezTo>
                    <a:pt x="24197" y="209879"/>
                    <a:pt x="71573" y="263876"/>
                    <a:pt x="141872" y="248085"/>
                  </a:cubicBezTo>
                  <a:cubicBezTo>
                    <a:pt x="141872" y="248085"/>
                    <a:pt x="103411" y="283234"/>
                    <a:pt x="59347" y="275848"/>
                  </a:cubicBezTo>
                  <a:cubicBezTo>
                    <a:pt x="59347" y="275848"/>
                    <a:pt x="109015" y="320167"/>
                    <a:pt x="176003" y="283234"/>
                  </a:cubicBezTo>
                  <a:cubicBezTo>
                    <a:pt x="176003" y="283234"/>
                    <a:pt x="161739" y="317110"/>
                    <a:pt x="129646" y="327808"/>
                  </a:cubicBezTo>
                  <a:cubicBezTo>
                    <a:pt x="129646" y="327808"/>
                    <a:pt x="170399" y="354297"/>
                    <a:pt x="216501" y="316091"/>
                  </a:cubicBezTo>
                  <a:cubicBezTo>
                    <a:pt x="222359" y="309469"/>
                    <a:pt x="241208" y="317110"/>
                    <a:pt x="222359" y="331629"/>
                  </a:cubicBezTo>
                  <a:cubicBezTo>
                    <a:pt x="197143" y="350732"/>
                    <a:pt x="161484" y="355571"/>
                    <a:pt x="146202" y="387409"/>
                  </a:cubicBezTo>
                  <a:lnTo>
                    <a:pt x="164796" y="390975"/>
                  </a:lnTo>
                  <a:cubicBezTo>
                    <a:pt x="143910" y="412116"/>
                    <a:pt x="116147" y="441917"/>
                    <a:pt x="113345" y="442426"/>
                  </a:cubicBezTo>
                  <a:cubicBezTo>
                    <a:pt x="113345" y="442426"/>
                    <a:pt x="109269" y="436823"/>
                    <a:pt x="97553" y="439115"/>
                  </a:cubicBezTo>
                  <a:cubicBezTo>
                    <a:pt x="96025" y="437841"/>
                    <a:pt x="94496" y="436568"/>
                    <a:pt x="92713" y="435549"/>
                  </a:cubicBezTo>
                  <a:cubicBezTo>
                    <a:pt x="105958" y="430964"/>
                    <a:pt x="122769" y="421285"/>
                    <a:pt x="113599" y="404220"/>
                  </a:cubicBezTo>
                  <a:cubicBezTo>
                    <a:pt x="113599" y="404220"/>
                    <a:pt x="92459" y="426380"/>
                    <a:pt x="76157" y="425106"/>
                  </a:cubicBezTo>
                  <a:cubicBezTo>
                    <a:pt x="98572" y="410078"/>
                    <a:pt x="107486" y="384608"/>
                    <a:pt x="95770" y="366014"/>
                  </a:cubicBezTo>
                  <a:cubicBezTo>
                    <a:pt x="83544" y="346911"/>
                    <a:pt x="53998" y="343600"/>
                    <a:pt x="29801" y="358627"/>
                  </a:cubicBezTo>
                  <a:cubicBezTo>
                    <a:pt x="5604" y="373400"/>
                    <a:pt x="-4330" y="401164"/>
                    <a:pt x="7896" y="420267"/>
                  </a:cubicBezTo>
                  <a:cubicBezTo>
                    <a:pt x="19358" y="438351"/>
                    <a:pt x="46102" y="442171"/>
                    <a:pt x="70299" y="428672"/>
                  </a:cubicBezTo>
                  <a:cubicBezTo>
                    <a:pt x="60366" y="443445"/>
                    <a:pt x="41263" y="448030"/>
                    <a:pt x="33112" y="450831"/>
                  </a:cubicBezTo>
                  <a:cubicBezTo>
                    <a:pt x="33112" y="450831"/>
                    <a:pt x="46611" y="477066"/>
                    <a:pt x="76667" y="442171"/>
                  </a:cubicBezTo>
                  <a:cubicBezTo>
                    <a:pt x="78450" y="443445"/>
                    <a:pt x="79978" y="444718"/>
                    <a:pt x="81506" y="445737"/>
                  </a:cubicBezTo>
                  <a:cubicBezTo>
                    <a:pt x="73356" y="452105"/>
                    <a:pt x="70045" y="463057"/>
                    <a:pt x="76667" y="467642"/>
                  </a:cubicBezTo>
                  <a:cubicBezTo>
                    <a:pt x="76667" y="467642"/>
                    <a:pt x="73356" y="484707"/>
                    <a:pt x="93223" y="483434"/>
                  </a:cubicBezTo>
                  <a:cubicBezTo>
                    <a:pt x="93223" y="483434"/>
                    <a:pt x="99845" y="495150"/>
                    <a:pt x="114109" y="488273"/>
                  </a:cubicBezTo>
                  <a:cubicBezTo>
                    <a:pt x="122769" y="511706"/>
                    <a:pt x="119712" y="533357"/>
                    <a:pt x="122260" y="546092"/>
                  </a:cubicBezTo>
                  <a:lnTo>
                    <a:pt x="147476" y="547111"/>
                  </a:lnTo>
                  <a:cubicBezTo>
                    <a:pt x="145183" y="535904"/>
                    <a:pt x="144419" y="500499"/>
                    <a:pt x="124297" y="468406"/>
                  </a:cubicBezTo>
                  <a:cubicBezTo>
                    <a:pt x="128118" y="465095"/>
                    <a:pt x="130155" y="460256"/>
                    <a:pt x="126080" y="455926"/>
                  </a:cubicBezTo>
                  <a:cubicBezTo>
                    <a:pt x="125316" y="454652"/>
                    <a:pt x="161994" y="431728"/>
                    <a:pt x="188738" y="415427"/>
                  </a:cubicBezTo>
                  <a:lnTo>
                    <a:pt x="192304" y="432493"/>
                  </a:lnTo>
                  <a:cubicBezTo>
                    <a:pt x="201473" y="420012"/>
                    <a:pt x="214973" y="411607"/>
                    <a:pt x="230510" y="407022"/>
                  </a:cubicBezTo>
                  <a:cubicBezTo>
                    <a:pt x="213954" y="429691"/>
                    <a:pt x="203766" y="455671"/>
                    <a:pt x="209879" y="491839"/>
                  </a:cubicBezTo>
                  <a:cubicBezTo>
                    <a:pt x="209879" y="491839"/>
                    <a:pt x="214209" y="478085"/>
                    <a:pt x="236368" y="475793"/>
                  </a:cubicBezTo>
                  <a:cubicBezTo>
                    <a:pt x="236368" y="475793"/>
                    <a:pt x="205549" y="512980"/>
                    <a:pt x="254962" y="585062"/>
                  </a:cubicBezTo>
                  <a:cubicBezTo>
                    <a:pt x="304375" y="512980"/>
                    <a:pt x="275848" y="475793"/>
                    <a:pt x="275848" y="475793"/>
                  </a:cubicBezTo>
                  <a:cubicBezTo>
                    <a:pt x="297753" y="478085"/>
                    <a:pt x="303356" y="491839"/>
                    <a:pt x="303356" y="491839"/>
                  </a:cubicBezTo>
                  <a:cubicBezTo>
                    <a:pt x="308196" y="455161"/>
                    <a:pt x="298772" y="429181"/>
                    <a:pt x="281452" y="406258"/>
                  </a:cubicBezTo>
                  <a:cubicBezTo>
                    <a:pt x="297498" y="410588"/>
                    <a:pt x="310234" y="419248"/>
                    <a:pt x="319912" y="432493"/>
                  </a:cubicBezTo>
                  <a:lnTo>
                    <a:pt x="323478" y="414918"/>
                  </a:lnTo>
                  <a:cubicBezTo>
                    <a:pt x="349968" y="431474"/>
                    <a:pt x="386646" y="454397"/>
                    <a:pt x="386136" y="455926"/>
                  </a:cubicBezTo>
                  <a:cubicBezTo>
                    <a:pt x="382061" y="460510"/>
                    <a:pt x="384608" y="465350"/>
                    <a:pt x="388683" y="468661"/>
                  </a:cubicBezTo>
                  <a:cubicBezTo>
                    <a:pt x="368816" y="500754"/>
                    <a:pt x="368052" y="536158"/>
                    <a:pt x="365505" y="547111"/>
                  </a:cubicBezTo>
                  <a:lnTo>
                    <a:pt x="390721" y="546092"/>
                  </a:lnTo>
                  <a:cubicBezTo>
                    <a:pt x="393268" y="533611"/>
                    <a:pt x="390212" y="511961"/>
                    <a:pt x="398617" y="488783"/>
                  </a:cubicBezTo>
                  <a:cubicBezTo>
                    <a:pt x="411607" y="494641"/>
                    <a:pt x="418994" y="483434"/>
                    <a:pt x="418994" y="483434"/>
                  </a:cubicBezTo>
                  <a:cubicBezTo>
                    <a:pt x="438606" y="484453"/>
                    <a:pt x="435550" y="467642"/>
                    <a:pt x="435550" y="467642"/>
                  </a:cubicBezTo>
                  <a:cubicBezTo>
                    <a:pt x="441917" y="463057"/>
                    <a:pt x="439115" y="452614"/>
                    <a:pt x="430710" y="446247"/>
                  </a:cubicBezTo>
                  <a:cubicBezTo>
                    <a:pt x="432493" y="444718"/>
                    <a:pt x="434276" y="443445"/>
                    <a:pt x="436314" y="441917"/>
                  </a:cubicBezTo>
                  <a:cubicBezTo>
                    <a:pt x="466369" y="476557"/>
                    <a:pt x="479869" y="450577"/>
                    <a:pt x="479869" y="450577"/>
                  </a:cubicBezTo>
                  <a:cubicBezTo>
                    <a:pt x="471718" y="447775"/>
                    <a:pt x="452615" y="442936"/>
                    <a:pt x="442681" y="428417"/>
                  </a:cubicBezTo>
                  <a:cubicBezTo>
                    <a:pt x="467133" y="441917"/>
                    <a:pt x="493623" y="438096"/>
                    <a:pt x="505085" y="420012"/>
                  </a:cubicBezTo>
                  <a:cubicBezTo>
                    <a:pt x="516801" y="402182"/>
                    <a:pt x="506868" y="374419"/>
                    <a:pt x="482670" y="359646"/>
                  </a:cubicBezTo>
                  <a:close/>
                  <a:moveTo>
                    <a:pt x="71063" y="424342"/>
                  </a:moveTo>
                  <a:cubicBezTo>
                    <a:pt x="61130" y="430710"/>
                    <a:pt x="45847" y="426380"/>
                    <a:pt x="32603" y="407277"/>
                  </a:cubicBezTo>
                  <a:cubicBezTo>
                    <a:pt x="20631" y="388174"/>
                    <a:pt x="20631" y="367033"/>
                    <a:pt x="30310" y="361684"/>
                  </a:cubicBezTo>
                  <a:cubicBezTo>
                    <a:pt x="40244" y="356335"/>
                    <a:pt x="58837" y="365759"/>
                    <a:pt x="71063" y="384862"/>
                  </a:cubicBezTo>
                  <a:cubicBezTo>
                    <a:pt x="84308" y="403201"/>
                    <a:pt x="80997" y="419248"/>
                    <a:pt x="71063" y="424342"/>
                  </a:cubicBezTo>
                  <a:close/>
                  <a:moveTo>
                    <a:pt x="240189" y="63677"/>
                  </a:moveTo>
                  <a:cubicBezTo>
                    <a:pt x="233567" y="63677"/>
                    <a:pt x="229237" y="59347"/>
                    <a:pt x="229237" y="54253"/>
                  </a:cubicBezTo>
                  <a:cubicBezTo>
                    <a:pt x="229237" y="47885"/>
                    <a:pt x="233567" y="43555"/>
                    <a:pt x="240189" y="43555"/>
                  </a:cubicBezTo>
                  <a:cubicBezTo>
                    <a:pt x="245793" y="43555"/>
                    <a:pt x="250123" y="47885"/>
                    <a:pt x="250123" y="54253"/>
                  </a:cubicBezTo>
                  <a:cubicBezTo>
                    <a:pt x="250123" y="59347"/>
                    <a:pt x="245538" y="63677"/>
                    <a:pt x="240189" y="63677"/>
                  </a:cubicBezTo>
                  <a:close/>
                  <a:moveTo>
                    <a:pt x="479104" y="407531"/>
                  </a:moveTo>
                  <a:cubicBezTo>
                    <a:pt x="465860" y="426634"/>
                    <a:pt x="450323" y="430964"/>
                    <a:pt x="440644" y="424597"/>
                  </a:cubicBezTo>
                  <a:cubicBezTo>
                    <a:pt x="430710" y="419248"/>
                    <a:pt x="427399" y="403456"/>
                    <a:pt x="440644" y="385372"/>
                  </a:cubicBezTo>
                  <a:cubicBezTo>
                    <a:pt x="452870" y="366269"/>
                    <a:pt x="471463" y="356845"/>
                    <a:pt x="481142" y="362193"/>
                  </a:cubicBezTo>
                  <a:cubicBezTo>
                    <a:pt x="491330" y="367033"/>
                    <a:pt x="491330" y="388428"/>
                    <a:pt x="479104" y="407531"/>
                  </a:cubicBezTo>
                  <a:close/>
                </a:path>
              </a:pathLst>
            </a:custGeom>
            <a:solidFill>
              <a:srgbClr val="FFFFFF"/>
            </a:solidFill>
            <a:ln w="25463" cap="flat">
              <a:noFill/>
              <a:prstDash val="solid"/>
              <a:miter/>
            </a:ln>
          </p:spPr>
          <p:txBody>
            <a:bodyPr rtlCol="0" anchor="ctr"/>
            <a:lstStyle/>
            <a:p>
              <a:endParaRPr lang="es-CO" dirty="0"/>
            </a:p>
          </p:txBody>
        </p:sp>
        <p:sp>
          <p:nvSpPr>
            <p:cNvPr id="113" name="Forma libre: forma 112">
              <a:extLst>
                <a:ext uri="{FF2B5EF4-FFF2-40B4-BE49-F238E27FC236}">
                  <a16:creationId xmlns="" xmlns:a16="http://schemas.microsoft.com/office/drawing/2014/main" id="{81FFEF1A-DECB-48CC-AA3D-41BA180BF953}"/>
                </a:ext>
              </a:extLst>
            </p:cNvPr>
            <p:cNvSpPr/>
            <p:nvPr/>
          </p:nvSpPr>
          <p:spPr>
            <a:xfrm>
              <a:off x="6952733" y="8300647"/>
              <a:ext cx="25471" cy="25471"/>
            </a:xfrm>
            <a:custGeom>
              <a:avLst/>
              <a:gdLst>
                <a:gd name="connsiteX0" fmla="*/ 32857 w 25470"/>
                <a:gd name="connsiteY0" fmla="*/ 20176 h 25470"/>
                <a:gd name="connsiteX1" fmla="*/ 36168 w 25470"/>
                <a:gd name="connsiteY1" fmla="*/ 54 h 25470"/>
                <a:gd name="connsiteX2" fmla="*/ 19867 w 25470"/>
                <a:gd name="connsiteY2" fmla="*/ 12789 h 25470"/>
                <a:gd name="connsiteX3" fmla="*/ 0 w 25470"/>
                <a:gd name="connsiteY3" fmla="*/ 2346 h 25470"/>
                <a:gd name="connsiteX4" fmla="*/ 0 w 25470"/>
                <a:gd name="connsiteY4" fmla="*/ 6676 h 25470"/>
                <a:gd name="connsiteX5" fmla="*/ 9934 w 25470"/>
                <a:gd name="connsiteY5" fmla="*/ 27817 h 25470"/>
                <a:gd name="connsiteX6" fmla="*/ 23178 w 25470"/>
                <a:gd name="connsiteY6" fmla="*/ 35203 h 25470"/>
                <a:gd name="connsiteX7" fmla="*/ 47376 w 25470"/>
                <a:gd name="connsiteY7" fmla="*/ 35203 h 25470"/>
                <a:gd name="connsiteX8" fmla="*/ 49668 w 25470"/>
                <a:gd name="connsiteY8" fmla="*/ 33166 h 25470"/>
                <a:gd name="connsiteX9" fmla="*/ 32857 w 25470"/>
                <a:gd name="connsiteY9" fmla="*/ 20176 h 25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470" h="25470">
                  <a:moveTo>
                    <a:pt x="32857" y="20176"/>
                  </a:moveTo>
                  <a:cubicBezTo>
                    <a:pt x="32857" y="20176"/>
                    <a:pt x="39480" y="2092"/>
                    <a:pt x="36168" y="54"/>
                  </a:cubicBezTo>
                  <a:cubicBezTo>
                    <a:pt x="32857" y="-965"/>
                    <a:pt x="19867" y="12789"/>
                    <a:pt x="19867" y="12789"/>
                  </a:cubicBezTo>
                  <a:cubicBezTo>
                    <a:pt x="16556" y="2346"/>
                    <a:pt x="0" y="2346"/>
                    <a:pt x="0" y="2346"/>
                  </a:cubicBezTo>
                  <a:lnTo>
                    <a:pt x="0" y="6676"/>
                  </a:lnTo>
                  <a:cubicBezTo>
                    <a:pt x="10952" y="7695"/>
                    <a:pt x="13245" y="22468"/>
                    <a:pt x="9934" y="27817"/>
                  </a:cubicBezTo>
                  <a:cubicBezTo>
                    <a:pt x="8915" y="31128"/>
                    <a:pt x="20886" y="38260"/>
                    <a:pt x="23178" y="35203"/>
                  </a:cubicBezTo>
                  <a:cubicBezTo>
                    <a:pt x="26490" y="29855"/>
                    <a:pt x="40753" y="25779"/>
                    <a:pt x="47376" y="35203"/>
                  </a:cubicBezTo>
                  <a:lnTo>
                    <a:pt x="49668" y="33166"/>
                  </a:lnTo>
                  <a:cubicBezTo>
                    <a:pt x="49413" y="32911"/>
                    <a:pt x="44064" y="18138"/>
                    <a:pt x="32857" y="20176"/>
                  </a:cubicBezTo>
                  <a:close/>
                </a:path>
              </a:pathLst>
            </a:custGeom>
            <a:solidFill>
              <a:srgbClr val="FFFFFF"/>
            </a:solidFill>
            <a:ln w="25463" cap="flat">
              <a:noFill/>
              <a:prstDash val="solid"/>
              <a:miter/>
            </a:ln>
          </p:spPr>
          <p:txBody>
            <a:bodyPr rtlCol="0" anchor="ctr"/>
            <a:lstStyle/>
            <a:p>
              <a:endParaRPr lang="es-CO" dirty="0"/>
            </a:p>
          </p:txBody>
        </p:sp>
        <p:sp>
          <p:nvSpPr>
            <p:cNvPr id="114" name="Forma libre: forma 113">
              <a:extLst>
                <a:ext uri="{FF2B5EF4-FFF2-40B4-BE49-F238E27FC236}">
                  <a16:creationId xmlns="" xmlns:a16="http://schemas.microsoft.com/office/drawing/2014/main" id="{BE623F6C-41F2-4DC8-B005-0D0CC160E1C7}"/>
                </a:ext>
              </a:extLst>
            </p:cNvPr>
            <p:cNvSpPr/>
            <p:nvPr/>
          </p:nvSpPr>
          <p:spPr>
            <a:xfrm>
              <a:off x="6808564" y="8434422"/>
              <a:ext cx="25471" cy="50941"/>
            </a:xfrm>
            <a:custGeom>
              <a:avLst/>
              <a:gdLst>
                <a:gd name="connsiteX0" fmla="*/ 33117 w 25470"/>
                <a:gd name="connsiteY0" fmla="*/ 14773 h 50941"/>
                <a:gd name="connsiteX1" fmla="*/ 259 w 25470"/>
                <a:gd name="connsiteY1" fmla="*/ 0 h 50941"/>
                <a:gd name="connsiteX2" fmla="*/ 12485 w 25470"/>
                <a:gd name="connsiteY2" fmla="*/ 35914 h 50941"/>
                <a:gd name="connsiteX3" fmla="*/ 45343 w 25470"/>
                <a:gd name="connsiteY3" fmla="*/ 51960 h 50941"/>
                <a:gd name="connsiteX4" fmla="*/ 33117 w 25470"/>
                <a:gd name="connsiteY4" fmla="*/ 14773 h 5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70" h="50941">
                  <a:moveTo>
                    <a:pt x="33117" y="14773"/>
                  </a:moveTo>
                  <a:cubicBezTo>
                    <a:pt x="23183" y="5094"/>
                    <a:pt x="10957" y="0"/>
                    <a:pt x="259" y="0"/>
                  </a:cubicBezTo>
                  <a:cubicBezTo>
                    <a:pt x="-1014" y="12735"/>
                    <a:pt x="2297" y="25471"/>
                    <a:pt x="12485" y="35914"/>
                  </a:cubicBezTo>
                  <a:cubicBezTo>
                    <a:pt x="21145" y="46611"/>
                    <a:pt x="33371" y="51960"/>
                    <a:pt x="45343" y="51960"/>
                  </a:cubicBezTo>
                  <a:cubicBezTo>
                    <a:pt x="46107" y="39225"/>
                    <a:pt x="41777" y="25471"/>
                    <a:pt x="33117" y="14773"/>
                  </a:cubicBezTo>
                  <a:close/>
                </a:path>
              </a:pathLst>
            </a:custGeom>
            <a:solidFill>
              <a:srgbClr val="FFFFFF"/>
            </a:solidFill>
            <a:ln w="25463" cap="flat">
              <a:noFill/>
              <a:prstDash val="solid"/>
              <a:miter/>
            </a:ln>
          </p:spPr>
          <p:txBody>
            <a:bodyPr rtlCol="0" anchor="ctr"/>
            <a:lstStyle/>
            <a:p>
              <a:endParaRPr lang="es-CO" dirty="0"/>
            </a:p>
          </p:txBody>
        </p:sp>
        <p:sp>
          <p:nvSpPr>
            <p:cNvPr id="115" name="Forma libre: forma 114">
              <a:extLst>
                <a:ext uri="{FF2B5EF4-FFF2-40B4-BE49-F238E27FC236}">
                  <a16:creationId xmlns="" xmlns:a16="http://schemas.microsoft.com/office/drawing/2014/main" id="{BFE7146F-CCE5-4912-B971-4DC51662C548}"/>
                </a:ext>
              </a:extLst>
            </p:cNvPr>
            <p:cNvSpPr/>
            <p:nvPr/>
          </p:nvSpPr>
          <p:spPr>
            <a:xfrm>
              <a:off x="6693441" y="7945384"/>
              <a:ext cx="76412" cy="50941"/>
            </a:xfrm>
            <a:custGeom>
              <a:avLst/>
              <a:gdLst>
                <a:gd name="connsiteX0" fmla="*/ 72592 w 76412"/>
                <a:gd name="connsiteY0" fmla="*/ 51960 h 50941"/>
                <a:gd name="connsiteX1" fmla="*/ 94496 w 76412"/>
                <a:gd name="connsiteY1" fmla="*/ 17829 h 50941"/>
                <a:gd name="connsiteX2" fmla="*/ 60366 w 76412"/>
                <a:gd name="connsiteY2" fmla="*/ 30565 h 50941"/>
                <a:gd name="connsiteX3" fmla="*/ 48394 w 76412"/>
                <a:gd name="connsiteY3" fmla="*/ 0 h 50941"/>
                <a:gd name="connsiteX4" fmla="*/ 35150 w 76412"/>
                <a:gd name="connsiteY4" fmla="*/ 30565 h 50941"/>
                <a:gd name="connsiteX5" fmla="*/ 0 w 76412"/>
                <a:gd name="connsiteY5" fmla="*/ 17829 h 50941"/>
                <a:gd name="connsiteX6" fmla="*/ 22924 w 76412"/>
                <a:gd name="connsiteY6" fmla="*/ 51960 h 50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412" h="50941">
                  <a:moveTo>
                    <a:pt x="72592" y="51960"/>
                  </a:moveTo>
                  <a:lnTo>
                    <a:pt x="94496" y="17829"/>
                  </a:lnTo>
                  <a:lnTo>
                    <a:pt x="60366" y="30565"/>
                  </a:lnTo>
                  <a:lnTo>
                    <a:pt x="48394" y="0"/>
                  </a:lnTo>
                  <a:lnTo>
                    <a:pt x="35150" y="30565"/>
                  </a:lnTo>
                  <a:lnTo>
                    <a:pt x="0" y="17829"/>
                  </a:lnTo>
                  <a:lnTo>
                    <a:pt x="22924" y="51960"/>
                  </a:lnTo>
                  <a:close/>
                </a:path>
              </a:pathLst>
            </a:custGeom>
            <a:solidFill>
              <a:srgbClr val="FFFFFF"/>
            </a:solidFill>
            <a:ln w="25463" cap="flat">
              <a:noFill/>
              <a:prstDash val="solid"/>
              <a:miter/>
            </a:ln>
          </p:spPr>
          <p:txBody>
            <a:bodyPr rtlCol="0" anchor="ctr"/>
            <a:lstStyle/>
            <a:p>
              <a:endParaRPr lang="es-CO" dirty="0"/>
            </a:p>
          </p:txBody>
        </p:sp>
        <p:sp>
          <p:nvSpPr>
            <p:cNvPr id="116" name="Forma libre: forma 115">
              <a:extLst>
                <a:ext uri="{FF2B5EF4-FFF2-40B4-BE49-F238E27FC236}">
                  <a16:creationId xmlns="" xmlns:a16="http://schemas.microsoft.com/office/drawing/2014/main" id="{D97DD466-9D94-4430-ABF0-A96F14877904}"/>
                </a:ext>
              </a:extLst>
            </p:cNvPr>
            <p:cNvSpPr/>
            <p:nvPr/>
          </p:nvSpPr>
          <p:spPr>
            <a:xfrm>
              <a:off x="6651173" y="8642651"/>
              <a:ext cx="50941" cy="25471"/>
            </a:xfrm>
            <a:custGeom>
              <a:avLst/>
              <a:gdLst>
                <a:gd name="connsiteX0" fmla="*/ 43032 w 50941"/>
                <a:gd name="connsiteY0" fmla="*/ 885 h 25470"/>
                <a:gd name="connsiteX1" fmla="*/ 241 w 50941"/>
                <a:gd name="connsiteY1" fmla="*/ 12601 h 25470"/>
                <a:gd name="connsiteX2" fmla="*/ 33353 w 50941"/>
                <a:gd name="connsiteY2" fmla="*/ 40110 h 25470"/>
                <a:gd name="connsiteX3" fmla="*/ 70795 w 50941"/>
                <a:gd name="connsiteY3" fmla="*/ 26355 h 25470"/>
                <a:gd name="connsiteX4" fmla="*/ 43032 w 50941"/>
                <a:gd name="connsiteY4" fmla="*/ 885 h 254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1" h="25470">
                  <a:moveTo>
                    <a:pt x="43032" y="885"/>
                  </a:moveTo>
                  <a:cubicBezTo>
                    <a:pt x="21127" y="-2172"/>
                    <a:pt x="2279" y="2922"/>
                    <a:pt x="241" y="12601"/>
                  </a:cubicBezTo>
                  <a:cubicBezTo>
                    <a:pt x="-2051" y="22025"/>
                    <a:pt x="12213" y="36034"/>
                    <a:pt x="33353" y="40110"/>
                  </a:cubicBezTo>
                  <a:cubicBezTo>
                    <a:pt x="54239" y="44440"/>
                    <a:pt x="68503" y="37053"/>
                    <a:pt x="70795" y="26355"/>
                  </a:cubicBezTo>
                  <a:cubicBezTo>
                    <a:pt x="72833" y="16931"/>
                    <a:pt x="63918" y="5215"/>
                    <a:pt x="43032" y="885"/>
                  </a:cubicBezTo>
                  <a:close/>
                </a:path>
              </a:pathLst>
            </a:custGeom>
            <a:solidFill>
              <a:srgbClr val="FFFFFF"/>
            </a:solidFill>
            <a:ln w="25463" cap="flat">
              <a:noFill/>
              <a:prstDash val="solid"/>
              <a:miter/>
            </a:ln>
          </p:spPr>
          <p:txBody>
            <a:bodyPr rtlCol="0" anchor="ctr"/>
            <a:lstStyle/>
            <a:p>
              <a:endParaRPr lang="es-CO" dirty="0"/>
            </a:p>
          </p:txBody>
        </p:sp>
        <p:sp>
          <p:nvSpPr>
            <p:cNvPr id="117" name="Forma libre: forma 116">
              <a:extLst>
                <a:ext uri="{FF2B5EF4-FFF2-40B4-BE49-F238E27FC236}">
                  <a16:creationId xmlns="" xmlns:a16="http://schemas.microsoft.com/office/drawing/2014/main" id="{7D4A90F2-B5A8-4CF6-9C3F-19773ED1BA64}"/>
                </a:ext>
              </a:extLst>
            </p:cNvPr>
            <p:cNvSpPr/>
            <p:nvPr/>
          </p:nvSpPr>
          <p:spPr>
            <a:xfrm>
              <a:off x="6608022" y="7852161"/>
              <a:ext cx="50941" cy="25471"/>
            </a:xfrm>
            <a:custGeom>
              <a:avLst/>
              <a:gdLst>
                <a:gd name="connsiteX0" fmla="*/ 32949 w 50941"/>
                <a:gd name="connsiteY0" fmla="*/ 40244 h 25470"/>
                <a:gd name="connsiteX1" fmla="*/ 71410 w 50941"/>
                <a:gd name="connsiteY1" fmla="*/ 20122 h 25470"/>
                <a:gd name="connsiteX2" fmla="*/ 31931 w 50941"/>
                <a:gd name="connsiteY2" fmla="*/ 0 h 25470"/>
                <a:gd name="connsiteX3" fmla="*/ 92 w 50941"/>
                <a:gd name="connsiteY3" fmla="*/ 21141 h 25470"/>
                <a:gd name="connsiteX4" fmla="*/ 32949 w 50941"/>
                <a:gd name="connsiteY4" fmla="*/ 40244 h 254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1" h="25470">
                  <a:moveTo>
                    <a:pt x="32949" y="40244"/>
                  </a:moveTo>
                  <a:cubicBezTo>
                    <a:pt x="53835" y="39225"/>
                    <a:pt x="70391" y="30565"/>
                    <a:pt x="71410" y="20122"/>
                  </a:cubicBezTo>
                  <a:cubicBezTo>
                    <a:pt x="71410" y="10698"/>
                    <a:pt x="53835" y="0"/>
                    <a:pt x="31931" y="0"/>
                  </a:cubicBezTo>
                  <a:cubicBezTo>
                    <a:pt x="11045" y="1019"/>
                    <a:pt x="92" y="11717"/>
                    <a:pt x="92" y="21141"/>
                  </a:cubicBezTo>
                  <a:cubicBezTo>
                    <a:pt x="-1181" y="31584"/>
                    <a:pt x="10790" y="41263"/>
                    <a:pt x="32949" y="40244"/>
                  </a:cubicBezTo>
                  <a:close/>
                </a:path>
              </a:pathLst>
            </a:custGeom>
            <a:solidFill>
              <a:srgbClr val="FFFFFF"/>
            </a:solidFill>
            <a:ln w="25463" cap="flat">
              <a:noFill/>
              <a:prstDash val="solid"/>
              <a:miter/>
            </a:ln>
          </p:spPr>
          <p:txBody>
            <a:bodyPr rtlCol="0" anchor="ctr"/>
            <a:lstStyle/>
            <a:p>
              <a:endParaRPr lang="es-CO" dirty="0"/>
            </a:p>
          </p:txBody>
        </p:sp>
        <p:sp>
          <p:nvSpPr>
            <p:cNvPr id="118" name="Forma libre: forma 117">
              <a:extLst>
                <a:ext uri="{FF2B5EF4-FFF2-40B4-BE49-F238E27FC236}">
                  <a16:creationId xmlns="" xmlns:a16="http://schemas.microsoft.com/office/drawing/2014/main" id="{328CF5BE-94A9-4685-AE1F-840A522842FA}"/>
                </a:ext>
              </a:extLst>
            </p:cNvPr>
            <p:cNvSpPr/>
            <p:nvPr/>
          </p:nvSpPr>
          <p:spPr>
            <a:xfrm>
              <a:off x="7078222" y="7900764"/>
              <a:ext cx="25471" cy="50941"/>
            </a:xfrm>
            <a:custGeom>
              <a:avLst/>
              <a:gdLst>
                <a:gd name="connsiteX0" fmla="*/ 23260 w 25470"/>
                <a:gd name="connsiteY0" fmla="*/ 69072 h 50941"/>
                <a:gd name="connsiteX1" fmla="*/ 41854 w 25470"/>
                <a:gd name="connsiteY1" fmla="*/ 36214 h 50941"/>
                <a:gd name="connsiteX2" fmla="*/ 17657 w 25470"/>
                <a:gd name="connsiteY2" fmla="*/ 46 h 50941"/>
                <a:gd name="connsiteX3" fmla="*/ 82 w 25470"/>
                <a:gd name="connsiteY3" fmla="*/ 39271 h 50941"/>
                <a:gd name="connsiteX4" fmla="*/ 23260 w 25470"/>
                <a:gd name="connsiteY4" fmla="*/ 69072 h 5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70" h="50941">
                  <a:moveTo>
                    <a:pt x="23260" y="69072"/>
                  </a:moveTo>
                  <a:cubicBezTo>
                    <a:pt x="33194" y="68053"/>
                    <a:pt x="43127" y="56336"/>
                    <a:pt x="41854" y="36214"/>
                  </a:cubicBezTo>
                  <a:cubicBezTo>
                    <a:pt x="40835" y="15074"/>
                    <a:pt x="28609" y="-973"/>
                    <a:pt x="17657" y="46"/>
                  </a:cubicBezTo>
                  <a:cubicBezTo>
                    <a:pt x="7723" y="1065"/>
                    <a:pt x="-937" y="18130"/>
                    <a:pt x="82" y="39271"/>
                  </a:cubicBezTo>
                  <a:cubicBezTo>
                    <a:pt x="1101" y="59393"/>
                    <a:pt x="12053" y="70090"/>
                    <a:pt x="23260" y="69072"/>
                  </a:cubicBezTo>
                  <a:close/>
                </a:path>
              </a:pathLst>
            </a:custGeom>
            <a:solidFill>
              <a:srgbClr val="FFFFFF"/>
            </a:solidFill>
            <a:ln w="25463" cap="flat">
              <a:noFill/>
              <a:prstDash val="solid"/>
              <a:miter/>
            </a:ln>
          </p:spPr>
          <p:txBody>
            <a:bodyPr rtlCol="0" anchor="ctr"/>
            <a:lstStyle/>
            <a:p>
              <a:endParaRPr lang="es-CO" dirty="0"/>
            </a:p>
          </p:txBody>
        </p:sp>
        <p:sp>
          <p:nvSpPr>
            <p:cNvPr id="119" name="Forma libre: forma 118">
              <a:extLst>
                <a:ext uri="{FF2B5EF4-FFF2-40B4-BE49-F238E27FC236}">
                  <a16:creationId xmlns="" xmlns:a16="http://schemas.microsoft.com/office/drawing/2014/main" id="{7E57E41B-D594-4F30-A15F-AED22C2A797D}"/>
                </a:ext>
              </a:extLst>
            </p:cNvPr>
            <p:cNvSpPr/>
            <p:nvPr/>
          </p:nvSpPr>
          <p:spPr>
            <a:xfrm>
              <a:off x="6383699" y="8517894"/>
              <a:ext cx="50941" cy="50941"/>
            </a:xfrm>
            <a:custGeom>
              <a:avLst/>
              <a:gdLst>
                <a:gd name="connsiteX0" fmla="*/ 44847 w 50941"/>
                <a:gd name="connsiteY0" fmla="*/ 21722 h 50941"/>
                <a:gd name="connsiteX1" fmla="*/ 6131 w 50941"/>
                <a:gd name="connsiteY1" fmla="*/ 1600 h 50941"/>
                <a:gd name="connsiteX2" fmla="*/ 9442 w 50941"/>
                <a:gd name="connsiteY2" fmla="*/ 42862 h 50941"/>
                <a:gd name="connsiteX3" fmla="*/ 44592 w 50941"/>
                <a:gd name="connsiteY3" fmla="*/ 58654 h 50941"/>
                <a:gd name="connsiteX4" fmla="*/ 44847 w 50941"/>
                <a:gd name="connsiteY4" fmla="*/ 21722 h 5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1" h="50941">
                  <a:moveTo>
                    <a:pt x="44847" y="21722"/>
                  </a:moveTo>
                  <a:cubicBezTo>
                    <a:pt x="32621" y="4656"/>
                    <a:pt x="15046" y="-3749"/>
                    <a:pt x="6131" y="1600"/>
                  </a:cubicBezTo>
                  <a:cubicBezTo>
                    <a:pt x="-2529" y="6949"/>
                    <a:pt x="-2529" y="26052"/>
                    <a:pt x="9442" y="42862"/>
                  </a:cubicBezTo>
                  <a:cubicBezTo>
                    <a:pt x="21668" y="59928"/>
                    <a:pt x="35932" y="64003"/>
                    <a:pt x="44592" y="58654"/>
                  </a:cubicBezTo>
                  <a:cubicBezTo>
                    <a:pt x="53761" y="53560"/>
                    <a:pt x="55799" y="38787"/>
                    <a:pt x="44847" y="21722"/>
                  </a:cubicBezTo>
                  <a:close/>
                </a:path>
              </a:pathLst>
            </a:custGeom>
            <a:solidFill>
              <a:srgbClr val="FFFFFF"/>
            </a:solidFill>
            <a:ln w="25463" cap="flat">
              <a:noFill/>
              <a:prstDash val="solid"/>
              <a:miter/>
            </a:ln>
          </p:spPr>
          <p:txBody>
            <a:bodyPr rtlCol="0" anchor="ctr"/>
            <a:lstStyle/>
            <a:p>
              <a:endParaRPr lang="es-CO" dirty="0"/>
            </a:p>
          </p:txBody>
        </p:sp>
        <p:sp>
          <p:nvSpPr>
            <p:cNvPr id="120" name="Forma libre: forma 119">
              <a:extLst>
                <a:ext uri="{FF2B5EF4-FFF2-40B4-BE49-F238E27FC236}">
                  <a16:creationId xmlns="" xmlns:a16="http://schemas.microsoft.com/office/drawing/2014/main" id="{321DAC3C-92F7-4B10-8331-C829ACC9E153}"/>
                </a:ext>
              </a:extLst>
            </p:cNvPr>
            <p:cNvSpPr/>
            <p:nvPr/>
          </p:nvSpPr>
          <p:spPr>
            <a:xfrm>
              <a:off x="6370843" y="8212526"/>
              <a:ext cx="25471" cy="50941"/>
            </a:xfrm>
            <a:custGeom>
              <a:avLst/>
              <a:gdLst>
                <a:gd name="connsiteX0" fmla="*/ 40637 w 25470"/>
                <a:gd name="connsiteY0" fmla="*/ 36214 h 50941"/>
                <a:gd name="connsiteX1" fmla="*/ 16440 w 25470"/>
                <a:gd name="connsiteY1" fmla="*/ 46 h 50941"/>
                <a:gd name="connsiteX2" fmla="*/ 139 w 25470"/>
                <a:gd name="connsiteY2" fmla="*/ 39271 h 50941"/>
                <a:gd name="connsiteX3" fmla="*/ 22044 w 25470"/>
                <a:gd name="connsiteY3" fmla="*/ 69072 h 50941"/>
                <a:gd name="connsiteX4" fmla="*/ 40637 w 25470"/>
                <a:gd name="connsiteY4" fmla="*/ 36214 h 5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70" h="50941">
                  <a:moveTo>
                    <a:pt x="40637" y="36214"/>
                  </a:moveTo>
                  <a:cubicBezTo>
                    <a:pt x="39619" y="15074"/>
                    <a:pt x="27393" y="-973"/>
                    <a:pt x="16440" y="46"/>
                  </a:cubicBezTo>
                  <a:cubicBezTo>
                    <a:pt x="6507" y="1065"/>
                    <a:pt x="-1135" y="18130"/>
                    <a:pt x="139" y="39271"/>
                  </a:cubicBezTo>
                  <a:cubicBezTo>
                    <a:pt x="1158" y="59393"/>
                    <a:pt x="12110" y="70090"/>
                    <a:pt x="22044" y="69072"/>
                  </a:cubicBezTo>
                  <a:cubicBezTo>
                    <a:pt x="32996" y="68053"/>
                    <a:pt x="41656" y="56336"/>
                    <a:pt x="40637" y="36214"/>
                  </a:cubicBezTo>
                  <a:close/>
                </a:path>
              </a:pathLst>
            </a:custGeom>
            <a:solidFill>
              <a:srgbClr val="FFFFFF"/>
            </a:solidFill>
            <a:ln w="25463" cap="flat">
              <a:noFill/>
              <a:prstDash val="solid"/>
              <a:miter/>
            </a:ln>
          </p:spPr>
          <p:txBody>
            <a:bodyPr rtlCol="0" anchor="ctr"/>
            <a:lstStyle/>
            <a:p>
              <a:endParaRPr lang="es-CO" dirty="0"/>
            </a:p>
          </p:txBody>
        </p:sp>
        <p:sp>
          <p:nvSpPr>
            <p:cNvPr id="121" name="Forma libre: forma 120">
              <a:extLst>
                <a:ext uri="{FF2B5EF4-FFF2-40B4-BE49-F238E27FC236}">
                  <a16:creationId xmlns="" xmlns:a16="http://schemas.microsoft.com/office/drawing/2014/main" id="{C10BC5DD-B9AB-48BC-B74B-BBF5168EF2AC}"/>
                </a:ext>
              </a:extLst>
            </p:cNvPr>
            <p:cNvSpPr/>
            <p:nvPr/>
          </p:nvSpPr>
          <p:spPr>
            <a:xfrm>
              <a:off x="6363548" y="7900764"/>
              <a:ext cx="25471" cy="50941"/>
            </a:xfrm>
            <a:custGeom>
              <a:avLst/>
              <a:gdLst>
                <a:gd name="connsiteX0" fmla="*/ 18895 w 25470"/>
                <a:gd name="connsiteY0" fmla="*/ 69072 h 50941"/>
                <a:gd name="connsiteX1" fmla="*/ 40800 w 25470"/>
                <a:gd name="connsiteY1" fmla="*/ 39272 h 50941"/>
                <a:gd name="connsiteX2" fmla="*/ 24244 w 25470"/>
                <a:gd name="connsiteY2" fmla="*/ 47 h 50941"/>
                <a:gd name="connsiteX3" fmla="*/ 47 w 25470"/>
                <a:gd name="connsiteY3" fmla="*/ 36215 h 50941"/>
                <a:gd name="connsiteX4" fmla="*/ 18895 w 25470"/>
                <a:gd name="connsiteY4" fmla="*/ 69072 h 5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70" h="50941">
                  <a:moveTo>
                    <a:pt x="18895" y="69072"/>
                  </a:moveTo>
                  <a:cubicBezTo>
                    <a:pt x="28829" y="70091"/>
                    <a:pt x="39781" y="59648"/>
                    <a:pt x="40800" y="39272"/>
                  </a:cubicBezTo>
                  <a:cubicBezTo>
                    <a:pt x="41819" y="18131"/>
                    <a:pt x="34178" y="1065"/>
                    <a:pt x="24244" y="47"/>
                  </a:cubicBezTo>
                  <a:cubicBezTo>
                    <a:pt x="13292" y="-972"/>
                    <a:pt x="1066" y="14820"/>
                    <a:pt x="47" y="36215"/>
                  </a:cubicBezTo>
                  <a:cubicBezTo>
                    <a:pt x="-717" y="56337"/>
                    <a:pt x="7943" y="68053"/>
                    <a:pt x="18895" y="69072"/>
                  </a:cubicBezTo>
                  <a:close/>
                </a:path>
              </a:pathLst>
            </a:custGeom>
            <a:solidFill>
              <a:srgbClr val="FFFFFF"/>
            </a:solidFill>
            <a:ln w="25463" cap="flat">
              <a:noFill/>
              <a:prstDash val="solid"/>
              <a:miter/>
            </a:ln>
          </p:spPr>
          <p:txBody>
            <a:bodyPr rtlCol="0" anchor="ctr"/>
            <a:lstStyle/>
            <a:p>
              <a:endParaRPr lang="es-CO" dirty="0"/>
            </a:p>
          </p:txBody>
        </p:sp>
        <p:sp>
          <p:nvSpPr>
            <p:cNvPr id="122" name="Forma libre: forma 121">
              <a:extLst>
                <a:ext uri="{FF2B5EF4-FFF2-40B4-BE49-F238E27FC236}">
                  <a16:creationId xmlns="" xmlns:a16="http://schemas.microsoft.com/office/drawing/2014/main" id="{79898A78-C08C-480F-9DC7-EF28DF645338}"/>
                </a:ext>
              </a:extLst>
            </p:cNvPr>
            <p:cNvSpPr/>
            <p:nvPr/>
          </p:nvSpPr>
          <p:spPr>
            <a:xfrm>
              <a:off x="7047048" y="8517894"/>
              <a:ext cx="50941" cy="50941"/>
            </a:xfrm>
            <a:custGeom>
              <a:avLst/>
              <a:gdLst>
                <a:gd name="connsiteX0" fmla="*/ 46793 w 50941"/>
                <a:gd name="connsiteY0" fmla="*/ 1600 h 50941"/>
                <a:gd name="connsiteX1" fmla="*/ 8332 w 50941"/>
                <a:gd name="connsiteY1" fmla="*/ 21722 h 50941"/>
                <a:gd name="connsiteX2" fmla="*/ 8332 w 50941"/>
                <a:gd name="connsiteY2" fmla="*/ 58909 h 50941"/>
                <a:gd name="connsiteX3" fmla="*/ 43481 w 50941"/>
                <a:gd name="connsiteY3" fmla="*/ 43117 h 50941"/>
                <a:gd name="connsiteX4" fmla="*/ 46793 w 50941"/>
                <a:gd name="connsiteY4" fmla="*/ 1600 h 5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1" h="50941">
                  <a:moveTo>
                    <a:pt x="46793" y="1600"/>
                  </a:moveTo>
                  <a:cubicBezTo>
                    <a:pt x="38133" y="-3749"/>
                    <a:pt x="20303" y="4656"/>
                    <a:pt x="8332" y="21722"/>
                  </a:cubicBezTo>
                  <a:cubicBezTo>
                    <a:pt x="-3894" y="38787"/>
                    <a:pt x="-1602" y="53560"/>
                    <a:pt x="8332" y="58909"/>
                  </a:cubicBezTo>
                  <a:cubicBezTo>
                    <a:pt x="16992" y="64258"/>
                    <a:pt x="31510" y="59928"/>
                    <a:pt x="43481" y="43117"/>
                  </a:cubicBezTo>
                  <a:cubicBezTo>
                    <a:pt x="55453" y="25797"/>
                    <a:pt x="55453" y="6694"/>
                    <a:pt x="46793" y="1600"/>
                  </a:cubicBezTo>
                  <a:close/>
                </a:path>
              </a:pathLst>
            </a:custGeom>
            <a:solidFill>
              <a:srgbClr val="FFFFFF"/>
            </a:solidFill>
            <a:ln w="25463" cap="flat">
              <a:noFill/>
              <a:prstDash val="solid"/>
              <a:miter/>
            </a:ln>
          </p:spPr>
          <p:txBody>
            <a:bodyPr rtlCol="0" anchor="ctr"/>
            <a:lstStyle/>
            <a:p>
              <a:endParaRPr lang="es-CO" dirty="0"/>
            </a:p>
          </p:txBody>
        </p:sp>
        <p:sp>
          <p:nvSpPr>
            <p:cNvPr id="123" name="Forma libre: forma 122">
              <a:extLst>
                <a:ext uri="{FF2B5EF4-FFF2-40B4-BE49-F238E27FC236}">
                  <a16:creationId xmlns="" xmlns:a16="http://schemas.microsoft.com/office/drawing/2014/main" id="{EFDC3E6F-28B0-40BA-8B86-A897C424494B}"/>
                </a:ext>
              </a:extLst>
            </p:cNvPr>
            <p:cNvSpPr/>
            <p:nvPr/>
          </p:nvSpPr>
          <p:spPr>
            <a:xfrm>
              <a:off x="6306795" y="7755882"/>
              <a:ext cx="840534" cy="993357"/>
            </a:xfrm>
            <a:custGeom>
              <a:avLst/>
              <a:gdLst>
                <a:gd name="connsiteX0" fmla="*/ 432493 w 840534"/>
                <a:gd name="connsiteY0" fmla="*/ 1019 h 993357"/>
                <a:gd name="connsiteX1" fmla="*/ 0 w 840534"/>
                <a:gd name="connsiteY1" fmla="*/ 0 h 993357"/>
                <a:gd name="connsiteX2" fmla="*/ 0 w 840534"/>
                <a:gd name="connsiteY2" fmla="*/ 774819 h 993357"/>
                <a:gd name="connsiteX3" fmla="*/ 174984 w 840534"/>
                <a:gd name="connsiteY3" fmla="*/ 944963 h 993357"/>
                <a:gd name="connsiteX4" fmla="*/ 432493 w 840534"/>
                <a:gd name="connsiteY4" fmla="*/ 1009404 h 993357"/>
                <a:gd name="connsiteX5" fmla="*/ 688983 w 840534"/>
                <a:gd name="connsiteY5" fmla="*/ 944963 h 993357"/>
                <a:gd name="connsiteX6" fmla="*/ 864986 w 840534"/>
                <a:gd name="connsiteY6" fmla="*/ 774819 h 993357"/>
                <a:gd name="connsiteX7" fmla="*/ 864986 w 840534"/>
                <a:gd name="connsiteY7" fmla="*/ 0 h 993357"/>
                <a:gd name="connsiteX8" fmla="*/ 432493 w 840534"/>
                <a:gd name="connsiteY8" fmla="*/ 1019 h 993357"/>
                <a:gd name="connsiteX9" fmla="*/ 780169 w 840534"/>
                <a:gd name="connsiteY9" fmla="*/ 121495 h 993357"/>
                <a:gd name="connsiteX10" fmla="*/ 785772 w 840534"/>
                <a:gd name="connsiteY10" fmla="*/ 104685 h 993357"/>
                <a:gd name="connsiteX11" fmla="*/ 794432 w 840534"/>
                <a:gd name="connsiteY11" fmla="*/ 120476 h 993357"/>
                <a:gd name="connsiteX12" fmla="*/ 814299 w 840534"/>
                <a:gd name="connsiteY12" fmla="*/ 121495 h 993357"/>
                <a:gd name="connsiteX13" fmla="*/ 813280 w 840534"/>
                <a:gd name="connsiteY13" fmla="*/ 124806 h 993357"/>
                <a:gd name="connsiteX14" fmla="*/ 795706 w 840534"/>
                <a:gd name="connsiteY14" fmla="*/ 136523 h 993357"/>
                <a:gd name="connsiteX15" fmla="*/ 781187 w 840534"/>
                <a:gd name="connsiteY15" fmla="*/ 137542 h 993357"/>
                <a:gd name="connsiteX16" fmla="*/ 761320 w 840534"/>
                <a:gd name="connsiteY16" fmla="*/ 126844 h 993357"/>
                <a:gd name="connsiteX17" fmla="*/ 760301 w 840534"/>
                <a:gd name="connsiteY17" fmla="*/ 124806 h 993357"/>
                <a:gd name="connsiteX18" fmla="*/ 780169 w 840534"/>
                <a:gd name="connsiteY18" fmla="*/ 121495 h 993357"/>
                <a:gd name="connsiteX19" fmla="*/ 789083 w 840534"/>
                <a:gd name="connsiteY19" fmla="*/ 143909 h 993357"/>
                <a:gd name="connsiteX20" fmla="*/ 840789 w 840534"/>
                <a:gd name="connsiteY20" fmla="*/ 176767 h 993357"/>
                <a:gd name="connsiteX21" fmla="*/ 800290 w 840534"/>
                <a:gd name="connsiteY21" fmla="*/ 216501 h 993357"/>
                <a:gd name="connsiteX22" fmla="*/ 839770 w 840534"/>
                <a:gd name="connsiteY22" fmla="*/ 213699 h 993357"/>
                <a:gd name="connsiteX23" fmla="*/ 804875 w 840534"/>
                <a:gd name="connsiteY23" fmla="*/ 230255 h 993357"/>
                <a:gd name="connsiteX24" fmla="*/ 789083 w 840534"/>
                <a:gd name="connsiteY24" fmla="*/ 284508 h 993357"/>
                <a:gd name="connsiteX25" fmla="*/ 800036 w 840534"/>
                <a:gd name="connsiteY25" fmla="*/ 274319 h 993357"/>
                <a:gd name="connsiteX26" fmla="*/ 836459 w 840534"/>
                <a:gd name="connsiteY26" fmla="*/ 267952 h 993357"/>
                <a:gd name="connsiteX27" fmla="*/ 818884 w 840534"/>
                <a:gd name="connsiteY27" fmla="*/ 294441 h 993357"/>
                <a:gd name="connsiteX28" fmla="*/ 787300 w 840534"/>
                <a:gd name="connsiteY28" fmla="*/ 302337 h 993357"/>
                <a:gd name="connsiteX29" fmla="*/ 796725 w 840534"/>
                <a:gd name="connsiteY29" fmla="*/ 334685 h 993357"/>
                <a:gd name="connsiteX30" fmla="*/ 779150 w 840534"/>
                <a:gd name="connsiteY30" fmla="*/ 348439 h 993357"/>
                <a:gd name="connsiteX31" fmla="*/ 781187 w 840534"/>
                <a:gd name="connsiteY31" fmla="*/ 264641 h 993357"/>
                <a:gd name="connsiteX32" fmla="*/ 790866 w 840534"/>
                <a:gd name="connsiteY32" fmla="*/ 231274 h 993357"/>
                <a:gd name="connsiteX33" fmla="*/ 751641 w 840534"/>
                <a:gd name="connsiteY33" fmla="*/ 221086 h 993357"/>
                <a:gd name="connsiteX34" fmla="*/ 791121 w 840534"/>
                <a:gd name="connsiteY34" fmla="*/ 217010 h 993357"/>
                <a:gd name="connsiteX35" fmla="*/ 744000 w 840534"/>
                <a:gd name="connsiteY35" fmla="*/ 183134 h 993357"/>
                <a:gd name="connsiteX36" fmla="*/ 789083 w 840534"/>
                <a:gd name="connsiteY36" fmla="*/ 143909 h 993357"/>
                <a:gd name="connsiteX37" fmla="*/ 818120 w 840534"/>
                <a:gd name="connsiteY37" fmla="*/ 435549 h 993357"/>
                <a:gd name="connsiteX38" fmla="*/ 816846 w 840534"/>
                <a:gd name="connsiteY38" fmla="*/ 438860 h 993357"/>
                <a:gd name="connsiteX39" fmla="*/ 797234 w 840534"/>
                <a:gd name="connsiteY39" fmla="*/ 449558 h 993357"/>
                <a:gd name="connsiteX40" fmla="*/ 782970 w 840534"/>
                <a:gd name="connsiteY40" fmla="*/ 448284 h 993357"/>
                <a:gd name="connsiteX41" fmla="*/ 765396 w 840534"/>
                <a:gd name="connsiteY41" fmla="*/ 436568 h 993357"/>
                <a:gd name="connsiteX42" fmla="*/ 764377 w 840534"/>
                <a:gd name="connsiteY42" fmla="*/ 433257 h 993357"/>
                <a:gd name="connsiteX43" fmla="*/ 783989 w 840534"/>
                <a:gd name="connsiteY43" fmla="*/ 432238 h 993357"/>
                <a:gd name="connsiteX44" fmla="*/ 792904 w 840534"/>
                <a:gd name="connsiteY44" fmla="*/ 416446 h 993357"/>
                <a:gd name="connsiteX45" fmla="*/ 798508 w 840534"/>
                <a:gd name="connsiteY45" fmla="*/ 433511 h 993357"/>
                <a:gd name="connsiteX46" fmla="*/ 818120 w 840534"/>
                <a:gd name="connsiteY46" fmla="*/ 435549 h 993357"/>
                <a:gd name="connsiteX47" fmla="*/ 534376 w 840534"/>
                <a:gd name="connsiteY47" fmla="*/ 70554 h 993357"/>
                <a:gd name="connsiteX48" fmla="*/ 570799 w 840534"/>
                <a:gd name="connsiteY48" fmla="*/ 113599 h 993357"/>
                <a:gd name="connsiteX49" fmla="*/ 571818 w 840534"/>
                <a:gd name="connsiteY49" fmla="*/ 74629 h 993357"/>
                <a:gd name="connsiteX50" fmla="*/ 587355 w 840534"/>
                <a:gd name="connsiteY50" fmla="*/ 109015 h 993357"/>
                <a:gd name="connsiteX51" fmla="*/ 640080 w 840534"/>
                <a:gd name="connsiteY51" fmla="*/ 128627 h 993357"/>
                <a:gd name="connsiteX52" fmla="*/ 631165 w 840534"/>
                <a:gd name="connsiteY52" fmla="*/ 117165 h 993357"/>
                <a:gd name="connsiteX53" fmla="*/ 626835 w 840534"/>
                <a:gd name="connsiteY53" fmla="*/ 82270 h 993357"/>
                <a:gd name="connsiteX54" fmla="*/ 653070 w 840534"/>
                <a:gd name="connsiteY54" fmla="*/ 101373 h 993357"/>
                <a:gd name="connsiteX55" fmla="*/ 658418 w 840534"/>
                <a:gd name="connsiteY55" fmla="*/ 131938 h 993357"/>
                <a:gd name="connsiteX56" fmla="*/ 692549 w 840534"/>
                <a:gd name="connsiteY56" fmla="*/ 125825 h 993357"/>
                <a:gd name="connsiteX57" fmla="*/ 705794 w 840534"/>
                <a:gd name="connsiteY57" fmla="*/ 143909 h 993357"/>
                <a:gd name="connsiteX58" fmla="*/ 618939 w 840534"/>
                <a:gd name="connsiteY58" fmla="*/ 134231 h 993357"/>
                <a:gd name="connsiteX59" fmla="*/ 586336 w 840534"/>
                <a:gd name="connsiteY59" fmla="*/ 122005 h 993357"/>
                <a:gd name="connsiteX60" fmla="*/ 572582 w 840534"/>
                <a:gd name="connsiteY60" fmla="*/ 158682 h 993357"/>
                <a:gd name="connsiteX61" fmla="*/ 570290 w 840534"/>
                <a:gd name="connsiteY61" fmla="*/ 119712 h 993357"/>
                <a:gd name="connsiteX62" fmla="*/ 530810 w 840534"/>
                <a:gd name="connsiteY62" fmla="*/ 163012 h 993357"/>
                <a:gd name="connsiteX63" fmla="*/ 494642 w 840534"/>
                <a:gd name="connsiteY63" fmla="*/ 116401 h 993357"/>
                <a:gd name="connsiteX64" fmla="*/ 534376 w 840534"/>
                <a:gd name="connsiteY64" fmla="*/ 70554 h 993357"/>
                <a:gd name="connsiteX65" fmla="*/ 471718 w 840534"/>
                <a:gd name="connsiteY65" fmla="*/ 109779 h 993357"/>
                <a:gd name="connsiteX66" fmla="*/ 473756 w 840534"/>
                <a:gd name="connsiteY66" fmla="*/ 90676 h 993357"/>
                <a:gd name="connsiteX67" fmla="*/ 477067 w 840534"/>
                <a:gd name="connsiteY67" fmla="*/ 91695 h 993357"/>
                <a:gd name="connsiteX68" fmla="*/ 488019 w 840534"/>
                <a:gd name="connsiteY68" fmla="*/ 109779 h 993357"/>
                <a:gd name="connsiteX69" fmla="*/ 488019 w 840534"/>
                <a:gd name="connsiteY69" fmla="*/ 122514 h 993357"/>
                <a:gd name="connsiteX70" fmla="*/ 474774 w 840534"/>
                <a:gd name="connsiteY70" fmla="*/ 141617 h 993357"/>
                <a:gd name="connsiteX71" fmla="*/ 471463 w 840534"/>
                <a:gd name="connsiteY71" fmla="*/ 141617 h 993357"/>
                <a:gd name="connsiteX72" fmla="*/ 470190 w 840534"/>
                <a:gd name="connsiteY72" fmla="*/ 122514 h 993357"/>
                <a:gd name="connsiteX73" fmla="*/ 452615 w 840534"/>
                <a:gd name="connsiteY73" fmla="*/ 116146 h 993357"/>
                <a:gd name="connsiteX74" fmla="*/ 471718 w 840534"/>
                <a:gd name="connsiteY74" fmla="*/ 109779 h 993357"/>
                <a:gd name="connsiteX75" fmla="*/ 380278 w 840534"/>
                <a:gd name="connsiteY75" fmla="*/ 109779 h 993357"/>
                <a:gd name="connsiteX76" fmla="*/ 391230 w 840534"/>
                <a:gd name="connsiteY76" fmla="*/ 91695 h 993357"/>
                <a:gd name="connsiteX77" fmla="*/ 394542 w 840534"/>
                <a:gd name="connsiteY77" fmla="*/ 90676 h 993357"/>
                <a:gd name="connsiteX78" fmla="*/ 396834 w 840534"/>
                <a:gd name="connsiteY78" fmla="*/ 109779 h 993357"/>
                <a:gd name="connsiteX79" fmla="*/ 415428 w 840534"/>
                <a:gd name="connsiteY79" fmla="*/ 116146 h 993357"/>
                <a:gd name="connsiteX80" fmla="*/ 397853 w 840534"/>
                <a:gd name="connsiteY80" fmla="*/ 122514 h 993357"/>
                <a:gd name="connsiteX81" fmla="*/ 396834 w 840534"/>
                <a:gd name="connsiteY81" fmla="*/ 141617 h 993357"/>
                <a:gd name="connsiteX82" fmla="*/ 393523 w 840534"/>
                <a:gd name="connsiteY82" fmla="*/ 141617 h 993357"/>
                <a:gd name="connsiteX83" fmla="*/ 380278 w 840534"/>
                <a:gd name="connsiteY83" fmla="*/ 122514 h 993357"/>
                <a:gd name="connsiteX84" fmla="*/ 380278 w 840534"/>
                <a:gd name="connsiteY84" fmla="*/ 109779 h 993357"/>
                <a:gd name="connsiteX85" fmla="*/ 175748 w 840534"/>
                <a:gd name="connsiteY85" fmla="*/ 125825 h 993357"/>
                <a:gd name="connsiteX86" fmla="*/ 209879 w 840534"/>
                <a:gd name="connsiteY86" fmla="*/ 131938 h 993357"/>
                <a:gd name="connsiteX87" fmla="*/ 215482 w 840534"/>
                <a:gd name="connsiteY87" fmla="*/ 101373 h 993357"/>
                <a:gd name="connsiteX88" fmla="*/ 241972 w 840534"/>
                <a:gd name="connsiteY88" fmla="*/ 82270 h 993357"/>
                <a:gd name="connsiteX89" fmla="*/ 237642 w 840534"/>
                <a:gd name="connsiteY89" fmla="*/ 117165 h 993357"/>
                <a:gd name="connsiteX90" fmla="*/ 228727 w 840534"/>
                <a:gd name="connsiteY90" fmla="*/ 128627 h 993357"/>
                <a:gd name="connsiteX91" fmla="*/ 281452 w 840534"/>
                <a:gd name="connsiteY91" fmla="*/ 109015 h 993357"/>
                <a:gd name="connsiteX92" fmla="*/ 296989 w 840534"/>
                <a:gd name="connsiteY92" fmla="*/ 74629 h 993357"/>
                <a:gd name="connsiteX93" fmla="*/ 298008 w 840534"/>
                <a:gd name="connsiteY93" fmla="*/ 113599 h 993357"/>
                <a:gd name="connsiteX94" fmla="*/ 334431 w 840534"/>
                <a:gd name="connsiteY94" fmla="*/ 70554 h 993357"/>
                <a:gd name="connsiteX95" fmla="*/ 374165 w 840534"/>
                <a:gd name="connsiteY95" fmla="*/ 116146 h 993357"/>
                <a:gd name="connsiteX96" fmla="*/ 337742 w 840534"/>
                <a:gd name="connsiteY96" fmla="*/ 162758 h 993357"/>
                <a:gd name="connsiteX97" fmla="*/ 298262 w 840534"/>
                <a:gd name="connsiteY97" fmla="*/ 119458 h 993357"/>
                <a:gd name="connsiteX98" fmla="*/ 295970 w 840534"/>
                <a:gd name="connsiteY98" fmla="*/ 158428 h 993357"/>
                <a:gd name="connsiteX99" fmla="*/ 282216 w 840534"/>
                <a:gd name="connsiteY99" fmla="*/ 121750 h 993357"/>
                <a:gd name="connsiteX100" fmla="*/ 249359 w 840534"/>
                <a:gd name="connsiteY100" fmla="*/ 134231 h 993357"/>
                <a:gd name="connsiteX101" fmla="*/ 162503 w 840534"/>
                <a:gd name="connsiteY101" fmla="*/ 143909 h 993357"/>
                <a:gd name="connsiteX102" fmla="*/ 175748 w 840534"/>
                <a:gd name="connsiteY102" fmla="*/ 125825 h 993357"/>
                <a:gd name="connsiteX103" fmla="*/ 75648 w 840534"/>
                <a:gd name="connsiteY103" fmla="*/ 120476 h 993357"/>
                <a:gd name="connsiteX104" fmla="*/ 84308 w 840534"/>
                <a:gd name="connsiteY104" fmla="*/ 104685 h 993357"/>
                <a:gd name="connsiteX105" fmla="*/ 89912 w 840534"/>
                <a:gd name="connsiteY105" fmla="*/ 121495 h 993357"/>
                <a:gd name="connsiteX106" fmla="*/ 109779 w 840534"/>
                <a:gd name="connsiteY106" fmla="*/ 124806 h 993357"/>
                <a:gd name="connsiteX107" fmla="*/ 108760 w 840534"/>
                <a:gd name="connsiteY107" fmla="*/ 126844 h 993357"/>
                <a:gd name="connsiteX108" fmla="*/ 89148 w 840534"/>
                <a:gd name="connsiteY108" fmla="*/ 137542 h 993357"/>
                <a:gd name="connsiteX109" fmla="*/ 74884 w 840534"/>
                <a:gd name="connsiteY109" fmla="*/ 136523 h 993357"/>
                <a:gd name="connsiteX110" fmla="*/ 57309 w 840534"/>
                <a:gd name="connsiteY110" fmla="*/ 124806 h 993357"/>
                <a:gd name="connsiteX111" fmla="*/ 56290 w 840534"/>
                <a:gd name="connsiteY111" fmla="*/ 121495 h 993357"/>
                <a:gd name="connsiteX112" fmla="*/ 75648 w 840534"/>
                <a:gd name="connsiteY112" fmla="*/ 120476 h 993357"/>
                <a:gd name="connsiteX113" fmla="*/ 81252 w 840534"/>
                <a:gd name="connsiteY113" fmla="*/ 143909 h 993357"/>
                <a:gd name="connsiteX114" fmla="*/ 126335 w 840534"/>
                <a:gd name="connsiteY114" fmla="*/ 183134 h 993357"/>
                <a:gd name="connsiteX115" fmla="*/ 79214 w 840534"/>
                <a:gd name="connsiteY115" fmla="*/ 217010 h 993357"/>
                <a:gd name="connsiteX116" fmla="*/ 118694 w 840534"/>
                <a:gd name="connsiteY116" fmla="*/ 221086 h 993357"/>
                <a:gd name="connsiteX117" fmla="*/ 79469 w 840534"/>
                <a:gd name="connsiteY117" fmla="*/ 231274 h 993357"/>
                <a:gd name="connsiteX118" fmla="*/ 89148 w 840534"/>
                <a:gd name="connsiteY118" fmla="*/ 264641 h 993357"/>
                <a:gd name="connsiteX119" fmla="*/ 91440 w 840534"/>
                <a:gd name="connsiteY119" fmla="*/ 348439 h 993357"/>
                <a:gd name="connsiteX120" fmla="*/ 73865 w 840534"/>
                <a:gd name="connsiteY120" fmla="*/ 334685 h 993357"/>
                <a:gd name="connsiteX121" fmla="*/ 82780 w 840534"/>
                <a:gd name="connsiteY121" fmla="*/ 302337 h 993357"/>
                <a:gd name="connsiteX122" fmla="*/ 51960 w 840534"/>
                <a:gd name="connsiteY122" fmla="*/ 294441 h 993357"/>
                <a:gd name="connsiteX123" fmla="*/ 34386 w 840534"/>
                <a:gd name="connsiteY123" fmla="*/ 267952 h 993357"/>
                <a:gd name="connsiteX124" fmla="*/ 70554 w 840534"/>
                <a:gd name="connsiteY124" fmla="*/ 274319 h 993357"/>
                <a:gd name="connsiteX125" fmla="*/ 80488 w 840534"/>
                <a:gd name="connsiteY125" fmla="*/ 283234 h 993357"/>
                <a:gd name="connsiteX126" fmla="*/ 65460 w 840534"/>
                <a:gd name="connsiteY126" fmla="*/ 230510 h 993357"/>
                <a:gd name="connsiteX127" fmla="*/ 31074 w 840534"/>
                <a:gd name="connsiteY127" fmla="*/ 213954 h 993357"/>
                <a:gd name="connsiteX128" fmla="*/ 70554 w 840534"/>
                <a:gd name="connsiteY128" fmla="*/ 216501 h 993357"/>
                <a:gd name="connsiteX129" fmla="*/ 30055 w 840534"/>
                <a:gd name="connsiteY129" fmla="*/ 176767 h 993357"/>
                <a:gd name="connsiteX130" fmla="*/ 81252 w 840534"/>
                <a:gd name="connsiteY130" fmla="*/ 143909 h 993357"/>
                <a:gd name="connsiteX131" fmla="*/ 105704 w 840534"/>
                <a:gd name="connsiteY131" fmla="*/ 433511 h 993357"/>
                <a:gd name="connsiteX132" fmla="*/ 104685 w 840534"/>
                <a:gd name="connsiteY132" fmla="*/ 436823 h 993357"/>
                <a:gd name="connsiteX133" fmla="*/ 87110 w 840534"/>
                <a:gd name="connsiteY133" fmla="*/ 448539 h 993357"/>
                <a:gd name="connsiteX134" fmla="*/ 72846 w 840534"/>
                <a:gd name="connsiteY134" fmla="*/ 449813 h 993357"/>
                <a:gd name="connsiteX135" fmla="*/ 52979 w 840534"/>
                <a:gd name="connsiteY135" fmla="*/ 439115 h 993357"/>
                <a:gd name="connsiteX136" fmla="*/ 51960 w 840534"/>
                <a:gd name="connsiteY136" fmla="*/ 435804 h 993357"/>
                <a:gd name="connsiteX137" fmla="*/ 71827 w 840534"/>
                <a:gd name="connsiteY137" fmla="*/ 433766 h 993357"/>
                <a:gd name="connsiteX138" fmla="*/ 77176 w 840534"/>
                <a:gd name="connsiteY138" fmla="*/ 416701 h 993357"/>
                <a:gd name="connsiteX139" fmla="*/ 86091 w 840534"/>
                <a:gd name="connsiteY139" fmla="*/ 432493 h 993357"/>
                <a:gd name="connsiteX140" fmla="*/ 105704 w 840534"/>
                <a:gd name="connsiteY140" fmla="*/ 433511 h 993357"/>
                <a:gd name="connsiteX141" fmla="*/ 24197 w 840534"/>
                <a:gd name="connsiteY141" fmla="*/ 556535 h 993357"/>
                <a:gd name="connsiteX142" fmla="*/ 57054 w 840534"/>
                <a:gd name="connsiteY142" fmla="*/ 568251 h 993357"/>
                <a:gd name="connsiteX143" fmla="*/ 68516 w 840534"/>
                <a:gd name="connsiteY143" fmla="*/ 586845 h 993357"/>
                <a:gd name="connsiteX144" fmla="*/ 72592 w 840534"/>
                <a:gd name="connsiteY144" fmla="*/ 576657 h 993357"/>
                <a:gd name="connsiteX145" fmla="*/ 82270 w 840534"/>
                <a:gd name="connsiteY145" fmla="*/ 543290 h 993357"/>
                <a:gd name="connsiteX146" fmla="*/ 43046 w 840534"/>
                <a:gd name="connsiteY146" fmla="*/ 533102 h 993357"/>
                <a:gd name="connsiteX147" fmla="*/ 83799 w 840534"/>
                <a:gd name="connsiteY147" fmla="*/ 528008 h 993357"/>
                <a:gd name="connsiteX148" fmla="*/ 35404 w 840534"/>
                <a:gd name="connsiteY148" fmla="*/ 494896 h 993357"/>
                <a:gd name="connsiteX149" fmla="*/ 80488 w 840534"/>
                <a:gd name="connsiteY149" fmla="*/ 454652 h 993357"/>
                <a:gd name="connsiteX150" fmla="*/ 132193 w 840534"/>
                <a:gd name="connsiteY150" fmla="*/ 488783 h 993357"/>
                <a:gd name="connsiteX151" fmla="*/ 89912 w 840534"/>
                <a:gd name="connsiteY151" fmla="*/ 527753 h 993357"/>
                <a:gd name="connsiteX152" fmla="*/ 131174 w 840534"/>
                <a:gd name="connsiteY152" fmla="*/ 525970 h 993357"/>
                <a:gd name="connsiteX153" fmla="*/ 96534 w 840534"/>
                <a:gd name="connsiteY153" fmla="*/ 542526 h 993357"/>
                <a:gd name="connsiteX154" fmla="*/ 88129 w 840534"/>
                <a:gd name="connsiteY154" fmla="*/ 646956 h 993357"/>
                <a:gd name="connsiteX155" fmla="*/ 70554 w 840534"/>
                <a:gd name="connsiteY155" fmla="*/ 660710 h 993357"/>
                <a:gd name="connsiteX156" fmla="*/ 65969 w 840534"/>
                <a:gd name="connsiteY156" fmla="*/ 597288 h 993357"/>
                <a:gd name="connsiteX157" fmla="*/ 34131 w 840534"/>
                <a:gd name="connsiteY157" fmla="*/ 585571 h 993357"/>
                <a:gd name="connsiteX158" fmla="*/ 24197 w 840534"/>
                <a:gd name="connsiteY158" fmla="*/ 556535 h 993357"/>
                <a:gd name="connsiteX159" fmla="*/ 50177 w 840534"/>
                <a:gd name="connsiteY159" fmla="*/ 760300 h 993357"/>
                <a:gd name="connsiteX160" fmla="*/ 48140 w 840534"/>
                <a:gd name="connsiteY160" fmla="*/ 758263 h 993357"/>
                <a:gd name="connsiteX161" fmla="*/ 64696 w 840534"/>
                <a:gd name="connsiteY161" fmla="*/ 746546 h 993357"/>
                <a:gd name="connsiteX162" fmla="*/ 60366 w 840534"/>
                <a:gd name="connsiteY162" fmla="*/ 728462 h 993357"/>
                <a:gd name="connsiteX163" fmla="*/ 75903 w 840534"/>
                <a:gd name="connsiteY163" fmla="*/ 739160 h 993357"/>
                <a:gd name="connsiteX164" fmla="*/ 93478 w 840534"/>
                <a:gd name="connsiteY164" fmla="*/ 729736 h 993357"/>
                <a:gd name="connsiteX165" fmla="*/ 94496 w 840534"/>
                <a:gd name="connsiteY165" fmla="*/ 732792 h 993357"/>
                <a:gd name="connsiteX166" fmla="*/ 84563 w 840534"/>
                <a:gd name="connsiteY166" fmla="*/ 753169 h 993357"/>
                <a:gd name="connsiteX167" fmla="*/ 73610 w 840534"/>
                <a:gd name="connsiteY167" fmla="*/ 760555 h 993357"/>
                <a:gd name="connsiteX168" fmla="*/ 50177 w 840534"/>
                <a:gd name="connsiteY168" fmla="*/ 760300 h 993357"/>
                <a:gd name="connsiteX169" fmla="*/ 196634 w 840534"/>
                <a:gd name="connsiteY169" fmla="*/ 918473 h 993357"/>
                <a:gd name="connsiteX170" fmla="*/ 183899 w 840534"/>
                <a:gd name="connsiteY170" fmla="*/ 887654 h 993357"/>
                <a:gd name="connsiteX171" fmla="*/ 154862 w 840534"/>
                <a:gd name="connsiteY171" fmla="*/ 899370 h 993357"/>
                <a:gd name="connsiteX172" fmla="*/ 123024 w 840534"/>
                <a:gd name="connsiteY172" fmla="*/ 887654 h 993357"/>
                <a:gd name="connsiteX173" fmla="*/ 156136 w 840534"/>
                <a:gd name="connsiteY173" fmla="*/ 872881 h 993357"/>
                <a:gd name="connsiteX174" fmla="*/ 170654 w 840534"/>
                <a:gd name="connsiteY174" fmla="*/ 873900 h 993357"/>
                <a:gd name="connsiteX175" fmla="*/ 124807 w 840534"/>
                <a:gd name="connsiteY175" fmla="*/ 840533 h 993357"/>
                <a:gd name="connsiteX176" fmla="*/ 86855 w 840534"/>
                <a:gd name="connsiteY176" fmla="*/ 846391 h 993357"/>
                <a:gd name="connsiteX177" fmla="*/ 121495 w 840534"/>
                <a:gd name="connsiteY177" fmla="*/ 823977 h 993357"/>
                <a:gd name="connsiteX178" fmla="*/ 62658 w 840534"/>
                <a:gd name="connsiteY178" fmla="*/ 817610 h 993357"/>
                <a:gd name="connsiteX179" fmla="*/ 82525 w 840534"/>
                <a:gd name="connsiteY179" fmla="*/ 761319 h 993357"/>
                <a:gd name="connsiteX180" fmla="*/ 143146 w 840534"/>
                <a:gd name="connsiteY180" fmla="*/ 766668 h 993357"/>
                <a:gd name="connsiteX181" fmla="*/ 125825 w 840534"/>
                <a:gd name="connsiteY181" fmla="*/ 821175 h 993357"/>
                <a:gd name="connsiteX182" fmla="*/ 161739 w 840534"/>
                <a:gd name="connsiteY182" fmla="*/ 802837 h 993357"/>
                <a:gd name="connsiteX183" fmla="*/ 136523 w 840534"/>
                <a:gd name="connsiteY183" fmla="*/ 833147 h 993357"/>
                <a:gd name="connsiteX184" fmla="*/ 165050 w 840534"/>
                <a:gd name="connsiteY184" fmla="*/ 853778 h 993357"/>
                <a:gd name="connsiteX185" fmla="*/ 220067 w 840534"/>
                <a:gd name="connsiteY185" fmla="*/ 919492 h 993357"/>
                <a:gd name="connsiteX186" fmla="*/ 196634 w 840534"/>
                <a:gd name="connsiteY186" fmla="*/ 918473 h 993357"/>
                <a:gd name="connsiteX187" fmla="*/ 335704 w 840534"/>
                <a:gd name="connsiteY187" fmla="*/ 903701 h 993357"/>
                <a:gd name="connsiteX188" fmla="*/ 319403 w 840534"/>
                <a:gd name="connsiteY188" fmla="*/ 919492 h 993357"/>
                <a:gd name="connsiteX189" fmla="*/ 316092 w 840534"/>
                <a:gd name="connsiteY189" fmla="*/ 919492 h 993357"/>
                <a:gd name="connsiteX190" fmla="*/ 319403 w 840534"/>
                <a:gd name="connsiteY190" fmla="*/ 900389 h 993357"/>
                <a:gd name="connsiteX191" fmla="*/ 302847 w 840534"/>
                <a:gd name="connsiteY191" fmla="*/ 889692 h 993357"/>
                <a:gd name="connsiteX192" fmla="*/ 321695 w 840534"/>
                <a:gd name="connsiteY192" fmla="*/ 887654 h 993357"/>
                <a:gd name="connsiteX193" fmla="*/ 327044 w 840534"/>
                <a:gd name="connsiteY193" fmla="*/ 868551 h 993357"/>
                <a:gd name="connsiteX194" fmla="*/ 330355 w 840534"/>
                <a:gd name="connsiteY194" fmla="*/ 870589 h 993357"/>
                <a:gd name="connsiteX195" fmla="*/ 337997 w 840534"/>
                <a:gd name="connsiteY195" fmla="*/ 890710 h 993357"/>
                <a:gd name="connsiteX196" fmla="*/ 335704 w 840534"/>
                <a:gd name="connsiteY196" fmla="*/ 903701 h 993357"/>
                <a:gd name="connsiteX197" fmla="*/ 539215 w 840534"/>
                <a:gd name="connsiteY197" fmla="*/ 932228 h 993357"/>
                <a:gd name="connsiteX198" fmla="*/ 507377 w 840534"/>
                <a:gd name="connsiteY198" fmla="*/ 919238 h 993357"/>
                <a:gd name="connsiteX199" fmla="*/ 495151 w 840534"/>
                <a:gd name="connsiteY199" fmla="*/ 947001 h 993357"/>
                <a:gd name="connsiteX200" fmla="*/ 464331 w 840534"/>
                <a:gd name="connsiteY200" fmla="*/ 960755 h 993357"/>
                <a:gd name="connsiteX201" fmla="*/ 476557 w 840534"/>
                <a:gd name="connsiteY201" fmla="*/ 926624 h 993357"/>
                <a:gd name="connsiteX202" fmla="*/ 488019 w 840534"/>
                <a:gd name="connsiteY202" fmla="*/ 918473 h 993357"/>
                <a:gd name="connsiteX203" fmla="*/ 431220 w 840534"/>
                <a:gd name="connsiteY203" fmla="*/ 926369 h 993357"/>
                <a:gd name="connsiteX204" fmla="*/ 408296 w 840534"/>
                <a:gd name="connsiteY204" fmla="*/ 955406 h 993357"/>
                <a:gd name="connsiteX205" fmla="*/ 416447 w 840534"/>
                <a:gd name="connsiteY205" fmla="*/ 917709 h 993357"/>
                <a:gd name="connsiteX206" fmla="*/ 370854 w 840534"/>
                <a:gd name="connsiteY206" fmla="*/ 952350 h 993357"/>
                <a:gd name="connsiteX207" fmla="*/ 342327 w 840534"/>
                <a:gd name="connsiteY207" fmla="*/ 899370 h 993357"/>
                <a:gd name="connsiteX208" fmla="*/ 389702 w 840534"/>
                <a:gd name="connsiteY208" fmla="*/ 861164 h 993357"/>
                <a:gd name="connsiteX209" fmla="*/ 417975 w 840534"/>
                <a:gd name="connsiteY209" fmla="*/ 911087 h 993357"/>
                <a:gd name="connsiteX210" fmla="*/ 428418 w 840534"/>
                <a:gd name="connsiteY210" fmla="*/ 874919 h 993357"/>
                <a:gd name="connsiteX211" fmla="*/ 434021 w 840534"/>
                <a:gd name="connsiteY211" fmla="*/ 912615 h 993357"/>
                <a:gd name="connsiteX212" fmla="*/ 468916 w 840534"/>
                <a:gd name="connsiteY212" fmla="*/ 908795 h 993357"/>
                <a:gd name="connsiteX213" fmla="*/ 557045 w 840534"/>
                <a:gd name="connsiteY213" fmla="*/ 917200 h 993357"/>
                <a:gd name="connsiteX214" fmla="*/ 539215 w 840534"/>
                <a:gd name="connsiteY214" fmla="*/ 932228 h 993357"/>
                <a:gd name="connsiteX215" fmla="*/ 431729 w 840534"/>
                <a:gd name="connsiteY215" fmla="*/ 849703 h 993357"/>
                <a:gd name="connsiteX216" fmla="*/ 260311 w 840534"/>
                <a:gd name="connsiteY216" fmla="*/ 808185 h 993357"/>
                <a:gd name="connsiteX217" fmla="*/ 147730 w 840534"/>
                <a:gd name="connsiteY217" fmla="*/ 695605 h 993357"/>
                <a:gd name="connsiteX218" fmla="*/ 146966 w 840534"/>
                <a:gd name="connsiteY218" fmla="*/ 174474 h 993357"/>
                <a:gd name="connsiteX219" fmla="*/ 435040 w 840534"/>
                <a:gd name="connsiteY219" fmla="*/ 152060 h 993357"/>
                <a:gd name="connsiteX220" fmla="*/ 723114 w 840534"/>
                <a:gd name="connsiteY220" fmla="*/ 174474 h 993357"/>
                <a:gd name="connsiteX221" fmla="*/ 722605 w 840534"/>
                <a:gd name="connsiteY221" fmla="*/ 695605 h 993357"/>
                <a:gd name="connsiteX222" fmla="*/ 601873 w 840534"/>
                <a:gd name="connsiteY222" fmla="*/ 808185 h 993357"/>
                <a:gd name="connsiteX223" fmla="*/ 431729 w 840534"/>
                <a:gd name="connsiteY223" fmla="*/ 849703 h 993357"/>
                <a:gd name="connsiteX224" fmla="*/ 807932 w 840534"/>
                <a:gd name="connsiteY224" fmla="*/ 817610 h 993357"/>
                <a:gd name="connsiteX225" fmla="*/ 749604 w 840534"/>
                <a:gd name="connsiteY225" fmla="*/ 824996 h 993357"/>
                <a:gd name="connsiteX226" fmla="*/ 783734 w 840534"/>
                <a:gd name="connsiteY226" fmla="*/ 846391 h 993357"/>
                <a:gd name="connsiteX227" fmla="*/ 746038 w 840534"/>
                <a:gd name="connsiteY227" fmla="*/ 840533 h 993357"/>
                <a:gd name="connsiteX228" fmla="*/ 699936 w 840534"/>
                <a:gd name="connsiteY228" fmla="*/ 874155 h 993357"/>
                <a:gd name="connsiteX229" fmla="*/ 714454 w 840534"/>
                <a:gd name="connsiteY229" fmla="*/ 873136 h 993357"/>
                <a:gd name="connsiteX230" fmla="*/ 747566 w 840534"/>
                <a:gd name="connsiteY230" fmla="*/ 887909 h 993357"/>
                <a:gd name="connsiteX231" fmla="*/ 715728 w 840534"/>
                <a:gd name="connsiteY231" fmla="*/ 899625 h 993357"/>
                <a:gd name="connsiteX232" fmla="*/ 686436 w 840534"/>
                <a:gd name="connsiteY232" fmla="*/ 888163 h 993357"/>
                <a:gd name="connsiteX233" fmla="*/ 673701 w 840534"/>
                <a:gd name="connsiteY233" fmla="*/ 918728 h 993357"/>
                <a:gd name="connsiteX234" fmla="*/ 650523 w 840534"/>
                <a:gd name="connsiteY234" fmla="*/ 919747 h 993357"/>
                <a:gd name="connsiteX235" fmla="*/ 705539 w 840534"/>
                <a:gd name="connsiteY235" fmla="*/ 854033 h 993357"/>
                <a:gd name="connsiteX236" fmla="*/ 734067 w 840534"/>
                <a:gd name="connsiteY236" fmla="*/ 833401 h 993357"/>
                <a:gd name="connsiteX237" fmla="*/ 708851 w 840534"/>
                <a:gd name="connsiteY237" fmla="*/ 803091 h 993357"/>
                <a:gd name="connsiteX238" fmla="*/ 743745 w 840534"/>
                <a:gd name="connsiteY238" fmla="*/ 821685 h 993357"/>
                <a:gd name="connsiteX239" fmla="*/ 727444 w 840534"/>
                <a:gd name="connsiteY239" fmla="*/ 767178 h 993357"/>
                <a:gd name="connsiteX240" fmla="*/ 788065 w 840534"/>
                <a:gd name="connsiteY240" fmla="*/ 761829 h 993357"/>
                <a:gd name="connsiteX241" fmla="*/ 807932 w 840534"/>
                <a:gd name="connsiteY241" fmla="*/ 817610 h 993357"/>
                <a:gd name="connsiteX242" fmla="*/ 818884 w 840534"/>
                <a:gd name="connsiteY242" fmla="*/ 760300 h 993357"/>
                <a:gd name="connsiteX243" fmla="*/ 796725 w 840534"/>
                <a:gd name="connsiteY243" fmla="*/ 760300 h 993357"/>
                <a:gd name="connsiteX244" fmla="*/ 784499 w 840534"/>
                <a:gd name="connsiteY244" fmla="*/ 752914 h 993357"/>
                <a:gd name="connsiteX245" fmla="*/ 775839 w 840534"/>
                <a:gd name="connsiteY245" fmla="*/ 732537 h 993357"/>
                <a:gd name="connsiteX246" fmla="*/ 776857 w 840534"/>
                <a:gd name="connsiteY246" fmla="*/ 729481 h 993357"/>
                <a:gd name="connsiteX247" fmla="*/ 794432 w 840534"/>
                <a:gd name="connsiteY247" fmla="*/ 738905 h 993357"/>
                <a:gd name="connsiteX248" fmla="*/ 809715 w 840534"/>
                <a:gd name="connsiteY248" fmla="*/ 728207 h 993357"/>
                <a:gd name="connsiteX249" fmla="*/ 805385 w 840534"/>
                <a:gd name="connsiteY249" fmla="*/ 746292 h 993357"/>
                <a:gd name="connsiteX250" fmla="*/ 821941 w 840534"/>
                <a:gd name="connsiteY250" fmla="*/ 758008 h 993357"/>
                <a:gd name="connsiteX251" fmla="*/ 818884 w 840534"/>
                <a:gd name="connsiteY251" fmla="*/ 760300 h 993357"/>
                <a:gd name="connsiteX252" fmla="*/ 835695 w 840534"/>
                <a:gd name="connsiteY252" fmla="*/ 585062 h 993357"/>
                <a:gd name="connsiteX253" fmla="*/ 804366 w 840534"/>
                <a:gd name="connsiteY253" fmla="*/ 596779 h 993357"/>
                <a:gd name="connsiteX254" fmla="*/ 799272 w 840534"/>
                <a:gd name="connsiteY254" fmla="*/ 660201 h 993357"/>
                <a:gd name="connsiteX255" fmla="*/ 781697 w 840534"/>
                <a:gd name="connsiteY255" fmla="*/ 646446 h 993357"/>
                <a:gd name="connsiteX256" fmla="*/ 773546 w 840534"/>
                <a:gd name="connsiteY256" fmla="*/ 542017 h 993357"/>
                <a:gd name="connsiteX257" fmla="*/ 739925 w 840534"/>
                <a:gd name="connsiteY257" fmla="*/ 525461 h 993357"/>
                <a:gd name="connsiteX258" fmla="*/ 779914 w 840534"/>
                <a:gd name="connsiteY258" fmla="*/ 527244 h 993357"/>
                <a:gd name="connsiteX259" fmla="*/ 737632 w 840534"/>
                <a:gd name="connsiteY259" fmla="*/ 488273 h 993357"/>
                <a:gd name="connsiteX260" fmla="*/ 789338 w 840534"/>
                <a:gd name="connsiteY260" fmla="*/ 454143 h 993357"/>
                <a:gd name="connsiteX261" fmla="*/ 834421 w 840534"/>
                <a:gd name="connsiteY261" fmla="*/ 494386 h 993357"/>
                <a:gd name="connsiteX262" fmla="*/ 786027 w 840534"/>
                <a:gd name="connsiteY262" fmla="*/ 527498 h 993357"/>
                <a:gd name="connsiteX263" fmla="*/ 826780 w 840534"/>
                <a:gd name="connsiteY263" fmla="*/ 532592 h 993357"/>
                <a:gd name="connsiteX264" fmla="*/ 787300 w 840534"/>
                <a:gd name="connsiteY264" fmla="*/ 542781 h 993357"/>
                <a:gd name="connsiteX265" fmla="*/ 796979 w 840534"/>
                <a:gd name="connsiteY265" fmla="*/ 576147 h 993357"/>
                <a:gd name="connsiteX266" fmla="*/ 801309 w 840534"/>
                <a:gd name="connsiteY266" fmla="*/ 586336 h 993357"/>
                <a:gd name="connsiteX267" fmla="*/ 812516 w 840534"/>
                <a:gd name="connsiteY267" fmla="*/ 567742 h 993357"/>
                <a:gd name="connsiteX268" fmla="*/ 846393 w 840534"/>
                <a:gd name="connsiteY268" fmla="*/ 556025 h 993357"/>
                <a:gd name="connsiteX269" fmla="*/ 835695 w 840534"/>
                <a:gd name="connsiteY269" fmla="*/ 585062 h 993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Lst>
              <a:rect l="l" t="t" r="r" b="b"/>
              <a:pathLst>
                <a:path w="840534" h="993357">
                  <a:moveTo>
                    <a:pt x="432493" y="1019"/>
                  </a:moveTo>
                  <a:cubicBezTo>
                    <a:pt x="298008" y="71318"/>
                    <a:pt x="133976" y="71063"/>
                    <a:pt x="0" y="0"/>
                  </a:cubicBezTo>
                  <a:lnTo>
                    <a:pt x="0" y="774819"/>
                  </a:lnTo>
                  <a:cubicBezTo>
                    <a:pt x="0" y="869570"/>
                    <a:pt x="77940" y="944963"/>
                    <a:pt x="174984" y="944963"/>
                  </a:cubicBezTo>
                  <a:cubicBezTo>
                    <a:pt x="268716" y="944963"/>
                    <a:pt x="352006" y="957953"/>
                    <a:pt x="432493" y="1009404"/>
                  </a:cubicBezTo>
                  <a:cubicBezTo>
                    <a:pt x="512981" y="958717"/>
                    <a:pt x="595506" y="944963"/>
                    <a:pt x="688983" y="944963"/>
                  </a:cubicBezTo>
                  <a:cubicBezTo>
                    <a:pt x="785517" y="944963"/>
                    <a:pt x="864986" y="869824"/>
                    <a:pt x="864986" y="774819"/>
                  </a:cubicBezTo>
                  <a:lnTo>
                    <a:pt x="864986" y="0"/>
                  </a:lnTo>
                  <a:cubicBezTo>
                    <a:pt x="729991" y="71318"/>
                    <a:pt x="567743" y="70554"/>
                    <a:pt x="432493" y="1019"/>
                  </a:cubicBezTo>
                  <a:close/>
                  <a:moveTo>
                    <a:pt x="780169" y="121495"/>
                  </a:moveTo>
                  <a:cubicBezTo>
                    <a:pt x="780169" y="121495"/>
                    <a:pt x="782461" y="104685"/>
                    <a:pt x="785772" y="104685"/>
                  </a:cubicBezTo>
                  <a:cubicBezTo>
                    <a:pt x="789083" y="103666"/>
                    <a:pt x="794432" y="120476"/>
                    <a:pt x="794432" y="120476"/>
                  </a:cubicBezTo>
                  <a:cubicBezTo>
                    <a:pt x="801055" y="114109"/>
                    <a:pt x="814299" y="121495"/>
                    <a:pt x="814299" y="121495"/>
                  </a:cubicBezTo>
                  <a:lnTo>
                    <a:pt x="813280" y="124806"/>
                  </a:lnTo>
                  <a:cubicBezTo>
                    <a:pt x="803347" y="120476"/>
                    <a:pt x="794687" y="131174"/>
                    <a:pt x="795706" y="136523"/>
                  </a:cubicBezTo>
                  <a:cubicBezTo>
                    <a:pt x="795706" y="139579"/>
                    <a:pt x="781187" y="140598"/>
                    <a:pt x="781187" y="137542"/>
                  </a:cubicBezTo>
                  <a:cubicBezTo>
                    <a:pt x="781187" y="132193"/>
                    <a:pt x="771254" y="122769"/>
                    <a:pt x="761320" y="126844"/>
                  </a:cubicBezTo>
                  <a:lnTo>
                    <a:pt x="760301" y="124806"/>
                  </a:lnTo>
                  <a:cubicBezTo>
                    <a:pt x="760301" y="124806"/>
                    <a:pt x="771508" y="115128"/>
                    <a:pt x="780169" y="121495"/>
                  </a:cubicBezTo>
                  <a:close/>
                  <a:moveTo>
                    <a:pt x="789083" y="143909"/>
                  </a:moveTo>
                  <a:cubicBezTo>
                    <a:pt x="815318" y="141872"/>
                    <a:pt x="838497" y="156645"/>
                    <a:pt x="840789" y="176767"/>
                  </a:cubicBezTo>
                  <a:cubicBezTo>
                    <a:pt x="841808" y="195870"/>
                    <a:pt x="824488" y="212935"/>
                    <a:pt x="800290" y="216501"/>
                  </a:cubicBezTo>
                  <a:cubicBezTo>
                    <a:pt x="815064" y="221850"/>
                    <a:pt x="830855" y="215737"/>
                    <a:pt x="839770" y="213699"/>
                  </a:cubicBezTo>
                  <a:cubicBezTo>
                    <a:pt x="839770" y="213699"/>
                    <a:pt x="842827" y="238151"/>
                    <a:pt x="804875" y="230255"/>
                  </a:cubicBezTo>
                  <a:cubicBezTo>
                    <a:pt x="806403" y="250122"/>
                    <a:pt x="793668" y="264641"/>
                    <a:pt x="789083" y="284508"/>
                  </a:cubicBezTo>
                  <a:cubicBezTo>
                    <a:pt x="791885" y="280687"/>
                    <a:pt x="795451" y="277376"/>
                    <a:pt x="800036" y="274319"/>
                  </a:cubicBezTo>
                  <a:cubicBezTo>
                    <a:pt x="810988" y="267952"/>
                    <a:pt x="824233" y="265914"/>
                    <a:pt x="836459" y="267952"/>
                  </a:cubicBezTo>
                  <a:cubicBezTo>
                    <a:pt x="835440" y="277376"/>
                    <a:pt x="828563" y="288074"/>
                    <a:pt x="818884" y="294441"/>
                  </a:cubicBezTo>
                  <a:cubicBezTo>
                    <a:pt x="809205" y="300809"/>
                    <a:pt x="797998" y="303356"/>
                    <a:pt x="787300" y="302337"/>
                  </a:cubicBezTo>
                  <a:cubicBezTo>
                    <a:pt x="787810" y="311507"/>
                    <a:pt x="790357" y="322204"/>
                    <a:pt x="796725" y="334685"/>
                  </a:cubicBezTo>
                  <a:lnTo>
                    <a:pt x="779150" y="348439"/>
                  </a:lnTo>
                  <a:cubicBezTo>
                    <a:pt x="770490" y="331374"/>
                    <a:pt x="766924" y="292149"/>
                    <a:pt x="781187" y="264641"/>
                  </a:cubicBezTo>
                  <a:cubicBezTo>
                    <a:pt x="790102" y="245792"/>
                    <a:pt x="791885" y="238406"/>
                    <a:pt x="790866" y="231274"/>
                  </a:cubicBezTo>
                  <a:cubicBezTo>
                    <a:pt x="778895" y="235604"/>
                    <a:pt x="754953" y="241462"/>
                    <a:pt x="751641" y="221086"/>
                  </a:cubicBezTo>
                  <a:cubicBezTo>
                    <a:pt x="751641" y="221086"/>
                    <a:pt x="778640" y="225416"/>
                    <a:pt x="791121" y="217010"/>
                  </a:cubicBezTo>
                  <a:cubicBezTo>
                    <a:pt x="766669" y="216246"/>
                    <a:pt x="746038" y="201983"/>
                    <a:pt x="744000" y="183134"/>
                  </a:cubicBezTo>
                  <a:cubicBezTo>
                    <a:pt x="742727" y="163012"/>
                    <a:pt x="762594" y="144928"/>
                    <a:pt x="789083" y="143909"/>
                  </a:cubicBezTo>
                  <a:close/>
                  <a:moveTo>
                    <a:pt x="818120" y="435549"/>
                  </a:moveTo>
                  <a:lnTo>
                    <a:pt x="816846" y="438860"/>
                  </a:lnTo>
                  <a:cubicBezTo>
                    <a:pt x="806913" y="434530"/>
                    <a:pt x="797234" y="444209"/>
                    <a:pt x="797234" y="449558"/>
                  </a:cubicBezTo>
                  <a:cubicBezTo>
                    <a:pt x="797234" y="452614"/>
                    <a:pt x="782970" y="451596"/>
                    <a:pt x="782970" y="448284"/>
                  </a:cubicBezTo>
                  <a:cubicBezTo>
                    <a:pt x="783989" y="442936"/>
                    <a:pt x="775074" y="432493"/>
                    <a:pt x="765396" y="436568"/>
                  </a:cubicBezTo>
                  <a:lnTo>
                    <a:pt x="764377" y="433257"/>
                  </a:lnTo>
                  <a:cubicBezTo>
                    <a:pt x="764377" y="433257"/>
                    <a:pt x="777622" y="425870"/>
                    <a:pt x="783989" y="432238"/>
                  </a:cubicBezTo>
                  <a:cubicBezTo>
                    <a:pt x="783989" y="432238"/>
                    <a:pt x="789593" y="415427"/>
                    <a:pt x="792904" y="416446"/>
                  </a:cubicBezTo>
                  <a:cubicBezTo>
                    <a:pt x="796215" y="416446"/>
                    <a:pt x="798508" y="433511"/>
                    <a:pt x="798508" y="433511"/>
                  </a:cubicBezTo>
                  <a:cubicBezTo>
                    <a:pt x="807168" y="426889"/>
                    <a:pt x="818120" y="435549"/>
                    <a:pt x="818120" y="435549"/>
                  </a:cubicBezTo>
                  <a:close/>
                  <a:moveTo>
                    <a:pt x="534376" y="70554"/>
                  </a:moveTo>
                  <a:cubicBezTo>
                    <a:pt x="554498" y="70554"/>
                    <a:pt x="570290" y="89657"/>
                    <a:pt x="570799" y="113599"/>
                  </a:cubicBezTo>
                  <a:cubicBezTo>
                    <a:pt x="578695" y="99336"/>
                    <a:pt x="572837" y="82525"/>
                    <a:pt x="571818" y="74629"/>
                  </a:cubicBezTo>
                  <a:cubicBezTo>
                    <a:pt x="571818" y="74629"/>
                    <a:pt x="597289" y="73610"/>
                    <a:pt x="587355" y="109015"/>
                  </a:cubicBezTo>
                  <a:cubicBezTo>
                    <a:pt x="606968" y="109779"/>
                    <a:pt x="620976" y="122514"/>
                    <a:pt x="640080" y="128627"/>
                  </a:cubicBezTo>
                  <a:cubicBezTo>
                    <a:pt x="636514" y="125571"/>
                    <a:pt x="633457" y="121750"/>
                    <a:pt x="631165" y="117165"/>
                  </a:cubicBezTo>
                  <a:cubicBezTo>
                    <a:pt x="624288" y="106468"/>
                    <a:pt x="623524" y="93732"/>
                    <a:pt x="626835" y="82270"/>
                  </a:cubicBezTo>
                  <a:cubicBezTo>
                    <a:pt x="637532" y="84308"/>
                    <a:pt x="647721" y="90676"/>
                    <a:pt x="653070" y="101373"/>
                  </a:cubicBezTo>
                  <a:cubicBezTo>
                    <a:pt x="658673" y="111307"/>
                    <a:pt x="660201" y="122259"/>
                    <a:pt x="658418" y="131938"/>
                  </a:cubicBezTo>
                  <a:cubicBezTo>
                    <a:pt x="668097" y="132193"/>
                    <a:pt x="679304" y="130665"/>
                    <a:pt x="692549" y="125825"/>
                  </a:cubicBezTo>
                  <a:lnTo>
                    <a:pt x="705794" y="143909"/>
                  </a:lnTo>
                  <a:cubicBezTo>
                    <a:pt x="687200" y="150277"/>
                    <a:pt x="646193" y="150277"/>
                    <a:pt x="618939" y="134231"/>
                  </a:cubicBezTo>
                  <a:cubicBezTo>
                    <a:pt x="601364" y="124806"/>
                    <a:pt x="593468" y="122259"/>
                    <a:pt x="586336" y="122005"/>
                  </a:cubicBezTo>
                  <a:cubicBezTo>
                    <a:pt x="589138" y="133466"/>
                    <a:pt x="592704" y="157918"/>
                    <a:pt x="572582" y="158682"/>
                  </a:cubicBezTo>
                  <a:cubicBezTo>
                    <a:pt x="572582" y="158682"/>
                    <a:pt x="579204" y="131938"/>
                    <a:pt x="570290" y="119712"/>
                  </a:cubicBezTo>
                  <a:cubicBezTo>
                    <a:pt x="569271" y="144164"/>
                    <a:pt x="551951" y="163012"/>
                    <a:pt x="530810" y="163012"/>
                  </a:cubicBezTo>
                  <a:cubicBezTo>
                    <a:pt x="509924" y="163012"/>
                    <a:pt x="493368" y="141872"/>
                    <a:pt x="494642" y="116401"/>
                  </a:cubicBezTo>
                  <a:cubicBezTo>
                    <a:pt x="494896" y="90676"/>
                    <a:pt x="512471" y="70554"/>
                    <a:pt x="534376" y="70554"/>
                  </a:cubicBezTo>
                  <a:close/>
                  <a:moveTo>
                    <a:pt x="471718" y="109779"/>
                  </a:moveTo>
                  <a:cubicBezTo>
                    <a:pt x="465096" y="102392"/>
                    <a:pt x="473756" y="90676"/>
                    <a:pt x="473756" y="90676"/>
                  </a:cubicBezTo>
                  <a:lnTo>
                    <a:pt x="477067" y="91695"/>
                  </a:lnTo>
                  <a:cubicBezTo>
                    <a:pt x="471718" y="101373"/>
                    <a:pt x="482670" y="109779"/>
                    <a:pt x="488019" y="109779"/>
                  </a:cubicBezTo>
                  <a:cubicBezTo>
                    <a:pt x="491330" y="109779"/>
                    <a:pt x="491330" y="122514"/>
                    <a:pt x="488019" y="122514"/>
                  </a:cubicBezTo>
                  <a:cubicBezTo>
                    <a:pt x="481397" y="122514"/>
                    <a:pt x="471463" y="131174"/>
                    <a:pt x="474774" y="141617"/>
                  </a:cubicBezTo>
                  <a:lnTo>
                    <a:pt x="471463" y="141617"/>
                  </a:lnTo>
                  <a:cubicBezTo>
                    <a:pt x="471463" y="141617"/>
                    <a:pt x="463822" y="129901"/>
                    <a:pt x="470190" y="122514"/>
                  </a:cubicBezTo>
                  <a:cubicBezTo>
                    <a:pt x="470190" y="122514"/>
                    <a:pt x="452615" y="119458"/>
                    <a:pt x="452615" y="116146"/>
                  </a:cubicBezTo>
                  <a:cubicBezTo>
                    <a:pt x="452870" y="113090"/>
                    <a:pt x="471718" y="109779"/>
                    <a:pt x="471718" y="109779"/>
                  </a:cubicBezTo>
                  <a:close/>
                  <a:moveTo>
                    <a:pt x="380278" y="109779"/>
                  </a:moveTo>
                  <a:cubicBezTo>
                    <a:pt x="385882" y="109779"/>
                    <a:pt x="396834" y="101373"/>
                    <a:pt x="391230" y="91695"/>
                  </a:cubicBezTo>
                  <a:lnTo>
                    <a:pt x="394542" y="90676"/>
                  </a:lnTo>
                  <a:cubicBezTo>
                    <a:pt x="394542" y="90676"/>
                    <a:pt x="403456" y="102392"/>
                    <a:pt x="396834" y="109779"/>
                  </a:cubicBezTo>
                  <a:cubicBezTo>
                    <a:pt x="396834" y="109779"/>
                    <a:pt x="415428" y="113090"/>
                    <a:pt x="415428" y="116146"/>
                  </a:cubicBezTo>
                  <a:cubicBezTo>
                    <a:pt x="415428" y="119458"/>
                    <a:pt x="397853" y="122514"/>
                    <a:pt x="397853" y="122514"/>
                  </a:cubicBezTo>
                  <a:cubicBezTo>
                    <a:pt x="404475" y="129901"/>
                    <a:pt x="396834" y="141617"/>
                    <a:pt x="396834" y="141617"/>
                  </a:cubicBezTo>
                  <a:lnTo>
                    <a:pt x="393523" y="141617"/>
                  </a:lnTo>
                  <a:cubicBezTo>
                    <a:pt x="396834" y="131174"/>
                    <a:pt x="386900" y="122514"/>
                    <a:pt x="380278" y="122514"/>
                  </a:cubicBezTo>
                  <a:cubicBezTo>
                    <a:pt x="376967" y="122514"/>
                    <a:pt x="376967" y="109779"/>
                    <a:pt x="380278" y="109779"/>
                  </a:cubicBezTo>
                  <a:close/>
                  <a:moveTo>
                    <a:pt x="175748" y="125825"/>
                  </a:moveTo>
                  <a:cubicBezTo>
                    <a:pt x="189248" y="130665"/>
                    <a:pt x="200200" y="132193"/>
                    <a:pt x="209879" y="131938"/>
                  </a:cubicBezTo>
                  <a:cubicBezTo>
                    <a:pt x="208096" y="122259"/>
                    <a:pt x="209624" y="111562"/>
                    <a:pt x="215482" y="101373"/>
                  </a:cubicBezTo>
                  <a:cubicBezTo>
                    <a:pt x="221086" y="90676"/>
                    <a:pt x="230765" y="84308"/>
                    <a:pt x="241972" y="82270"/>
                  </a:cubicBezTo>
                  <a:cubicBezTo>
                    <a:pt x="245283" y="93987"/>
                    <a:pt x="244264" y="106722"/>
                    <a:pt x="237642" y="117165"/>
                  </a:cubicBezTo>
                  <a:cubicBezTo>
                    <a:pt x="235350" y="121495"/>
                    <a:pt x="232293" y="125571"/>
                    <a:pt x="228727" y="128627"/>
                  </a:cubicBezTo>
                  <a:cubicBezTo>
                    <a:pt x="248085" y="122514"/>
                    <a:pt x="261839" y="109779"/>
                    <a:pt x="281452" y="109015"/>
                  </a:cubicBezTo>
                  <a:cubicBezTo>
                    <a:pt x="271773" y="73865"/>
                    <a:pt x="296989" y="74629"/>
                    <a:pt x="296989" y="74629"/>
                  </a:cubicBezTo>
                  <a:cubicBezTo>
                    <a:pt x="295970" y="82525"/>
                    <a:pt x="290366" y="99336"/>
                    <a:pt x="298008" y="113599"/>
                  </a:cubicBezTo>
                  <a:cubicBezTo>
                    <a:pt x="298517" y="89657"/>
                    <a:pt x="314309" y="70554"/>
                    <a:pt x="334431" y="70554"/>
                  </a:cubicBezTo>
                  <a:cubicBezTo>
                    <a:pt x="356336" y="70554"/>
                    <a:pt x="374165" y="90676"/>
                    <a:pt x="374165" y="116146"/>
                  </a:cubicBezTo>
                  <a:cubicBezTo>
                    <a:pt x="375184" y="141617"/>
                    <a:pt x="358628" y="162758"/>
                    <a:pt x="337742" y="162758"/>
                  </a:cubicBezTo>
                  <a:cubicBezTo>
                    <a:pt x="316347" y="162758"/>
                    <a:pt x="299281" y="143909"/>
                    <a:pt x="298262" y="119458"/>
                  </a:cubicBezTo>
                  <a:cubicBezTo>
                    <a:pt x="289348" y="131684"/>
                    <a:pt x="295970" y="158428"/>
                    <a:pt x="295970" y="158428"/>
                  </a:cubicBezTo>
                  <a:cubicBezTo>
                    <a:pt x="275848" y="157664"/>
                    <a:pt x="279414" y="133212"/>
                    <a:pt x="282216" y="121750"/>
                  </a:cubicBezTo>
                  <a:cubicBezTo>
                    <a:pt x="274829" y="122259"/>
                    <a:pt x="266933" y="124806"/>
                    <a:pt x="249359" y="134231"/>
                  </a:cubicBezTo>
                  <a:cubicBezTo>
                    <a:pt x="221850" y="150277"/>
                    <a:pt x="181097" y="150277"/>
                    <a:pt x="162503" y="143909"/>
                  </a:cubicBezTo>
                  <a:lnTo>
                    <a:pt x="175748" y="125825"/>
                  </a:lnTo>
                  <a:close/>
                  <a:moveTo>
                    <a:pt x="75648" y="120476"/>
                  </a:moveTo>
                  <a:cubicBezTo>
                    <a:pt x="75648" y="120476"/>
                    <a:pt x="81252" y="103411"/>
                    <a:pt x="84308" y="104685"/>
                  </a:cubicBezTo>
                  <a:cubicBezTo>
                    <a:pt x="87619" y="104685"/>
                    <a:pt x="89912" y="121495"/>
                    <a:pt x="89912" y="121495"/>
                  </a:cubicBezTo>
                  <a:cubicBezTo>
                    <a:pt x="98572" y="115128"/>
                    <a:pt x="109779" y="124806"/>
                    <a:pt x="109779" y="124806"/>
                  </a:cubicBezTo>
                  <a:lnTo>
                    <a:pt x="108760" y="126844"/>
                  </a:lnTo>
                  <a:cubicBezTo>
                    <a:pt x="98826" y="122769"/>
                    <a:pt x="89148" y="132193"/>
                    <a:pt x="89148" y="137542"/>
                  </a:cubicBezTo>
                  <a:cubicBezTo>
                    <a:pt x="88129" y="140853"/>
                    <a:pt x="74884" y="139579"/>
                    <a:pt x="74884" y="136523"/>
                  </a:cubicBezTo>
                  <a:cubicBezTo>
                    <a:pt x="74884" y="131174"/>
                    <a:pt x="67243" y="120476"/>
                    <a:pt x="57309" y="124806"/>
                  </a:cubicBezTo>
                  <a:lnTo>
                    <a:pt x="56290" y="121495"/>
                  </a:lnTo>
                  <a:cubicBezTo>
                    <a:pt x="56036" y="121495"/>
                    <a:pt x="69026" y="114109"/>
                    <a:pt x="75648" y="120476"/>
                  </a:cubicBezTo>
                  <a:close/>
                  <a:moveTo>
                    <a:pt x="81252" y="143909"/>
                  </a:moveTo>
                  <a:cubicBezTo>
                    <a:pt x="107741" y="144928"/>
                    <a:pt x="127608" y="163012"/>
                    <a:pt x="126335" y="183134"/>
                  </a:cubicBezTo>
                  <a:cubicBezTo>
                    <a:pt x="124297" y="201983"/>
                    <a:pt x="103666" y="216501"/>
                    <a:pt x="79214" y="217010"/>
                  </a:cubicBezTo>
                  <a:cubicBezTo>
                    <a:pt x="91695" y="225670"/>
                    <a:pt x="118694" y="221086"/>
                    <a:pt x="118694" y="221086"/>
                  </a:cubicBezTo>
                  <a:cubicBezTo>
                    <a:pt x="115382" y="241717"/>
                    <a:pt x="91440" y="235604"/>
                    <a:pt x="79469" y="231274"/>
                  </a:cubicBezTo>
                  <a:cubicBezTo>
                    <a:pt x="78450" y="238406"/>
                    <a:pt x="80233" y="245792"/>
                    <a:pt x="89148" y="264641"/>
                  </a:cubicBezTo>
                  <a:cubicBezTo>
                    <a:pt x="102392" y="292149"/>
                    <a:pt x="100100" y="331374"/>
                    <a:pt x="91440" y="348439"/>
                  </a:cubicBezTo>
                  <a:lnTo>
                    <a:pt x="73865" y="334685"/>
                  </a:lnTo>
                  <a:cubicBezTo>
                    <a:pt x="79978" y="322204"/>
                    <a:pt x="82270" y="311761"/>
                    <a:pt x="82780" y="302337"/>
                  </a:cubicBezTo>
                  <a:cubicBezTo>
                    <a:pt x="72337" y="303101"/>
                    <a:pt x="61384" y="300554"/>
                    <a:pt x="51960" y="294441"/>
                  </a:cubicBezTo>
                  <a:cubicBezTo>
                    <a:pt x="41008" y="288074"/>
                    <a:pt x="35404" y="277376"/>
                    <a:pt x="34386" y="267952"/>
                  </a:cubicBezTo>
                  <a:cubicBezTo>
                    <a:pt x="46611" y="265914"/>
                    <a:pt x="59602" y="267952"/>
                    <a:pt x="70554" y="274319"/>
                  </a:cubicBezTo>
                  <a:cubicBezTo>
                    <a:pt x="74629" y="277121"/>
                    <a:pt x="77686" y="279923"/>
                    <a:pt x="80488" y="283234"/>
                  </a:cubicBezTo>
                  <a:cubicBezTo>
                    <a:pt x="75393" y="264131"/>
                    <a:pt x="63677" y="249868"/>
                    <a:pt x="65460" y="230510"/>
                  </a:cubicBezTo>
                  <a:cubicBezTo>
                    <a:pt x="28273" y="238406"/>
                    <a:pt x="31074" y="213954"/>
                    <a:pt x="31074" y="213954"/>
                  </a:cubicBezTo>
                  <a:cubicBezTo>
                    <a:pt x="39734" y="215992"/>
                    <a:pt x="55526" y="221850"/>
                    <a:pt x="70554" y="216501"/>
                  </a:cubicBezTo>
                  <a:cubicBezTo>
                    <a:pt x="46357" y="212680"/>
                    <a:pt x="29037" y="195615"/>
                    <a:pt x="30055" y="176767"/>
                  </a:cubicBezTo>
                  <a:cubicBezTo>
                    <a:pt x="31584" y="156645"/>
                    <a:pt x="54762" y="141617"/>
                    <a:pt x="81252" y="143909"/>
                  </a:cubicBezTo>
                  <a:close/>
                  <a:moveTo>
                    <a:pt x="105704" y="433511"/>
                  </a:moveTo>
                  <a:lnTo>
                    <a:pt x="104685" y="436823"/>
                  </a:lnTo>
                  <a:cubicBezTo>
                    <a:pt x="94751" y="432493"/>
                    <a:pt x="85836" y="443190"/>
                    <a:pt x="87110" y="448539"/>
                  </a:cubicBezTo>
                  <a:cubicBezTo>
                    <a:pt x="87110" y="451850"/>
                    <a:pt x="73865" y="452869"/>
                    <a:pt x="72846" y="449813"/>
                  </a:cubicBezTo>
                  <a:cubicBezTo>
                    <a:pt x="72846" y="444464"/>
                    <a:pt x="62913" y="435040"/>
                    <a:pt x="52979" y="439115"/>
                  </a:cubicBezTo>
                  <a:lnTo>
                    <a:pt x="51960" y="435804"/>
                  </a:lnTo>
                  <a:cubicBezTo>
                    <a:pt x="51960" y="435804"/>
                    <a:pt x="62913" y="427144"/>
                    <a:pt x="71827" y="433766"/>
                  </a:cubicBezTo>
                  <a:cubicBezTo>
                    <a:pt x="71827" y="433766"/>
                    <a:pt x="74120" y="416701"/>
                    <a:pt x="77176" y="416701"/>
                  </a:cubicBezTo>
                  <a:cubicBezTo>
                    <a:pt x="80488" y="415682"/>
                    <a:pt x="86091" y="432493"/>
                    <a:pt x="86091" y="432493"/>
                  </a:cubicBezTo>
                  <a:cubicBezTo>
                    <a:pt x="92459" y="426125"/>
                    <a:pt x="105704" y="433511"/>
                    <a:pt x="105704" y="433511"/>
                  </a:cubicBezTo>
                  <a:close/>
                  <a:moveTo>
                    <a:pt x="24197" y="556535"/>
                  </a:moveTo>
                  <a:cubicBezTo>
                    <a:pt x="36168" y="555516"/>
                    <a:pt x="48394" y="559591"/>
                    <a:pt x="57054" y="568251"/>
                  </a:cubicBezTo>
                  <a:cubicBezTo>
                    <a:pt x="63677" y="573091"/>
                    <a:pt x="67497" y="579968"/>
                    <a:pt x="68516" y="586845"/>
                  </a:cubicBezTo>
                  <a:cubicBezTo>
                    <a:pt x="69535" y="583279"/>
                    <a:pt x="71063" y="579968"/>
                    <a:pt x="72592" y="576657"/>
                  </a:cubicBezTo>
                  <a:cubicBezTo>
                    <a:pt x="81506" y="557808"/>
                    <a:pt x="83289" y="550422"/>
                    <a:pt x="82270" y="543290"/>
                  </a:cubicBezTo>
                  <a:cubicBezTo>
                    <a:pt x="70045" y="547620"/>
                    <a:pt x="46102" y="553478"/>
                    <a:pt x="43046" y="533102"/>
                  </a:cubicBezTo>
                  <a:cubicBezTo>
                    <a:pt x="43046" y="533102"/>
                    <a:pt x="71827" y="537687"/>
                    <a:pt x="83799" y="528008"/>
                  </a:cubicBezTo>
                  <a:cubicBezTo>
                    <a:pt x="58837" y="528772"/>
                    <a:pt x="37442" y="514253"/>
                    <a:pt x="35404" y="494896"/>
                  </a:cubicBezTo>
                  <a:cubicBezTo>
                    <a:pt x="34386" y="474774"/>
                    <a:pt x="53998" y="456690"/>
                    <a:pt x="80488" y="454652"/>
                  </a:cubicBezTo>
                  <a:cubicBezTo>
                    <a:pt x="106977" y="453633"/>
                    <a:pt x="129901" y="468406"/>
                    <a:pt x="132193" y="488783"/>
                  </a:cubicBezTo>
                  <a:cubicBezTo>
                    <a:pt x="133212" y="508141"/>
                    <a:pt x="114873" y="525715"/>
                    <a:pt x="89912" y="527753"/>
                  </a:cubicBezTo>
                  <a:cubicBezTo>
                    <a:pt x="105449" y="534375"/>
                    <a:pt x="122005" y="527753"/>
                    <a:pt x="131174" y="525970"/>
                  </a:cubicBezTo>
                  <a:cubicBezTo>
                    <a:pt x="131174" y="525970"/>
                    <a:pt x="133976" y="550422"/>
                    <a:pt x="96534" y="542526"/>
                  </a:cubicBezTo>
                  <a:cubicBezTo>
                    <a:pt x="99845" y="575638"/>
                    <a:pt x="62913" y="594232"/>
                    <a:pt x="88129" y="646956"/>
                  </a:cubicBezTo>
                  <a:lnTo>
                    <a:pt x="70554" y="660710"/>
                  </a:lnTo>
                  <a:cubicBezTo>
                    <a:pt x="63677" y="647720"/>
                    <a:pt x="60875" y="621230"/>
                    <a:pt x="65969" y="597288"/>
                  </a:cubicBezTo>
                  <a:cubicBezTo>
                    <a:pt x="54507" y="597543"/>
                    <a:pt x="42536" y="593467"/>
                    <a:pt x="34131" y="585571"/>
                  </a:cubicBezTo>
                  <a:cubicBezTo>
                    <a:pt x="25471" y="576657"/>
                    <a:pt x="22160" y="565959"/>
                    <a:pt x="24197" y="556535"/>
                  </a:cubicBezTo>
                  <a:close/>
                  <a:moveTo>
                    <a:pt x="50177" y="760300"/>
                  </a:moveTo>
                  <a:lnTo>
                    <a:pt x="48140" y="758263"/>
                  </a:lnTo>
                  <a:cubicBezTo>
                    <a:pt x="48140" y="758263"/>
                    <a:pt x="53743" y="744509"/>
                    <a:pt x="64696" y="746546"/>
                  </a:cubicBezTo>
                  <a:cubicBezTo>
                    <a:pt x="64696" y="746546"/>
                    <a:pt x="57054" y="730754"/>
                    <a:pt x="60366" y="728462"/>
                  </a:cubicBezTo>
                  <a:cubicBezTo>
                    <a:pt x="63677" y="726424"/>
                    <a:pt x="75903" y="739160"/>
                    <a:pt x="75903" y="739160"/>
                  </a:cubicBezTo>
                  <a:cubicBezTo>
                    <a:pt x="79214" y="729736"/>
                    <a:pt x="93478" y="729736"/>
                    <a:pt x="93478" y="729736"/>
                  </a:cubicBezTo>
                  <a:lnTo>
                    <a:pt x="94496" y="732792"/>
                  </a:lnTo>
                  <a:cubicBezTo>
                    <a:pt x="83544" y="734830"/>
                    <a:pt x="81252" y="747820"/>
                    <a:pt x="84563" y="753169"/>
                  </a:cubicBezTo>
                  <a:cubicBezTo>
                    <a:pt x="86855" y="755206"/>
                    <a:pt x="74629" y="762848"/>
                    <a:pt x="73610" y="760555"/>
                  </a:cubicBezTo>
                  <a:cubicBezTo>
                    <a:pt x="70045" y="754952"/>
                    <a:pt x="56800" y="750622"/>
                    <a:pt x="50177" y="760300"/>
                  </a:cubicBezTo>
                  <a:close/>
                  <a:moveTo>
                    <a:pt x="196634" y="918473"/>
                  </a:moveTo>
                  <a:cubicBezTo>
                    <a:pt x="193832" y="905229"/>
                    <a:pt x="189248" y="895295"/>
                    <a:pt x="183899" y="887654"/>
                  </a:cubicBezTo>
                  <a:cubicBezTo>
                    <a:pt x="175493" y="894276"/>
                    <a:pt x="165050" y="898352"/>
                    <a:pt x="154862" y="899370"/>
                  </a:cubicBezTo>
                  <a:cubicBezTo>
                    <a:pt x="141617" y="900389"/>
                    <a:pt x="129646" y="895040"/>
                    <a:pt x="123024" y="887654"/>
                  </a:cubicBezTo>
                  <a:cubicBezTo>
                    <a:pt x="130665" y="879249"/>
                    <a:pt x="142891" y="872881"/>
                    <a:pt x="156136" y="872881"/>
                  </a:cubicBezTo>
                  <a:cubicBezTo>
                    <a:pt x="161484" y="872372"/>
                    <a:pt x="166324" y="872881"/>
                    <a:pt x="170654" y="873900"/>
                  </a:cubicBezTo>
                  <a:cubicBezTo>
                    <a:pt x="154862" y="861674"/>
                    <a:pt x="136014" y="857089"/>
                    <a:pt x="124807" y="840533"/>
                  </a:cubicBezTo>
                  <a:cubicBezTo>
                    <a:pt x="99336" y="868042"/>
                    <a:pt x="86855" y="846391"/>
                    <a:pt x="86855" y="846391"/>
                  </a:cubicBezTo>
                  <a:cubicBezTo>
                    <a:pt x="95006" y="843335"/>
                    <a:pt x="112835" y="838496"/>
                    <a:pt x="121495" y="823977"/>
                  </a:cubicBezTo>
                  <a:cubicBezTo>
                    <a:pt x="99845" y="837477"/>
                    <a:pt x="74375" y="834166"/>
                    <a:pt x="62658" y="817610"/>
                  </a:cubicBezTo>
                  <a:cubicBezTo>
                    <a:pt x="51706" y="800799"/>
                    <a:pt x="60366" y="775073"/>
                    <a:pt x="82525" y="761319"/>
                  </a:cubicBezTo>
                  <a:cubicBezTo>
                    <a:pt x="104430" y="747565"/>
                    <a:pt x="131938" y="749603"/>
                    <a:pt x="143146" y="766668"/>
                  </a:cubicBezTo>
                  <a:cubicBezTo>
                    <a:pt x="154862" y="782969"/>
                    <a:pt x="147221" y="807167"/>
                    <a:pt x="125825" y="821175"/>
                  </a:cubicBezTo>
                  <a:cubicBezTo>
                    <a:pt x="141108" y="822704"/>
                    <a:pt x="161739" y="802837"/>
                    <a:pt x="161739" y="802837"/>
                  </a:cubicBezTo>
                  <a:cubicBezTo>
                    <a:pt x="171673" y="820411"/>
                    <a:pt x="148494" y="829581"/>
                    <a:pt x="136523" y="833147"/>
                  </a:cubicBezTo>
                  <a:cubicBezTo>
                    <a:pt x="140089" y="839769"/>
                    <a:pt x="146202" y="844609"/>
                    <a:pt x="165050" y="853778"/>
                  </a:cubicBezTo>
                  <a:cubicBezTo>
                    <a:pt x="193578" y="867532"/>
                    <a:pt x="215737" y="900389"/>
                    <a:pt x="220067" y="919492"/>
                  </a:cubicBezTo>
                  <a:lnTo>
                    <a:pt x="196634" y="918473"/>
                  </a:lnTo>
                  <a:close/>
                  <a:moveTo>
                    <a:pt x="335704" y="903701"/>
                  </a:moveTo>
                  <a:cubicBezTo>
                    <a:pt x="329082" y="902427"/>
                    <a:pt x="317111" y="909049"/>
                    <a:pt x="319403" y="919492"/>
                  </a:cubicBezTo>
                  <a:lnTo>
                    <a:pt x="316092" y="919492"/>
                  </a:lnTo>
                  <a:cubicBezTo>
                    <a:pt x="316092" y="919492"/>
                    <a:pt x="310488" y="906757"/>
                    <a:pt x="319403" y="900389"/>
                  </a:cubicBezTo>
                  <a:cubicBezTo>
                    <a:pt x="319403" y="900389"/>
                    <a:pt x="301828" y="893003"/>
                    <a:pt x="302847" y="889692"/>
                  </a:cubicBezTo>
                  <a:cubicBezTo>
                    <a:pt x="304121" y="887654"/>
                    <a:pt x="321695" y="887654"/>
                    <a:pt x="321695" y="887654"/>
                  </a:cubicBezTo>
                  <a:cubicBezTo>
                    <a:pt x="316092" y="878230"/>
                    <a:pt x="327044" y="868551"/>
                    <a:pt x="327044" y="868551"/>
                  </a:cubicBezTo>
                  <a:lnTo>
                    <a:pt x="330355" y="870589"/>
                  </a:lnTo>
                  <a:cubicBezTo>
                    <a:pt x="323733" y="878994"/>
                    <a:pt x="332648" y="889692"/>
                    <a:pt x="337997" y="890710"/>
                  </a:cubicBezTo>
                  <a:cubicBezTo>
                    <a:pt x="341308" y="891984"/>
                    <a:pt x="337997" y="904719"/>
                    <a:pt x="335704" y="903701"/>
                  </a:cubicBezTo>
                  <a:close/>
                  <a:moveTo>
                    <a:pt x="539215" y="932228"/>
                  </a:moveTo>
                  <a:cubicBezTo>
                    <a:pt x="527244" y="924841"/>
                    <a:pt x="517056" y="921021"/>
                    <a:pt x="507377" y="919238"/>
                  </a:cubicBezTo>
                  <a:cubicBezTo>
                    <a:pt x="506868" y="929426"/>
                    <a:pt x="502538" y="939869"/>
                    <a:pt x="495151" y="947001"/>
                  </a:cubicBezTo>
                  <a:cubicBezTo>
                    <a:pt x="486491" y="956425"/>
                    <a:pt x="475284" y="960755"/>
                    <a:pt x="464331" y="960755"/>
                  </a:cubicBezTo>
                  <a:cubicBezTo>
                    <a:pt x="464331" y="949038"/>
                    <a:pt x="468661" y="936303"/>
                    <a:pt x="476557" y="926624"/>
                  </a:cubicBezTo>
                  <a:cubicBezTo>
                    <a:pt x="479869" y="923313"/>
                    <a:pt x="483944" y="920511"/>
                    <a:pt x="488019" y="918473"/>
                  </a:cubicBezTo>
                  <a:cubicBezTo>
                    <a:pt x="467897" y="920766"/>
                    <a:pt x="451087" y="929935"/>
                    <a:pt x="431220" y="926369"/>
                  </a:cubicBezTo>
                  <a:cubicBezTo>
                    <a:pt x="433512" y="962793"/>
                    <a:pt x="408296" y="955406"/>
                    <a:pt x="408296" y="955406"/>
                  </a:cubicBezTo>
                  <a:cubicBezTo>
                    <a:pt x="411352" y="947765"/>
                    <a:pt x="420522" y="932992"/>
                    <a:pt x="416447" y="917709"/>
                  </a:cubicBezTo>
                  <a:cubicBezTo>
                    <a:pt x="411098" y="940633"/>
                    <a:pt x="390976" y="956425"/>
                    <a:pt x="370854" y="952350"/>
                  </a:cubicBezTo>
                  <a:cubicBezTo>
                    <a:pt x="349968" y="947001"/>
                    <a:pt x="337742" y="923822"/>
                    <a:pt x="342327" y="899370"/>
                  </a:cubicBezTo>
                  <a:cubicBezTo>
                    <a:pt x="347930" y="873900"/>
                    <a:pt x="368816" y="856834"/>
                    <a:pt x="389702" y="861164"/>
                  </a:cubicBezTo>
                  <a:cubicBezTo>
                    <a:pt x="409569" y="866259"/>
                    <a:pt x="421286" y="887399"/>
                    <a:pt x="417975" y="911087"/>
                  </a:cubicBezTo>
                  <a:cubicBezTo>
                    <a:pt x="429182" y="901408"/>
                    <a:pt x="428418" y="874919"/>
                    <a:pt x="428418" y="874919"/>
                  </a:cubicBezTo>
                  <a:cubicBezTo>
                    <a:pt x="449049" y="880522"/>
                    <a:pt x="439880" y="902172"/>
                    <a:pt x="434021" y="912615"/>
                  </a:cubicBezTo>
                  <a:cubicBezTo>
                    <a:pt x="441408" y="914398"/>
                    <a:pt x="449558" y="914144"/>
                    <a:pt x="468916" y="908795"/>
                  </a:cubicBezTo>
                  <a:cubicBezTo>
                    <a:pt x="499736" y="899370"/>
                    <a:pt x="540234" y="906757"/>
                    <a:pt x="557045" y="917200"/>
                  </a:cubicBezTo>
                  <a:lnTo>
                    <a:pt x="539215" y="932228"/>
                  </a:lnTo>
                  <a:close/>
                  <a:moveTo>
                    <a:pt x="431729" y="849703"/>
                  </a:moveTo>
                  <a:cubicBezTo>
                    <a:pt x="376457" y="815063"/>
                    <a:pt x="323988" y="808185"/>
                    <a:pt x="260311" y="808185"/>
                  </a:cubicBezTo>
                  <a:cubicBezTo>
                    <a:pt x="195106" y="808185"/>
                    <a:pt x="147730" y="757499"/>
                    <a:pt x="147730" y="695605"/>
                  </a:cubicBezTo>
                  <a:lnTo>
                    <a:pt x="146966" y="174474"/>
                  </a:lnTo>
                  <a:cubicBezTo>
                    <a:pt x="216247" y="211662"/>
                    <a:pt x="368561" y="186700"/>
                    <a:pt x="435040" y="152060"/>
                  </a:cubicBezTo>
                  <a:cubicBezTo>
                    <a:pt x="502283" y="187210"/>
                    <a:pt x="653070" y="211152"/>
                    <a:pt x="723114" y="174474"/>
                  </a:cubicBezTo>
                  <a:lnTo>
                    <a:pt x="722605" y="695605"/>
                  </a:lnTo>
                  <a:cubicBezTo>
                    <a:pt x="722605" y="757499"/>
                    <a:pt x="667079" y="808185"/>
                    <a:pt x="601873" y="808185"/>
                  </a:cubicBezTo>
                  <a:cubicBezTo>
                    <a:pt x="538706" y="808185"/>
                    <a:pt x="486491" y="815317"/>
                    <a:pt x="431729" y="849703"/>
                  </a:cubicBezTo>
                  <a:close/>
                  <a:moveTo>
                    <a:pt x="807932" y="817610"/>
                  </a:moveTo>
                  <a:cubicBezTo>
                    <a:pt x="796470" y="833656"/>
                    <a:pt x="772018" y="837477"/>
                    <a:pt x="749604" y="824996"/>
                  </a:cubicBezTo>
                  <a:cubicBezTo>
                    <a:pt x="758518" y="838750"/>
                    <a:pt x="775584" y="843590"/>
                    <a:pt x="783734" y="846391"/>
                  </a:cubicBezTo>
                  <a:cubicBezTo>
                    <a:pt x="783734" y="846391"/>
                    <a:pt x="771254" y="867787"/>
                    <a:pt x="746038" y="840533"/>
                  </a:cubicBezTo>
                  <a:cubicBezTo>
                    <a:pt x="734576" y="857089"/>
                    <a:pt x="715982" y="861929"/>
                    <a:pt x="699936" y="874155"/>
                  </a:cubicBezTo>
                  <a:cubicBezTo>
                    <a:pt x="704521" y="872881"/>
                    <a:pt x="709360" y="872626"/>
                    <a:pt x="714454" y="873136"/>
                  </a:cubicBezTo>
                  <a:cubicBezTo>
                    <a:pt x="727699" y="873136"/>
                    <a:pt x="738651" y="879503"/>
                    <a:pt x="747566" y="887909"/>
                  </a:cubicBezTo>
                  <a:cubicBezTo>
                    <a:pt x="739925" y="895295"/>
                    <a:pt x="728718" y="900644"/>
                    <a:pt x="715728" y="899625"/>
                  </a:cubicBezTo>
                  <a:cubicBezTo>
                    <a:pt x="704266" y="898606"/>
                    <a:pt x="694587" y="894531"/>
                    <a:pt x="686436" y="888163"/>
                  </a:cubicBezTo>
                  <a:cubicBezTo>
                    <a:pt x="681087" y="895805"/>
                    <a:pt x="676503" y="905483"/>
                    <a:pt x="673701" y="918728"/>
                  </a:cubicBezTo>
                  <a:lnTo>
                    <a:pt x="650523" y="919747"/>
                  </a:lnTo>
                  <a:cubicBezTo>
                    <a:pt x="654853" y="900644"/>
                    <a:pt x="677012" y="867787"/>
                    <a:pt x="705539" y="854033"/>
                  </a:cubicBezTo>
                  <a:cubicBezTo>
                    <a:pt x="724388" y="844609"/>
                    <a:pt x="730246" y="839769"/>
                    <a:pt x="734067" y="833401"/>
                  </a:cubicBezTo>
                  <a:cubicBezTo>
                    <a:pt x="722095" y="829835"/>
                    <a:pt x="698917" y="820666"/>
                    <a:pt x="708851" y="803091"/>
                  </a:cubicBezTo>
                  <a:cubicBezTo>
                    <a:pt x="708851" y="803091"/>
                    <a:pt x="728718" y="822194"/>
                    <a:pt x="743745" y="821685"/>
                  </a:cubicBezTo>
                  <a:cubicBezTo>
                    <a:pt x="723624" y="807676"/>
                    <a:pt x="715728" y="783479"/>
                    <a:pt x="727444" y="767178"/>
                  </a:cubicBezTo>
                  <a:cubicBezTo>
                    <a:pt x="738397" y="750367"/>
                    <a:pt x="765905" y="748075"/>
                    <a:pt x="788065" y="761829"/>
                  </a:cubicBezTo>
                  <a:cubicBezTo>
                    <a:pt x="810224" y="775073"/>
                    <a:pt x="818884" y="800799"/>
                    <a:pt x="807932" y="817610"/>
                  </a:cubicBezTo>
                  <a:close/>
                  <a:moveTo>
                    <a:pt x="818884" y="760300"/>
                  </a:moveTo>
                  <a:cubicBezTo>
                    <a:pt x="813280" y="750876"/>
                    <a:pt x="800036" y="755206"/>
                    <a:pt x="796725" y="760300"/>
                  </a:cubicBezTo>
                  <a:cubicBezTo>
                    <a:pt x="795451" y="762593"/>
                    <a:pt x="783480" y="755206"/>
                    <a:pt x="784499" y="752914"/>
                  </a:cubicBezTo>
                  <a:cubicBezTo>
                    <a:pt x="788065" y="747565"/>
                    <a:pt x="786791" y="734830"/>
                    <a:pt x="775839" y="732537"/>
                  </a:cubicBezTo>
                  <a:lnTo>
                    <a:pt x="776857" y="729481"/>
                  </a:lnTo>
                  <a:cubicBezTo>
                    <a:pt x="776857" y="729481"/>
                    <a:pt x="791121" y="729481"/>
                    <a:pt x="794432" y="738905"/>
                  </a:cubicBezTo>
                  <a:cubicBezTo>
                    <a:pt x="794432" y="738905"/>
                    <a:pt x="806403" y="726170"/>
                    <a:pt x="809715" y="728207"/>
                  </a:cubicBezTo>
                  <a:cubicBezTo>
                    <a:pt x="812007" y="730500"/>
                    <a:pt x="805385" y="746292"/>
                    <a:pt x="805385" y="746292"/>
                  </a:cubicBezTo>
                  <a:cubicBezTo>
                    <a:pt x="816337" y="744254"/>
                    <a:pt x="821941" y="758008"/>
                    <a:pt x="821941" y="758008"/>
                  </a:cubicBezTo>
                  <a:lnTo>
                    <a:pt x="818884" y="760300"/>
                  </a:lnTo>
                  <a:close/>
                  <a:moveTo>
                    <a:pt x="835695" y="585062"/>
                  </a:moveTo>
                  <a:cubicBezTo>
                    <a:pt x="827544" y="592958"/>
                    <a:pt x="815828" y="597033"/>
                    <a:pt x="804366" y="596779"/>
                  </a:cubicBezTo>
                  <a:cubicBezTo>
                    <a:pt x="809715" y="620721"/>
                    <a:pt x="806149" y="647211"/>
                    <a:pt x="799272" y="660201"/>
                  </a:cubicBezTo>
                  <a:lnTo>
                    <a:pt x="781697" y="646446"/>
                  </a:lnTo>
                  <a:cubicBezTo>
                    <a:pt x="807932" y="593722"/>
                    <a:pt x="771254" y="575128"/>
                    <a:pt x="773546" y="542017"/>
                  </a:cubicBezTo>
                  <a:cubicBezTo>
                    <a:pt x="736104" y="549913"/>
                    <a:pt x="739925" y="525461"/>
                    <a:pt x="739925" y="525461"/>
                  </a:cubicBezTo>
                  <a:cubicBezTo>
                    <a:pt x="748075" y="527244"/>
                    <a:pt x="764631" y="533866"/>
                    <a:pt x="779914" y="527244"/>
                  </a:cubicBezTo>
                  <a:cubicBezTo>
                    <a:pt x="754953" y="524951"/>
                    <a:pt x="736359" y="507631"/>
                    <a:pt x="737632" y="488273"/>
                  </a:cubicBezTo>
                  <a:cubicBezTo>
                    <a:pt x="739925" y="467897"/>
                    <a:pt x="762848" y="453124"/>
                    <a:pt x="789338" y="454143"/>
                  </a:cubicBezTo>
                  <a:cubicBezTo>
                    <a:pt x="815573" y="456180"/>
                    <a:pt x="835440" y="474264"/>
                    <a:pt x="834421" y="494386"/>
                  </a:cubicBezTo>
                  <a:cubicBezTo>
                    <a:pt x="832384" y="513744"/>
                    <a:pt x="810988" y="528262"/>
                    <a:pt x="786027" y="527498"/>
                  </a:cubicBezTo>
                  <a:cubicBezTo>
                    <a:pt x="797998" y="537177"/>
                    <a:pt x="826780" y="532592"/>
                    <a:pt x="826780" y="532592"/>
                  </a:cubicBezTo>
                  <a:cubicBezTo>
                    <a:pt x="823469" y="553224"/>
                    <a:pt x="799526" y="547111"/>
                    <a:pt x="787300" y="542781"/>
                  </a:cubicBezTo>
                  <a:cubicBezTo>
                    <a:pt x="786282" y="549913"/>
                    <a:pt x="788065" y="557299"/>
                    <a:pt x="796979" y="576147"/>
                  </a:cubicBezTo>
                  <a:cubicBezTo>
                    <a:pt x="798508" y="579459"/>
                    <a:pt x="800036" y="582770"/>
                    <a:pt x="801309" y="586336"/>
                  </a:cubicBezTo>
                  <a:cubicBezTo>
                    <a:pt x="802583" y="579459"/>
                    <a:pt x="806403" y="572581"/>
                    <a:pt x="812516" y="567742"/>
                  </a:cubicBezTo>
                  <a:cubicBezTo>
                    <a:pt x="821176" y="559082"/>
                    <a:pt x="833148" y="554752"/>
                    <a:pt x="846393" y="556025"/>
                  </a:cubicBezTo>
                  <a:cubicBezTo>
                    <a:pt x="847666" y="565959"/>
                    <a:pt x="844610" y="576657"/>
                    <a:pt x="835695" y="585062"/>
                  </a:cubicBezTo>
                  <a:close/>
                </a:path>
              </a:pathLst>
            </a:custGeom>
            <a:solidFill>
              <a:srgbClr val="FFFFFF"/>
            </a:solidFill>
            <a:ln w="25463" cap="flat">
              <a:noFill/>
              <a:prstDash val="solid"/>
              <a:miter/>
            </a:ln>
          </p:spPr>
          <p:txBody>
            <a:bodyPr rtlCol="0" anchor="ctr"/>
            <a:lstStyle/>
            <a:p>
              <a:endParaRPr lang="es-CO" dirty="0"/>
            </a:p>
          </p:txBody>
        </p:sp>
        <p:sp>
          <p:nvSpPr>
            <p:cNvPr id="124" name="Forma libre: forma 123">
              <a:extLst>
                <a:ext uri="{FF2B5EF4-FFF2-40B4-BE49-F238E27FC236}">
                  <a16:creationId xmlns="" xmlns:a16="http://schemas.microsoft.com/office/drawing/2014/main" id="{9305B21A-D388-4DFC-9452-477D5F9EE6A2}"/>
                </a:ext>
              </a:extLst>
            </p:cNvPr>
            <p:cNvSpPr/>
            <p:nvPr/>
          </p:nvSpPr>
          <p:spPr>
            <a:xfrm>
              <a:off x="7072119" y="8212780"/>
              <a:ext cx="25471" cy="50941"/>
            </a:xfrm>
            <a:custGeom>
              <a:avLst/>
              <a:gdLst>
                <a:gd name="connsiteX0" fmla="*/ 41844 w 25470"/>
                <a:gd name="connsiteY0" fmla="*/ 39272 h 50941"/>
                <a:gd name="connsiteX1" fmla="*/ 24269 w 25470"/>
                <a:gd name="connsiteY1" fmla="*/ 47 h 50941"/>
                <a:gd name="connsiteX2" fmla="*/ 72 w 25470"/>
                <a:gd name="connsiteY2" fmla="*/ 36215 h 50941"/>
                <a:gd name="connsiteX3" fmla="*/ 18666 w 25470"/>
                <a:gd name="connsiteY3" fmla="*/ 69072 h 50941"/>
                <a:gd name="connsiteX4" fmla="*/ 41844 w 25470"/>
                <a:gd name="connsiteY4" fmla="*/ 39272 h 5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70" h="50941">
                  <a:moveTo>
                    <a:pt x="41844" y="39272"/>
                  </a:moveTo>
                  <a:cubicBezTo>
                    <a:pt x="43118" y="18131"/>
                    <a:pt x="34203" y="1065"/>
                    <a:pt x="24269" y="47"/>
                  </a:cubicBezTo>
                  <a:cubicBezTo>
                    <a:pt x="13062" y="-972"/>
                    <a:pt x="1091" y="14820"/>
                    <a:pt x="72" y="36215"/>
                  </a:cubicBezTo>
                  <a:cubicBezTo>
                    <a:pt x="-947" y="56337"/>
                    <a:pt x="8987" y="68053"/>
                    <a:pt x="18666" y="69072"/>
                  </a:cubicBezTo>
                  <a:cubicBezTo>
                    <a:pt x="29618" y="69836"/>
                    <a:pt x="40825" y="59139"/>
                    <a:pt x="41844" y="39272"/>
                  </a:cubicBezTo>
                  <a:close/>
                </a:path>
              </a:pathLst>
            </a:custGeom>
            <a:solidFill>
              <a:srgbClr val="FFFFFF"/>
            </a:solidFill>
            <a:ln w="25463" cap="flat">
              <a:noFill/>
              <a:prstDash val="solid"/>
              <a:miter/>
            </a:ln>
          </p:spPr>
          <p:txBody>
            <a:bodyPr rtlCol="0" anchor="ctr"/>
            <a:lstStyle/>
            <a:p>
              <a:endParaRPr lang="es-CO" dirty="0"/>
            </a:p>
          </p:txBody>
        </p:sp>
        <p:sp>
          <p:nvSpPr>
            <p:cNvPr id="125" name="Forma libre: forma 124">
              <a:extLst>
                <a:ext uri="{FF2B5EF4-FFF2-40B4-BE49-F238E27FC236}">
                  <a16:creationId xmlns="" xmlns:a16="http://schemas.microsoft.com/office/drawing/2014/main" id="{3228D228-AAEC-47E2-84AB-D8DF577EEC63}"/>
                </a:ext>
              </a:extLst>
            </p:cNvPr>
            <p:cNvSpPr/>
            <p:nvPr/>
          </p:nvSpPr>
          <p:spPr>
            <a:xfrm>
              <a:off x="6802711" y="7852161"/>
              <a:ext cx="50941" cy="25471"/>
            </a:xfrm>
            <a:custGeom>
              <a:avLst/>
              <a:gdLst>
                <a:gd name="connsiteX0" fmla="*/ 71573 w 50941"/>
                <a:gd name="connsiteY0" fmla="*/ 21141 h 25470"/>
                <a:gd name="connsiteX1" fmla="*/ 39480 w 50941"/>
                <a:gd name="connsiteY1" fmla="*/ 0 h 25470"/>
                <a:gd name="connsiteX2" fmla="*/ 0 w 50941"/>
                <a:gd name="connsiteY2" fmla="*/ 20122 h 25470"/>
                <a:gd name="connsiteX3" fmla="*/ 38206 w 50941"/>
                <a:gd name="connsiteY3" fmla="*/ 40244 h 25470"/>
                <a:gd name="connsiteX4" fmla="*/ 71573 w 50941"/>
                <a:gd name="connsiteY4" fmla="*/ 21141 h 254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1" h="25470">
                  <a:moveTo>
                    <a:pt x="71573" y="21141"/>
                  </a:moveTo>
                  <a:cubicBezTo>
                    <a:pt x="71573" y="11462"/>
                    <a:pt x="60620" y="1019"/>
                    <a:pt x="39480" y="0"/>
                  </a:cubicBezTo>
                  <a:cubicBezTo>
                    <a:pt x="17575" y="0"/>
                    <a:pt x="0" y="10698"/>
                    <a:pt x="0" y="20122"/>
                  </a:cubicBezTo>
                  <a:cubicBezTo>
                    <a:pt x="1019" y="30820"/>
                    <a:pt x="17575" y="39225"/>
                    <a:pt x="38206" y="40244"/>
                  </a:cubicBezTo>
                  <a:cubicBezTo>
                    <a:pt x="60366" y="41263"/>
                    <a:pt x="72592" y="31584"/>
                    <a:pt x="71573" y="21141"/>
                  </a:cubicBezTo>
                  <a:close/>
                </a:path>
              </a:pathLst>
            </a:custGeom>
            <a:solidFill>
              <a:srgbClr val="FFFFFF"/>
            </a:solidFill>
            <a:ln w="25463" cap="flat">
              <a:noFill/>
              <a:prstDash val="solid"/>
              <a:miter/>
            </a:ln>
          </p:spPr>
          <p:txBody>
            <a:bodyPr rtlCol="0" anchor="ctr"/>
            <a:lstStyle/>
            <a:p>
              <a:endParaRPr lang="es-CO" dirty="0"/>
            </a:p>
          </p:txBody>
        </p:sp>
      </p:grpSp>
      <p:sp>
        <p:nvSpPr>
          <p:cNvPr id="134" name="CuadroTexto 133">
            <a:extLst>
              <a:ext uri="{FF2B5EF4-FFF2-40B4-BE49-F238E27FC236}">
                <a16:creationId xmlns="" xmlns:a16="http://schemas.microsoft.com/office/drawing/2014/main" id="{E3DE2927-7A96-436E-A120-894CE1F8D4A4}"/>
              </a:ext>
            </a:extLst>
          </p:cNvPr>
          <p:cNvSpPr txBox="1"/>
          <p:nvPr/>
        </p:nvSpPr>
        <p:spPr>
          <a:xfrm>
            <a:off x="7106756" y="6184164"/>
            <a:ext cx="2969594" cy="461665"/>
          </a:xfrm>
          <a:prstGeom prst="rect">
            <a:avLst/>
          </a:prstGeom>
          <a:noFill/>
        </p:spPr>
        <p:txBody>
          <a:bodyPr wrap="none" rtlCol="0">
            <a:spAutoFit/>
          </a:bodyPr>
          <a:lstStyle/>
          <a:p>
            <a:pPr algn="ctr"/>
            <a:r>
              <a:rPr lang="es-CO" sz="2400" dirty="0">
                <a:solidFill>
                  <a:schemeClr val="bg1"/>
                </a:solidFill>
                <a:latin typeface="Tahoma" panose="020B0604030504040204" pitchFamily="34" charset="0"/>
                <a:ea typeface="Tahoma" panose="020B0604030504040204" pitchFamily="34" charset="0"/>
                <a:cs typeface="Tahoma" panose="020B0604030504040204" pitchFamily="34" charset="0"/>
              </a:rPr>
              <a:t>TRANSMILENIO S.A.</a:t>
            </a:r>
          </a:p>
        </p:txBody>
      </p:sp>
      <p:sp>
        <p:nvSpPr>
          <p:cNvPr id="135" name="CuadroTexto 134">
            <a:extLst>
              <a:ext uri="{FF2B5EF4-FFF2-40B4-BE49-F238E27FC236}">
                <a16:creationId xmlns="" xmlns:a16="http://schemas.microsoft.com/office/drawing/2014/main" id="{0569164B-FB59-4E31-B5A0-83C65174AB15}"/>
              </a:ext>
            </a:extLst>
          </p:cNvPr>
          <p:cNvSpPr txBox="1"/>
          <p:nvPr/>
        </p:nvSpPr>
        <p:spPr>
          <a:xfrm>
            <a:off x="8162590" y="6666187"/>
            <a:ext cx="857927" cy="461665"/>
          </a:xfrm>
          <a:prstGeom prst="rect">
            <a:avLst/>
          </a:prstGeom>
          <a:noFill/>
        </p:spPr>
        <p:txBody>
          <a:bodyPr wrap="none" rtlCol="0">
            <a:spAutoFit/>
          </a:bodyPr>
          <a:lstStyle/>
          <a:p>
            <a:pPr algn="ctr"/>
            <a:r>
              <a:rPr lang="es-CO" sz="2400" dirty="0">
                <a:solidFill>
                  <a:schemeClr val="bg1"/>
                </a:solidFill>
                <a:latin typeface="Tahoma" panose="020B0604030504040204" pitchFamily="34" charset="0"/>
                <a:ea typeface="Tahoma" panose="020B0604030504040204" pitchFamily="34" charset="0"/>
                <a:cs typeface="Tahoma" panose="020B0604030504040204" pitchFamily="34" charset="0"/>
              </a:rPr>
              <a:t>2020</a:t>
            </a:r>
          </a:p>
        </p:txBody>
      </p:sp>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5513" y="1092415"/>
            <a:ext cx="2155735" cy="1844598"/>
          </a:xfrm>
          <a:prstGeom prst="rect">
            <a:avLst/>
          </a:prstGeom>
        </p:spPr>
      </p:pic>
    </p:spTree>
    <p:extLst>
      <p:ext uri="{BB962C8B-B14F-4D97-AF65-F5344CB8AC3E}">
        <p14:creationId xmlns:p14="http://schemas.microsoft.com/office/powerpoint/2010/main" val="12359096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93104" y="1918432"/>
            <a:ext cx="14262795" cy="5641467"/>
          </a:xfrm>
          <a:prstGeom prst="rect">
            <a:avLst/>
          </a:prstGeom>
          <a:noFill/>
          <a:ln>
            <a:noFill/>
          </a:ln>
        </p:spPr>
      </p:pic>
      <p:sp>
        <p:nvSpPr>
          <p:cNvPr id="3" name="Rectángulo 2">
            <a:extLst>
              <a:ext uri="{FF2B5EF4-FFF2-40B4-BE49-F238E27FC236}">
                <a16:creationId xmlns="" xmlns:a16="http://schemas.microsoft.com/office/drawing/2014/main" id="{84AF6A47-E140-4D6C-98E8-E3B47CA5293D}"/>
              </a:ext>
            </a:extLst>
          </p:cNvPr>
          <p:cNvSpPr/>
          <p:nvPr/>
        </p:nvSpPr>
        <p:spPr>
          <a:xfrm>
            <a:off x="131844" y="122113"/>
            <a:ext cx="12491675" cy="584775"/>
          </a:xfrm>
          <a:prstGeom prst="rect">
            <a:avLst/>
          </a:prstGeom>
          <a:noFill/>
        </p:spPr>
        <p:txBody>
          <a:bodyPr wrap="square" rtlCol="0">
            <a:spAutoFit/>
          </a:bodyPr>
          <a:lstStyle/>
          <a:p>
            <a:r>
              <a:rPr lang="es-CO" sz="3200" b="1" dirty="0">
                <a:solidFill>
                  <a:schemeClr val="bg1"/>
                </a:solidFill>
              </a:rPr>
              <a:t>Estructuración técnica Unidades Funcionales</a:t>
            </a:r>
          </a:p>
        </p:txBody>
      </p:sp>
      <p:sp>
        <p:nvSpPr>
          <p:cNvPr id="4" name="CuadroTexto 3">
            <a:extLst>
              <a:ext uri="{FF2B5EF4-FFF2-40B4-BE49-F238E27FC236}">
                <a16:creationId xmlns="" xmlns:a16="http://schemas.microsoft.com/office/drawing/2014/main" id="{2605B751-8913-4518-928D-E329A66E8A92}"/>
              </a:ext>
            </a:extLst>
          </p:cNvPr>
          <p:cNvSpPr txBox="1"/>
          <p:nvPr/>
        </p:nvSpPr>
        <p:spPr>
          <a:xfrm>
            <a:off x="7069633" y="4080404"/>
            <a:ext cx="2509736" cy="646331"/>
          </a:xfrm>
          <a:prstGeom prst="rect">
            <a:avLst/>
          </a:prstGeom>
          <a:solidFill>
            <a:srgbClr val="376092"/>
          </a:solidFill>
        </p:spPr>
        <p:txBody>
          <a:bodyPr wrap="square" rtlCol="0">
            <a:spAutoFit/>
          </a:bodyPr>
          <a:lstStyle/>
          <a:p>
            <a:r>
              <a:rPr lang="es-CO" sz="3600" dirty="0">
                <a:solidFill>
                  <a:schemeClr val="bg1"/>
                </a:solidFill>
              </a:rPr>
              <a:t>Ente gestor</a:t>
            </a:r>
          </a:p>
        </p:txBody>
      </p:sp>
      <p:sp>
        <p:nvSpPr>
          <p:cNvPr id="5" name="CuadroTexto 4">
            <a:extLst>
              <a:ext uri="{FF2B5EF4-FFF2-40B4-BE49-F238E27FC236}">
                <a16:creationId xmlns="" xmlns:a16="http://schemas.microsoft.com/office/drawing/2014/main" id="{6636D8C4-9FF7-401C-ACA0-B85616C1C1EF}"/>
              </a:ext>
            </a:extLst>
          </p:cNvPr>
          <p:cNvSpPr txBox="1"/>
          <p:nvPr/>
        </p:nvSpPr>
        <p:spPr>
          <a:xfrm>
            <a:off x="1725616" y="6411801"/>
            <a:ext cx="3371680" cy="646331"/>
          </a:xfrm>
          <a:prstGeom prst="rect">
            <a:avLst/>
          </a:prstGeom>
          <a:solidFill>
            <a:srgbClr val="11B5FF"/>
          </a:solidFill>
          <a:ln>
            <a:solidFill>
              <a:srgbClr val="11B5FF"/>
            </a:solidFill>
          </a:ln>
        </p:spPr>
        <p:txBody>
          <a:bodyPr wrap="square" rtlCol="0">
            <a:spAutoFit/>
          </a:bodyPr>
          <a:lstStyle/>
          <a:p>
            <a:r>
              <a:rPr lang="es-CO" sz="3600" dirty="0">
                <a:solidFill>
                  <a:schemeClr val="bg1"/>
                </a:solidFill>
              </a:rPr>
              <a:t>Proveedor flota</a:t>
            </a:r>
          </a:p>
        </p:txBody>
      </p:sp>
      <p:sp>
        <p:nvSpPr>
          <p:cNvPr id="6" name="CuadroTexto 5">
            <a:extLst>
              <a:ext uri="{FF2B5EF4-FFF2-40B4-BE49-F238E27FC236}">
                <a16:creationId xmlns="" xmlns:a16="http://schemas.microsoft.com/office/drawing/2014/main" id="{16F11D25-0FDF-4717-9E82-C95FBCA52987}"/>
              </a:ext>
            </a:extLst>
          </p:cNvPr>
          <p:cNvSpPr txBox="1"/>
          <p:nvPr/>
        </p:nvSpPr>
        <p:spPr>
          <a:xfrm>
            <a:off x="11625131" y="6431256"/>
            <a:ext cx="3371680" cy="646331"/>
          </a:xfrm>
          <a:prstGeom prst="rect">
            <a:avLst/>
          </a:prstGeom>
          <a:solidFill>
            <a:srgbClr val="558ED5"/>
          </a:solidFill>
          <a:ln>
            <a:noFill/>
          </a:ln>
        </p:spPr>
        <p:txBody>
          <a:bodyPr wrap="square" rtlCol="0">
            <a:spAutoFit/>
          </a:bodyPr>
          <a:lstStyle/>
          <a:p>
            <a:r>
              <a:rPr lang="es-CO" sz="3600" dirty="0">
                <a:solidFill>
                  <a:schemeClr val="bg1"/>
                </a:solidFill>
              </a:rPr>
              <a:t>Operador flota</a:t>
            </a:r>
          </a:p>
        </p:txBody>
      </p:sp>
    </p:spTree>
    <p:extLst>
      <p:ext uri="{BB962C8B-B14F-4D97-AF65-F5344CB8AC3E}">
        <p14:creationId xmlns:p14="http://schemas.microsoft.com/office/powerpoint/2010/main" val="2223324619"/>
      </p:ext>
    </p:extLst>
  </p:cSld>
  <p:clrMapOvr>
    <a:masterClrMapping/>
  </p:clrMapOvr>
</p:sld>
</file>

<file path=ppt/theme/theme1.xml><?xml version="1.0" encoding="utf-8"?>
<a:theme xmlns:a="http://schemas.openxmlformats.org/drawingml/2006/main" name="1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FUENTE PRESENTACION INSTITUCIONAL">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37BF70F7AEEA7949A1F973C4C02347B8" ma:contentTypeVersion="10" ma:contentTypeDescription="Crear nuevo documento." ma:contentTypeScope="" ma:versionID="bb827748c2a61a92fb29804789304090">
  <xsd:schema xmlns:xsd="http://www.w3.org/2001/XMLSchema" xmlns:xs="http://www.w3.org/2001/XMLSchema" xmlns:p="http://schemas.microsoft.com/office/2006/metadata/properties" xmlns:ns1="http://schemas.microsoft.com/sharepoint/v3" xmlns:ns2="c0ffd7c2-1331-4b39-bbc5-3e7d514273d8" xmlns:ns3="2e1b66e6-84d5-4201-88fb-3f6ff4bcf672" targetNamespace="http://schemas.microsoft.com/office/2006/metadata/properties" ma:root="true" ma:fieldsID="12eff557726e97d02e05cb98b8fd3329" ns1:_="" ns2:_="" ns3:_="">
    <xsd:import namespace="http://schemas.microsoft.com/sharepoint/v3"/>
    <xsd:import namespace="c0ffd7c2-1331-4b39-bbc5-3e7d514273d8"/>
    <xsd:import namespace="2e1b66e6-84d5-4201-88fb-3f6ff4bcf672"/>
    <xsd:element name="properties">
      <xsd:complexType>
        <xsd:sequence>
          <xsd:element name="documentManagement">
            <xsd:complexType>
              <xsd:all>
                <xsd:element ref="ns1:PublishingStartDate" minOccurs="0"/>
                <xsd:element ref="ns1:PublishingExpirationDate" minOccurs="0"/>
                <xsd:element ref="ns2:MediaServiceMetadata" minOccurs="0"/>
                <xsd:element ref="ns2:MediaServiceFastMetadata" minOccurs="0"/>
                <xsd:element ref="ns2:MediaServiceAutoTags" minOccurs="0"/>
                <xsd:element ref="ns2:MediaServiceOCR" minOccurs="0"/>
                <xsd:element ref="ns2:MediaServiceDateTaken" minOccurs="0"/>
                <xsd:element ref="ns3:SharedWithUsers" minOccurs="0"/>
                <xsd:element ref="ns3:SharedWithDetails"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Fecha de inicio programada" ma:description="" ma:hidden="true" ma:internalName="PublishingStartDate">
      <xsd:simpleType>
        <xsd:restriction base="dms:Unknown"/>
      </xsd:simpleType>
    </xsd:element>
    <xsd:element name="PublishingExpirationDate" ma:index="9" nillable="true" ma:displayName="Fecha de finalización programada" ma:description=""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c0ffd7c2-1331-4b39-bbc5-3e7d514273d8"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Tags" ma:index="12" nillable="true" ma:displayName="MediaServiceAutoTags" ma:internalName="MediaServiceAutoTags"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e1b66e6-84d5-4201-88fb-3f6ff4bcf672" elementFormDefault="qualified">
    <xsd:import namespace="http://schemas.microsoft.com/office/2006/documentManagement/types"/>
    <xsd:import namespace="http://schemas.microsoft.com/office/infopath/2007/PartnerControls"/>
    <xsd:element name="SharedWithUsers" ma:index="15" nillable="true" ma:displayName="Compartid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Detalles de uso compartido"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2C76605D-FEEA-4DE7-B3A4-551699D3221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c0ffd7c2-1331-4b39-bbc5-3e7d514273d8"/>
    <ds:schemaRef ds:uri="2e1b66e6-84d5-4201-88fb-3f6ff4bcf67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5C9AA40-FC45-407F-AF63-0C53EE3A2432}">
  <ds:schemaRefs>
    <ds:schemaRef ds:uri="http://schemas.microsoft.com/sharepoint/v3/contenttype/forms"/>
  </ds:schemaRefs>
</ds:datastoreItem>
</file>

<file path=customXml/itemProps3.xml><?xml version="1.0" encoding="utf-8"?>
<ds:datastoreItem xmlns:ds="http://schemas.openxmlformats.org/officeDocument/2006/customXml" ds:itemID="{4284F853-20B9-4A30-B443-43137E5F5665}">
  <ds:schemaRefs>
    <ds:schemaRef ds:uri="http://schemas.microsoft.com/office/2006/metadata/properties"/>
    <ds:schemaRef ds:uri="http://schemas.microsoft.com/office/infopath/2007/PartnerControls"/>
    <ds:schemaRef ds:uri="http://schemas.microsoft.com/sharepoint/v3"/>
  </ds:schemaRefs>
</ds:datastoreItem>
</file>

<file path=docProps/app.xml><?xml version="1.0" encoding="utf-8"?>
<Properties xmlns="http://schemas.openxmlformats.org/officeDocument/2006/extended-properties" xmlns:vt="http://schemas.openxmlformats.org/officeDocument/2006/docPropsVTypes">
  <Template/>
  <TotalTime>9755</TotalTime>
  <Words>1778</Words>
  <Application>Microsoft Macintosh PowerPoint</Application>
  <PresentationFormat>Personalizado</PresentationFormat>
  <Paragraphs>489</Paragraphs>
  <Slides>29</Slides>
  <Notes>13</Notes>
  <HiddenSlides>3</HiddenSlides>
  <MMClips>0</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29</vt:i4>
      </vt:variant>
    </vt:vector>
  </HeadingPairs>
  <TitlesOfParts>
    <vt:vector size="37" baseType="lpstr">
      <vt:lpstr>Calibri</vt:lpstr>
      <vt:lpstr>Century Gothic</vt:lpstr>
      <vt:lpstr>Nunito Sans SemiBold</vt:lpstr>
      <vt:lpstr>Tahoma</vt:lpstr>
      <vt:lpstr>Times New Roman</vt:lpstr>
      <vt:lpstr>ZTR1C.tmp</vt:lpstr>
      <vt:lpstr>Arial</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15.0040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Julian Andres Castiblanco Vargas</dc:creator>
  <cp:lastModifiedBy>Usuario de Microsoft Office</cp:lastModifiedBy>
  <cp:revision>665</cp:revision>
  <cp:lastPrinted>2020-02-10T13:56:43Z</cp:lastPrinted>
  <dcterms:created xsi:type="dcterms:W3CDTF">2012-02-08T13:32:41Z</dcterms:created>
  <dcterms:modified xsi:type="dcterms:W3CDTF">2020-02-25T15:01:03Z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0x01010037BF70F7AEEA7949A1F973C4C02347B8</vt:lpwstr>
  </property>
</Properties>
</file>