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>
      <p:ext uri="{19B8F6BF-5375-455C-9EA6-DF929625EA0E}">
        <p15:presenceInfo xmlns:p15="http://schemas.microsoft.com/office/powerpoint/2012/main" userId="S-1-5-21-439117212-1955670072-1948912948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062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05/06/2020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5/06/2020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Desarrollo Administrativo de Movilidad</a:t>
            </a:r>
            <a:endParaRPr lang="es-CO" sz="20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Junio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2020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035169" y="2112874"/>
            <a:ext cx="9264770" cy="3202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400" dirty="0" smtClean="0">
                <a:ea typeface="ＭＳ Ｐゴシック" pitchFamily="34" charset="-128"/>
              </a:rPr>
              <a:t>Verificación </a:t>
            </a:r>
            <a:r>
              <a:rPr lang="es-ES" altLang="es-CO" sz="24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400" dirty="0">
                <a:ea typeface="ＭＳ Ｐゴシック" pitchFamily="34" charset="-128"/>
              </a:rPr>
              <a:t>Aprobación del orden del día</a:t>
            </a:r>
            <a:endParaRPr lang="es-CO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400" dirty="0">
                <a:ea typeface="ＭＳ Ｐゴシック" pitchFamily="34" charset="-128"/>
              </a:rPr>
              <a:t>Aprobación del acta </a:t>
            </a:r>
            <a:r>
              <a:rPr lang="es-ES" altLang="es-CO" sz="2400" dirty="0" smtClean="0">
                <a:ea typeface="ＭＳ Ｐゴシック" pitchFamily="34" charset="-128"/>
              </a:rPr>
              <a:t>anterior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Ejecución </a:t>
            </a:r>
            <a:r>
              <a:rPr lang="es-MX" altLang="es-CO" sz="2400" dirty="0">
                <a:ea typeface="ＭＳ Ｐゴシック" pitchFamily="34" charset="-128"/>
              </a:rPr>
              <a:t>presupuestal (Todas las entidades)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PDD</a:t>
            </a:r>
            <a:r>
              <a:rPr lang="es-MX" altLang="es-CO" sz="2400" dirty="0">
                <a:ea typeface="ＭＳ Ｐゴシック" pitchFamily="34" charset="-128"/>
              </a:rPr>
              <a:t>, que sigue? (Todas las entidades)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Proceso </a:t>
            </a:r>
            <a:r>
              <a:rPr lang="es-MX" altLang="es-CO" sz="2400" dirty="0">
                <a:ea typeface="ＭＳ Ｐゴシック" pitchFamily="34" charset="-128"/>
              </a:rPr>
              <a:t>POT (SDM)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Varios</a:t>
            </a:r>
            <a:r>
              <a:rPr lang="es-MX" altLang="es-CO" sz="2400" dirty="0">
                <a:ea typeface="ＭＳ Ｐゴシック" pitchFamily="34" charset="-128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O" sz="2400" dirty="0">
                <a:ea typeface="ＭＳ Ｐゴシック" pitchFamily="34" charset="-128"/>
              </a:rPr>
              <a:t>Firma convenio SDM IDU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O" sz="2400" dirty="0">
                <a:ea typeface="ＭＳ Ｐゴシック" pitchFamily="34" charset="-128"/>
              </a:rPr>
              <a:t>Continuidad contrato IDU 933-2019 (acción popular)  Dirección: carrera 91 entre calle 98 y calle 90</a:t>
            </a:r>
            <a:endParaRPr lang="es-ES" altLang="es-CO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74</Words>
  <Application>Microsoft Office PowerPoint</Application>
  <PresentationFormat>Panorámica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Arial Black</vt:lpstr>
      <vt:lpstr>Calibri</vt:lpstr>
      <vt:lpstr>Calibri Light</vt:lpstr>
      <vt:lpstr>Tema de Office</vt:lpstr>
      <vt:lpstr> Comité Sectorial de Desarrollo Administrativo de Movilidad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Sonia Aleyzandra Gaona Uscategui</cp:lastModifiedBy>
  <cp:revision>69</cp:revision>
  <dcterms:created xsi:type="dcterms:W3CDTF">2020-01-07T17:00:58Z</dcterms:created>
  <dcterms:modified xsi:type="dcterms:W3CDTF">2020-06-05T05:28:50Z</dcterms:modified>
</cp:coreProperties>
</file>