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77" r:id="rId4"/>
    <p:sldMasterId id="2147483692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6858000" cx="12192000"/>
  <p:notesSz cx="6858000" cy="9144000"/>
  <p:embeddedFontLst>
    <p:embeddedFont>
      <p:font typeface="Play"/>
      <p:regular r:id="rId17"/>
      <p:bold r:id="rId18"/>
    </p:embeddedFont>
    <p:embeddedFont>
      <p:font typeface="Rubik"/>
      <p:regular r:id="rId19"/>
      <p:bold r:id="rId20"/>
      <p:italic r:id="rId21"/>
      <p:boldItalic r:id="rId22"/>
    </p:embeddedFont>
    <p:embeddedFont>
      <p:font typeface="Lexend"/>
      <p:regular r:id="rId23"/>
      <p:bold r:id="rId24"/>
    </p:embeddedFont>
    <p:embeddedFont>
      <p:font typeface="Oswald"/>
      <p:regular r:id="rId25"/>
      <p:bold r:id="rId26"/>
    </p:embeddedFont>
    <p:embeddedFont>
      <p:font typeface="Lexend Deca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hqGKKA21BIsFl96zrha5aoL8p0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-bold.fntdata"/><Relationship Id="rId22" Type="http://schemas.openxmlformats.org/officeDocument/2006/relationships/font" Target="fonts/Rubik-boldItalic.fntdata"/><Relationship Id="rId21" Type="http://schemas.openxmlformats.org/officeDocument/2006/relationships/font" Target="fonts/Rubik-italic.fntdata"/><Relationship Id="rId24" Type="http://schemas.openxmlformats.org/officeDocument/2006/relationships/font" Target="fonts/Lexend-bold.fntdata"/><Relationship Id="rId23" Type="http://schemas.openxmlformats.org/officeDocument/2006/relationships/font" Target="fonts/Lexend-regular.fntdata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28" Type="http://schemas.openxmlformats.org/officeDocument/2006/relationships/font" Target="fonts/LexendDeca-bold.fntdata"/><Relationship Id="rId27" Type="http://schemas.openxmlformats.org/officeDocument/2006/relationships/font" Target="fonts/LexendDeca-regular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customschemas.google.com/relationships/presentationmetadata" Target="meta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Play-regular.fntdata"/><Relationship Id="rId16" Type="http://schemas.openxmlformats.org/officeDocument/2006/relationships/slide" Target="slides/slide9.xml"/><Relationship Id="rId19" Type="http://schemas.openxmlformats.org/officeDocument/2006/relationships/font" Target="fonts/Rubik-regular.fntdata"/><Relationship Id="rId18" Type="http://schemas.openxmlformats.org/officeDocument/2006/relationships/font" Target="fonts/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651c04a47b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3651c04a47b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Relationship Id="rId3" Type="http://schemas.openxmlformats.org/officeDocument/2006/relationships/image" Target="../media/image43.png"/><Relationship Id="rId4" Type="http://schemas.openxmlformats.org/officeDocument/2006/relationships/image" Target="../media/image20.png"/><Relationship Id="rId5" Type="http://schemas.openxmlformats.org/officeDocument/2006/relationships/image" Target="../media/image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Relationship Id="rId3" Type="http://schemas.openxmlformats.org/officeDocument/2006/relationships/image" Target="../media/image21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jpg"/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image" Target="../media/image5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jpg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1.jp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bg>
      <p:bgPr>
        <a:solidFill>
          <a:srgbClr val="E4032E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/>
          <p:nvPr/>
        </p:nvSpPr>
        <p:spPr>
          <a:xfrm flipH="1">
            <a:off x="10965015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0"/>
          <p:cNvSpPr/>
          <p:nvPr/>
        </p:nvSpPr>
        <p:spPr>
          <a:xfrm rot="10800000">
            <a:off x="10965015" y="-103"/>
            <a:ext cx="1245300" cy="2532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0"/>
          <p:cNvSpPr/>
          <p:nvPr/>
        </p:nvSpPr>
        <p:spPr>
          <a:xfrm flipH="1">
            <a:off x="-1173335" y="479700"/>
            <a:ext cx="3074100" cy="6378300"/>
          </a:xfrm>
          <a:prstGeom prst="parallelogram">
            <a:avLst>
              <a:gd fmla="val 71939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" name="Google Shape;16;p10"/>
          <p:cNvGrpSpPr/>
          <p:nvPr/>
        </p:nvGrpSpPr>
        <p:grpSpPr>
          <a:xfrm>
            <a:off x="3149391" y="5055431"/>
            <a:ext cx="6245360" cy="1625916"/>
            <a:chOff x="2742295" y="4523076"/>
            <a:chExt cx="6715086" cy="1751176"/>
          </a:xfrm>
        </p:grpSpPr>
        <p:pic>
          <p:nvPicPr>
            <p:cNvPr descr="Logotipo&#10;&#10;Descripción generada automáticamente" id="17" name="Google Shape;17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742295" y="4523076"/>
              <a:ext cx="6715086" cy="17511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" name="Google Shape;18;p10"/>
            <p:cNvCxnSpPr/>
            <p:nvPr/>
          </p:nvCxnSpPr>
          <p:spPr>
            <a:xfrm>
              <a:off x="4438389" y="4923773"/>
              <a:ext cx="16702" cy="966592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" name="Google Shape;19;p10"/>
            <p:cNvCxnSpPr/>
            <p:nvPr/>
          </p:nvCxnSpPr>
          <p:spPr>
            <a:xfrm>
              <a:off x="6776581" y="4871581"/>
              <a:ext cx="16702" cy="966592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0" name="Google Shape;20;p10"/>
          <p:cNvSpPr txBox="1"/>
          <p:nvPr>
            <p:ph type="ctrTitle"/>
          </p:nvPr>
        </p:nvSpPr>
        <p:spPr>
          <a:xfrm>
            <a:off x="1672508" y="1333685"/>
            <a:ext cx="9144000" cy="2123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subTitle"/>
          </p:nvPr>
        </p:nvSpPr>
        <p:spPr>
          <a:xfrm>
            <a:off x="2256502" y="3602038"/>
            <a:ext cx="8214853" cy="6602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 txBox="1"/>
          <p:nvPr>
            <p:ph type="title"/>
          </p:nvPr>
        </p:nvSpPr>
        <p:spPr>
          <a:xfrm>
            <a:off x="330199" y="365125"/>
            <a:ext cx="9932741" cy="106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57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" type="body"/>
          </p:nvPr>
        </p:nvSpPr>
        <p:spPr>
          <a:xfrm>
            <a:off x="838200" y="1825625"/>
            <a:ext cx="4860000" cy="4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2" type="body"/>
          </p:nvPr>
        </p:nvSpPr>
        <p:spPr>
          <a:xfrm>
            <a:off x="5910941" y="1825625"/>
            <a:ext cx="4860000" cy="4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1" name="Google Shape;71;p26"/>
          <p:cNvGrpSpPr/>
          <p:nvPr/>
        </p:nvGrpSpPr>
        <p:grpSpPr>
          <a:xfrm>
            <a:off x="10943664" y="-52"/>
            <a:ext cx="1245319" cy="6857697"/>
            <a:chOff x="10950525" y="35050"/>
            <a:chExt cx="1239000" cy="6822900"/>
          </a:xfrm>
        </p:grpSpPr>
        <p:sp>
          <p:nvSpPr>
            <p:cNvPr id="72" name="Google Shape;72;p26"/>
            <p:cNvSpPr/>
            <p:nvPr/>
          </p:nvSpPr>
          <p:spPr>
            <a:xfrm flipH="1">
              <a:off x="10950525" y="2554450"/>
              <a:ext cx="1239000" cy="4303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6"/>
            <p:cNvSpPr/>
            <p:nvPr/>
          </p:nvSpPr>
          <p:spPr>
            <a:xfrm rot="10800000">
              <a:off x="10950525" y="35050"/>
              <a:ext cx="1239000" cy="25194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s-E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Logotipo, nombre de la empresa&#10;&#10;Descripción generada automáticamente" id="74" name="Google Shape;7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39200" y="6286320"/>
            <a:ext cx="2062480" cy="543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/>
          <p:nvPr>
            <p:ph type="title"/>
          </p:nvPr>
        </p:nvSpPr>
        <p:spPr>
          <a:xfrm>
            <a:off x="330199" y="365125"/>
            <a:ext cx="9932741" cy="106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57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" type="body"/>
          </p:nvPr>
        </p:nvSpPr>
        <p:spPr>
          <a:xfrm>
            <a:off x="838200" y="1825625"/>
            <a:ext cx="4860000" cy="4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Lexend Deca"/>
                <a:ea typeface="Lexend Deca"/>
                <a:cs typeface="Lexend Deca"/>
                <a:sym typeface="Lexend Deca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2" type="body"/>
          </p:nvPr>
        </p:nvSpPr>
        <p:spPr>
          <a:xfrm>
            <a:off x="5910941" y="1825625"/>
            <a:ext cx="4860000" cy="4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Lexend Deca"/>
                <a:ea typeface="Lexend Deca"/>
                <a:cs typeface="Lexend Deca"/>
                <a:sym typeface="Lexend Deca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tipo, nombre de la empresa&#10;&#10;Descripción generada automáticamente" id="79" name="Google Shape;7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39200" y="6286320"/>
            <a:ext cx="2062480" cy="54391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7"/>
          <p:cNvSpPr/>
          <p:nvPr/>
        </p:nvSpPr>
        <p:spPr>
          <a:xfrm flipH="1">
            <a:off x="10943683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7"/>
          <p:cNvSpPr/>
          <p:nvPr/>
        </p:nvSpPr>
        <p:spPr>
          <a:xfrm rot="10800000">
            <a:off x="10943683" y="-103"/>
            <a:ext cx="1245300" cy="2532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 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&#10;&#10;Descripción generada automáticamente" id="83" name="Google Shape;8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0929" y="6252101"/>
            <a:ext cx="2202495" cy="577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E4032E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29"/>
          <p:cNvGrpSpPr/>
          <p:nvPr/>
        </p:nvGrpSpPr>
        <p:grpSpPr>
          <a:xfrm>
            <a:off x="3149391" y="5055430"/>
            <a:ext cx="6245360" cy="1625916"/>
            <a:chOff x="2742295" y="4523075"/>
            <a:chExt cx="6715086" cy="1751176"/>
          </a:xfrm>
        </p:grpSpPr>
        <p:pic>
          <p:nvPicPr>
            <p:cNvPr descr="Logotipo&#10;&#10;Descripción generada automáticamente" id="86" name="Google Shape;86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742295" y="4523075"/>
              <a:ext cx="6715086" cy="17511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7" name="Google Shape;87;p29"/>
            <p:cNvCxnSpPr/>
            <p:nvPr/>
          </p:nvCxnSpPr>
          <p:spPr>
            <a:xfrm>
              <a:off x="4438389" y="4923773"/>
              <a:ext cx="16702" cy="966592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" name="Google Shape;88;p29"/>
            <p:cNvCxnSpPr/>
            <p:nvPr/>
          </p:nvCxnSpPr>
          <p:spPr>
            <a:xfrm>
              <a:off x="6776581" y="4871581"/>
              <a:ext cx="16702" cy="966592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89" name="Google Shape;89;p29"/>
          <p:cNvSpPr/>
          <p:nvPr/>
        </p:nvSpPr>
        <p:spPr>
          <a:xfrm flipH="1">
            <a:off x="10959181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9"/>
          <p:cNvSpPr/>
          <p:nvPr/>
        </p:nvSpPr>
        <p:spPr>
          <a:xfrm rot="10800000">
            <a:off x="10959181" y="-103"/>
            <a:ext cx="1245300" cy="25323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9"/>
          <p:cNvSpPr/>
          <p:nvPr/>
        </p:nvSpPr>
        <p:spPr>
          <a:xfrm flipH="1">
            <a:off x="-1160900" y="479700"/>
            <a:ext cx="3074100" cy="6378300"/>
          </a:xfrm>
          <a:prstGeom prst="parallelogram">
            <a:avLst>
              <a:gd fmla="val 71939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9"/>
          <p:cNvSpPr txBox="1"/>
          <p:nvPr/>
        </p:nvSpPr>
        <p:spPr>
          <a:xfrm>
            <a:off x="2552126" y="1052042"/>
            <a:ext cx="7087749" cy="2954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s-ES" sz="6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El Metro avanza por una Bogotá que camina segura</a:t>
            </a:r>
            <a:endParaRPr b="1" i="0" sz="60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/>
          <p:nvPr>
            <p:ph type="title"/>
          </p:nvPr>
        </p:nvSpPr>
        <p:spPr>
          <a:xfrm>
            <a:off x="324000" y="216000"/>
            <a:ext cx="10515600" cy="106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1_Title 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426"/>
            <a:ext cx="12192000" cy="6851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apositiva de título">
  <p:cSld name="3_Diapositiva de título">
    <p:bg>
      <p:bgPr>
        <a:solidFill>
          <a:srgbClr val="E4032E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96"/>
            <a:ext cx="12192000" cy="6845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bg>
      <p:bgPr>
        <a:solidFill>
          <a:srgbClr val="E4032E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3"/>
          <p:cNvSpPr/>
          <p:nvPr/>
        </p:nvSpPr>
        <p:spPr>
          <a:xfrm flipH="1">
            <a:off x="10965015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3"/>
          <p:cNvSpPr/>
          <p:nvPr/>
        </p:nvSpPr>
        <p:spPr>
          <a:xfrm rot="10800000">
            <a:off x="10965015" y="-103"/>
            <a:ext cx="1245300" cy="2532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3"/>
          <p:cNvSpPr/>
          <p:nvPr/>
        </p:nvSpPr>
        <p:spPr>
          <a:xfrm flipH="1">
            <a:off x="-1173335" y="479700"/>
            <a:ext cx="3074100" cy="6378300"/>
          </a:xfrm>
          <a:prstGeom prst="parallelogram">
            <a:avLst>
              <a:gd fmla="val 71939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33"/>
          <p:cNvGrpSpPr/>
          <p:nvPr/>
        </p:nvGrpSpPr>
        <p:grpSpPr>
          <a:xfrm>
            <a:off x="3149391" y="5055431"/>
            <a:ext cx="6245360" cy="1625916"/>
            <a:chOff x="2742295" y="4523076"/>
            <a:chExt cx="6715086" cy="1751176"/>
          </a:xfrm>
        </p:grpSpPr>
        <p:pic>
          <p:nvPicPr>
            <p:cNvPr descr="Logotipo&#10;&#10;Descripción generada automáticamente" id="104" name="Google Shape;104;p3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742295" y="4523076"/>
              <a:ext cx="6715086" cy="17511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5" name="Google Shape;105;p33"/>
            <p:cNvCxnSpPr/>
            <p:nvPr/>
          </p:nvCxnSpPr>
          <p:spPr>
            <a:xfrm>
              <a:off x="4438389" y="4923773"/>
              <a:ext cx="16702" cy="966592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" name="Google Shape;106;p33"/>
            <p:cNvCxnSpPr/>
            <p:nvPr/>
          </p:nvCxnSpPr>
          <p:spPr>
            <a:xfrm>
              <a:off x="6776581" y="4871581"/>
              <a:ext cx="16702" cy="966592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 7"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4"/>
          <p:cNvSpPr/>
          <p:nvPr/>
        </p:nvSpPr>
        <p:spPr>
          <a:xfrm flipH="1">
            <a:off x="10943683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4"/>
          <p:cNvSpPr/>
          <p:nvPr/>
        </p:nvSpPr>
        <p:spPr>
          <a:xfrm rot="10800000">
            <a:off x="10943683" y="-103"/>
            <a:ext cx="1245300" cy="2532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, nombre de la empresa&#10;&#10;Descripción generada automáticamente" id="110" name="Google Shape;11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9200" y="6286320"/>
            <a:ext cx="2062480" cy="543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 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5"/>
          <p:cNvSpPr/>
          <p:nvPr/>
        </p:nvSpPr>
        <p:spPr>
          <a:xfrm flipH="1">
            <a:off x="10943683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5"/>
          <p:cNvSpPr/>
          <p:nvPr/>
        </p:nvSpPr>
        <p:spPr>
          <a:xfrm rot="10800000">
            <a:off x="10943683" y="-103"/>
            <a:ext cx="1245300" cy="2532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, nombre de la empresa&#10;&#10;Descripción generada automáticamente" id="114" name="Google Shape;11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39200" y="6286320"/>
            <a:ext cx="2062480" cy="543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bg>
      <p:bgPr>
        <a:solidFill>
          <a:srgbClr val="E4032E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96"/>
            <a:ext cx="12192000" cy="684580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8"/>
          <p:cNvSpPr txBox="1"/>
          <p:nvPr>
            <p:ph type="ctrTitle"/>
          </p:nvPr>
        </p:nvSpPr>
        <p:spPr>
          <a:xfrm>
            <a:off x="1672508" y="1333685"/>
            <a:ext cx="9144000" cy="21236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subTitle"/>
          </p:nvPr>
        </p:nvSpPr>
        <p:spPr>
          <a:xfrm>
            <a:off x="2256502" y="3602038"/>
            <a:ext cx="8214853" cy="6602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 9"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, nombre de la empresa&#10;&#10;Descripción generada automáticamente" id="116" name="Google Shape;11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9200" y="6286320"/>
            <a:ext cx="2062480" cy="543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36"/>
          <p:cNvGrpSpPr/>
          <p:nvPr/>
        </p:nvGrpSpPr>
        <p:grpSpPr>
          <a:xfrm>
            <a:off x="10943664" y="-52"/>
            <a:ext cx="1245319" cy="6857697"/>
            <a:chOff x="10950525" y="35050"/>
            <a:chExt cx="1239000" cy="6822900"/>
          </a:xfrm>
        </p:grpSpPr>
        <p:sp>
          <p:nvSpPr>
            <p:cNvPr id="118" name="Google Shape;118;p36"/>
            <p:cNvSpPr/>
            <p:nvPr/>
          </p:nvSpPr>
          <p:spPr>
            <a:xfrm flipH="1">
              <a:off x="10950525" y="2554450"/>
              <a:ext cx="1239000" cy="4303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6"/>
            <p:cNvSpPr/>
            <p:nvPr/>
          </p:nvSpPr>
          <p:spPr>
            <a:xfrm rot="10800000">
              <a:off x="10950525" y="35050"/>
              <a:ext cx="1239000" cy="25194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s-E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 10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, nombre de la empresa&#10;&#10;Descripción generada automáticamente" id="121" name="Google Shape;12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39200" y="6286320"/>
            <a:ext cx="2062480" cy="543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37"/>
          <p:cNvGrpSpPr/>
          <p:nvPr/>
        </p:nvGrpSpPr>
        <p:grpSpPr>
          <a:xfrm>
            <a:off x="10943664" y="-52"/>
            <a:ext cx="1245319" cy="6857697"/>
            <a:chOff x="10950525" y="35050"/>
            <a:chExt cx="1239000" cy="6822900"/>
          </a:xfrm>
        </p:grpSpPr>
        <p:sp>
          <p:nvSpPr>
            <p:cNvPr id="123" name="Google Shape;123;p37"/>
            <p:cNvSpPr/>
            <p:nvPr/>
          </p:nvSpPr>
          <p:spPr>
            <a:xfrm flipH="1">
              <a:off x="10950525" y="2554450"/>
              <a:ext cx="1239000" cy="4303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7"/>
            <p:cNvSpPr/>
            <p:nvPr/>
          </p:nvSpPr>
          <p:spPr>
            <a:xfrm rot="10800000">
              <a:off x="10950525" y="35050"/>
              <a:ext cx="1239000" cy="25194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s-E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 1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, nombre de la empresa&#10;&#10;Descripción generada automáticamente" id="126" name="Google Shape;12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39200" y="6286320"/>
            <a:ext cx="2062480" cy="543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38"/>
          <p:cNvGrpSpPr/>
          <p:nvPr/>
        </p:nvGrpSpPr>
        <p:grpSpPr>
          <a:xfrm>
            <a:off x="10943664" y="-52"/>
            <a:ext cx="1245319" cy="6857697"/>
            <a:chOff x="10950525" y="35050"/>
            <a:chExt cx="1239000" cy="6822900"/>
          </a:xfrm>
        </p:grpSpPr>
        <p:sp>
          <p:nvSpPr>
            <p:cNvPr id="128" name="Google Shape;128;p38"/>
            <p:cNvSpPr/>
            <p:nvPr/>
          </p:nvSpPr>
          <p:spPr>
            <a:xfrm flipH="1">
              <a:off x="10950525" y="2554450"/>
              <a:ext cx="1239000" cy="4303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8"/>
            <p:cNvSpPr/>
            <p:nvPr/>
          </p:nvSpPr>
          <p:spPr>
            <a:xfrm rot="10800000">
              <a:off x="10950525" y="35050"/>
              <a:ext cx="1239000" cy="25194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s-E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38"/>
          <p:cNvSpPr/>
          <p:nvPr/>
        </p:nvSpPr>
        <p:spPr>
          <a:xfrm flipH="1">
            <a:off x="-1160900" y="479700"/>
            <a:ext cx="3074100" cy="6378300"/>
          </a:xfrm>
          <a:prstGeom prst="parallelogram">
            <a:avLst>
              <a:gd fmla="val 71939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apítulo">
  <p:cSld name="3_Capítulo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9"/>
          <p:cNvSpPr/>
          <p:nvPr/>
        </p:nvSpPr>
        <p:spPr>
          <a:xfrm>
            <a:off x="12090400" y="0"/>
            <a:ext cx="101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, nombre de la empresa&#10;&#10;Descripción generada automáticamente" id="133" name="Google Shape;13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5352" y="6265955"/>
            <a:ext cx="2062480" cy="543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blocs Image - texte">
  <p:cSld name="6 blocs Image - texte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apítulo">
  <p:cSld name="1_Capítulo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1"/>
          <p:cNvSpPr/>
          <p:nvPr/>
        </p:nvSpPr>
        <p:spPr>
          <a:xfrm>
            <a:off x="12090400" y="0"/>
            <a:ext cx="101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41"/>
          <p:cNvPicPr preferRelativeResize="0"/>
          <p:nvPr/>
        </p:nvPicPr>
        <p:blipFill rotWithShape="1">
          <a:blip r:embed="rId2">
            <a:alphaModFix/>
          </a:blip>
          <a:srcRect b="70133" l="0" r="65000" t="0"/>
          <a:stretch/>
        </p:blipFill>
        <p:spPr>
          <a:xfrm>
            <a:off x="0" y="1674"/>
            <a:ext cx="4267200" cy="2047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2"/>
          <p:cNvSpPr txBox="1"/>
          <p:nvPr>
            <p:ph type="title"/>
          </p:nvPr>
        </p:nvSpPr>
        <p:spPr>
          <a:xfrm>
            <a:off x="426130" y="365125"/>
            <a:ext cx="10515600" cy="106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4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4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seño personalizado">
  <p:cSld name="3_Diseño personalizado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3"/>
          <p:cNvSpPr txBox="1"/>
          <p:nvPr>
            <p:ph type="title"/>
          </p:nvPr>
        </p:nvSpPr>
        <p:spPr>
          <a:xfrm>
            <a:off x="4712689" y="2019162"/>
            <a:ext cx="7012585" cy="2848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cono&#10;&#10;Descripción generada automáticamente" id="145" name="Google Shape;14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927672" y="143987"/>
            <a:ext cx="6107087" cy="71957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43"/>
          <p:cNvGrpSpPr/>
          <p:nvPr/>
        </p:nvGrpSpPr>
        <p:grpSpPr>
          <a:xfrm>
            <a:off x="10943666" y="-51"/>
            <a:ext cx="1245319" cy="6857697"/>
            <a:chOff x="10950525" y="35050"/>
            <a:chExt cx="1239000" cy="6822900"/>
          </a:xfrm>
        </p:grpSpPr>
        <p:sp>
          <p:nvSpPr>
            <p:cNvPr id="147" name="Google Shape;147;p43"/>
            <p:cNvSpPr/>
            <p:nvPr/>
          </p:nvSpPr>
          <p:spPr>
            <a:xfrm flipH="1">
              <a:off x="10950525" y="2554450"/>
              <a:ext cx="1239000" cy="4303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3"/>
            <p:cNvSpPr/>
            <p:nvPr/>
          </p:nvSpPr>
          <p:spPr>
            <a:xfrm rot="10800000">
              <a:off x="10950525" y="35050"/>
              <a:ext cx="1239000" cy="25194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Diseño personalizado">
  <p:cSld name="4_Diseño personalizado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4"/>
          <p:cNvSpPr txBox="1"/>
          <p:nvPr>
            <p:ph type="title"/>
          </p:nvPr>
        </p:nvSpPr>
        <p:spPr>
          <a:xfrm>
            <a:off x="180000" y="180000"/>
            <a:ext cx="10800000" cy="507809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/>
          <p:nvPr>
            <p:ph type="title"/>
          </p:nvPr>
        </p:nvSpPr>
        <p:spPr>
          <a:xfrm>
            <a:off x="315688" y="234499"/>
            <a:ext cx="10515600" cy="106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57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" type="body"/>
          </p:nvPr>
        </p:nvSpPr>
        <p:spPr>
          <a:xfrm>
            <a:off x="838200" y="1825625"/>
            <a:ext cx="999308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tipo, nombre de la empresa&#10;&#10;Descripción generada automáticamente" id="29" name="Google Shape;2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56800" y="6314081"/>
            <a:ext cx="2062480" cy="543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6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7" name="Google Shape;167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6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173" name="Google Shape;173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6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6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6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6" name="Google Shape;186;p6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6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8" name="Google Shape;188;p6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7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4" name="Google Shape;204;p7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5" name="Google Shape;205;p7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7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7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7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2" name="Google Shape;212;p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7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7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7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/>
          <p:nvPr>
            <p:ph type="title"/>
          </p:nvPr>
        </p:nvSpPr>
        <p:spPr>
          <a:xfrm>
            <a:off x="315688" y="234499"/>
            <a:ext cx="10515600" cy="106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57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" type="body"/>
          </p:nvPr>
        </p:nvSpPr>
        <p:spPr>
          <a:xfrm>
            <a:off x="838200" y="1825625"/>
            <a:ext cx="999308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tipo, nombre de la empresa&#10;&#10;Descripción generada automáticamente" id="33" name="Google Shape;3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71314" y="6235387"/>
            <a:ext cx="2062480" cy="543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7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  <a:defRPr b="1" i="0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7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7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seño personalizado">
  <p:cSld name="3_Diseño personalizado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5"/>
          <p:cNvSpPr txBox="1"/>
          <p:nvPr>
            <p:ph type="title"/>
          </p:nvPr>
        </p:nvSpPr>
        <p:spPr>
          <a:xfrm>
            <a:off x="4712689" y="2019162"/>
            <a:ext cx="7012585" cy="2848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b="1"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cono&#10;&#10;Descripción generada automáticamente" id="234" name="Google Shape;234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927672" y="143987"/>
            <a:ext cx="6107087" cy="71957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75"/>
          <p:cNvGrpSpPr/>
          <p:nvPr/>
        </p:nvGrpSpPr>
        <p:grpSpPr>
          <a:xfrm>
            <a:off x="10943666" y="-51"/>
            <a:ext cx="1245319" cy="6857697"/>
            <a:chOff x="10950525" y="35050"/>
            <a:chExt cx="1239000" cy="6822900"/>
          </a:xfrm>
        </p:grpSpPr>
        <p:sp>
          <p:nvSpPr>
            <p:cNvPr id="236" name="Google Shape;236;p75"/>
            <p:cNvSpPr/>
            <p:nvPr/>
          </p:nvSpPr>
          <p:spPr>
            <a:xfrm flipH="1">
              <a:off x="10950525" y="2554450"/>
              <a:ext cx="1239000" cy="4303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75"/>
            <p:cNvSpPr/>
            <p:nvPr/>
          </p:nvSpPr>
          <p:spPr>
            <a:xfrm rot="10800000">
              <a:off x="10950525" y="35050"/>
              <a:ext cx="1239000" cy="25194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Diseño personalizado">
  <p:cSld name="4_Diseño personalizado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"/>
          <p:cNvSpPr txBox="1"/>
          <p:nvPr>
            <p:ph type="title"/>
          </p:nvPr>
        </p:nvSpPr>
        <p:spPr>
          <a:xfrm>
            <a:off x="180000" y="180000"/>
            <a:ext cx="10800000" cy="507809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28966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5"/>
          <p:cNvSpPr/>
          <p:nvPr/>
        </p:nvSpPr>
        <p:spPr>
          <a:xfrm>
            <a:off x="12029440" y="-35200"/>
            <a:ext cx="260227" cy="6928400"/>
          </a:xfrm>
          <a:prstGeom prst="rect">
            <a:avLst/>
          </a:prstGeom>
          <a:solidFill>
            <a:srgbClr val="F7A82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descr="Logotipo&#10;&#10;Descripción generada automáticamente con confianza media" id="250" name="Google Shape;25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3012" y="5953098"/>
            <a:ext cx="3491345" cy="92250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5"/>
          <p:cNvSpPr/>
          <p:nvPr/>
        </p:nvSpPr>
        <p:spPr>
          <a:xfrm>
            <a:off x="-12701" y="6578600"/>
            <a:ext cx="206375" cy="297000"/>
          </a:xfrm>
          <a:prstGeom prst="rect">
            <a:avLst/>
          </a:prstGeom>
          <a:solidFill>
            <a:srgbClr val="F7A8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5001" y="5247497"/>
            <a:ext cx="6987363" cy="887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&#10;&#10;Descripción generada automáticamente" id="253" name="Google Shape;253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27672" y="143987"/>
            <a:ext cx="6107087" cy="719575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5"/>
          <p:cNvSpPr txBox="1"/>
          <p:nvPr>
            <p:ph type="title"/>
          </p:nvPr>
        </p:nvSpPr>
        <p:spPr>
          <a:xfrm>
            <a:off x="5179200" y="1185600"/>
            <a:ext cx="50592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F6B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seño personalizado">
  <p:cSld name="2_Diseño personalizado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6"/>
          <p:cNvSpPr txBox="1"/>
          <p:nvPr>
            <p:ph type="title"/>
          </p:nvPr>
        </p:nvSpPr>
        <p:spPr>
          <a:xfrm>
            <a:off x="180000" y="180000"/>
            <a:ext cx="10800000" cy="507809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>
            <a:lvl1pPr lv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Google Shape;257;p46"/>
          <p:cNvSpPr txBox="1"/>
          <p:nvPr>
            <p:ph idx="1" type="body"/>
          </p:nvPr>
        </p:nvSpPr>
        <p:spPr>
          <a:xfrm>
            <a:off x="180000" y="1056000"/>
            <a:ext cx="10801349" cy="4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seño personalizado">
  <p:cSld name="3_Diseño personalizado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8"/>
          <p:cNvSpPr txBox="1"/>
          <p:nvPr>
            <p:ph type="title"/>
          </p:nvPr>
        </p:nvSpPr>
        <p:spPr>
          <a:xfrm>
            <a:off x="4712689" y="2019162"/>
            <a:ext cx="7012585" cy="2848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Icono&#10;&#10;Descripción generada automáticamente" id="261" name="Google Shape;261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927672" y="143987"/>
            <a:ext cx="6107087" cy="71957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48"/>
          <p:cNvGrpSpPr/>
          <p:nvPr/>
        </p:nvGrpSpPr>
        <p:grpSpPr>
          <a:xfrm>
            <a:off x="10943666" y="-51"/>
            <a:ext cx="1245319" cy="6857697"/>
            <a:chOff x="10950525" y="35050"/>
            <a:chExt cx="1239000" cy="6822900"/>
          </a:xfrm>
        </p:grpSpPr>
        <p:sp>
          <p:nvSpPr>
            <p:cNvPr id="263" name="Google Shape;263;p48"/>
            <p:cNvSpPr/>
            <p:nvPr/>
          </p:nvSpPr>
          <p:spPr>
            <a:xfrm flipH="1">
              <a:off x="10950525" y="2554450"/>
              <a:ext cx="1239000" cy="4303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48"/>
            <p:cNvSpPr/>
            <p:nvPr/>
          </p:nvSpPr>
          <p:spPr>
            <a:xfrm rot="10800000">
              <a:off x="10950525" y="35050"/>
              <a:ext cx="1239000" cy="25194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28966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9"/>
          <p:cNvSpPr txBox="1"/>
          <p:nvPr/>
        </p:nvSpPr>
        <p:spPr>
          <a:xfrm>
            <a:off x="1054847" y="4069834"/>
            <a:ext cx="10408023" cy="53329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br>
              <a:rPr b="0" i="0" lang="es-ES" sz="13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333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8" name="Google Shape;268;p49"/>
          <p:cNvSpPr txBox="1"/>
          <p:nvPr/>
        </p:nvSpPr>
        <p:spPr>
          <a:xfrm>
            <a:off x="2176079" y="582273"/>
            <a:ext cx="7499600" cy="96849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es-ES" sz="5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¡GRACIAS!</a:t>
            </a:r>
            <a:endParaRPr b="1" i="0" sz="5867" u="none" cap="none" strike="noStrike">
              <a:solidFill>
                <a:srgbClr val="FFB7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&#10;&#10;Descripción generada automáticamente con confianza media" id="269" name="Google Shape;26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3570" y="5949343"/>
            <a:ext cx="2816372" cy="744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&#10;&#10;Descripción generada automáticamente" id="270" name="Google Shape;27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3571" y="1686564"/>
            <a:ext cx="2816371" cy="348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1334" y="5084141"/>
            <a:ext cx="6987363" cy="887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0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50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5" name="Google Shape;275;p5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 2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type="title"/>
          </p:nvPr>
        </p:nvSpPr>
        <p:spPr>
          <a:xfrm>
            <a:off x="315688" y="234499"/>
            <a:ext cx="10515600" cy="106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57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" type="body"/>
          </p:nvPr>
        </p:nvSpPr>
        <p:spPr>
          <a:xfrm>
            <a:off x="838200" y="1825625"/>
            <a:ext cx="999308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/>
          <p:nvPr/>
        </p:nvSpPr>
        <p:spPr>
          <a:xfrm flipH="1">
            <a:off x="10943683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1"/>
          <p:cNvSpPr/>
          <p:nvPr/>
        </p:nvSpPr>
        <p:spPr>
          <a:xfrm rot="10800000">
            <a:off x="10943683" y="-103"/>
            <a:ext cx="1245300" cy="2532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, nombre de la empresa&#10;&#10;Descripción generada automáticamente" id="39" name="Google Shape;3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9200" y="6286320"/>
            <a:ext cx="2062480" cy="543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5" name="Google Shape;285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6" name="Google Shape;28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7" name="Google Shape;28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8" name="Google Shape;28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51"/>
          <p:cNvPicPr preferRelativeResize="0"/>
          <p:nvPr/>
        </p:nvPicPr>
        <p:blipFill rotWithShape="1">
          <a:blip r:embed="rId2">
            <a:alphaModFix/>
          </a:blip>
          <a:srcRect b="9987" l="0" r="32143" t="22154"/>
          <a:stretch/>
        </p:blipFill>
        <p:spPr>
          <a:xfrm>
            <a:off x="0" y="-1"/>
            <a:ext cx="1228966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51"/>
          <p:cNvSpPr/>
          <p:nvPr/>
        </p:nvSpPr>
        <p:spPr>
          <a:xfrm>
            <a:off x="12029440" y="-35200"/>
            <a:ext cx="260227" cy="6928400"/>
          </a:xfrm>
          <a:prstGeom prst="rect">
            <a:avLst/>
          </a:prstGeom>
          <a:solidFill>
            <a:srgbClr val="F7A82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descr="Logotipo&#10;&#10;Descripción generada automáticamente con confianza media" id="292" name="Google Shape;29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3012" y="5953098"/>
            <a:ext cx="3491345" cy="92250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51"/>
          <p:cNvSpPr/>
          <p:nvPr/>
        </p:nvSpPr>
        <p:spPr>
          <a:xfrm>
            <a:off x="-12701" y="6578600"/>
            <a:ext cx="206375" cy="297000"/>
          </a:xfrm>
          <a:prstGeom prst="rect">
            <a:avLst/>
          </a:prstGeom>
          <a:solidFill>
            <a:srgbClr val="F7A8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5001" y="5247497"/>
            <a:ext cx="6987363" cy="887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&#10;&#10;Descripción generada automáticamente" id="295" name="Google Shape;295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27672" y="143987"/>
            <a:ext cx="6107087" cy="719575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1"/>
          <p:cNvSpPr txBox="1"/>
          <p:nvPr>
            <p:ph type="title"/>
          </p:nvPr>
        </p:nvSpPr>
        <p:spPr>
          <a:xfrm>
            <a:off x="5179200" y="1185600"/>
            <a:ext cx="50592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800" u="none" cap="none" strike="noStrike">
                <a:solidFill>
                  <a:srgbClr val="F6B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seño personalizado">
  <p:cSld name="2_Diseño personalizado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2"/>
          <p:cNvSpPr txBox="1"/>
          <p:nvPr>
            <p:ph type="title"/>
          </p:nvPr>
        </p:nvSpPr>
        <p:spPr>
          <a:xfrm>
            <a:off x="240000" y="240000"/>
            <a:ext cx="10800000" cy="507809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9" name="Google Shape;299;p52"/>
          <p:cNvSpPr txBox="1"/>
          <p:nvPr>
            <p:ph idx="1" type="body"/>
          </p:nvPr>
        </p:nvSpPr>
        <p:spPr>
          <a:xfrm>
            <a:off x="240000" y="1056000"/>
            <a:ext cx="10801349" cy="48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accent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Diseño personalizado">
  <p:cSld name="4_Diseño personalizado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3"/>
          <p:cNvSpPr txBox="1"/>
          <p:nvPr>
            <p:ph type="title"/>
          </p:nvPr>
        </p:nvSpPr>
        <p:spPr>
          <a:xfrm>
            <a:off x="240000" y="240000"/>
            <a:ext cx="10800000" cy="507809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55"/>
          <p:cNvPicPr preferRelativeResize="0"/>
          <p:nvPr/>
        </p:nvPicPr>
        <p:blipFill rotWithShape="1">
          <a:blip r:embed="rId2">
            <a:alphaModFix/>
          </a:blip>
          <a:srcRect b="9987" l="0" r="32143" t="22154"/>
          <a:stretch/>
        </p:blipFill>
        <p:spPr>
          <a:xfrm>
            <a:off x="0" y="-1"/>
            <a:ext cx="1228966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5"/>
          <p:cNvSpPr txBox="1"/>
          <p:nvPr/>
        </p:nvSpPr>
        <p:spPr>
          <a:xfrm>
            <a:off x="1054847" y="4069834"/>
            <a:ext cx="10408023" cy="53329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br>
              <a:rPr b="0" i="0" lang="es-ES" sz="1333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333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6" name="Google Shape;306;p55"/>
          <p:cNvSpPr txBox="1"/>
          <p:nvPr/>
        </p:nvSpPr>
        <p:spPr>
          <a:xfrm>
            <a:off x="2176079" y="582273"/>
            <a:ext cx="7499600" cy="96849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es-ES" sz="586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¡GRACIAS!</a:t>
            </a:r>
            <a:endParaRPr b="1" i="0" sz="5867" u="none" cap="none" strike="noStrike">
              <a:solidFill>
                <a:srgbClr val="FFB7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tipo&#10;&#10;Descripción generada automáticamente con confianza media" id="307" name="Google Shape;30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3570" y="5949343"/>
            <a:ext cx="2816372" cy="744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&#10;&#10;Descripción generada automáticamente" id="308" name="Google Shape;308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3571" y="1686564"/>
            <a:ext cx="2816371" cy="348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1334" y="5084141"/>
            <a:ext cx="6987363" cy="887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 type="titleOnly">
  <p:cSld name="TITLE_ONLY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6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2" name="Google Shape;312;p5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3" name="Google Shape;313;p5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4" name="Google Shape;314;p5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E4032E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7"/>
          <p:cNvSpPr/>
          <p:nvPr/>
        </p:nvSpPr>
        <p:spPr>
          <a:xfrm flipH="1">
            <a:off x="0" y="0"/>
            <a:ext cx="6397500" cy="6858000"/>
          </a:xfrm>
          <a:prstGeom prst="parallelogram">
            <a:avLst>
              <a:gd fmla="val 45538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&#10;&#10;Descripción generada automáticamente" id="317" name="Google Shape;317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44386" y="6279558"/>
            <a:ext cx="2202495" cy="57732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57"/>
          <p:cNvSpPr txBox="1"/>
          <p:nvPr>
            <p:ph type="title"/>
          </p:nvPr>
        </p:nvSpPr>
        <p:spPr>
          <a:xfrm>
            <a:off x="831850" y="2638650"/>
            <a:ext cx="10515600" cy="106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7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9" name="Google Shape;319;p57"/>
          <p:cNvSpPr txBox="1"/>
          <p:nvPr>
            <p:ph idx="1" type="body"/>
          </p:nvPr>
        </p:nvSpPr>
        <p:spPr>
          <a:xfrm>
            <a:off x="831850" y="3805694"/>
            <a:ext cx="10515600" cy="106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7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57"/>
          <p:cNvSpPr/>
          <p:nvPr/>
        </p:nvSpPr>
        <p:spPr>
          <a:xfrm flipH="1">
            <a:off x="10943683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7"/>
          <p:cNvSpPr/>
          <p:nvPr/>
        </p:nvSpPr>
        <p:spPr>
          <a:xfrm rot="10800000">
            <a:off x="10943683" y="-103"/>
            <a:ext cx="1245300" cy="25323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a&#10;&#10;Descripción generada automáticamente" id="323" name="Google Shape;323;p58"/>
          <p:cNvPicPr preferRelativeResize="0"/>
          <p:nvPr/>
        </p:nvPicPr>
        <p:blipFill rotWithShape="1">
          <a:blip r:embed="rId2">
            <a:alphaModFix amt="58000"/>
          </a:blip>
          <a:srcRect b="14313" l="0" r="0" t="9705"/>
          <a:stretch/>
        </p:blipFill>
        <p:spPr>
          <a:xfrm rot="10800000">
            <a:off x="0" y="-1"/>
            <a:ext cx="12192000" cy="694764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8"/>
          <p:cNvSpPr txBox="1"/>
          <p:nvPr>
            <p:ph idx="1" type="subTitle"/>
          </p:nvPr>
        </p:nvSpPr>
        <p:spPr>
          <a:xfrm>
            <a:off x="831200" y="3740100"/>
            <a:ext cx="70908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Arial"/>
              <a:buNone/>
              <a:defRPr b="0" i="0" sz="2133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  <a:defRPr b="0" i="0" sz="3733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9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7" name="Google Shape;327;p59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8" name="Google Shape;328;p5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315688" y="234499"/>
            <a:ext cx="10515600" cy="106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57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838200" y="1825625"/>
            <a:ext cx="999308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/>
          <p:nvPr/>
        </p:nvSpPr>
        <p:spPr>
          <a:xfrm flipH="1">
            <a:off x="10943683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2"/>
          <p:cNvSpPr/>
          <p:nvPr/>
        </p:nvSpPr>
        <p:spPr>
          <a:xfrm rot="10800000">
            <a:off x="10943683" y="-103"/>
            <a:ext cx="1245300" cy="2532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, nombre de la empresa&#10;&#10;Descripción generada automáticamente" id="45" name="Google Shape;4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39200" y="6286320"/>
            <a:ext cx="2062480" cy="543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seño personalizado">
  <p:cSld name="3_Diseño personalizado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0"/>
          <p:cNvSpPr txBox="1"/>
          <p:nvPr>
            <p:ph type="title"/>
          </p:nvPr>
        </p:nvSpPr>
        <p:spPr>
          <a:xfrm>
            <a:off x="4712689" y="2019162"/>
            <a:ext cx="7012585" cy="2848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Icono&#10;&#10;Descripción generada automáticamente" id="331" name="Google Shape;331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927672" y="143987"/>
            <a:ext cx="6107087" cy="71957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p60"/>
          <p:cNvGrpSpPr/>
          <p:nvPr/>
        </p:nvGrpSpPr>
        <p:grpSpPr>
          <a:xfrm>
            <a:off x="10943666" y="-51"/>
            <a:ext cx="1245319" cy="6857697"/>
            <a:chOff x="10950525" y="35050"/>
            <a:chExt cx="1239000" cy="6822900"/>
          </a:xfrm>
        </p:grpSpPr>
        <p:sp>
          <p:nvSpPr>
            <p:cNvPr id="333" name="Google Shape;333;p60"/>
            <p:cNvSpPr/>
            <p:nvPr/>
          </p:nvSpPr>
          <p:spPr>
            <a:xfrm flipH="1">
              <a:off x="10950525" y="2554450"/>
              <a:ext cx="1239000" cy="4303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60"/>
            <p:cNvSpPr/>
            <p:nvPr/>
          </p:nvSpPr>
          <p:spPr>
            <a:xfrm rot="10800000">
              <a:off x="10950525" y="35050"/>
              <a:ext cx="1239000" cy="25194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1"/>
          <p:cNvSpPr txBox="1"/>
          <p:nvPr>
            <p:ph type="title"/>
          </p:nvPr>
        </p:nvSpPr>
        <p:spPr>
          <a:xfrm>
            <a:off x="838200" y="365125"/>
            <a:ext cx="9777413" cy="914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7" name="Google Shape;337;p61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8" name="Google Shape;338;p6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9" name="Google Shape;339;p6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0" name="Google Shape;340;p6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miembros del equipo">
  <p:cSld name="8 miembros del equipo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2"/>
          <p:cNvSpPr txBox="1"/>
          <p:nvPr>
            <p:ph type="title"/>
          </p:nvPr>
        </p:nvSpPr>
        <p:spPr>
          <a:xfrm>
            <a:off x="509576" y="2367294"/>
            <a:ext cx="3909993" cy="3629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3" name="Google Shape;343;p62"/>
          <p:cNvSpPr/>
          <p:nvPr>
            <p:ph idx="2" type="pic"/>
          </p:nvPr>
        </p:nvSpPr>
        <p:spPr>
          <a:xfrm>
            <a:off x="4269796" y="436455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Haga clic en el icono para agregar una imagen" id="344" name="Google Shape;344;p62"/>
          <p:cNvSpPr txBox="1"/>
          <p:nvPr>
            <p:ph idx="1" type="body"/>
          </p:nvPr>
        </p:nvSpPr>
        <p:spPr>
          <a:xfrm>
            <a:off x="5520209" y="522517"/>
            <a:ext cx="2289843" cy="6265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5" name="Google Shape;345;p62"/>
          <p:cNvSpPr txBox="1"/>
          <p:nvPr>
            <p:ph idx="3" type="body"/>
          </p:nvPr>
        </p:nvSpPr>
        <p:spPr>
          <a:xfrm>
            <a:off x="5520211" y="1165882"/>
            <a:ext cx="2289843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6" name="Google Shape;346;p62"/>
          <p:cNvSpPr/>
          <p:nvPr>
            <p:ph idx="4" type="pic"/>
          </p:nvPr>
        </p:nvSpPr>
        <p:spPr>
          <a:xfrm>
            <a:off x="8059916" y="436455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Haga clic en el icono para agregar una imagen" id="347" name="Google Shape;347;p62"/>
          <p:cNvSpPr txBox="1"/>
          <p:nvPr>
            <p:ph idx="5" type="body"/>
          </p:nvPr>
        </p:nvSpPr>
        <p:spPr>
          <a:xfrm>
            <a:off x="9309890" y="642669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8" name="Google Shape;348;p62"/>
          <p:cNvSpPr txBox="1"/>
          <p:nvPr>
            <p:ph idx="6" type="body"/>
          </p:nvPr>
        </p:nvSpPr>
        <p:spPr>
          <a:xfrm>
            <a:off x="9309891" y="1165882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9" name="Google Shape;349;p62"/>
          <p:cNvSpPr/>
          <p:nvPr>
            <p:ph idx="7" type="pic"/>
          </p:nvPr>
        </p:nvSpPr>
        <p:spPr>
          <a:xfrm>
            <a:off x="4269796" y="2004223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Haga clic en el icono para agregar una imagen" id="350" name="Google Shape;350;p62"/>
          <p:cNvSpPr txBox="1"/>
          <p:nvPr>
            <p:ph idx="8" type="body"/>
          </p:nvPr>
        </p:nvSpPr>
        <p:spPr>
          <a:xfrm>
            <a:off x="5520211" y="2105171"/>
            <a:ext cx="2193021" cy="617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62"/>
          <p:cNvSpPr txBox="1"/>
          <p:nvPr>
            <p:ph idx="9" type="body"/>
          </p:nvPr>
        </p:nvSpPr>
        <p:spPr>
          <a:xfrm>
            <a:off x="5520212" y="2739722"/>
            <a:ext cx="2193021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2" name="Google Shape;352;p62"/>
          <p:cNvSpPr/>
          <p:nvPr>
            <p:ph idx="13" type="pic"/>
          </p:nvPr>
        </p:nvSpPr>
        <p:spPr>
          <a:xfrm>
            <a:off x="8059916" y="2004223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Haga clic en el icono para agregar una imagen" id="353" name="Google Shape;353;p62"/>
          <p:cNvSpPr txBox="1"/>
          <p:nvPr>
            <p:ph idx="14" type="body"/>
          </p:nvPr>
        </p:nvSpPr>
        <p:spPr>
          <a:xfrm>
            <a:off x="9309891" y="2032203"/>
            <a:ext cx="2098039" cy="7011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62"/>
          <p:cNvSpPr txBox="1"/>
          <p:nvPr>
            <p:ph idx="15" type="body"/>
          </p:nvPr>
        </p:nvSpPr>
        <p:spPr>
          <a:xfrm>
            <a:off x="9309890" y="2746409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5" name="Google Shape;355;p62"/>
          <p:cNvSpPr/>
          <p:nvPr>
            <p:ph idx="16" type="pic"/>
          </p:nvPr>
        </p:nvSpPr>
        <p:spPr>
          <a:xfrm>
            <a:off x="4269796" y="3571991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Haga clic en el icono para agregar una imagen" id="356" name="Google Shape;356;p62"/>
          <p:cNvSpPr txBox="1"/>
          <p:nvPr>
            <p:ph idx="17" type="body"/>
          </p:nvPr>
        </p:nvSpPr>
        <p:spPr>
          <a:xfrm>
            <a:off x="5520211" y="3775518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7" name="Google Shape;357;p62"/>
          <p:cNvSpPr txBox="1"/>
          <p:nvPr>
            <p:ph idx="18" type="body"/>
          </p:nvPr>
        </p:nvSpPr>
        <p:spPr>
          <a:xfrm>
            <a:off x="5520211" y="4312078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8" name="Google Shape;358;p62"/>
          <p:cNvSpPr/>
          <p:nvPr>
            <p:ph idx="19" type="pic"/>
          </p:nvPr>
        </p:nvSpPr>
        <p:spPr>
          <a:xfrm>
            <a:off x="8059916" y="3571991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Haga clic en el icono para agregar una imagen" id="359" name="Google Shape;359;p62"/>
          <p:cNvSpPr txBox="1"/>
          <p:nvPr>
            <p:ph idx="20" type="body"/>
          </p:nvPr>
        </p:nvSpPr>
        <p:spPr>
          <a:xfrm>
            <a:off x="9309890" y="3775518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0" name="Google Shape;360;p62"/>
          <p:cNvSpPr txBox="1"/>
          <p:nvPr>
            <p:ph idx="21" type="body"/>
          </p:nvPr>
        </p:nvSpPr>
        <p:spPr>
          <a:xfrm>
            <a:off x="9309891" y="4312078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1" name="Google Shape;361;p62"/>
          <p:cNvSpPr/>
          <p:nvPr>
            <p:ph idx="22" type="pic"/>
          </p:nvPr>
        </p:nvSpPr>
        <p:spPr>
          <a:xfrm>
            <a:off x="4269796" y="5153615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Haga clic en el icono para agregar una imagen" id="362" name="Google Shape;362;p62"/>
          <p:cNvSpPr txBox="1"/>
          <p:nvPr>
            <p:ph idx="23" type="body"/>
          </p:nvPr>
        </p:nvSpPr>
        <p:spPr>
          <a:xfrm>
            <a:off x="5520211" y="5369450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3" name="Google Shape;363;p62"/>
          <p:cNvSpPr txBox="1"/>
          <p:nvPr>
            <p:ph idx="24" type="body"/>
          </p:nvPr>
        </p:nvSpPr>
        <p:spPr>
          <a:xfrm>
            <a:off x="5520211" y="5901595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4" name="Google Shape;364;p62"/>
          <p:cNvSpPr/>
          <p:nvPr>
            <p:ph idx="25" type="pic"/>
          </p:nvPr>
        </p:nvSpPr>
        <p:spPr>
          <a:xfrm>
            <a:off x="8059916" y="5153615"/>
            <a:ext cx="1173264" cy="1357920"/>
          </a:xfrm>
          <a:prstGeom prst="rect">
            <a:avLst/>
          </a:prstGeom>
          <a:noFill/>
          <a:ln>
            <a:noFill/>
          </a:ln>
        </p:spPr>
      </p:sp>
      <p:sp>
        <p:nvSpPr>
          <p:cNvPr descr="Haga clic en el icono para agregar una imagen" id="365" name="Google Shape;365;p62"/>
          <p:cNvSpPr txBox="1"/>
          <p:nvPr>
            <p:ph idx="26" type="body"/>
          </p:nvPr>
        </p:nvSpPr>
        <p:spPr>
          <a:xfrm>
            <a:off x="9313614" y="5369450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6" name="Google Shape;366;p62"/>
          <p:cNvSpPr txBox="1"/>
          <p:nvPr>
            <p:ph idx="27" type="body"/>
          </p:nvPr>
        </p:nvSpPr>
        <p:spPr>
          <a:xfrm>
            <a:off x="9309891" y="5901595"/>
            <a:ext cx="2098039" cy="5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7" name="Google Shape;367;p6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8" name="Google Shape;368;p6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1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958DB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1" name="Google Shape;371;p6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958DB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2" name="Google Shape;372;p6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958DB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958DB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958DB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958DB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958DB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958DB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958DB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958DB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958DB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 4"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/>
          <p:nvPr>
            <p:ph type="title"/>
          </p:nvPr>
        </p:nvSpPr>
        <p:spPr>
          <a:xfrm>
            <a:off x="315688" y="234499"/>
            <a:ext cx="10515600" cy="106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57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904875" y="1934982"/>
            <a:ext cx="999308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tipo, nombre de la empresa&#10;&#10;Descripción generada automáticamente" id="49" name="Google Shape;4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9200" y="6286320"/>
            <a:ext cx="2062480" cy="543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oogle Shape;50;p23"/>
          <p:cNvGrpSpPr/>
          <p:nvPr/>
        </p:nvGrpSpPr>
        <p:grpSpPr>
          <a:xfrm>
            <a:off x="10943664" y="-52"/>
            <a:ext cx="1245319" cy="6857697"/>
            <a:chOff x="10950525" y="35050"/>
            <a:chExt cx="1239000" cy="6822900"/>
          </a:xfrm>
        </p:grpSpPr>
        <p:sp>
          <p:nvSpPr>
            <p:cNvPr id="51" name="Google Shape;51;p23"/>
            <p:cNvSpPr/>
            <p:nvPr/>
          </p:nvSpPr>
          <p:spPr>
            <a:xfrm flipH="1">
              <a:off x="10950525" y="2554450"/>
              <a:ext cx="1239000" cy="4303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3"/>
            <p:cNvSpPr/>
            <p:nvPr/>
          </p:nvSpPr>
          <p:spPr>
            <a:xfrm rot="10800000">
              <a:off x="10950525" y="35050"/>
              <a:ext cx="1239000" cy="25194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s-E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 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type="title"/>
          </p:nvPr>
        </p:nvSpPr>
        <p:spPr>
          <a:xfrm>
            <a:off x="315688" y="234499"/>
            <a:ext cx="10515600" cy="106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57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" type="body"/>
          </p:nvPr>
        </p:nvSpPr>
        <p:spPr>
          <a:xfrm>
            <a:off x="838200" y="1825625"/>
            <a:ext cx="999308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tipo, nombre de la empresa&#10;&#10;Descripción generada automáticamente" id="56" name="Google Shape;5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39200" y="6286320"/>
            <a:ext cx="2062480" cy="543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24"/>
          <p:cNvGrpSpPr/>
          <p:nvPr/>
        </p:nvGrpSpPr>
        <p:grpSpPr>
          <a:xfrm>
            <a:off x="10943664" y="-52"/>
            <a:ext cx="1245319" cy="6857697"/>
            <a:chOff x="10950525" y="35050"/>
            <a:chExt cx="1239000" cy="6822900"/>
          </a:xfrm>
        </p:grpSpPr>
        <p:sp>
          <p:nvSpPr>
            <p:cNvPr id="58" name="Google Shape;58;p24"/>
            <p:cNvSpPr/>
            <p:nvPr/>
          </p:nvSpPr>
          <p:spPr>
            <a:xfrm flipH="1">
              <a:off x="10950525" y="2554450"/>
              <a:ext cx="1239000" cy="4303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4"/>
            <p:cNvSpPr/>
            <p:nvPr/>
          </p:nvSpPr>
          <p:spPr>
            <a:xfrm rot="10800000">
              <a:off x="10950525" y="35050"/>
              <a:ext cx="1239000" cy="25194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s-E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E4032E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/>
          <p:nvPr/>
        </p:nvSpPr>
        <p:spPr>
          <a:xfrm flipH="1">
            <a:off x="0" y="0"/>
            <a:ext cx="6397500" cy="6858000"/>
          </a:xfrm>
          <a:prstGeom prst="parallelogram">
            <a:avLst>
              <a:gd fmla="val 45538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&#10;&#10;Descripción generada automáticamente" id="62" name="Google Shape;6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44386" y="6279558"/>
            <a:ext cx="2202495" cy="57732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5"/>
          <p:cNvSpPr txBox="1"/>
          <p:nvPr>
            <p:ph type="title"/>
          </p:nvPr>
        </p:nvSpPr>
        <p:spPr>
          <a:xfrm>
            <a:off x="831850" y="2638650"/>
            <a:ext cx="10515600" cy="106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5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831850" y="3805694"/>
            <a:ext cx="10515600" cy="106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5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/>
          <p:nvPr/>
        </p:nvSpPr>
        <p:spPr>
          <a:xfrm flipH="1">
            <a:off x="10943683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5"/>
          <p:cNvSpPr/>
          <p:nvPr/>
        </p:nvSpPr>
        <p:spPr>
          <a:xfrm rot="10800000">
            <a:off x="10943683" y="-103"/>
            <a:ext cx="1245300" cy="25323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5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6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22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49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62.xml"/><Relationship Id="rId18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26130" y="365125"/>
            <a:ext cx="10515600" cy="106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700" u="none" cap="none" strike="noStrike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90587" y="163694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3" name="Google Shape;15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8760"/>
            <a:ext cx="12192000" cy="6895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14"/>
          <p:cNvGrpSpPr/>
          <p:nvPr/>
        </p:nvGrpSpPr>
        <p:grpSpPr>
          <a:xfrm>
            <a:off x="10943666" y="-51"/>
            <a:ext cx="1245319" cy="6857697"/>
            <a:chOff x="10950525" y="35050"/>
            <a:chExt cx="1239000" cy="6822900"/>
          </a:xfrm>
        </p:grpSpPr>
        <p:sp>
          <p:nvSpPr>
            <p:cNvPr id="241" name="Google Shape;241;p14"/>
            <p:cNvSpPr/>
            <p:nvPr/>
          </p:nvSpPr>
          <p:spPr>
            <a:xfrm flipH="1">
              <a:off x="10950525" y="2554450"/>
              <a:ext cx="1239000" cy="4303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4"/>
            <p:cNvSpPr/>
            <p:nvPr/>
          </p:nvSpPr>
          <p:spPr>
            <a:xfrm rot="10800000">
              <a:off x="10950525" y="35050"/>
              <a:ext cx="1239000" cy="25194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Logotipo, nombre de la empresa&#10;&#10;Descripción generada automáticamente" id="243" name="Google Shape;24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87997" y="6281800"/>
            <a:ext cx="2152651" cy="5678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&#10;&#10;Descripción generada automáticamente" id="244" name="Google Shape;24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74317" y="77432"/>
            <a:ext cx="695969" cy="82003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6"/>
          <p:cNvPicPr preferRelativeResize="0"/>
          <p:nvPr/>
        </p:nvPicPr>
        <p:blipFill rotWithShape="1">
          <a:blip r:embed="rId1">
            <a:alphaModFix/>
          </a:blip>
          <a:srcRect b="15139" l="0" r="0" t="0"/>
          <a:stretch/>
        </p:blipFill>
        <p:spPr>
          <a:xfrm>
            <a:off x="0" y="-18760"/>
            <a:ext cx="12192000" cy="6895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16"/>
          <p:cNvGrpSpPr/>
          <p:nvPr/>
        </p:nvGrpSpPr>
        <p:grpSpPr>
          <a:xfrm>
            <a:off x="10943666" y="-51"/>
            <a:ext cx="1245319" cy="6857697"/>
            <a:chOff x="10950525" y="35050"/>
            <a:chExt cx="1239000" cy="6822900"/>
          </a:xfrm>
        </p:grpSpPr>
        <p:sp>
          <p:nvSpPr>
            <p:cNvPr id="279" name="Google Shape;279;p16"/>
            <p:cNvSpPr/>
            <p:nvPr/>
          </p:nvSpPr>
          <p:spPr>
            <a:xfrm flipH="1">
              <a:off x="10950525" y="2554450"/>
              <a:ext cx="1239000" cy="4303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6"/>
            <p:cNvSpPr/>
            <p:nvPr/>
          </p:nvSpPr>
          <p:spPr>
            <a:xfrm rot="10800000">
              <a:off x="10950525" y="35050"/>
              <a:ext cx="1239000" cy="25194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Logotipo, nombre de la empresa&#10;&#10;Descripción generada automáticamente" id="281" name="Google Shape;28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87997" y="6281800"/>
            <a:ext cx="2152651" cy="5678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&#10;&#10;Descripción generada automáticamente" id="282" name="Google Shape;28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74317" y="77432"/>
            <a:ext cx="695969" cy="82003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0.jpg"/><Relationship Id="rId5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39.png"/><Relationship Id="rId5" Type="http://schemas.openxmlformats.org/officeDocument/2006/relationships/image" Target="../media/image32.png"/><Relationship Id="rId6" Type="http://schemas.openxmlformats.org/officeDocument/2006/relationships/image" Target="../media/image25.png"/><Relationship Id="rId7" Type="http://schemas.openxmlformats.org/officeDocument/2006/relationships/image" Target="../media/image27.png"/><Relationship Id="rId8" Type="http://schemas.openxmlformats.org/officeDocument/2006/relationships/image" Target="../media/image31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3" Type="http://schemas.openxmlformats.org/officeDocument/2006/relationships/image" Target="../media/image50.jpg"/><Relationship Id="rId12" Type="http://schemas.openxmlformats.org/officeDocument/2006/relationships/image" Target="../media/image5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png"/><Relationship Id="rId4" Type="http://schemas.openxmlformats.org/officeDocument/2006/relationships/image" Target="../media/image44.png"/><Relationship Id="rId9" Type="http://schemas.openxmlformats.org/officeDocument/2006/relationships/image" Target="../media/image40.png"/><Relationship Id="rId5" Type="http://schemas.openxmlformats.org/officeDocument/2006/relationships/image" Target="../media/image45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59.png"/><Relationship Id="rId11" Type="http://schemas.openxmlformats.org/officeDocument/2006/relationships/image" Target="../media/image42.png"/><Relationship Id="rId10" Type="http://schemas.openxmlformats.org/officeDocument/2006/relationships/image" Target="../media/image28.png"/><Relationship Id="rId13" Type="http://schemas.openxmlformats.org/officeDocument/2006/relationships/image" Target="../media/image23.png"/><Relationship Id="rId12" Type="http://schemas.openxmlformats.org/officeDocument/2006/relationships/image" Target="../media/image5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6.png"/><Relationship Id="rId4" Type="http://schemas.openxmlformats.org/officeDocument/2006/relationships/image" Target="../media/image49.png"/><Relationship Id="rId5" Type="http://schemas.openxmlformats.org/officeDocument/2006/relationships/image" Target="../media/image46.png"/><Relationship Id="rId6" Type="http://schemas.openxmlformats.org/officeDocument/2006/relationships/image" Target="../media/image52.png"/><Relationship Id="rId7" Type="http://schemas.openxmlformats.org/officeDocument/2006/relationships/slide" Target="/ppt/slides/slide9.xml"/><Relationship Id="rId8" Type="http://schemas.openxmlformats.org/officeDocument/2006/relationships/image" Target="../media/image5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0.jpg"/><Relationship Id="rId4" Type="http://schemas.openxmlformats.org/officeDocument/2006/relationships/image" Target="../media/image5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651c04a47b_0_6"/>
          <p:cNvSpPr txBox="1"/>
          <p:nvPr/>
        </p:nvSpPr>
        <p:spPr>
          <a:xfrm>
            <a:off x="4130835" y="5780782"/>
            <a:ext cx="7664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Cierre y demolición de la estación de TransMilenio calle 26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g3651c04a47b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90" y="-27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3651c04a47b_0_6"/>
          <p:cNvSpPr txBox="1"/>
          <p:nvPr/>
        </p:nvSpPr>
        <p:spPr>
          <a:xfrm>
            <a:off x="4361451" y="5778680"/>
            <a:ext cx="7700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¡EL Metro de Bogotá avanza!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"/>
          <p:cNvSpPr/>
          <p:nvPr/>
        </p:nvSpPr>
        <p:spPr>
          <a:xfrm>
            <a:off x="0" y="-2125"/>
            <a:ext cx="12206700" cy="6857700"/>
          </a:xfrm>
          <a:prstGeom prst="rect">
            <a:avLst/>
          </a:prstGeom>
          <a:solidFill>
            <a:srgbClr val="E403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tipo&#10;&#10;Descripción generada automáticamente con confianza media" id="385" name="Google Shape;3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22043"/>
            <a:ext cx="3163802" cy="835957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"/>
          <p:cNvSpPr txBox="1"/>
          <p:nvPr/>
        </p:nvSpPr>
        <p:spPr>
          <a:xfrm>
            <a:off x="860198" y="1063050"/>
            <a:ext cx="8994453" cy="14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s-E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Rendición de cuentas local – Los Mártires 18/06/2025</a:t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" y="2601089"/>
            <a:ext cx="12192000" cy="24638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Cronómetro" id="388" name="Google Shape;388;p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ronómetro" id="389" name="Google Shape;389;p1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ronómetro" id="390" name="Google Shape;390;p1"/>
          <p:cNvSpPr/>
          <p:nvPr/>
        </p:nvSpPr>
        <p:spPr>
          <a:xfrm>
            <a:off x="6248400" y="3581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Cronómetro" id="391" name="Google Shape;391;p1"/>
          <p:cNvSpPr/>
          <p:nvPr/>
        </p:nvSpPr>
        <p:spPr>
          <a:xfrm>
            <a:off x="6400800" y="3733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Google Shape;3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58362" y="142628"/>
            <a:ext cx="1756485" cy="2363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a&#10;&#10;Descripción generada automáticamente" id="397" name="Google Shape;3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"/>
          <p:cNvSpPr/>
          <p:nvPr/>
        </p:nvSpPr>
        <p:spPr>
          <a:xfrm>
            <a:off x="6405148" y="1163890"/>
            <a:ext cx="907300" cy="907300"/>
          </a:xfrm>
          <a:custGeom>
            <a:rect b="b" l="l" r="r" t="t"/>
            <a:pathLst>
              <a:path extrusionOk="0" h="1085081" w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FFC8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"/>
          <p:cNvSpPr/>
          <p:nvPr/>
        </p:nvSpPr>
        <p:spPr>
          <a:xfrm>
            <a:off x="6405148" y="2274555"/>
            <a:ext cx="907300" cy="907300"/>
          </a:xfrm>
          <a:custGeom>
            <a:rect b="b" l="l" r="r" t="t"/>
            <a:pathLst>
              <a:path extrusionOk="0" h="1085081" w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FFC8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"/>
          <p:cNvSpPr/>
          <p:nvPr/>
        </p:nvSpPr>
        <p:spPr>
          <a:xfrm>
            <a:off x="9119548" y="2245980"/>
            <a:ext cx="907300" cy="907300"/>
          </a:xfrm>
          <a:custGeom>
            <a:rect b="b" l="l" r="r" t="t"/>
            <a:pathLst>
              <a:path extrusionOk="0" h="1085081" w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FFC8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3"/>
          <p:cNvSpPr/>
          <p:nvPr/>
        </p:nvSpPr>
        <p:spPr>
          <a:xfrm>
            <a:off x="9138833" y="1064702"/>
            <a:ext cx="907300" cy="907300"/>
          </a:xfrm>
          <a:custGeom>
            <a:rect b="b" l="l" r="r" t="t"/>
            <a:pathLst>
              <a:path extrusionOk="0" h="1085081" w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FFC8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"/>
          <p:cNvSpPr/>
          <p:nvPr/>
        </p:nvSpPr>
        <p:spPr>
          <a:xfrm>
            <a:off x="3499431" y="2297481"/>
            <a:ext cx="907300" cy="907300"/>
          </a:xfrm>
          <a:custGeom>
            <a:rect b="b" l="l" r="r" t="t"/>
            <a:pathLst>
              <a:path extrusionOk="0" h="1085081" w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FFC8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"/>
          <p:cNvSpPr/>
          <p:nvPr/>
        </p:nvSpPr>
        <p:spPr>
          <a:xfrm>
            <a:off x="3497888" y="1170090"/>
            <a:ext cx="907300" cy="907300"/>
          </a:xfrm>
          <a:custGeom>
            <a:rect b="b" l="l" r="r" t="t"/>
            <a:pathLst>
              <a:path extrusionOk="0" h="1085081" w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FFC8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"/>
          <p:cNvSpPr/>
          <p:nvPr/>
        </p:nvSpPr>
        <p:spPr>
          <a:xfrm>
            <a:off x="4610736" y="1339812"/>
            <a:ext cx="1413644" cy="354703"/>
          </a:xfrm>
          <a:prstGeom prst="roundRect">
            <a:avLst>
              <a:gd fmla="val 50000" name="adj"/>
            </a:avLst>
          </a:prstGeom>
          <a:solidFill>
            <a:srgbClr val="FFC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23,96 km</a:t>
            </a:r>
            <a:endParaRPr/>
          </a:p>
        </p:txBody>
      </p:sp>
      <p:sp>
        <p:nvSpPr>
          <p:cNvPr id="409" name="Google Shape;409;p3"/>
          <p:cNvSpPr/>
          <p:nvPr/>
        </p:nvSpPr>
        <p:spPr>
          <a:xfrm>
            <a:off x="4610736" y="1803257"/>
            <a:ext cx="1493480" cy="11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Longitud</a:t>
            </a:r>
            <a:endParaRPr/>
          </a:p>
        </p:txBody>
      </p:sp>
      <p:sp>
        <p:nvSpPr>
          <p:cNvPr id="410" name="Google Shape;410;p3"/>
          <p:cNvSpPr/>
          <p:nvPr/>
        </p:nvSpPr>
        <p:spPr>
          <a:xfrm>
            <a:off x="4596520" y="2468287"/>
            <a:ext cx="1413644" cy="354703"/>
          </a:xfrm>
          <a:prstGeom prst="roundRect">
            <a:avLst>
              <a:gd fmla="val 50000" name="adj"/>
            </a:avLst>
          </a:prstGeom>
          <a:solidFill>
            <a:srgbClr val="FFC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/>
          </a:p>
        </p:txBody>
      </p:sp>
      <p:sp>
        <p:nvSpPr>
          <p:cNvPr id="411" name="Google Shape;411;p3"/>
          <p:cNvSpPr/>
          <p:nvPr/>
        </p:nvSpPr>
        <p:spPr>
          <a:xfrm>
            <a:off x="4550456" y="2895474"/>
            <a:ext cx="1493480" cy="11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Viaducto</a:t>
            </a:r>
            <a:endParaRPr/>
          </a:p>
        </p:txBody>
      </p:sp>
      <p:sp>
        <p:nvSpPr>
          <p:cNvPr id="412" name="Google Shape;412;p3"/>
          <p:cNvSpPr/>
          <p:nvPr/>
        </p:nvSpPr>
        <p:spPr>
          <a:xfrm>
            <a:off x="7491752" y="1334802"/>
            <a:ext cx="1413644" cy="354703"/>
          </a:xfrm>
          <a:prstGeom prst="roundRect">
            <a:avLst>
              <a:gd fmla="val 50000" name="adj"/>
            </a:avLst>
          </a:prstGeom>
          <a:solidFill>
            <a:srgbClr val="FFC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/>
          </a:p>
        </p:txBody>
      </p:sp>
      <p:sp>
        <p:nvSpPr>
          <p:cNvPr id="413" name="Google Shape;413;p3"/>
          <p:cNvSpPr/>
          <p:nvPr/>
        </p:nvSpPr>
        <p:spPr>
          <a:xfrm>
            <a:off x="7466049" y="1796201"/>
            <a:ext cx="1493480" cy="11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Estaciones</a:t>
            </a:r>
            <a:endParaRPr/>
          </a:p>
        </p:txBody>
      </p:sp>
      <p:sp>
        <p:nvSpPr>
          <p:cNvPr id="414" name="Google Shape;414;p3"/>
          <p:cNvSpPr/>
          <p:nvPr/>
        </p:nvSpPr>
        <p:spPr>
          <a:xfrm>
            <a:off x="7510406" y="2419580"/>
            <a:ext cx="1413644" cy="354703"/>
          </a:xfrm>
          <a:prstGeom prst="roundRect">
            <a:avLst>
              <a:gd fmla="val 50000" name="adj"/>
            </a:avLst>
          </a:prstGeom>
          <a:solidFill>
            <a:srgbClr val="FFC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15" name="Google Shape;415;p3"/>
          <p:cNvSpPr/>
          <p:nvPr/>
        </p:nvSpPr>
        <p:spPr>
          <a:xfrm>
            <a:off x="7367861" y="2705649"/>
            <a:ext cx="1689855" cy="547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Estaciones integradas con TransMilenio </a:t>
            </a:r>
            <a:endParaRPr/>
          </a:p>
        </p:txBody>
      </p:sp>
      <p:sp>
        <p:nvSpPr>
          <p:cNvPr id="416" name="Google Shape;416;p3"/>
          <p:cNvSpPr/>
          <p:nvPr/>
        </p:nvSpPr>
        <p:spPr>
          <a:xfrm>
            <a:off x="10225437" y="1337785"/>
            <a:ext cx="1413644" cy="354703"/>
          </a:xfrm>
          <a:prstGeom prst="roundRect">
            <a:avLst>
              <a:gd fmla="val 50000" name="adj"/>
            </a:avLst>
          </a:prstGeom>
          <a:solidFill>
            <a:srgbClr val="FFC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417" name="Google Shape;417;p3"/>
          <p:cNvSpPr/>
          <p:nvPr/>
        </p:nvSpPr>
        <p:spPr>
          <a:xfrm>
            <a:off x="10161831" y="2457890"/>
            <a:ext cx="1413644" cy="354703"/>
          </a:xfrm>
          <a:prstGeom prst="roundRect">
            <a:avLst>
              <a:gd fmla="val 50000" name="adj"/>
            </a:avLst>
          </a:prstGeom>
          <a:solidFill>
            <a:srgbClr val="FFC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endParaRPr/>
          </a:p>
        </p:txBody>
      </p:sp>
      <p:sp>
        <p:nvSpPr>
          <p:cNvPr id="418" name="Google Shape;418;p3"/>
          <p:cNvSpPr/>
          <p:nvPr/>
        </p:nvSpPr>
        <p:spPr>
          <a:xfrm>
            <a:off x="10184888" y="2926923"/>
            <a:ext cx="1493480" cy="115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Edificios de acceso</a:t>
            </a:r>
            <a:endParaRPr/>
          </a:p>
        </p:txBody>
      </p:sp>
      <p:sp>
        <p:nvSpPr>
          <p:cNvPr id="419" name="Google Shape;419;p3"/>
          <p:cNvSpPr/>
          <p:nvPr/>
        </p:nvSpPr>
        <p:spPr>
          <a:xfrm>
            <a:off x="10100786" y="1768765"/>
            <a:ext cx="1687001" cy="492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1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Estaciones con edificios laterales de acceso</a:t>
            </a:r>
            <a:endParaRPr/>
          </a:p>
        </p:txBody>
      </p:sp>
      <p:pic>
        <p:nvPicPr>
          <p:cNvPr id="420" name="Google Shape;4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7521" y="1378389"/>
            <a:ext cx="287335" cy="49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9220" y="2642373"/>
            <a:ext cx="511906" cy="21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65077" y="1334802"/>
            <a:ext cx="589316" cy="51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800000">
            <a:off x="6498376" y="2669608"/>
            <a:ext cx="720845" cy="11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63645" y="1256122"/>
            <a:ext cx="272106" cy="58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84865" y="2454102"/>
            <a:ext cx="381514" cy="503598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"/>
          <p:cNvSpPr/>
          <p:nvPr/>
        </p:nvSpPr>
        <p:spPr>
          <a:xfrm>
            <a:off x="226625" y="2381994"/>
            <a:ext cx="811977" cy="811977"/>
          </a:xfrm>
          <a:custGeom>
            <a:rect b="b" l="l" r="r" t="t"/>
            <a:pathLst>
              <a:path extrusionOk="0" h="1085081" w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92D05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"/>
          <p:cNvSpPr/>
          <p:nvPr/>
        </p:nvSpPr>
        <p:spPr>
          <a:xfrm>
            <a:off x="194996" y="1361749"/>
            <a:ext cx="811977" cy="811977"/>
          </a:xfrm>
          <a:custGeom>
            <a:rect b="b" l="l" r="r" t="t"/>
            <a:pathLst>
              <a:path extrusionOk="0" h="1085081" w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92D05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"/>
          <p:cNvSpPr/>
          <p:nvPr/>
        </p:nvSpPr>
        <p:spPr>
          <a:xfrm>
            <a:off x="1190926" y="1519189"/>
            <a:ext cx="1685351" cy="31743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19 km</a:t>
            </a:r>
            <a:endParaRPr/>
          </a:p>
        </p:txBody>
      </p:sp>
      <p:sp>
        <p:nvSpPr>
          <p:cNvPr id="429" name="Google Shape;429;p3"/>
          <p:cNvSpPr/>
          <p:nvPr/>
        </p:nvSpPr>
        <p:spPr>
          <a:xfrm>
            <a:off x="1380555" y="1933943"/>
            <a:ext cx="1336572" cy="103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Ciclorrutas</a:t>
            </a:r>
            <a:endParaRPr/>
          </a:p>
        </p:txBody>
      </p:sp>
      <p:sp>
        <p:nvSpPr>
          <p:cNvPr id="430" name="Google Shape;430;p3"/>
          <p:cNvSpPr/>
          <p:nvPr/>
        </p:nvSpPr>
        <p:spPr>
          <a:xfrm>
            <a:off x="1208451" y="2540403"/>
            <a:ext cx="1685351" cy="31743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9,750</a:t>
            </a:r>
            <a:endParaRPr/>
          </a:p>
        </p:txBody>
      </p:sp>
      <p:sp>
        <p:nvSpPr>
          <p:cNvPr id="431" name="Google Shape;431;p3"/>
          <p:cNvSpPr/>
          <p:nvPr/>
        </p:nvSpPr>
        <p:spPr>
          <a:xfrm>
            <a:off x="1167227" y="2922709"/>
            <a:ext cx="1660087" cy="317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Cupos de cicloparqueaderos</a:t>
            </a:r>
            <a:endParaRPr b="1" sz="105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3694" y="1580892"/>
            <a:ext cx="541417" cy="36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5489" y="2605580"/>
            <a:ext cx="511484" cy="347878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3"/>
          <p:cNvSpPr/>
          <p:nvPr/>
        </p:nvSpPr>
        <p:spPr>
          <a:xfrm>
            <a:off x="6713557" y="5136884"/>
            <a:ext cx="818313" cy="818313"/>
          </a:xfrm>
          <a:custGeom>
            <a:rect b="b" l="l" r="r" t="t"/>
            <a:pathLst>
              <a:path extrusionOk="0" h="1085081" w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5ECBF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3"/>
          <p:cNvSpPr/>
          <p:nvPr/>
        </p:nvSpPr>
        <p:spPr>
          <a:xfrm>
            <a:off x="6683891" y="3859736"/>
            <a:ext cx="818313" cy="818313"/>
          </a:xfrm>
          <a:custGeom>
            <a:rect b="b" l="l" r="r" t="t"/>
            <a:pathLst>
              <a:path extrusionOk="0" h="1085081" w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5ECBF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"/>
          <p:cNvSpPr/>
          <p:nvPr/>
        </p:nvSpPr>
        <p:spPr>
          <a:xfrm>
            <a:off x="7687592" y="4018404"/>
            <a:ext cx="1698501" cy="319914"/>
          </a:xfrm>
          <a:prstGeom prst="roundRect">
            <a:avLst>
              <a:gd fmla="val 50000" name="adj"/>
            </a:avLst>
          </a:prstGeom>
          <a:solidFill>
            <a:srgbClr val="5ECB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1’348.106 m2</a:t>
            </a:r>
            <a:endParaRPr/>
          </a:p>
        </p:txBody>
      </p:sp>
      <p:sp>
        <p:nvSpPr>
          <p:cNvPr id="437" name="Google Shape;437;p3"/>
          <p:cNvSpPr/>
          <p:nvPr/>
        </p:nvSpPr>
        <p:spPr>
          <a:xfrm>
            <a:off x="7687592" y="4428894"/>
            <a:ext cx="3532770" cy="523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Espacio público renovado.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Estas áreas incluyen andenes, separadores, parques, ciclorrutas, vías, vías de TransMilenio</a:t>
            </a:r>
            <a:endParaRPr b="1" sz="105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3"/>
          <p:cNvSpPr/>
          <p:nvPr/>
        </p:nvSpPr>
        <p:spPr>
          <a:xfrm>
            <a:off x="7703045" y="5231175"/>
            <a:ext cx="1779741" cy="319914"/>
          </a:xfrm>
          <a:prstGeom prst="roundRect">
            <a:avLst>
              <a:gd fmla="val 50000" name="adj"/>
            </a:avLst>
          </a:prstGeom>
          <a:solidFill>
            <a:srgbClr val="5ECB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94.856 m2</a:t>
            </a:r>
            <a:endParaRPr/>
          </a:p>
        </p:txBody>
      </p:sp>
      <p:sp>
        <p:nvSpPr>
          <p:cNvPr id="439" name="Google Shape;439;p3"/>
          <p:cNvSpPr/>
          <p:nvPr/>
        </p:nvSpPr>
        <p:spPr>
          <a:xfrm>
            <a:off x="7747133" y="5713737"/>
            <a:ext cx="3010894" cy="3199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Espacio público generado.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0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Incluye estaciones y bienes fiscales en todo el proyecto</a:t>
            </a:r>
            <a:endParaRPr/>
          </a:p>
        </p:txBody>
      </p:sp>
      <p:pic>
        <p:nvPicPr>
          <p:cNvPr id="440" name="Google Shape;440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905842" y="4091596"/>
            <a:ext cx="382673" cy="382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909961" y="5335736"/>
            <a:ext cx="422720" cy="40762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"/>
          <p:cNvSpPr txBox="1"/>
          <p:nvPr/>
        </p:nvSpPr>
        <p:spPr>
          <a:xfrm>
            <a:off x="375489" y="861057"/>
            <a:ext cx="31470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Integración con la bicicleta</a:t>
            </a:r>
            <a:endParaRPr/>
          </a:p>
        </p:txBody>
      </p:sp>
      <p:sp>
        <p:nvSpPr>
          <p:cNvPr id="443" name="Google Shape;443;p3"/>
          <p:cNvSpPr txBox="1"/>
          <p:nvPr/>
        </p:nvSpPr>
        <p:spPr>
          <a:xfrm>
            <a:off x="7288515" y="3404672"/>
            <a:ext cx="26981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Nuevo espacio público</a:t>
            </a:r>
            <a:endParaRPr/>
          </a:p>
        </p:txBody>
      </p:sp>
      <p:sp>
        <p:nvSpPr>
          <p:cNvPr id="444" name="Google Shape;444;p3"/>
          <p:cNvSpPr/>
          <p:nvPr/>
        </p:nvSpPr>
        <p:spPr>
          <a:xfrm>
            <a:off x="2645121" y="298772"/>
            <a:ext cx="6730086" cy="422910"/>
          </a:xfrm>
          <a:prstGeom prst="roundRect">
            <a:avLst>
              <a:gd fmla="val 50000" name="adj"/>
            </a:avLst>
          </a:prstGeom>
          <a:solidFill>
            <a:srgbClr val="2FA6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Línea 1 del Metro de Bogotá - Características</a:t>
            </a:r>
            <a:endParaRPr/>
          </a:p>
        </p:txBody>
      </p:sp>
      <p:pic>
        <p:nvPicPr>
          <p:cNvPr id="445" name="Google Shape;445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67227" y="3376083"/>
            <a:ext cx="5116029" cy="324139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"/>
          <p:cNvSpPr/>
          <p:nvPr/>
        </p:nvSpPr>
        <p:spPr>
          <a:xfrm>
            <a:off x="1207561" y="2163139"/>
            <a:ext cx="928027" cy="928027"/>
          </a:xfrm>
          <a:custGeom>
            <a:rect b="b" l="l" r="r" t="t"/>
            <a:pathLst>
              <a:path extrusionOk="0" h="1085081" w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F0901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"/>
          <p:cNvSpPr/>
          <p:nvPr/>
        </p:nvSpPr>
        <p:spPr>
          <a:xfrm>
            <a:off x="1207561" y="987996"/>
            <a:ext cx="928027" cy="928027"/>
          </a:xfrm>
          <a:custGeom>
            <a:rect b="b" l="l" r="r" t="t"/>
            <a:pathLst>
              <a:path extrusionOk="0" h="1085081" w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F0901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4"/>
          <p:cNvSpPr/>
          <p:nvPr/>
        </p:nvSpPr>
        <p:spPr>
          <a:xfrm>
            <a:off x="2366574" y="1165622"/>
            <a:ext cx="1445939" cy="362806"/>
          </a:xfrm>
          <a:prstGeom prst="roundRect">
            <a:avLst>
              <a:gd fmla="val 50000" name="adj"/>
            </a:avLst>
          </a:prstGeom>
          <a:solidFill>
            <a:srgbClr val="F090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53" name="Google Shape;453;p4"/>
          <p:cNvSpPr/>
          <p:nvPr/>
        </p:nvSpPr>
        <p:spPr>
          <a:xfrm>
            <a:off x="2396639" y="2310196"/>
            <a:ext cx="1445939" cy="362806"/>
          </a:xfrm>
          <a:prstGeom prst="roundRect">
            <a:avLst>
              <a:gd fmla="val 50000" name="adj"/>
            </a:avLst>
          </a:prstGeom>
          <a:solidFill>
            <a:srgbClr val="F090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/>
          </a:p>
        </p:txBody>
      </p:sp>
      <p:sp>
        <p:nvSpPr>
          <p:cNvPr id="454" name="Google Shape;454;p4"/>
          <p:cNvSpPr/>
          <p:nvPr/>
        </p:nvSpPr>
        <p:spPr>
          <a:xfrm>
            <a:off x="2343672" y="2797348"/>
            <a:ext cx="1527598" cy="1178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Eléctrico</a:t>
            </a:r>
            <a:endParaRPr/>
          </a:p>
        </p:txBody>
      </p:sp>
      <p:sp>
        <p:nvSpPr>
          <p:cNvPr id="455" name="Google Shape;455;p4"/>
          <p:cNvSpPr/>
          <p:nvPr/>
        </p:nvSpPr>
        <p:spPr>
          <a:xfrm>
            <a:off x="2333509" y="1711942"/>
            <a:ext cx="1839875" cy="2026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Estaciones convencionales </a:t>
            </a:r>
            <a:endParaRPr/>
          </a:p>
        </p:txBody>
      </p:sp>
      <p:pic>
        <p:nvPicPr>
          <p:cNvPr id="456" name="Google Shape;45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8721" y="1371051"/>
            <a:ext cx="807622" cy="223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4972" y="2377695"/>
            <a:ext cx="420821" cy="56046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4"/>
          <p:cNvSpPr/>
          <p:nvPr/>
        </p:nvSpPr>
        <p:spPr>
          <a:xfrm>
            <a:off x="1207561" y="3381100"/>
            <a:ext cx="928027" cy="928027"/>
          </a:xfrm>
          <a:custGeom>
            <a:rect b="b" l="l" r="r" t="t"/>
            <a:pathLst>
              <a:path extrusionOk="0" h="1085081" w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F0901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4"/>
          <p:cNvSpPr/>
          <p:nvPr/>
        </p:nvSpPr>
        <p:spPr>
          <a:xfrm>
            <a:off x="2290178" y="3558727"/>
            <a:ext cx="1819876" cy="362806"/>
          </a:xfrm>
          <a:prstGeom prst="roundRect">
            <a:avLst>
              <a:gd fmla="val 50000" name="adj"/>
            </a:avLst>
          </a:prstGeom>
          <a:solidFill>
            <a:srgbClr val="F090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2,92 millones </a:t>
            </a:r>
            <a:endParaRPr/>
          </a:p>
        </p:txBody>
      </p:sp>
      <p:sp>
        <p:nvSpPr>
          <p:cNvPr id="460" name="Google Shape;460;p4"/>
          <p:cNvSpPr/>
          <p:nvPr/>
        </p:nvSpPr>
        <p:spPr>
          <a:xfrm>
            <a:off x="2249954" y="4269591"/>
            <a:ext cx="1839875" cy="1013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Habitantes beneficiados con el proyecto</a:t>
            </a:r>
            <a:endParaRPr/>
          </a:p>
        </p:txBody>
      </p:sp>
      <p:sp>
        <p:nvSpPr>
          <p:cNvPr id="461" name="Google Shape;461;p4"/>
          <p:cNvSpPr/>
          <p:nvPr/>
        </p:nvSpPr>
        <p:spPr>
          <a:xfrm>
            <a:off x="1207561" y="4638867"/>
            <a:ext cx="928027" cy="928027"/>
          </a:xfrm>
          <a:custGeom>
            <a:rect b="b" l="l" r="r" t="t"/>
            <a:pathLst>
              <a:path extrusionOk="0" h="1085081" w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F0901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"/>
          <p:cNvSpPr/>
          <p:nvPr/>
        </p:nvSpPr>
        <p:spPr>
          <a:xfrm>
            <a:off x="2298152" y="4816493"/>
            <a:ext cx="1642906" cy="362806"/>
          </a:xfrm>
          <a:prstGeom prst="roundRect">
            <a:avLst>
              <a:gd fmla="val 50000" name="adj"/>
            </a:avLst>
          </a:prstGeom>
          <a:solidFill>
            <a:srgbClr val="F090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88%</a:t>
            </a:r>
            <a:endParaRPr/>
          </a:p>
        </p:txBody>
      </p:sp>
      <p:sp>
        <p:nvSpPr>
          <p:cNvPr id="463" name="Google Shape;463;p4"/>
          <p:cNvSpPr/>
          <p:nvPr/>
        </p:nvSpPr>
        <p:spPr>
          <a:xfrm>
            <a:off x="2270183" y="5266283"/>
            <a:ext cx="1899997" cy="4203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Pertenecen 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estratos 1,2 y 3</a:t>
            </a:r>
            <a:endParaRPr/>
          </a:p>
        </p:txBody>
      </p:sp>
      <p:sp>
        <p:nvSpPr>
          <p:cNvPr id="464" name="Google Shape;464;p4"/>
          <p:cNvSpPr/>
          <p:nvPr/>
        </p:nvSpPr>
        <p:spPr>
          <a:xfrm>
            <a:off x="7692039" y="3442887"/>
            <a:ext cx="928027" cy="928027"/>
          </a:xfrm>
          <a:custGeom>
            <a:rect b="b" l="l" r="r" t="t"/>
            <a:pathLst>
              <a:path extrusionOk="0" h="1085081" w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F0901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4"/>
          <p:cNvSpPr/>
          <p:nvPr/>
        </p:nvSpPr>
        <p:spPr>
          <a:xfrm>
            <a:off x="8754658" y="3620514"/>
            <a:ext cx="1839875" cy="362806"/>
          </a:xfrm>
          <a:prstGeom prst="roundRect">
            <a:avLst>
              <a:gd fmla="val 50000" name="adj"/>
            </a:avLst>
          </a:prstGeom>
          <a:solidFill>
            <a:srgbClr val="F090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9 localidades </a:t>
            </a:r>
            <a:endParaRPr/>
          </a:p>
        </p:txBody>
      </p:sp>
      <p:sp>
        <p:nvSpPr>
          <p:cNvPr id="466" name="Google Shape;466;p4"/>
          <p:cNvSpPr/>
          <p:nvPr/>
        </p:nvSpPr>
        <p:spPr>
          <a:xfrm>
            <a:off x="8744315" y="4037232"/>
            <a:ext cx="2399254" cy="824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Bosa, Kennedy, Puente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Aranda, Antonio Nariño, Santa Fe, Mártires, Teusaquillo, Chapinero y Barrios Unidos</a:t>
            </a:r>
            <a:endParaRPr/>
          </a:p>
        </p:txBody>
      </p:sp>
      <p:sp>
        <p:nvSpPr>
          <p:cNvPr id="467" name="Google Shape;467;p4"/>
          <p:cNvSpPr/>
          <p:nvPr/>
        </p:nvSpPr>
        <p:spPr>
          <a:xfrm>
            <a:off x="7692039" y="4960655"/>
            <a:ext cx="928027" cy="928027"/>
          </a:xfrm>
          <a:custGeom>
            <a:rect b="b" l="l" r="r" t="t"/>
            <a:pathLst>
              <a:path extrusionOk="0" h="1085081" w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F0901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4"/>
          <p:cNvSpPr/>
          <p:nvPr/>
        </p:nvSpPr>
        <p:spPr>
          <a:xfrm>
            <a:off x="8782630" y="5138280"/>
            <a:ext cx="1801560" cy="362806"/>
          </a:xfrm>
          <a:prstGeom prst="roundRect">
            <a:avLst>
              <a:gd fmla="val 50000" name="adj"/>
            </a:avLst>
          </a:prstGeom>
          <a:solidFill>
            <a:srgbClr val="F090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27 minutos</a:t>
            </a:r>
            <a:endParaRPr/>
          </a:p>
        </p:txBody>
      </p:sp>
      <p:sp>
        <p:nvSpPr>
          <p:cNvPr id="469" name="Google Shape;469;p4"/>
          <p:cNvSpPr/>
          <p:nvPr/>
        </p:nvSpPr>
        <p:spPr>
          <a:xfrm>
            <a:off x="8782630" y="5517268"/>
            <a:ext cx="2097891" cy="438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Tiempo de viaje entre portal Américas y calle 72</a:t>
            </a:r>
            <a:endParaRPr/>
          </a:p>
        </p:txBody>
      </p:sp>
      <p:pic>
        <p:nvPicPr>
          <p:cNvPr id="470" name="Google Shape;47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0631" y="3668844"/>
            <a:ext cx="491097" cy="352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18779" y="4857969"/>
            <a:ext cx="505590" cy="503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50115" y="3678395"/>
            <a:ext cx="641082" cy="41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03257" y="5159466"/>
            <a:ext cx="527758" cy="484714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"/>
          <p:cNvSpPr/>
          <p:nvPr/>
        </p:nvSpPr>
        <p:spPr>
          <a:xfrm>
            <a:off x="4655866" y="3372943"/>
            <a:ext cx="928027" cy="928027"/>
          </a:xfrm>
          <a:custGeom>
            <a:rect b="b" l="l" r="r" t="t"/>
            <a:pathLst>
              <a:path extrusionOk="0" h="1085081" w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F0901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4"/>
          <p:cNvSpPr/>
          <p:nvPr/>
        </p:nvSpPr>
        <p:spPr>
          <a:xfrm>
            <a:off x="4655866" y="4508981"/>
            <a:ext cx="928027" cy="928027"/>
          </a:xfrm>
          <a:custGeom>
            <a:rect b="b" l="l" r="r" t="t"/>
            <a:pathLst>
              <a:path extrusionOk="0" h="1085081" w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F0901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4"/>
          <p:cNvSpPr/>
          <p:nvPr/>
        </p:nvSpPr>
        <p:spPr>
          <a:xfrm>
            <a:off x="7678221" y="2184311"/>
            <a:ext cx="928027" cy="928027"/>
          </a:xfrm>
          <a:custGeom>
            <a:rect b="b" l="l" r="r" t="t"/>
            <a:pathLst>
              <a:path extrusionOk="0" h="1085081" w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F0901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4"/>
          <p:cNvSpPr/>
          <p:nvPr/>
        </p:nvSpPr>
        <p:spPr>
          <a:xfrm>
            <a:off x="7639175" y="988290"/>
            <a:ext cx="928027" cy="928027"/>
          </a:xfrm>
          <a:custGeom>
            <a:rect b="b" l="l" r="r" t="t"/>
            <a:pathLst>
              <a:path extrusionOk="0" h="1085081" w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F0901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4"/>
          <p:cNvSpPr/>
          <p:nvPr/>
        </p:nvSpPr>
        <p:spPr>
          <a:xfrm>
            <a:off x="4645142" y="2127860"/>
            <a:ext cx="928027" cy="928027"/>
          </a:xfrm>
          <a:custGeom>
            <a:rect b="b" l="l" r="r" t="t"/>
            <a:pathLst>
              <a:path extrusionOk="0" h="1085081" w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F0901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4"/>
          <p:cNvSpPr/>
          <p:nvPr/>
        </p:nvSpPr>
        <p:spPr>
          <a:xfrm>
            <a:off x="4643563" y="974715"/>
            <a:ext cx="928027" cy="928027"/>
          </a:xfrm>
          <a:custGeom>
            <a:rect b="b" l="l" r="r" t="t"/>
            <a:pathLst>
              <a:path extrusionOk="0" h="1085081" w="1085081">
                <a:moveTo>
                  <a:pt x="1085081" y="542541"/>
                </a:moveTo>
                <a:cubicBezTo>
                  <a:pt x="1085081" y="842177"/>
                  <a:pt x="842177" y="1085081"/>
                  <a:pt x="542541" y="1085081"/>
                </a:cubicBezTo>
                <a:cubicBezTo>
                  <a:pt x="242904" y="1085081"/>
                  <a:pt x="0" y="842177"/>
                  <a:pt x="0" y="542541"/>
                </a:cubicBezTo>
                <a:cubicBezTo>
                  <a:pt x="0" y="242904"/>
                  <a:pt x="242904" y="0"/>
                  <a:pt x="542541" y="0"/>
                </a:cubicBezTo>
                <a:cubicBezTo>
                  <a:pt x="842177" y="0"/>
                  <a:pt x="1085081" y="242904"/>
                  <a:pt x="1085081" y="542541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F0901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4"/>
          <p:cNvSpPr/>
          <p:nvPr/>
        </p:nvSpPr>
        <p:spPr>
          <a:xfrm>
            <a:off x="5781834" y="1154655"/>
            <a:ext cx="1445939" cy="362806"/>
          </a:xfrm>
          <a:prstGeom prst="roundRect">
            <a:avLst>
              <a:gd fmla="val 50000" name="adj"/>
            </a:avLst>
          </a:prstGeom>
          <a:solidFill>
            <a:srgbClr val="F090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1.050.000</a:t>
            </a:r>
            <a:endParaRPr/>
          </a:p>
        </p:txBody>
      </p:sp>
      <p:sp>
        <p:nvSpPr>
          <p:cNvPr id="481" name="Google Shape;481;p4"/>
          <p:cNvSpPr/>
          <p:nvPr/>
        </p:nvSpPr>
        <p:spPr>
          <a:xfrm>
            <a:off x="5770866" y="1694496"/>
            <a:ext cx="1527598" cy="1178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Capacidad pasajeros día </a:t>
            </a:r>
            <a:endParaRPr/>
          </a:p>
        </p:txBody>
      </p:sp>
      <p:sp>
        <p:nvSpPr>
          <p:cNvPr id="482" name="Google Shape;482;p4"/>
          <p:cNvSpPr/>
          <p:nvPr/>
        </p:nvSpPr>
        <p:spPr>
          <a:xfrm>
            <a:off x="5767293" y="2308910"/>
            <a:ext cx="1542140" cy="362806"/>
          </a:xfrm>
          <a:prstGeom prst="roundRect">
            <a:avLst>
              <a:gd fmla="val 50000" name="adj"/>
            </a:avLst>
          </a:prstGeom>
          <a:solidFill>
            <a:srgbClr val="F090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72.000 pax</a:t>
            </a:r>
            <a:endParaRPr b="1"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4"/>
          <p:cNvSpPr/>
          <p:nvPr/>
        </p:nvSpPr>
        <p:spPr>
          <a:xfrm>
            <a:off x="5754595" y="2889324"/>
            <a:ext cx="1527598" cy="1178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Capacidad máxima hora / sentido</a:t>
            </a:r>
            <a:endParaRPr/>
          </a:p>
        </p:txBody>
      </p:sp>
      <p:sp>
        <p:nvSpPr>
          <p:cNvPr id="484" name="Google Shape;484;p4"/>
          <p:cNvSpPr/>
          <p:nvPr/>
        </p:nvSpPr>
        <p:spPr>
          <a:xfrm>
            <a:off x="5767293" y="3445926"/>
            <a:ext cx="1445939" cy="362806"/>
          </a:xfrm>
          <a:prstGeom prst="roundRect">
            <a:avLst>
              <a:gd fmla="val 50000" name="adj"/>
            </a:avLst>
          </a:prstGeom>
          <a:solidFill>
            <a:srgbClr val="F090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90 seg</a:t>
            </a:r>
            <a:endParaRPr b="1"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"/>
          <p:cNvSpPr/>
          <p:nvPr/>
        </p:nvSpPr>
        <p:spPr>
          <a:xfrm>
            <a:off x="5770866" y="4038514"/>
            <a:ext cx="1527598" cy="1178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Intervalo mínimo en hora pico</a:t>
            </a:r>
            <a:endParaRPr/>
          </a:p>
        </p:txBody>
      </p:sp>
      <p:sp>
        <p:nvSpPr>
          <p:cNvPr id="486" name="Google Shape;486;p4"/>
          <p:cNvSpPr/>
          <p:nvPr/>
        </p:nvSpPr>
        <p:spPr>
          <a:xfrm>
            <a:off x="5786374" y="4555485"/>
            <a:ext cx="1445939" cy="362806"/>
          </a:xfrm>
          <a:prstGeom prst="roundRect">
            <a:avLst>
              <a:gd fmla="val 50000" name="adj"/>
            </a:avLst>
          </a:prstGeom>
          <a:solidFill>
            <a:srgbClr val="F090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80 km/h</a:t>
            </a:r>
            <a:endParaRPr/>
          </a:p>
        </p:txBody>
      </p:sp>
      <p:sp>
        <p:nvSpPr>
          <p:cNvPr id="487" name="Google Shape;487;p4"/>
          <p:cNvSpPr/>
          <p:nvPr/>
        </p:nvSpPr>
        <p:spPr>
          <a:xfrm>
            <a:off x="5761099" y="5111415"/>
            <a:ext cx="1728459" cy="560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Velocidad máxima de operación </a:t>
            </a:r>
            <a:endParaRPr/>
          </a:p>
        </p:txBody>
      </p:sp>
      <p:sp>
        <p:nvSpPr>
          <p:cNvPr id="488" name="Google Shape;488;p4"/>
          <p:cNvSpPr/>
          <p:nvPr/>
        </p:nvSpPr>
        <p:spPr>
          <a:xfrm>
            <a:off x="8750602" y="1089497"/>
            <a:ext cx="1833588" cy="362806"/>
          </a:xfrm>
          <a:prstGeom prst="roundRect">
            <a:avLst>
              <a:gd fmla="val 50000" name="adj"/>
            </a:avLst>
          </a:prstGeom>
          <a:solidFill>
            <a:srgbClr val="F090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43 km/h</a:t>
            </a:r>
            <a:endParaRPr/>
          </a:p>
        </p:txBody>
      </p:sp>
      <p:sp>
        <p:nvSpPr>
          <p:cNvPr id="489" name="Google Shape;489;p4"/>
          <p:cNvSpPr/>
          <p:nvPr/>
        </p:nvSpPr>
        <p:spPr>
          <a:xfrm>
            <a:off x="8744315" y="2299228"/>
            <a:ext cx="1839875" cy="362806"/>
          </a:xfrm>
          <a:prstGeom prst="roundRect">
            <a:avLst>
              <a:gd fmla="val 50000" name="adj"/>
            </a:avLst>
          </a:prstGeom>
          <a:solidFill>
            <a:srgbClr val="F090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/>
          </a:p>
        </p:txBody>
      </p:sp>
      <p:sp>
        <p:nvSpPr>
          <p:cNvPr id="490" name="Google Shape;490;p4"/>
          <p:cNvSpPr/>
          <p:nvPr/>
        </p:nvSpPr>
        <p:spPr>
          <a:xfrm>
            <a:off x="8760497" y="2952855"/>
            <a:ext cx="1626569" cy="218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Trenes al inicio de operación </a:t>
            </a:r>
            <a:endParaRPr/>
          </a:p>
        </p:txBody>
      </p:sp>
      <p:sp>
        <p:nvSpPr>
          <p:cNvPr id="491" name="Google Shape;491;p4"/>
          <p:cNvSpPr/>
          <p:nvPr/>
        </p:nvSpPr>
        <p:spPr>
          <a:xfrm>
            <a:off x="8767490" y="1501935"/>
            <a:ext cx="1725540" cy="6574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Velocidad comercial</a:t>
            </a:r>
            <a:endParaRPr/>
          </a:p>
        </p:txBody>
      </p:sp>
      <p:pic>
        <p:nvPicPr>
          <p:cNvPr id="492" name="Google Shape;492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60307" y="1251826"/>
            <a:ext cx="497695" cy="3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3346218">
            <a:off x="4971328" y="2358328"/>
            <a:ext cx="290794" cy="49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87961" y="3629216"/>
            <a:ext cx="433860" cy="39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03177" y="4732163"/>
            <a:ext cx="457796" cy="45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904371" y="1264141"/>
            <a:ext cx="436509" cy="32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938558" y="2544041"/>
            <a:ext cx="486653" cy="208566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4"/>
          <p:cNvSpPr/>
          <p:nvPr/>
        </p:nvSpPr>
        <p:spPr>
          <a:xfrm>
            <a:off x="2730957" y="305857"/>
            <a:ext cx="6730086" cy="422910"/>
          </a:xfrm>
          <a:prstGeom prst="roundRect">
            <a:avLst>
              <a:gd fmla="val 50000" name="adj"/>
            </a:avLst>
          </a:prstGeom>
          <a:solidFill>
            <a:srgbClr val="2FA6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Línea 1 del Metro de Bogotá - Características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3" name="Google Shape;503;p5"/>
          <p:cNvCxnSpPr/>
          <p:nvPr/>
        </p:nvCxnSpPr>
        <p:spPr>
          <a:xfrm>
            <a:off x="2403942" y="1584293"/>
            <a:ext cx="7384116" cy="0"/>
          </a:xfrm>
          <a:prstGeom prst="straightConnector1">
            <a:avLst/>
          </a:prstGeom>
          <a:noFill/>
          <a:ln cap="flat" cmpd="sng" w="76200">
            <a:solidFill>
              <a:srgbClr val="E3893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4" name="Google Shape;504;p5"/>
          <p:cNvSpPr/>
          <p:nvPr/>
        </p:nvSpPr>
        <p:spPr>
          <a:xfrm>
            <a:off x="3746043" y="604094"/>
            <a:ext cx="4781550" cy="528506"/>
          </a:xfrm>
          <a:prstGeom prst="roundRect">
            <a:avLst>
              <a:gd fmla="val 50000" name="adj"/>
            </a:avLst>
          </a:prstGeom>
          <a:solidFill>
            <a:srgbClr val="2FA6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Metro de Bogotá será</a:t>
            </a:r>
            <a:endParaRPr/>
          </a:p>
        </p:txBody>
      </p:sp>
      <p:sp>
        <p:nvSpPr>
          <p:cNvPr id="505" name="Google Shape;505;p5"/>
          <p:cNvSpPr txBox="1"/>
          <p:nvPr/>
        </p:nvSpPr>
        <p:spPr>
          <a:xfrm>
            <a:off x="1594377" y="2241099"/>
            <a:ext cx="337303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Un sistema de transporte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sostenible 100% eléctrico.</a:t>
            </a:r>
            <a:endParaRPr b="1"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6" name="Google Shape;5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4396" y="2241099"/>
            <a:ext cx="549981" cy="659977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5"/>
          <p:cNvSpPr txBox="1"/>
          <p:nvPr/>
        </p:nvSpPr>
        <p:spPr>
          <a:xfrm>
            <a:off x="1776344" y="3750789"/>
            <a:ext cx="35908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Limpio, cómodo, seguro, puntual y frecuente</a:t>
            </a:r>
            <a:endParaRPr b="1" sz="2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5"/>
          <p:cNvSpPr txBox="1"/>
          <p:nvPr/>
        </p:nvSpPr>
        <p:spPr>
          <a:xfrm>
            <a:off x="6844524" y="2179543"/>
            <a:ext cx="454435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Que movilizará a los ciudadanos desde Bosa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hasta la avenida Caracas con calle 72 en 27 minutos</a:t>
            </a:r>
            <a:endParaRPr b="1"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9" name="Google Shape;50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01313" y="2226258"/>
            <a:ext cx="421260" cy="72216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5"/>
          <p:cNvSpPr txBox="1"/>
          <p:nvPr/>
        </p:nvSpPr>
        <p:spPr>
          <a:xfrm>
            <a:off x="7146691" y="3688669"/>
            <a:ext cx="387157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 una capacidad de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un millón de pasajeros diarios</a:t>
            </a:r>
            <a:endParaRPr/>
          </a:p>
        </p:txBody>
      </p:sp>
      <p:pic>
        <p:nvPicPr>
          <p:cNvPr id="511" name="Google Shape;511;p5"/>
          <p:cNvPicPr preferRelativeResize="0"/>
          <p:nvPr/>
        </p:nvPicPr>
        <p:blipFill rotWithShape="1">
          <a:blip r:embed="rId5">
            <a:alphaModFix/>
          </a:blip>
          <a:srcRect b="-4892" l="0" r="93408" t="-844"/>
          <a:stretch/>
        </p:blipFill>
        <p:spPr>
          <a:xfrm>
            <a:off x="6136818" y="3746282"/>
            <a:ext cx="729393" cy="666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2030" y="3812909"/>
            <a:ext cx="514712" cy="583646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5"/>
          <p:cNvSpPr/>
          <p:nvPr/>
        </p:nvSpPr>
        <p:spPr>
          <a:xfrm>
            <a:off x="762000" y="1942044"/>
            <a:ext cx="4544357" cy="12573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5"/>
          <p:cNvSpPr/>
          <p:nvPr/>
        </p:nvSpPr>
        <p:spPr>
          <a:xfrm>
            <a:off x="762000" y="3479351"/>
            <a:ext cx="4544357" cy="12573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FA6C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5"/>
          <p:cNvSpPr/>
          <p:nvPr/>
        </p:nvSpPr>
        <p:spPr>
          <a:xfrm>
            <a:off x="5856338" y="1942044"/>
            <a:ext cx="5754637" cy="12573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2FA6C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5"/>
          <p:cNvSpPr/>
          <p:nvPr/>
        </p:nvSpPr>
        <p:spPr>
          <a:xfrm>
            <a:off x="5856338" y="3456673"/>
            <a:ext cx="5754637" cy="1257300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7" name="Google Shape;517;p5"/>
          <p:cNvCxnSpPr>
            <a:stCxn id="513" idx="1"/>
          </p:cNvCxnSpPr>
          <p:nvPr/>
        </p:nvCxnSpPr>
        <p:spPr>
          <a:xfrm rot="10800000">
            <a:off x="0" y="2570694"/>
            <a:ext cx="762000" cy="0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8" name="Google Shape;518;p5"/>
          <p:cNvCxnSpPr/>
          <p:nvPr/>
        </p:nvCxnSpPr>
        <p:spPr>
          <a:xfrm rot="10800000">
            <a:off x="11610975" y="4107260"/>
            <a:ext cx="581025" cy="0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9" name="Google Shape;519;p5">
            <a:hlinkClick action="ppaction://hlinksldjump" r:id="rId7"/>
          </p:cNvPr>
          <p:cNvSpPr/>
          <p:nvPr/>
        </p:nvSpPr>
        <p:spPr>
          <a:xfrm>
            <a:off x="9648825" y="5286375"/>
            <a:ext cx="1962150" cy="390525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SIGUIENTE</a:t>
            </a:r>
            <a:endParaRPr/>
          </a:p>
        </p:txBody>
      </p:sp>
      <p:pic>
        <p:nvPicPr>
          <p:cNvPr id="520" name="Google Shape;520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388881" y="5200649"/>
            <a:ext cx="36195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1" name="Google Shape;521;p5"/>
          <p:cNvCxnSpPr/>
          <p:nvPr/>
        </p:nvCxnSpPr>
        <p:spPr>
          <a:xfrm>
            <a:off x="6201313" y="1132600"/>
            <a:ext cx="0" cy="488782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5"/>
          <p:cNvCxnSpPr/>
          <p:nvPr/>
        </p:nvCxnSpPr>
        <p:spPr>
          <a:xfrm>
            <a:off x="9788058" y="1553941"/>
            <a:ext cx="0" cy="388103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5"/>
          <p:cNvCxnSpPr/>
          <p:nvPr/>
        </p:nvCxnSpPr>
        <p:spPr>
          <a:xfrm>
            <a:off x="2429435" y="1553941"/>
            <a:ext cx="0" cy="388103"/>
          </a:xfrm>
          <a:prstGeom prst="straightConnector1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6"/>
          <p:cNvPicPr preferRelativeResize="0"/>
          <p:nvPr/>
        </p:nvPicPr>
        <p:blipFill rotWithShape="1">
          <a:blip r:embed="rId3">
            <a:alphaModFix/>
          </a:blip>
          <a:srcRect b="0" l="0" r="0" t="694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6"/>
          <p:cNvSpPr txBox="1"/>
          <p:nvPr>
            <p:ph type="title"/>
          </p:nvPr>
        </p:nvSpPr>
        <p:spPr>
          <a:xfrm>
            <a:off x="180000" y="180000"/>
            <a:ext cx="10800000" cy="1000252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C00000"/>
                </a:solidFill>
              </a:rPr>
              <a:t>Estación 10</a:t>
            </a:r>
            <a:br>
              <a:rPr lang="es-ES" sz="2800">
                <a:solidFill>
                  <a:srgbClr val="C00000"/>
                </a:solidFill>
              </a:rPr>
            </a:br>
            <a:r>
              <a:rPr lang="es-ES">
                <a:solidFill>
                  <a:srgbClr val="FFC000"/>
                </a:solidFill>
              </a:rPr>
              <a:t>Calle Primera entre carreras 24C y 24</a:t>
            </a:r>
            <a:endParaRPr sz="2800">
              <a:solidFill>
                <a:srgbClr val="FFC000"/>
              </a:solidFill>
            </a:endParaRPr>
          </a:p>
        </p:txBody>
      </p:sp>
      <p:sp>
        <p:nvSpPr>
          <p:cNvPr id="530" name="Google Shape;530;p6"/>
          <p:cNvSpPr/>
          <p:nvPr/>
        </p:nvSpPr>
        <p:spPr>
          <a:xfrm flipH="1">
            <a:off x="0" y="6310824"/>
            <a:ext cx="2791895" cy="282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Avance: 31 de mayo de 2025</a:t>
            </a:r>
            <a:endParaRPr b="1" i="0" sz="24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31" name="Google Shape;531;p6"/>
          <p:cNvSpPr/>
          <p:nvPr/>
        </p:nvSpPr>
        <p:spPr>
          <a:xfrm>
            <a:off x="-27432" y="1360252"/>
            <a:ext cx="5111496" cy="4528484"/>
          </a:xfrm>
          <a:custGeom>
            <a:rect b="b" l="l" r="r" t="t"/>
            <a:pathLst>
              <a:path extrusionOk="0" h="4242816" w="5111496">
                <a:moveTo>
                  <a:pt x="3474720" y="27432"/>
                </a:moveTo>
                <a:lnTo>
                  <a:pt x="3474720" y="27432"/>
                </a:lnTo>
                <a:lnTo>
                  <a:pt x="3557016" y="27432"/>
                </a:lnTo>
                <a:lnTo>
                  <a:pt x="5111496" y="64008"/>
                </a:lnTo>
                <a:lnTo>
                  <a:pt x="3493008" y="4242816"/>
                </a:lnTo>
                <a:lnTo>
                  <a:pt x="0" y="4123944"/>
                </a:lnTo>
                <a:lnTo>
                  <a:pt x="9144" y="3401568"/>
                </a:lnTo>
                <a:lnTo>
                  <a:pt x="804672" y="2615184"/>
                </a:lnTo>
                <a:lnTo>
                  <a:pt x="923544" y="2880360"/>
                </a:lnTo>
                <a:lnTo>
                  <a:pt x="1655064" y="2157984"/>
                </a:lnTo>
                <a:lnTo>
                  <a:pt x="1508760" y="2066544"/>
                </a:lnTo>
                <a:lnTo>
                  <a:pt x="694944" y="2057400"/>
                </a:lnTo>
                <a:lnTo>
                  <a:pt x="585216" y="1828800"/>
                </a:lnTo>
                <a:lnTo>
                  <a:pt x="1545336" y="1042416"/>
                </a:lnTo>
                <a:lnTo>
                  <a:pt x="2048256" y="1097280"/>
                </a:lnTo>
                <a:lnTo>
                  <a:pt x="969264" y="978408"/>
                </a:lnTo>
                <a:lnTo>
                  <a:pt x="1179576" y="713232"/>
                </a:lnTo>
                <a:lnTo>
                  <a:pt x="2386584" y="640080"/>
                </a:lnTo>
                <a:lnTo>
                  <a:pt x="3044952" y="54864"/>
                </a:lnTo>
                <a:lnTo>
                  <a:pt x="3154680" y="82296"/>
                </a:lnTo>
                <a:lnTo>
                  <a:pt x="3236976" y="0"/>
                </a:lnTo>
                <a:lnTo>
                  <a:pt x="3474720" y="27432"/>
                </a:lnTo>
                <a:close/>
              </a:path>
            </a:pathLst>
          </a:custGeom>
          <a:noFill/>
          <a:ln cap="flat" cmpd="sng" w="25400">
            <a:solidFill>
              <a:srgbClr val="FFCC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6"/>
          <p:cNvSpPr/>
          <p:nvPr/>
        </p:nvSpPr>
        <p:spPr>
          <a:xfrm>
            <a:off x="4626864" y="1609725"/>
            <a:ext cx="1600200" cy="5248275"/>
          </a:xfrm>
          <a:custGeom>
            <a:rect b="b" l="l" r="r" t="t"/>
            <a:pathLst>
              <a:path extrusionOk="0" h="5120640" w="1828800">
                <a:moveTo>
                  <a:pt x="978408" y="0"/>
                </a:moveTo>
                <a:lnTo>
                  <a:pt x="1810512" y="18288"/>
                </a:lnTo>
                <a:lnTo>
                  <a:pt x="1828800" y="5120640"/>
                </a:lnTo>
                <a:lnTo>
                  <a:pt x="0" y="5102352"/>
                </a:lnTo>
                <a:lnTo>
                  <a:pt x="73152" y="5074920"/>
                </a:lnTo>
                <a:lnTo>
                  <a:pt x="978408" y="0"/>
                </a:lnTo>
                <a:close/>
              </a:path>
            </a:pathLst>
          </a:custGeom>
          <a:noFill/>
          <a:ln cap="flat" cmpd="sng" w="25400">
            <a:solidFill>
              <a:srgbClr val="FFCC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6"/>
          <p:cNvSpPr/>
          <p:nvPr/>
        </p:nvSpPr>
        <p:spPr>
          <a:xfrm>
            <a:off x="6501384" y="1417320"/>
            <a:ext cx="5623560" cy="5138928"/>
          </a:xfrm>
          <a:custGeom>
            <a:rect b="b" l="l" r="r" t="t"/>
            <a:pathLst>
              <a:path extrusionOk="0" h="4901184" w="5623560">
                <a:moveTo>
                  <a:pt x="0" y="18288"/>
                </a:moveTo>
                <a:lnTo>
                  <a:pt x="1737360" y="0"/>
                </a:lnTo>
                <a:lnTo>
                  <a:pt x="2249424" y="1005840"/>
                </a:lnTo>
                <a:lnTo>
                  <a:pt x="2971800" y="969264"/>
                </a:lnTo>
                <a:lnTo>
                  <a:pt x="3913632" y="2514600"/>
                </a:lnTo>
                <a:lnTo>
                  <a:pt x="4535424" y="3429000"/>
                </a:lnTo>
                <a:lnTo>
                  <a:pt x="5129784" y="4178808"/>
                </a:lnTo>
                <a:lnTo>
                  <a:pt x="5623560" y="4864608"/>
                </a:lnTo>
                <a:lnTo>
                  <a:pt x="4873752" y="4901184"/>
                </a:lnTo>
                <a:lnTo>
                  <a:pt x="4736592" y="4709160"/>
                </a:lnTo>
                <a:lnTo>
                  <a:pt x="3639312" y="4709160"/>
                </a:lnTo>
                <a:lnTo>
                  <a:pt x="3346704" y="3968496"/>
                </a:lnTo>
                <a:lnTo>
                  <a:pt x="2386584" y="3959352"/>
                </a:lnTo>
                <a:lnTo>
                  <a:pt x="2267712" y="4187952"/>
                </a:lnTo>
                <a:lnTo>
                  <a:pt x="338328" y="4197096"/>
                </a:lnTo>
                <a:lnTo>
                  <a:pt x="0" y="18288"/>
                </a:lnTo>
                <a:close/>
              </a:path>
            </a:pathLst>
          </a:custGeom>
          <a:noFill/>
          <a:ln cap="flat" cmpd="sng" w="25400">
            <a:solidFill>
              <a:srgbClr val="FFCC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7"/>
          <p:cNvPicPr preferRelativeResize="0"/>
          <p:nvPr/>
        </p:nvPicPr>
        <p:blipFill rotWithShape="1">
          <a:blip r:embed="rId3">
            <a:alphaModFix/>
          </a:blip>
          <a:srcRect b="0" l="0" r="0" t="6944"/>
          <a:stretch/>
        </p:blipFill>
        <p:spPr>
          <a:xfrm>
            <a:off x="-556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7"/>
          <p:cNvSpPr txBox="1"/>
          <p:nvPr>
            <p:ph type="title"/>
          </p:nvPr>
        </p:nvSpPr>
        <p:spPr>
          <a:xfrm>
            <a:off x="5566" y="-104602"/>
            <a:ext cx="10800000" cy="1000252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solidFill>
                  <a:srgbClr val="C00000"/>
                </a:solidFill>
              </a:rPr>
              <a:t>Estación 11</a:t>
            </a:r>
            <a:br>
              <a:rPr lang="es-ES" sz="2800">
                <a:solidFill>
                  <a:srgbClr val="C00000"/>
                </a:solidFill>
              </a:rPr>
            </a:br>
            <a:r>
              <a:rPr lang="es-ES">
                <a:solidFill>
                  <a:srgbClr val="FFC000"/>
                </a:solidFill>
              </a:rPr>
              <a:t>Av. Caracas entre calles 2 y 3</a:t>
            </a:r>
            <a:endParaRPr sz="2800">
              <a:solidFill>
                <a:srgbClr val="FFC000"/>
              </a:solidFill>
            </a:endParaRPr>
          </a:p>
        </p:txBody>
      </p:sp>
      <p:sp>
        <p:nvSpPr>
          <p:cNvPr id="540" name="Google Shape;540;p7"/>
          <p:cNvSpPr/>
          <p:nvPr/>
        </p:nvSpPr>
        <p:spPr>
          <a:xfrm flipH="1">
            <a:off x="160682" y="6441193"/>
            <a:ext cx="2791895" cy="282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54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Avance: 31 de mayo de 2025</a:t>
            </a:r>
            <a:endParaRPr b="1" i="0" sz="2400" u="none" cap="none" strike="noStrik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descr="Resultado de imagen de Norte Icono" id="541" name="Google Shape;54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019927" y="3617080"/>
            <a:ext cx="473075" cy="598468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7"/>
          <p:cNvSpPr/>
          <p:nvPr/>
        </p:nvSpPr>
        <p:spPr>
          <a:xfrm>
            <a:off x="2627573" y="2219325"/>
            <a:ext cx="2307237" cy="3763801"/>
          </a:xfrm>
          <a:custGeom>
            <a:rect b="b" l="l" r="r" t="t"/>
            <a:pathLst>
              <a:path extrusionOk="0" h="3500383" w="2307237">
                <a:moveTo>
                  <a:pt x="0" y="984013"/>
                </a:moveTo>
                <a:lnTo>
                  <a:pt x="308241" y="267831"/>
                </a:lnTo>
                <a:lnTo>
                  <a:pt x="1901067" y="0"/>
                </a:lnTo>
                <a:cubicBezTo>
                  <a:pt x="2082177" y="1256858"/>
                  <a:pt x="2217567" y="1891923"/>
                  <a:pt x="2307237" y="3176213"/>
                </a:cubicBezTo>
                <a:cubicBezTo>
                  <a:pt x="929836" y="3427526"/>
                  <a:pt x="1253219" y="3322222"/>
                  <a:pt x="259866" y="3500383"/>
                </a:cubicBezTo>
                <a:cubicBezTo>
                  <a:pt x="346488" y="2839360"/>
                  <a:pt x="451399" y="2260634"/>
                  <a:pt x="410005" y="1544747"/>
                </a:cubicBezTo>
                <a:cubicBezTo>
                  <a:pt x="239809" y="1357836"/>
                  <a:pt x="170196" y="1225788"/>
                  <a:pt x="0" y="984013"/>
                </a:cubicBezTo>
                <a:close/>
              </a:path>
            </a:pathLst>
          </a:custGeom>
          <a:noFill/>
          <a:ln cap="flat" cmpd="sng" w="25400">
            <a:solidFill>
              <a:srgbClr val="FFCC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5865520" y="2278035"/>
            <a:ext cx="2783344" cy="2301929"/>
          </a:xfrm>
          <a:custGeom>
            <a:rect b="b" l="l" r="r" t="t"/>
            <a:pathLst>
              <a:path extrusionOk="0" h="2157099" w="2783344">
                <a:moveTo>
                  <a:pt x="0" y="248362"/>
                </a:moveTo>
                <a:lnTo>
                  <a:pt x="1339744" y="0"/>
                </a:lnTo>
                <a:cubicBezTo>
                  <a:pt x="1622028" y="101321"/>
                  <a:pt x="1694098" y="483255"/>
                  <a:pt x="1931449" y="773995"/>
                </a:cubicBezTo>
                <a:cubicBezTo>
                  <a:pt x="2168800" y="1064735"/>
                  <a:pt x="2912610" y="1527638"/>
                  <a:pt x="2763848" y="1744439"/>
                </a:cubicBezTo>
                <a:lnTo>
                  <a:pt x="801133" y="2157099"/>
                </a:lnTo>
                <a:lnTo>
                  <a:pt x="0" y="248362"/>
                </a:lnTo>
                <a:close/>
              </a:path>
            </a:pathLst>
          </a:custGeom>
          <a:noFill/>
          <a:ln cap="flat" cmpd="sng" w="25400">
            <a:solidFill>
              <a:srgbClr val="FFCC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4948233" y="2278035"/>
            <a:ext cx="1235534" cy="2800350"/>
          </a:xfrm>
          <a:custGeom>
            <a:rect b="b" l="l" r="r" t="t"/>
            <a:pathLst>
              <a:path extrusionOk="0" h="3028859" w="1235534">
                <a:moveTo>
                  <a:pt x="0" y="77303"/>
                </a:moveTo>
                <a:lnTo>
                  <a:pt x="530659" y="3028859"/>
                </a:lnTo>
                <a:cubicBezTo>
                  <a:pt x="879409" y="2943023"/>
                  <a:pt x="722192" y="2946433"/>
                  <a:pt x="1235534" y="2888029"/>
                </a:cubicBezTo>
                <a:lnTo>
                  <a:pt x="437917" y="0"/>
                </a:lnTo>
                <a:lnTo>
                  <a:pt x="0" y="77303"/>
                </a:lnTo>
                <a:close/>
              </a:path>
            </a:pathLst>
          </a:custGeom>
          <a:noFill/>
          <a:ln cap="flat" cmpd="sng" w="25400">
            <a:solidFill>
              <a:srgbClr val="FFCC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"/>
          <p:cNvSpPr/>
          <p:nvPr/>
        </p:nvSpPr>
        <p:spPr>
          <a:xfrm>
            <a:off x="0" y="-2125"/>
            <a:ext cx="12206700" cy="6857700"/>
          </a:xfrm>
          <a:prstGeom prst="rect">
            <a:avLst/>
          </a:prstGeom>
          <a:solidFill>
            <a:srgbClr val="E403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8"/>
          <p:cNvSpPr txBox="1"/>
          <p:nvPr/>
        </p:nvSpPr>
        <p:spPr>
          <a:xfrm>
            <a:off x="2731500" y="2734569"/>
            <a:ext cx="6729000" cy="11079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s-ES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b="1" i="0" sz="6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Google Shape;551;p8" title="asp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05044" y="211299"/>
            <a:ext cx="637302" cy="5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5_Simple Light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50328A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Office Theme">
  <a:themeElements>
    <a:clrScheme name="Office 2013 -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2024-03-05T21:50:54Z</dcterms:created>
  <dc:creator>VERONICA MARIA GUTIERREZ USTARIZ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0x010100327E69BCCB5D8044B6E160DAC7625E6C</vt:lpwstr>
  </property>
</Properties>
</file>