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7"/>
  </p:notesMasterIdLst>
  <p:sldIdLst>
    <p:sldId id="256" r:id="rId2"/>
    <p:sldId id="257" r:id="rId3"/>
    <p:sldId id="258" r:id="rId4"/>
    <p:sldId id="271" r:id="rId5"/>
    <p:sldId id="269" r:id="rId6"/>
  </p:sldIdLst>
  <p:sldSz cx="24384000" cy="13716000"/>
  <p:notesSz cx="6858000" cy="9144000"/>
  <p:embeddedFontLst>
    <p:embeddedFont>
      <p:font typeface="Arial Black" panose="020B0A04020102020204" pitchFamily="34" charset="0"/>
      <p:regular r:id="rId8"/>
      <p:bold r:id="rId9"/>
    </p:embeddedFont>
    <p:embeddedFont>
      <p:font typeface="Merriweather Sans" panose="020B0604020202020204" charset="0"/>
      <p:regular r:id="rId10"/>
      <p:bold r:id="rId11"/>
      <p:italic r:id="rId12"/>
      <p:boldItalic r:id="rId13"/>
    </p:embeddedFont>
    <p:embeddedFont>
      <p:font typeface="Trebuchet MS" panose="020B0603020202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48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9D164A-4DB6-421B-9012-E8E817E77251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2973DAF-164B-4154-9596-73A1E1771AC5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CO" dirty="0"/>
            <a:t>SDM</a:t>
          </a:r>
        </a:p>
      </dgm:t>
    </dgm:pt>
    <dgm:pt modelId="{454F420E-84A8-4AD3-A132-1117C2B936FF}" type="parTrans" cxnId="{B6517F3D-D774-4551-A2B1-30FEA5DEC317}">
      <dgm:prSet/>
      <dgm:spPr/>
      <dgm:t>
        <a:bodyPr/>
        <a:lstStyle/>
        <a:p>
          <a:endParaRPr lang="es-CO"/>
        </a:p>
      </dgm:t>
    </dgm:pt>
    <dgm:pt modelId="{34849C8B-3D5A-4FE1-AF46-996104E10E49}" type="sibTrans" cxnId="{B6517F3D-D774-4551-A2B1-30FEA5DEC317}">
      <dgm:prSet/>
      <dgm:spPr/>
      <dgm:t>
        <a:bodyPr/>
        <a:lstStyle/>
        <a:p>
          <a:endParaRPr lang="es-CO"/>
        </a:p>
      </dgm:t>
    </dgm:pt>
    <dgm:pt modelId="{663F08A6-B63C-4F7F-945B-60320A9FE6FE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CO" dirty="0"/>
            <a:t>IDU</a:t>
          </a:r>
        </a:p>
      </dgm:t>
    </dgm:pt>
    <dgm:pt modelId="{ED74859E-E571-41FF-B3EF-5F4D76C3DBAA}" type="parTrans" cxnId="{F9D5D9AE-5BF1-4949-8444-1192E0545858}">
      <dgm:prSet/>
      <dgm:spPr/>
      <dgm:t>
        <a:bodyPr/>
        <a:lstStyle/>
        <a:p>
          <a:endParaRPr lang="es-CO"/>
        </a:p>
      </dgm:t>
    </dgm:pt>
    <dgm:pt modelId="{41D6A690-C840-4EDA-993E-1A36E12309FB}" type="sibTrans" cxnId="{F9D5D9AE-5BF1-4949-8444-1192E0545858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es-CO"/>
        </a:p>
      </dgm:t>
    </dgm:pt>
    <dgm:pt modelId="{5E3BA7E5-C362-466E-8D35-9AA6E0093B44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CO" dirty="0"/>
            <a:t>EMB</a:t>
          </a:r>
        </a:p>
      </dgm:t>
    </dgm:pt>
    <dgm:pt modelId="{4ADC733E-9FD8-45EF-87DE-7BE8DE93967F}" type="parTrans" cxnId="{C79BDAA2-C5DB-4461-B185-4CB21383C04C}">
      <dgm:prSet/>
      <dgm:spPr/>
      <dgm:t>
        <a:bodyPr/>
        <a:lstStyle/>
        <a:p>
          <a:endParaRPr lang="es-CO"/>
        </a:p>
      </dgm:t>
    </dgm:pt>
    <dgm:pt modelId="{E8D49599-9F5E-44B1-85E4-AAD5CE567B0F}" type="sibTrans" cxnId="{C79BDAA2-C5DB-4461-B185-4CB21383C04C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es-CO"/>
        </a:p>
      </dgm:t>
    </dgm:pt>
    <dgm:pt modelId="{7B92F300-D812-45AF-98DB-C7C1F1FF9E96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CO" dirty="0"/>
            <a:t>TMSA</a:t>
          </a:r>
        </a:p>
      </dgm:t>
    </dgm:pt>
    <dgm:pt modelId="{715DFF62-2B18-4C85-AFE0-2DC7A5C90930}" type="parTrans" cxnId="{1B7CC708-4EA8-47CB-BC80-011D5B2D0A5C}">
      <dgm:prSet/>
      <dgm:spPr/>
      <dgm:t>
        <a:bodyPr/>
        <a:lstStyle/>
        <a:p>
          <a:endParaRPr lang="es-CO"/>
        </a:p>
      </dgm:t>
    </dgm:pt>
    <dgm:pt modelId="{E8125368-C0FA-490F-8F3A-0D46412B34F1}" type="sibTrans" cxnId="{1B7CC708-4EA8-47CB-BC80-011D5B2D0A5C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es-CO"/>
        </a:p>
      </dgm:t>
    </dgm:pt>
    <dgm:pt modelId="{62904F0B-F4D5-44D3-A656-237FABD7B2B1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CO" dirty="0"/>
            <a:t>UMV</a:t>
          </a:r>
        </a:p>
      </dgm:t>
    </dgm:pt>
    <dgm:pt modelId="{038AF7D5-0AD3-4241-A871-22C46CFF1363}" type="parTrans" cxnId="{8315A329-15BE-49FC-98A6-22E7D3D7B4AF}">
      <dgm:prSet/>
      <dgm:spPr/>
      <dgm:t>
        <a:bodyPr/>
        <a:lstStyle/>
        <a:p>
          <a:endParaRPr lang="es-CO"/>
        </a:p>
      </dgm:t>
    </dgm:pt>
    <dgm:pt modelId="{194D3DA6-564A-4C4B-839C-9819C4576DE3}" type="sibTrans" cxnId="{8315A329-15BE-49FC-98A6-22E7D3D7B4AF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es-CO"/>
        </a:p>
      </dgm:t>
    </dgm:pt>
    <dgm:pt modelId="{C9E7307F-5D88-4ABD-AFCD-6AAE2C2C3B0A}" type="pres">
      <dgm:prSet presAssocID="{319D164A-4DB6-421B-9012-E8E817E7725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6CAC4C5-F623-412D-A139-CA7E09008D81}" type="pres">
      <dgm:prSet presAssocID="{B2973DAF-164B-4154-9596-73A1E1771AC5}" presName="centerShape" presStyleLbl="node0" presStyleIdx="0" presStyleCnt="1"/>
      <dgm:spPr/>
    </dgm:pt>
    <dgm:pt modelId="{E758C4B5-5529-4E66-A45B-E003FF06287C}" type="pres">
      <dgm:prSet presAssocID="{663F08A6-B63C-4F7F-945B-60320A9FE6FE}" presName="node" presStyleLbl="node1" presStyleIdx="0" presStyleCnt="4">
        <dgm:presLayoutVars>
          <dgm:bulletEnabled val="1"/>
        </dgm:presLayoutVars>
      </dgm:prSet>
      <dgm:spPr/>
    </dgm:pt>
    <dgm:pt modelId="{ECAF82F0-769C-4B35-8515-654FA3E21748}" type="pres">
      <dgm:prSet presAssocID="{663F08A6-B63C-4F7F-945B-60320A9FE6FE}" presName="dummy" presStyleCnt="0"/>
      <dgm:spPr/>
    </dgm:pt>
    <dgm:pt modelId="{25C94915-92A9-46FC-9983-DEDA79435BD4}" type="pres">
      <dgm:prSet presAssocID="{41D6A690-C840-4EDA-993E-1A36E12309FB}" presName="sibTrans" presStyleLbl="sibTrans2D1" presStyleIdx="0" presStyleCnt="4"/>
      <dgm:spPr/>
    </dgm:pt>
    <dgm:pt modelId="{6740B7EC-2765-48C1-B45E-71942D36E154}" type="pres">
      <dgm:prSet presAssocID="{5E3BA7E5-C362-466E-8D35-9AA6E0093B44}" presName="node" presStyleLbl="node1" presStyleIdx="1" presStyleCnt="4">
        <dgm:presLayoutVars>
          <dgm:bulletEnabled val="1"/>
        </dgm:presLayoutVars>
      </dgm:prSet>
      <dgm:spPr/>
    </dgm:pt>
    <dgm:pt modelId="{D6242B08-0899-4E54-802D-93A8D8740731}" type="pres">
      <dgm:prSet presAssocID="{5E3BA7E5-C362-466E-8D35-9AA6E0093B44}" presName="dummy" presStyleCnt="0"/>
      <dgm:spPr/>
    </dgm:pt>
    <dgm:pt modelId="{2A0B748E-8A1A-47AF-9380-7057F1A22CA7}" type="pres">
      <dgm:prSet presAssocID="{E8D49599-9F5E-44B1-85E4-AAD5CE567B0F}" presName="sibTrans" presStyleLbl="sibTrans2D1" presStyleIdx="1" presStyleCnt="4"/>
      <dgm:spPr/>
    </dgm:pt>
    <dgm:pt modelId="{F744C1A5-F128-4108-835D-B5E6149691B0}" type="pres">
      <dgm:prSet presAssocID="{7B92F300-D812-45AF-98DB-C7C1F1FF9E96}" presName="node" presStyleLbl="node1" presStyleIdx="2" presStyleCnt="4">
        <dgm:presLayoutVars>
          <dgm:bulletEnabled val="1"/>
        </dgm:presLayoutVars>
      </dgm:prSet>
      <dgm:spPr/>
    </dgm:pt>
    <dgm:pt modelId="{BD1486AA-6153-491B-88E7-AF6115B7ED42}" type="pres">
      <dgm:prSet presAssocID="{7B92F300-D812-45AF-98DB-C7C1F1FF9E96}" presName="dummy" presStyleCnt="0"/>
      <dgm:spPr/>
    </dgm:pt>
    <dgm:pt modelId="{C2BD2BA2-9B8B-459F-9EB3-D4FE2DB03D0B}" type="pres">
      <dgm:prSet presAssocID="{E8125368-C0FA-490F-8F3A-0D46412B34F1}" presName="sibTrans" presStyleLbl="sibTrans2D1" presStyleIdx="2" presStyleCnt="4"/>
      <dgm:spPr/>
    </dgm:pt>
    <dgm:pt modelId="{8D2DB19F-6059-4C55-B5F0-7EFD071B3F5C}" type="pres">
      <dgm:prSet presAssocID="{62904F0B-F4D5-44D3-A656-237FABD7B2B1}" presName="node" presStyleLbl="node1" presStyleIdx="3" presStyleCnt="4" custRadScaleRad="101891" custRadScaleInc="0">
        <dgm:presLayoutVars>
          <dgm:bulletEnabled val="1"/>
        </dgm:presLayoutVars>
      </dgm:prSet>
      <dgm:spPr/>
    </dgm:pt>
    <dgm:pt modelId="{3B989A24-4EE7-4091-9DE9-09E52895AD13}" type="pres">
      <dgm:prSet presAssocID="{62904F0B-F4D5-44D3-A656-237FABD7B2B1}" presName="dummy" presStyleCnt="0"/>
      <dgm:spPr/>
    </dgm:pt>
    <dgm:pt modelId="{C0780001-5BB0-4334-99E0-0E0C2F658A9C}" type="pres">
      <dgm:prSet presAssocID="{194D3DA6-564A-4C4B-839C-9819C4576DE3}" presName="sibTrans" presStyleLbl="sibTrans2D1" presStyleIdx="3" presStyleCnt="4"/>
      <dgm:spPr/>
    </dgm:pt>
  </dgm:ptLst>
  <dgm:cxnLst>
    <dgm:cxn modelId="{1B7CC708-4EA8-47CB-BC80-011D5B2D0A5C}" srcId="{B2973DAF-164B-4154-9596-73A1E1771AC5}" destId="{7B92F300-D812-45AF-98DB-C7C1F1FF9E96}" srcOrd="2" destOrd="0" parTransId="{715DFF62-2B18-4C85-AFE0-2DC7A5C90930}" sibTransId="{E8125368-C0FA-490F-8F3A-0D46412B34F1}"/>
    <dgm:cxn modelId="{8315A329-15BE-49FC-98A6-22E7D3D7B4AF}" srcId="{B2973DAF-164B-4154-9596-73A1E1771AC5}" destId="{62904F0B-F4D5-44D3-A656-237FABD7B2B1}" srcOrd="3" destOrd="0" parTransId="{038AF7D5-0AD3-4241-A871-22C46CFF1363}" sibTransId="{194D3DA6-564A-4C4B-839C-9819C4576DE3}"/>
    <dgm:cxn modelId="{07FA2836-35E7-4CE8-B319-AD48EDB324B0}" type="presOf" srcId="{194D3DA6-564A-4C4B-839C-9819C4576DE3}" destId="{C0780001-5BB0-4334-99E0-0E0C2F658A9C}" srcOrd="0" destOrd="0" presId="urn:microsoft.com/office/officeart/2005/8/layout/radial6"/>
    <dgm:cxn modelId="{B6517F3D-D774-4551-A2B1-30FEA5DEC317}" srcId="{319D164A-4DB6-421B-9012-E8E817E77251}" destId="{B2973DAF-164B-4154-9596-73A1E1771AC5}" srcOrd="0" destOrd="0" parTransId="{454F420E-84A8-4AD3-A132-1117C2B936FF}" sibTransId="{34849C8B-3D5A-4FE1-AF46-996104E10E49}"/>
    <dgm:cxn modelId="{283C175D-157D-42B4-BD25-C6E820AB5672}" type="presOf" srcId="{41D6A690-C840-4EDA-993E-1A36E12309FB}" destId="{25C94915-92A9-46FC-9983-DEDA79435BD4}" srcOrd="0" destOrd="0" presId="urn:microsoft.com/office/officeart/2005/8/layout/radial6"/>
    <dgm:cxn modelId="{1061296B-BCAC-4782-BB69-5E9FD44CE630}" type="presOf" srcId="{319D164A-4DB6-421B-9012-E8E817E77251}" destId="{C9E7307F-5D88-4ABD-AFCD-6AAE2C2C3B0A}" srcOrd="0" destOrd="0" presId="urn:microsoft.com/office/officeart/2005/8/layout/radial6"/>
    <dgm:cxn modelId="{63C30153-1D4D-455C-8725-CB2B6F02998E}" type="presOf" srcId="{B2973DAF-164B-4154-9596-73A1E1771AC5}" destId="{F6CAC4C5-F623-412D-A139-CA7E09008D81}" srcOrd="0" destOrd="0" presId="urn:microsoft.com/office/officeart/2005/8/layout/radial6"/>
    <dgm:cxn modelId="{DAEAC79F-32E5-492B-85F0-83853241F8A2}" type="presOf" srcId="{E8D49599-9F5E-44B1-85E4-AAD5CE567B0F}" destId="{2A0B748E-8A1A-47AF-9380-7057F1A22CA7}" srcOrd="0" destOrd="0" presId="urn:microsoft.com/office/officeart/2005/8/layout/radial6"/>
    <dgm:cxn modelId="{C79BDAA2-C5DB-4461-B185-4CB21383C04C}" srcId="{B2973DAF-164B-4154-9596-73A1E1771AC5}" destId="{5E3BA7E5-C362-466E-8D35-9AA6E0093B44}" srcOrd="1" destOrd="0" parTransId="{4ADC733E-9FD8-45EF-87DE-7BE8DE93967F}" sibTransId="{E8D49599-9F5E-44B1-85E4-AAD5CE567B0F}"/>
    <dgm:cxn modelId="{F9D5D9AE-5BF1-4949-8444-1192E0545858}" srcId="{B2973DAF-164B-4154-9596-73A1E1771AC5}" destId="{663F08A6-B63C-4F7F-945B-60320A9FE6FE}" srcOrd="0" destOrd="0" parTransId="{ED74859E-E571-41FF-B3EF-5F4D76C3DBAA}" sibTransId="{41D6A690-C840-4EDA-993E-1A36E12309FB}"/>
    <dgm:cxn modelId="{F56225B8-E7F2-43CB-9963-FCDDDD612A32}" type="presOf" srcId="{663F08A6-B63C-4F7F-945B-60320A9FE6FE}" destId="{E758C4B5-5529-4E66-A45B-E003FF06287C}" srcOrd="0" destOrd="0" presId="urn:microsoft.com/office/officeart/2005/8/layout/radial6"/>
    <dgm:cxn modelId="{68EA09CD-AAF1-4058-8DA2-B268E4728619}" type="presOf" srcId="{7B92F300-D812-45AF-98DB-C7C1F1FF9E96}" destId="{F744C1A5-F128-4108-835D-B5E6149691B0}" srcOrd="0" destOrd="0" presId="urn:microsoft.com/office/officeart/2005/8/layout/radial6"/>
    <dgm:cxn modelId="{B6EED1DE-6B5D-479B-B034-EBB82F7B0852}" type="presOf" srcId="{E8125368-C0FA-490F-8F3A-0D46412B34F1}" destId="{C2BD2BA2-9B8B-459F-9EB3-D4FE2DB03D0B}" srcOrd="0" destOrd="0" presId="urn:microsoft.com/office/officeart/2005/8/layout/radial6"/>
    <dgm:cxn modelId="{DD0F2ADF-188A-4661-848D-A8A0B4DABBC3}" type="presOf" srcId="{5E3BA7E5-C362-466E-8D35-9AA6E0093B44}" destId="{6740B7EC-2765-48C1-B45E-71942D36E154}" srcOrd="0" destOrd="0" presId="urn:microsoft.com/office/officeart/2005/8/layout/radial6"/>
    <dgm:cxn modelId="{646579E0-626B-4DC7-9379-B64C54F2AF69}" type="presOf" srcId="{62904F0B-F4D5-44D3-A656-237FABD7B2B1}" destId="{8D2DB19F-6059-4C55-B5F0-7EFD071B3F5C}" srcOrd="0" destOrd="0" presId="urn:microsoft.com/office/officeart/2005/8/layout/radial6"/>
    <dgm:cxn modelId="{585FCE7E-F6F2-490D-8831-C6ABC41FBFC1}" type="presParOf" srcId="{C9E7307F-5D88-4ABD-AFCD-6AAE2C2C3B0A}" destId="{F6CAC4C5-F623-412D-A139-CA7E09008D81}" srcOrd="0" destOrd="0" presId="urn:microsoft.com/office/officeart/2005/8/layout/radial6"/>
    <dgm:cxn modelId="{DCE85F81-C3F5-41F6-9FFE-25722082A0A1}" type="presParOf" srcId="{C9E7307F-5D88-4ABD-AFCD-6AAE2C2C3B0A}" destId="{E758C4B5-5529-4E66-A45B-E003FF06287C}" srcOrd="1" destOrd="0" presId="urn:microsoft.com/office/officeart/2005/8/layout/radial6"/>
    <dgm:cxn modelId="{C76BAA1E-FF08-470B-868B-E513E112EA14}" type="presParOf" srcId="{C9E7307F-5D88-4ABD-AFCD-6AAE2C2C3B0A}" destId="{ECAF82F0-769C-4B35-8515-654FA3E21748}" srcOrd="2" destOrd="0" presId="urn:microsoft.com/office/officeart/2005/8/layout/radial6"/>
    <dgm:cxn modelId="{FBBD5560-85C7-4D36-B201-41DCA920B4E7}" type="presParOf" srcId="{C9E7307F-5D88-4ABD-AFCD-6AAE2C2C3B0A}" destId="{25C94915-92A9-46FC-9983-DEDA79435BD4}" srcOrd="3" destOrd="0" presId="urn:microsoft.com/office/officeart/2005/8/layout/radial6"/>
    <dgm:cxn modelId="{45AE9ABD-BD60-41CA-A4A1-D65C3124F2A3}" type="presParOf" srcId="{C9E7307F-5D88-4ABD-AFCD-6AAE2C2C3B0A}" destId="{6740B7EC-2765-48C1-B45E-71942D36E154}" srcOrd="4" destOrd="0" presId="urn:microsoft.com/office/officeart/2005/8/layout/radial6"/>
    <dgm:cxn modelId="{A9802031-C1B4-4B9C-A58E-98BCAD48551B}" type="presParOf" srcId="{C9E7307F-5D88-4ABD-AFCD-6AAE2C2C3B0A}" destId="{D6242B08-0899-4E54-802D-93A8D8740731}" srcOrd="5" destOrd="0" presId="urn:microsoft.com/office/officeart/2005/8/layout/radial6"/>
    <dgm:cxn modelId="{D45D105D-1F25-44C6-BE98-6A529234534E}" type="presParOf" srcId="{C9E7307F-5D88-4ABD-AFCD-6AAE2C2C3B0A}" destId="{2A0B748E-8A1A-47AF-9380-7057F1A22CA7}" srcOrd="6" destOrd="0" presId="urn:microsoft.com/office/officeart/2005/8/layout/radial6"/>
    <dgm:cxn modelId="{4DC1557C-8836-4D29-80DB-6473666F7D51}" type="presParOf" srcId="{C9E7307F-5D88-4ABD-AFCD-6AAE2C2C3B0A}" destId="{F744C1A5-F128-4108-835D-B5E6149691B0}" srcOrd="7" destOrd="0" presId="urn:microsoft.com/office/officeart/2005/8/layout/radial6"/>
    <dgm:cxn modelId="{B28D2D87-454E-4F9F-878C-23F77F3E0465}" type="presParOf" srcId="{C9E7307F-5D88-4ABD-AFCD-6AAE2C2C3B0A}" destId="{BD1486AA-6153-491B-88E7-AF6115B7ED42}" srcOrd="8" destOrd="0" presId="urn:microsoft.com/office/officeart/2005/8/layout/radial6"/>
    <dgm:cxn modelId="{AAE42AD6-A39C-48C5-B005-B770CCFB487A}" type="presParOf" srcId="{C9E7307F-5D88-4ABD-AFCD-6AAE2C2C3B0A}" destId="{C2BD2BA2-9B8B-459F-9EB3-D4FE2DB03D0B}" srcOrd="9" destOrd="0" presId="urn:microsoft.com/office/officeart/2005/8/layout/radial6"/>
    <dgm:cxn modelId="{8840F480-15F3-4759-B07B-C6E5E82938CA}" type="presParOf" srcId="{C9E7307F-5D88-4ABD-AFCD-6AAE2C2C3B0A}" destId="{8D2DB19F-6059-4C55-B5F0-7EFD071B3F5C}" srcOrd="10" destOrd="0" presId="urn:microsoft.com/office/officeart/2005/8/layout/radial6"/>
    <dgm:cxn modelId="{24BFA27A-EB53-4778-9917-9E884126F27A}" type="presParOf" srcId="{C9E7307F-5D88-4ABD-AFCD-6AAE2C2C3B0A}" destId="{3B989A24-4EE7-4091-9DE9-09E52895AD13}" srcOrd="11" destOrd="0" presId="urn:microsoft.com/office/officeart/2005/8/layout/radial6"/>
    <dgm:cxn modelId="{C4BA4F5C-1062-4C33-B1C8-A0F476436AD3}" type="presParOf" srcId="{C9E7307F-5D88-4ABD-AFCD-6AAE2C2C3B0A}" destId="{C0780001-5BB0-4334-99E0-0E0C2F658A9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80001-5BB0-4334-99E0-0E0C2F658A9C}">
      <dsp:nvSpPr>
        <dsp:cNvPr id="0" name=""/>
        <dsp:cNvSpPr/>
      </dsp:nvSpPr>
      <dsp:spPr>
        <a:xfrm>
          <a:off x="3883787" y="1250700"/>
          <a:ext cx="8334476" cy="8334476"/>
        </a:xfrm>
        <a:prstGeom prst="blockArc">
          <a:avLst>
            <a:gd name="adj1" fmla="val 10799385"/>
            <a:gd name="adj2" fmla="val 16265012"/>
            <a:gd name="adj3" fmla="val 4642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D2BA2-9B8B-459F-9EB3-D4FE2DB03D0B}">
      <dsp:nvSpPr>
        <dsp:cNvPr id="0" name=""/>
        <dsp:cNvSpPr/>
      </dsp:nvSpPr>
      <dsp:spPr>
        <a:xfrm>
          <a:off x="3883787" y="1252155"/>
          <a:ext cx="8334476" cy="8334476"/>
        </a:xfrm>
        <a:prstGeom prst="blockArc">
          <a:avLst>
            <a:gd name="adj1" fmla="val 5334988"/>
            <a:gd name="adj2" fmla="val 10800615"/>
            <a:gd name="adj3" fmla="val 4642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0B748E-8A1A-47AF-9380-7057F1A22CA7}">
      <dsp:nvSpPr>
        <dsp:cNvPr id="0" name=""/>
        <dsp:cNvSpPr/>
      </dsp:nvSpPr>
      <dsp:spPr>
        <a:xfrm>
          <a:off x="3960761" y="1251428"/>
          <a:ext cx="8334476" cy="8334476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94915-92A9-46FC-9983-DEDA79435BD4}">
      <dsp:nvSpPr>
        <dsp:cNvPr id="0" name=""/>
        <dsp:cNvSpPr/>
      </dsp:nvSpPr>
      <dsp:spPr>
        <a:xfrm>
          <a:off x="3960761" y="1251428"/>
          <a:ext cx="8334476" cy="8334476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CAC4C5-F623-412D-A139-CA7E09008D81}">
      <dsp:nvSpPr>
        <dsp:cNvPr id="0" name=""/>
        <dsp:cNvSpPr/>
      </dsp:nvSpPr>
      <dsp:spPr>
        <a:xfrm>
          <a:off x="6209109" y="3499775"/>
          <a:ext cx="3837781" cy="3837781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6500" kern="1200" dirty="0"/>
            <a:t>SDM</a:t>
          </a:r>
        </a:p>
      </dsp:txBody>
      <dsp:txXfrm>
        <a:off x="6771139" y="4061805"/>
        <a:ext cx="2713721" cy="2713721"/>
      </dsp:txXfrm>
    </dsp:sp>
    <dsp:sp modelId="{E758C4B5-5529-4E66-A45B-E003FF06287C}">
      <dsp:nvSpPr>
        <dsp:cNvPr id="0" name=""/>
        <dsp:cNvSpPr/>
      </dsp:nvSpPr>
      <dsp:spPr>
        <a:xfrm>
          <a:off x="6784776" y="4916"/>
          <a:ext cx="2686446" cy="2686446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5000" kern="1200" dirty="0"/>
            <a:t>IDU</a:t>
          </a:r>
        </a:p>
      </dsp:txBody>
      <dsp:txXfrm>
        <a:off x="7178197" y="398337"/>
        <a:ext cx="1899604" cy="1899604"/>
      </dsp:txXfrm>
    </dsp:sp>
    <dsp:sp modelId="{6740B7EC-2765-48C1-B45E-71942D36E154}">
      <dsp:nvSpPr>
        <dsp:cNvPr id="0" name=""/>
        <dsp:cNvSpPr/>
      </dsp:nvSpPr>
      <dsp:spPr>
        <a:xfrm>
          <a:off x="10855302" y="4075443"/>
          <a:ext cx="2686446" cy="2686446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5000" kern="1200" dirty="0"/>
            <a:t>EMB</a:t>
          </a:r>
        </a:p>
      </dsp:txBody>
      <dsp:txXfrm>
        <a:off x="11248723" y="4468864"/>
        <a:ext cx="1899604" cy="1899604"/>
      </dsp:txXfrm>
    </dsp:sp>
    <dsp:sp modelId="{F744C1A5-F128-4108-835D-B5E6149691B0}">
      <dsp:nvSpPr>
        <dsp:cNvPr id="0" name=""/>
        <dsp:cNvSpPr/>
      </dsp:nvSpPr>
      <dsp:spPr>
        <a:xfrm>
          <a:off x="6784776" y="8145969"/>
          <a:ext cx="2686446" cy="2686446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5000" kern="1200" dirty="0"/>
            <a:t>TMSA</a:t>
          </a:r>
        </a:p>
      </dsp:txBody>
      <dsp:txXfrm>
        <a:off x="7178197" y="8539390"/>
        <a:ext cx="1899604" cy="1899604"/>
      </dsp:txXfrm>
    </dsp:sp>
    <dsp:sp modelId="{8D2DB19F-6059-4C55-B5F0-7EFD071B3F5C}">
      <dsp:nvSpPr>
        <dsp:cNvPr id="0" name=""/>
        <dsp:cNvSpPr/>
      </dsp:nvSpPr>
      <dsp:spPr>
        <a:xfrm>
          <a:off x="2637276" y="4075443"/>
          <a:ext cx="2686446" cy="2686446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5000" kern="1200" dirty="0"/>
            <a:t>UMV</a:t>
          </a:r>
        </a:p>
      </dsp:txBody>
      <dsp:txXfrm>
        <a:off x="3030697" y="4468864"/>
        <a:ext cx="1899604" cy="1899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9e46d841f6_2_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9e46d841f6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7566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Diapositiva de título">
  <p:cSld name="4_Diapositiva de título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2"/>
          <p:cNvGrpSpPr/>
          <p:nvPr/>
        </p:nvGrpSpPr>
        <p:grpSpPr>
          <a:xfrm>
            <a:off x="-1" y="0"/>
            <a:ext cx="24384003" cy="13716000"/>
            <a:chOff x="169162" y="148253"/>
            <a:chExt cx="12192000" cy="6858000"/>
          </a:xfrm>
        </p:grpSpPr>
        <p:pic>
          <p:nvPicPr>
            <p:cNvPr id="14" name="Google Shape;14;p2" descr="Imagen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52984" y="1094894"/>
              <a:ext cx="8408178" cy="59113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 descr="Imagen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9162" y="148253"/>
              <a:ext cx="1888441" cy="27329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Google Shape;16;p2"/>
          <p:cNvSpPr/>
          <p:nvPr/>
        </p:nvSpPr>
        <p:spPr>
          <a:xfrm>
            <a:off x="-731527" y="7309816"/>
            <a:ext cx="13116290" cy="1028692"/>
          </a:xfrm>
          <a:prstGeom prst="rect">
            <a:avLst/>
          </a:prstGeom>
          <a:solidFill>
            <a:srgbClr val="B5D949"/>
          </a:solidFill>
          <a:ln w="508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10000"/>
              <a:buFont typeface="Trebuchet MS"/>
              <a:buNone/>
            </a:pPr>
            <a:endParaRPr sz="100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1376515" y="7478286"/>
            <a:ext cx="10815486" cy="69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18;p2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89554" y="6109320"/>
            <a:ext cx="4555076" cy="2314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ágen panorámica">
  <p:cSld name="Imágen panorámica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1" descr="Image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53855" y="12052444"/>
            <a:ext cx="3420607" cy="1037307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1"/>
          <p:cNvSpPr/>
          <p:nvPr/>
        </p:nvSpPr>
        <p:spPr>
          <a:xfrm>
            <a:off x="884908" y="12338168"/>
            <a:ext cx="5295628" cy="6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Black"/>
              <a:buNone/>
            </a:pPr>
            <a:r>
              <a:rPr lang="es-CO" sz="1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#BOGOTÁNOSMUEVE</a:t>
            </a:r>
            <a:endParaRPr/>
          </a:p>
        </p:txBody>
      </p:sp>
      <p:pic>
        <p:nvPicPr>
          <p:cNvPr id="79" name="Google Shape;79;p11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35786" y="13202666"/>
            <a:ext cx="24941893" cy="111291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>
            <a:spLocks noGrp="1"/>
          </p:cNvSpPr>
          <p:nvPr>
            <p:ph type="pic" idx="2"/>
          </p:nvPr>
        </p:nvSpPr>
        <p:spPr>
          <a:xfrm>
            <a:off x="1364338" y="3889828"/>
            <a:ext cx="21655322" cy="6988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94E5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94E5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94E5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94E5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94E5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94E5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94E5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94E5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94E5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1364338" y="2146631"/>
            <a:ext cx="21655322" cy="1517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1364339" y="11103995"/>
            <a:ext cx="21655320" cy="107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3200"/>
              <a:buFont typeface="Arial"/>
              <a:buNone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3200"/>
              <a:buFont typeface="Arial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3200"/>
              <a:buFont typeface="Arial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3200"/>
              <a:buFont typeface="Arial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3200"/>
              <a:buFont typeface="Arial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19455148" y="12398772"/>
            <a:ext cx="534611" cy="528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olo el título">
  <p:cSld name="Solo el título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2" descr="Image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53855" y="12052444"/>
            <a:ext cx="3420607" cy="103730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2"/>
          <p:cNvSpPr/>
          <p:nvPr/>
        </p:nvSpPr>
        <p:spPr>
          <a:xfrm>
            <a:off x="884908" y="12338168"/>
            <a:ext cx="5295628" cy="6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Black"/>
              <a:buNone/>
            </a:pPr>
            <a:r>
              <a:rPr lang="es-CO" sz="1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#BOGOTÁNOSMUEVE</a:t>
            </a:r>
            <a:endParaRPr/>
          </a:p>
        </p:txBody>
      </p:sp>
      <p:pic>
        <p:nvPicPr>
          <p:cNvPr id="87" name="Google Shape;87;p12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35786" y="13202666"/>
            <a:ext cx="24941893" cy="111291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1383282" y="2041472"/>
            <a:ext cx="21614400" cy="120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19455148" y="12398772"/>
            <a:ext cx="534611" cy="528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olo el título sin HT">
  <p:cSld name="Solo el título sin H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3" descr="Image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53855" y="12052444"/>
            <a:ext cx="3420607" cy="1037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35786" y="13202666"/>
            <a:ext cx="24941893" cy="111291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1383282" y="2041472"/>
            <a:ext cx="21614400" cy="120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19455148" y="12398772"/>
            <a:ext cx="534611" cy="528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 blanco sin HT">
  <p:cSld name="En blanco sin H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 descr="Image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53855" y="12052444"/>
            <a:ext cx="3420607" cy="1037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35786" y="13202666"/>
            <a:ext cx="24941893" cy="111291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19455148" y="12398772"/>
            <a:ext cx="534611" cy="528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ido con título">
  <p:cSld name="Contenido con título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 descr="Image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53855" y="12052444"/>
            <a:ext cx="3420607" cy="103730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/>
          <p:nvPr/>
        </p:nvSpPr>
        <p:spPr>
          <a:xfrm>
            <a:off x="884908" y="12338168"/>
            <a:ext cx="5295628" cy="6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Black"/>
              <a:buNone/>
            </a:pPr>
            <a:r>
              <a:rPr lang="es-CO" sz="1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#BOGOTÁNOSMUEVE</a:t>
            </a:r>
            <a:endParaRPr/>
          </a:p>
        </p:txBody>
      </p:sp>
      <p:pic>
        <p:nvPicPr>
          <p:cNvPr id="102" name="Google Shape;102;p15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35786" y="13202666"/>
            <a:ext cx="24941893" cy="111291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1393371" y="4401456"/>
            <a:ext cx="8150678" cy="779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3200"/>
              <a:buFont typeface="Arial"/>
              <a:buNone/>
              <a:defRPr sz="3200"/>
            </a:lvl1pPr>
            <a:lvl2pPr marL="914400" lvl="1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1393372" y="2206895"/>
            <a:ext cx="8150678" cy="2187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2"/>
          </p:nvPr>
        </p:nvSpPr>
        <p:spPr>
          <a:xfrm>
            <a:off x="9875519" y="2206895"/>
            <a:ext cx="13115109" cy="998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sldNum" idx="12"/>
          </p:nvPr>
        </p:nvSpPr>
        <p:spPr>
          <a:xfrm>
            <a:off x="22669620" y="12981527"/>
            <a:ext cx="534611" cy="528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n con título">
  <p:cSld name="Imagen con título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6" descr="Image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53855" y="12052444"/>
            <a:ext cx="3420607" cy="103730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/>
          <p:nvPr/>
        </p:nvSpPr>
        <p:spPr>
          <a:xfrm>
            <a:off x="884908" y="12338168"/>
            <a:ext cx="5295628" cy="6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Black"/>
              <a:buNone/>
            </a:pPr>
            <a:r>
              <a:rPr lang="es-CO" sz="1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#BOGOTÁNOSMUEVE</a:t>
            </a:r>
            <a:endParaRPr/>
          </a:p>
        </p:txBody>
      </p:sp>
      <p:pic>
        <p:nvPicPr>
          <p:cNvPr id="110" name="Google Shape;110;p16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35786" y="13202666"/>
            <a:ext cx="24941893" cy="111291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>
            <a:spLocks noGrp="1"/>
          </p:cNvSpPr>
          <p:nvPr>
            <p:ph type="pic" idx="2"/>
          </p:nvPr>
        </p:nvSpPr>
        <p:spPr>
          <a:xfrm>
            <a:off x="10332380" y="1105507"/>
            <a:ext cx="12639649" cy="9980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94E5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94E5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94E5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94E5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94E5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94E5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94E5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94E5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94E5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1389296" y="1944914"/>
            <a:ext cx="8596535" cy="263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1389296" y="4579249"/>
            <a:ext cx="8596535" cy="7623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3200"/>
              <a:buFont typeface="Arial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3200"/>
              <a:buFont typeface="Arial"/>
              <a:buNone/>
              <a:defRPr sz="3200"/>
            </a:lvl2pPr>
            <a:lvl3pPr marL="1371600" lvl="2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3200"/>
              <a:buFont typeface="Arial"/>
              <a:buNone/>
              <a:defRPr sz="3200"/>
            </a:lvl3pPr>
            <a:lvl4pPr marL="1828800" lvl="3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3200"/>
              <a:buFont typeface="Arial"/>
              <a:buNone/>
              <a:defRPr sz="3200"/>
            </a:lvl4pPr>
            <a:lvl5pPr marL="2286000" lvl="4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3200"/>
              <a:buFont typeface="Arial"/>
              <a:buNone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sldNum" idx="12"/>
          </p:nvPr>
        </p:nvSpPr>
        <p:spPr>
          <a:xfrm>
            <a:off x="19455148" y="12398772"/>
            <a:ext cx="534611" cy="528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y texto vertical">
  <p:cSld name="Título y texto vertical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7" descr="Image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53855" y="12052444"/>
            <a:ext cx="3420607" cy="103730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/>
          <p:nvPr/>
        </p:nvSpPr>
        <p:spPr>
          <a:xfrm>
            <a:off x="884908" y="12338168"/>
            <a:ext cx="5295628" cy="6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Black"/>
              <a:buNone/>
            </a:pPr>
            <a:r>
              <a:rPr lang="es-CO" sz="1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#BOGOTÁNOSMUEVE</a:t>
            </a:r>
            <a:endParaRPr/>
          </a:p>
        </p:txBody>
      </p:sp>
      <p:pic>
        <p:nvPicPr>
          <p:cNvPr id="118" name="Google Shape;118;p17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35786" y="13202666"/>
            <a:ext cx="24941893" cy="111291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1383282" y="2041472"/>
            <a:ext cx="21614400" cy="120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body" idx="1"/>
          </p:nvPr>
        </p:nvSpPr>
        <p:spPr>
          <a:xfrm>
            <a:off x="1383282" y="3511360"/>
            <a:ext cx="21608365" cy="851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sldNum" idx="12"/>
          </p:nvPr>
        </p:nvSpPr>
        <p:spPr>
          <a:xfrm>
            <a:off x="19455148" y="12398772"/>
            <a:ext cx="534611" cy="528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vertical y texto">
  <p:cSld name="Título vertical y texto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 descr="Image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53855" y="12052444"/>
            <a:ext cx="3420607" cy="1037307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/>
          <p:nvPr/>
        </p:nvSpPr>
        <p:spPr>
          <a:xfrm>
            <a:off x="884908" y="12338168"/>
            <a:ext cx="5295628" cy="6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Black"/>
              <a:buNone/>
            </a:pPr>
            <a:r>
              <a:rPr lang="es-CO" sz="1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#BOGOTÁNOSMUEVE</a:t>
            </a:r>
            <a:endParaRPr/>
          </a:p>
        </p:txBody>
      </p:sp>
      <p:pic>
        <p:nvPicPr>
          <p:cNvPr id="125" name="Google Shape;125;p18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35786" y="13202666"/>
            <a:ext cx="24941893" cy="111291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17449800" y="2177139"/>
            <a:ext cx="5511800" cy="10014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body" idx="1"/>
          </p:nvPr>
        </p:nvSpPr>
        <p:spPr>
          <a:xfrm>
            <a:off x="1393372" y="2177141"/>
            <a:ext cx="15751628" cy="10014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sldNum" idx="12"/>
          </p:nvPr>
        </p:nvSpPr>
        <p:spPr>
          <a:xfrm>
            <a:off x="19455148" y="12398772"/>
            <a:ext cx="534611" cy="528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19455148" y="12398772"/>
            <a:ext cx="534611" cy="528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 descr="Image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53855" y="12052444"/>
            <a:ext cx="3420607" cy="103730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/>
          <p:nvPr/>
        </p:nvSpPr>
        <p:spPr>
          <a:xfrm>
            <a:off x="884908" y="12338168"/>
            <a:ext cx="5295628" cy="6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Black"/>
              <a:buNone/>
            </a:pPr>
            <a:r>
              <a:rPr lang="es-CO" sz="1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#BOGOTÁNOSMUEVE</a:t>
            </a:r>
            <a:endParaRPr/>
          </a:p>
        </p:txBody>
      </p:sp>
      <p:pic>
        <p:nvPicPr>
          <p:cNvPr id="22" name="Google Shape;22;p3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35786" y="13202666"/>
            <a:ext cx="24941893" cy="111291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048000" y="2738202"/>
            <a:ext cx="18288001" cy="4775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8000"/>
              <a:buFont typeface="Arial Black"/>
              <a:buNone/>
              <a:defRPr sz="8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3048000" y="7697551"/>
            <a:ext cx="18288001" cy="331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9455148" y="12398772"/>
            <a:ext cx="534611" cy="528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a de título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19455148" y="12398772"/>
            <a:ext cx="534611" cy="528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y objetos">
  <p:cSld name="Título y objeto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 descr="Image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53855" y="12052444"/>
            <a:ext cx="3420607" cy="103730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/>
          <p:nvPr/>
        </p:nvSpPr>
        <p:spPr>
          <a:xfrm>
            <a:off x="884908" y="12338168"/>
            <a:ext cx="5295628" cy="6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Black"/>
              <a:buNone/>
            </a:pPr>
            <a:r>
              <a:rPr lang="es-CO" sz="1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#BOGOTÁNOSMUEVE</a:t>
            </a:r>
            <a:endParaRPr/>
          </a:p>
        </p:txBody>
      </p:sp>
      <p:pic>
        <p:nvPicPr>
          <p:cNvPr id="31" name="Google Shape;31;p5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35786" y="13202666"/>
            <a:ext cx="24941893" cy="111291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1383282" y="2041472"/>
            <a:ext cx="21614400" cy="120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1383282" y="3511360"/>
            <a:ext cx="21608365" cy="5090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19455148" y="12398772"/>
            <a:ext cx="534611" cy="528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>
  <p:cSld name="Encabezado de secció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6" descr="Image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53855" y="12052444"/>
            <a:ext cx="3420607" cy="103730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/>
          <p:nvPr/>
        </p:nvSpPr>
        <p:spPr>
          <a:xfrm>
            <a:off x="884908" y="12338168"/>
            <a:ext cx="5295628" cy="6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Black"/>
              <a:buNone/>
            </a:pPr>
            <a:r>
              <a:rPr lang="es-CO" sz="1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#BOGOTÁNOSMUEVE</a:t>
            </a:r>
            <a:endParaRPr/>
          </a:p>
        </p:txBody>
      </p:sp>
      <p:pic>
        <p:nvPicPr>
          <p:cNvPr id="38" name="Google Shape;38;p6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35786" y="13202666"/>
            <a:ext cx="24941893" cy="111291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1663700" y="3419476"/>
            <a:ext cx="21031199" cy="570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8000"/>
              <a:buFont typeface="Arial Black"/>
              <a:buNone/>
              <a:defRPr sz="8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1663700" y="9178925"/>
            <a:ext cx="21031199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19455148" y="12398772"/>
            <a:ext cx="534611" cy="528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Encabezado de sección">
  <p:cSld name="1_Encabezado de secció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7" descr="Image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382984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/>
          <p:nvPr/>
        </p:nvSpPr>
        <p:spPr>
          <a:xfrm>
            <a:off x="3080631" y="6550029"/>
            <a:ext cx="5281546" cy="615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850" tIns="142850" rIns="142850" bIns="14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 Black"/>
              <a:buNone/>
            </a:pPr>
            <a:r>
              <a:rPr lang="es-CO" sz="18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#BOGOTÁNOSMUEVE</a:t>
            </a:r>
            <a:endParaRPr/>
          </a:p>
        </p:txBody>
      </p:sp>
      <p:sp>
        <p:nvSpPr>
          <p:cNvPr id="45" name="Google Shape;45;p7"/>
          <p:cNvSpPr/>
          <p:nvPr/>
        </p:nvSpPr>
        <p:spPr>
          <a:xfrm>
            <a:off x="12912000" y="6389999"/>
            <a:ext cx="11472003" cy="936001"/>
          </a:xfrm>
          <a:prstGeom prst="rect">
            <a:avLst/>
          </a:prstGeom>
          <a:solidFill>
            <a:srgbClr val="494E54"/>
          </a:solidFill>
          <a:ln w="508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endParaRPr sz="36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6" name="Google Shape;46;p7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40120" y="11984711"/>
            <a:ext cx="3420606" cy="1037307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13187077" y="6521047"/>
            <a:ext cx="11196923" cy="682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 Black"/>
              <a:buNone/>
              <a:defRPr sz="32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13197863" y="7505700"/>
            <a:ext cx="9334501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1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1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1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1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19455148" y="12398772"/>
            <a:ext cx="534611" cy="528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os objetos">
  <p:cSld name="Dos objeto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8" descr="Image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53855" y="12052444"/>
            <a:ext cx="3420607" cy="103730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/>
          <p:nvPr/>
        </p:nvSpPr>
        <p:spPr>
          <a:xfrm>
            <a:off x="884908" y="12338168"/>
            <a:ext cx="5295628" cy="6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Black"/>
              <a:buNone/>
            </a:pPr>
            <a:r>
              <a:rPr lang="es-CO" sz="1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#BOGOTÁNOSMUEVE</a:t>
            </a:r>
            <a:endParaRPr/>
          </a:p>
        </p:txBody>
      </p:sp>
      <p:pic>
        <p:nvPicPr>
          <p:cNvPr id="53" name="Google Shape;53;p8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35786" y="13202666"/>
            <a:ext cx="24941893" cy="111291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1383282" y="2041472"/>
            <a:ext cx="21614400" cy="120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1383645" y="3832497"/>
            <a:ext cx="10656001" cy="4676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19455148" y="12398772"/>
            <a:ext cx="534611" cy="528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ación">
  <p:cSld name="Comparació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9" descr="Image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53855" y="12052444"/>
            <a:ext cx="3420607" cy="1037307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/>
          <p:nvPr/>
        </p:nvSpPr>
        <p:spPr>
          <a:xfrm>
            <a:off x="884908" y="12338168"/>
            <a:ext cx="5295628" cy="6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Black"/>
              <a:buNone/>
            </a:pPr>
            <a:r>
              <a:rPr lang="es-CO" sz="1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#BOGOTÁNOSMUEVE</a:t>
            </a:r>
            <a:endParaRPr/>
          </a:p>
        </p:txBody>
      </p:sp>
      <p:pic>
        <p:nvPicPr>
          <p:cNvPr id="60" name="Google Shape;60;p9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35786" y="13202666"/>
            <a:ext cx="24941893" cy="111291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12346212" y="3842430"/>
            <a:ext cx="10656001" cy="164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000"/>
              <a:buFont typeface="Arial"/>
              <a:buNone/>
              <a:defRPr sz="4000" b="1"/>
            </a:lvl1pPr>
            <a:lvl2pPr marL="914400" lvl="1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1362075" y="2084615"/>
            <a:ext cx="21614402" cy="172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1391105" y="3842430"/>
            <a:ext cx="10656001" cy="164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000"/>
              <a:buFont typeface="Arial"/>
              <a:buNone/>
              <a:defRPr sz="4000" b="1"/>
            </a:lvl1pPr>
            <a:lvl2pPr marL="914400" lvl="1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000"/>
              <a:buFont typeface="Arial"/>
              <a:buNone/>
              <a:defRPr sz="4000" b="1"/>
            </a:lvl2pPr>
            <a:lvl3pPr marL="1371600" lvl="2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000"/>
              <a:buFont typeface="Arial"/>
              <a:buNone/>
              <a:defRPr sz="4000" b="1"/>
            </a:lvl3pPr>
            <a:lvl4pPr marL="1828800" lvl="3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000"/>
              <a:buFont typeface="Arial"/>
              <a:buNone/>
              <a:defRPr sz="4000" b="1"/>
            </a:lvl4pPr>
            <a:lvl5pPr marL="2286000" lvl="4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000"/>
              <a:buFont typeface="Arial"/>
              <a:buNone/>
              <a:defRPr sz="4000" b="1"/>
            </a:lvl5pPr>
            <a:lvl6pPr marL="2743200" lvl="5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19455148" y="12398772"/>
            <a:ext cx="534611" cy="528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y dos imágenes">
  <p:cSld name="Título y dos imágene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0" descr="Image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53855" y="12052444"/>
            <a:ext cx="3420607" cy="103730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0"/>
          <p:cNvSpPr/>
          <p:nvPr/>
        </p:nvSpPr>
        <p:spPr>
          <a:xfrm>
            <a:off x="884908" y="12338168"/>
            <a:ext cx="5295628" cy="6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Black"/>
              <a:buNone/>
            </a:pPr>
            <a:r>
              <a:rPr lang="es-CO" sz="1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#BOGOTÁNOSMUEVE</a:t>
            </a:r>
            <a:endParaRPr/>
          </a:p>
        </p:txBody>
      </p:sp>
      <p:pic>
        <p:nvPicPr>
          <p:cNvPr id="68" name="Google Shape;68;p10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35786" y="13202666"/>
            <a:ext cx="24941893" cy="111291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1366601" y="4813236"/>
            <a:ext cx="10728002" cy="6071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94E5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94E5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94E5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94E5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94E5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94E5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94E5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94E5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94E5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12241316" y="3715656"/>
            <a:ext cx="10728001" cy="1102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3200"/>
              <a:buFont typeface="Arial"/>
              <a:buNone/>
              <a:defRPr sz="3200" b="1"/>
            </a:lvl1pPr>
            <a:lvl2pPr marL="914400" lvl="1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>
            <a:spLocks noGrp="1"/>
          </p:cNvSpPr>
          <p:nvPr>
            <p:ph type="pic" idx="3"/>
          </p:nvPr>
        </p:nvSpPr>
        <p:spPr>
          <a:xfrm>
            <a:off x="12241316" y="4829154"/>
            <a:ext cx="10728001" cy="605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94E5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94E5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94E5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94E5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94E5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94E5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94E5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94E5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94E5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4"/>
          </p:nvPr>
        </p:nvSpPr>
        <p:spPr>
          <a:xfrm>
            <a:off x="1364339" y="10914561"/>
            <a:ext cx="21604976" cy="126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2400"/>
              <a:buFont typeface="Arial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1364339" y="2202500"/>
            <a:ext cx="21604976" cy="136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5"/>
          </p:nvPr>
        </p:nvSpPr>
        <p:spPr>
          <a:xfrm>
            <a:off x="1364339" y="3715656"/>
            <a:ext cx="10730264" cy="1102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3200"/>
              <a:buFont typeface="Arial"/>
              <a:buNone/>
              <a:defRPr sz="3200" b="1"/>
            </a:lvl1pPr>
            <a:lvl2pPr marL="914400" lvl="1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3200"/>
              <a:buFont typeface="Arial"/>
              <a:buNone/>
              <a:defRPr sz="3200" b="1"/>
            </a:lvl2pPr>
            <a:lvl3pPr marL="1371600" lvl="2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3200"/>
              <a:buFont typeface="Arial"/>
              <a:buNone/>
              <a:defRPr sz="3200" b="1"/>
            </a:lvl3pPr>
            <a:lvl4pPr marL="1828800" lvl="3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3200"/>
              <a:buFont typeface="Arial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3200"/>
              <a:buFont typeface="Arial"/>
              <a:buNone/>
              <a:defRPr sz="3200" b="1"/>
            </a:lvl5pPr>
            <a:lvl6pPr marL="2743200" lvl="5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19455148" y="12398772"/>
            <a:ext cx="534611" cy="528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24383999" cy="13716000"/>
            <a:chOff x="0" y="0"/>
            <a:chExt cx="24383999" cy="13716000"/>
          </a:xfrm>
        </p:grpSpPr>
        <p:pic>
          <p:nvPicPr>
            <p:cNvPr id="7" name="Google Shape;7;p1" descr="Imagen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7742333" y="1984996"/>
              <a:ext cx="16641667" cy="117310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8;p1" descr="Imagen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0" y="0"/>
              <a:ext cx="3967079" cy="55429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1219200" y="184149"/>
            <a:ext cx="21945600" cy="301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4000"/>
              <a:buFont typeface="Arial Black"/>
              <a:buNone/>
              <a:defRPr sz="4000" b="0" i="0" u="none" strike="noStrike" cap="none">
                <a:solidFill>
                  <a:srgbClr val="494E54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4000"/>
              <a:buFont typeface="Arial Black"/>
              <a:buNone/>
              <a:defRPr sz="4000" b="0" i="0" u="none" strike="noStrike" cap="none">
                <a:solidFill>
                  <a:srgbClr val="494E54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4000"/>
              <a:buFont typeface="Arial Black"/>
              <a:buNone/>
              <a:defRPr sz="4000" b="0" i="0" u="none" strike="noStrike" cap="none">
                <a:solidFill>
                  <a:srgbClr val="494E54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4000"/>
              <a:buFont typeface="Arial Black"/>
              <a:buNone/>
              <a:defRPr sz="4000" b="0" i="0" u="none" strike="noStrike" cap="none">
                <a:solidFill>
                  <a:srgbClr val="494E54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4000"/>
              <a:buFont typeface="Arial Black"/>
              <a:buNone/>
              <a:defRPr sz="4000" b="0" i="0" u="none" strike="noStrike" cap="none">
                <a:solidFill>
                  <a:srgbClr val="494E54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4000"/>
              <a:buFont typeface="Arial Black"/>
              <a:buNone/>
              <a:defRPr sz="4000" b="0" i="0" u="none" strike="noStrike" cap="none">
                <a:solidFill>
                  <a:srgbClr val="494E54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4000"/>
              <a:buFont typeface="Arial Black"/>
              <a:buNone/>
              <a:defRPr sz="4000" b="0" i="0" u="none" strike="noStrike" cap="none">
                <a:solidFill>
                  <a:srgbClr val="494E54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4000"/>
              <a:buFont typeface="Arial Black"/>
              <a:buNone/>
              <a:defRPr sz="4000" b="0" i="0" u="none" strike="noStrike" cap="none">
                <a:solidFill>
                  <a:srgbClr val="494E54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E54"/>
              </a:buClr>
              <a:buSzPts val="4000"/>
              <a:buFont typeface="Arial Black"/>
              <a:buNone/>
              <a:defRPr sz="4000" b="0" i="0" u="none" strike="noStrike" cap="none">
                <a:solidFill>
                  <a:srgbClr val="494E54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1219200" y="3200400"/>
            <a:ext cx="219456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94E5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94E5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94E5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94E5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94E5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94E5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94E5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94E5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94E54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94E5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19455148" y="12398772"/>
            <a:ext cx="534611" cy="528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/>
        </p:nvSpPr>
        <p:spPr>
          <a:xfrm>
            <a:off x="2739889" y="5414027"/>
            <a:ext cx="3965821" cy="904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850" tIns="142850" rIns="142850" bIns="14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 Black"/>
              <a:buNone/>
            </a:pPr>
            <a:r>
              <a:rPr lang="es-CO" sz="4000" b="0" i="0" u="none" strike="noStrike" cap="none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SECRETARÍA</a:t>
            </a:r>
            <a:endParaRPr/>
          </a:p>
        </p:txBody>
      </p:sp>
      <p:sp>
        <p:nvSpPr>
          <p:cNvPr id="136" name="Google Shape;136;p20"/>
          <p:cNvSpPr txBox="1"/>
          <p:nvPr/>
        </p:nvSpPr>
        <p:spPr>
          <a:xfrm>
            <a:off x="2739889" y="6098598"/>
            <a:ext cx="7702422" cy="904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850" tIns="142850" rIns="142850" bIns="14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 Black"/>
              <a:buNone/>
            </a:pPr>
            <a:r>
              <a:rPr lang="es-CO" sz="4000" b="0" i="0" u="none" strike="noStrike" cap="none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DISTRITAL DE MOVILIDAD</a:t>
            </a:r>
            <a:endParaRPr/>
          </a:p>
        </p:txBody>
      </p:sp>
      <p:sp>
        <p:nvSpPr>
          <p:cNvPr id="137" name="Google Shape;137;p20"/>
          <p:cNvSpPr txBox="1"/>
          <p:nvPr/>
        </p:nvSpPr>
        <p:spPr>
          <a:xfrm>
            <a:off x="2660638" y="7532257"/>
            <a:ext cx="6309411" cy="71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850" tIns="142850" rIns="142850" bIns="14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 Black"/>
              <a:buNone/>
            </a:pPr>
            <a:r>
              <a:rPr lang="es-CO" sz="2800" b="0" i="0" u="none" strike="noStrike" cap="none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MESA TECNICA APP</a:t>
            </a:r>
            <a:endParaRPr sz="2800" b="0" i="0" u="none" strike="noStrike" cap="none" dirty="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2862871" y="8438829"/>
            <a:ext cx="3076868" cy="174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850" tIns="142850" rIns="142850" bIns="14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D140"/>
              </a:buClr>
              <a:buSzPts val="8200"/>
              <a:buFont typeface="Arial Black"/>
              <a:buNone/>
            </a:pPr>
            <a:r>
              <a:rPr lang="es-CO" sz="8200" b="0" i="0" u="none" strike="noStrike" cap="none">
                <a:solidFill>
                  <a:srgbClr val="AED140"/>
                </a:solidFill>
                <a:latin typeface="Arial Black"/>
                <a:ea typeface="Arial Black"/>
                <a:cs typeface="Arial Black"/>
                <a:sym typeface="Arial Black"/>
              </a:rPr>
              <a:t>2020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1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7957" y="1149294"/>
            <a:ext cx="1080001" cy="1013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/>
          <p:nvPr/>
        </p:nvSpPr>
        <p:spPr>
          <a:xfrm>
            <a:off x="8204372" y="1314629"/>
            <a:ext cx="11036671" cy="682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3500"/>
              <a:buFont typeface="Arial Black"/>
              <a:buNone/>
            </a:pPr>
            <a:r>
              <a:rPr lang="es-CO" sz="3500" dirty="0">
                <a:solidFill>
                  <a:srgbClr val="53585F"/>
                </a:solidFill>
                <a:latin typeface="Arial Black"/>
                <a:ea typeface="Arial Black"/>
                <a:cs typeface="Arial Black"/>
                <a:sym typeface="Arial Black"/>
              </a:rPr>
              <a:t>¿QUE ES LA MESA TÉCNICA DE APP?</a:t>
            </a:r>
            <a:endParaRPr sz="3500" b="0" i="0" u="none" strike="noStrike" cap="none" dirty="0">
              <a:solidFill>
                <a:srgbClr val="53585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1733097" y="2903187"/>
            <a:ext cx="19555278" cy="949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Arial"/>
              <a:buNone/>
            </a:pPr>
            <a:r>
              <a:rPr lang="es-CO" sz="4000" b="0" i="0" u="none" strike="noStrike" cap="none" dirty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Creó mediante Resolución 161 del 1 de junio de 2020.</a:t>
            </a:r>
            <a:endParaRPr sz="4000" b="1" i="0" u="none" strike="noStrike" cap="none" dirty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rebuchet MS"/>
              <a:buNone/>
            </a:pPr>
            <a:endParaRPr sz="4000" b="0" i="0" u="none" strike="noStrike" cap="none" dirty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rebuchet MS"/>
              <a:buNone/>
            </a:pPr>
            <a:r>
              <a:rPr lang="es-CO" sz="4000" b="0" i="0" u="none" strike="noStrike" cap="none" dirty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Instancia de articulación entre entidades adscritas y vinculadas para estudio y evaluación de proyectos de APP.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rebuchet MS"/>
              <a:buNone/>
            </a:pPr>
            <a:endParaRPr lang="es-CO" sz="4000" dirty="0">
              <a:solidFill>
                <a:srgbClr val="5E5E5E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rebuchet MS"/>
              <a:buNone/>
            </a:pPr>
            <a:r>
              <a:rPr lang="es-CO" sz="4000" dirty="0">
                <a:solidFill>
                  <a:srgbClr val="5E5E5E"/>
                </a:solidFill>
              </a:rPr>
              <a:t>Funciones: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rebuchet MS"/>
              <a:buNone/>
            </a:pPr>
            <a:endParaRPr lang="es-CO" sz="4000" dirty="0">
              <a:solidFill>
                <a:srgbClr val="5E5E5E"/>
              </a:solidFill>
            </a:endParaRPr>
          </a:p>
          <a:p>
            <a:pPr marL="571500" marR="0" lvl="0" indent="-571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Char char="•"/>
            </a:pPr>
            <a:r>
              <a:rPr lang="es-CO" sz="4000" dirty="0">
                <a:solidFill>
                  <a:srgbClr val="5E5E5E"/>
                </a:solidFill>
              </a:rPr>
              <a:t>Seguimiento RUAPP</a:t>
            </a:r>
          </a:p>
          <a:p>
            <a:pPr marL="571500" marR="0" lvl="0" indent="-571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Char char="•"/>
            </a:pPr>
            <a:r>
              <a:rPr lang="es-CO" sz="4000" dirty="0">
                <a:solidFill>
                  <a:srgbClr val="5E5E5E"/>
                </a:solidFill>
              </a:rPr>
              <a:t>Armonizar y articular los proyectos de APP con el POT y política de movilidad</a:t>
            </a:r>
          </a:p>
          <a:p>
            <a:pPr marL="571500" marR="0" lvl="0" indent="-571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Char char="•"/>
            </a:pPr>
            <a:r>
              <a:rPr lang="es-CO" sz="4000" dirty="0">
                <a:solidFill>
                  <a:srgbClr val="5E5E5E"/>
                </a:solidFill>
              </a:rPr>
              <a:t>Revisar y dar recomendaciones a los proyectos de APP del sector</a:t>
            </a:r>
          </a:p>
          <a:p>
            <a:pPr marL="571500" marR="0" lvl="0" indent="-571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Char char="•"/>
            </a:pPr>
            <a:r>
              <a:rPr lang="es-CO" sz="4000" dirty="0">
                <a:solidFill>
                  <a:srgbClr val="5E5E5E"/>
                </a:solidFill>
              </a:rPr>
              <a:t>Seguimiento al desarrollo de los proyectos de APP</a:t>
            </a:r>
          </a:p>
          <a:p>
            <a:pPr marL="571500" marR="0" lvl="0" indent="-571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Char char="•"/>
            </a:pPr>
            <a:r>
              <a:rPr lang="es-CO" sz="4000" dirty="0">
                <a:solidFill>
                  <a:srgbClr val="5E5E5E"/>
                </a:solidFill>
              </a:rPr>
              <a:t>Seguimiento al cumplimiento de la directiva 004 de 2019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rebuchet MS"/>
              <a:buNone/>
            </a:pPr>
            <a:endParaRPr lang="es-CO" sz="4000" dirty="0">
              <a:solidFill>
                <a:srgbClr val="5E5E5E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rebuchet MS"/>
              <a:buNone/>
            </a:pPr>
            <a:endParaRPr lang="es-CO" sz="4000" dirty="0">
              <a:solidFill>
                <a:srgbClr val="5E5E5E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rebuchet MS"/>
              <a:buNone/>
            </a:pPr>
            <a:endParaRPr lang="es-CO" sz="4000" b="0" i="0" u="none" strike="noStrike" cap="none" dirty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rebuchet MS"/>
              <a:buNone/>
            </a:pPr>
            <a:endParaRPr sz="4000" b="0" i="0" u="none" strike="noStrike" cap="none" dirty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rebuchet MS"/>
              <a:buNone/>
            </a:pPr>
            <a:endParaRPr sz="4000" b="0" i="0" u="none" strike="noStrike" cap="none" dirty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21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1501" y="3045904"/>
            <a:ext cx="508676" cy="508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46;p21" descr="Imagen">
            <a:extLst>
              <a:ext uri="{FF2B5EF4-FFF2-40B4-BE49-F238E27FC236}">
                <a16:creationId xmlns:a16="http://schemas.microsoft.com/office/drawing/2014/main" id="{ACBF4299-E120-4674-8B94-9AC754E3199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021" y="4326064"/>
            <a:ext cx="508676" cy="508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46;p21" descr="Imagen">
            <a:extLst>
              <a:ext uri="{FF2B5EF4-FFF2-40B4-BE49-F238E27FC236}">
                <a16:creationId xmlns:a16="http://schemas.microsoft.com/office/drawing/2014/main" id="{7C88BA5D-D5C1-4B7B-B6A4-495166CDD56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1501" y="6093904"/>
            <a:ext cx="508676" cy="508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2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7957" y="1149294"/>
            <a:ext cx="1080001" cy="101354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/>
          <p:nvPr/>
        </p:nvSpPr>
        <p:spPr>
          <a:xfrm>
            <a:off x="8204372" y="1314628"/>
            <a:ext cx="12461068" cy="848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3500"/>
              <a:buFont typeface="Arial Black"/>
              <a:buNone/>
            </a:pPr>
            <a:r>
              <a:rPr lang="es-CO" sz="3500" b="0" i="0" u="none" strike="noStrike" cap="none" dirty="0">
                <a:solidFill>
                  <a:srgbClr val="53585F"/>
                </a:solidFill>
                <a:latin typeface="Arial Black"/>
                <a:ea typeface="Arial Black"/>
                <a:cs typeface="Arial Black"/>
                <a:sym typeface="Arial Black"/>
              </a:rPr>
              <a:t>QUIENES CONFORMAN MESA TECNICA DE APP</a:t>
            </a:r>
            <a:endParaRPr sz="3500" b="0" i="0" u="none" strike="noStrike" cap="none" dirty="0">
              <a:solidFill>
                <a:srgbClr val="53585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43FFF1B-FDDD-406F-AEA8-A097103AF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751547"/>
              </p:ext>
            </p:extLst>
          </p:nvPr>
        </p:nvGraphicFramePr>
        <p:xfrm>
          <a:off x="4064000" y="2492470"/>
          <a:ext cx="16256000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C2B4598B-213B-448B-8CF4-CB5A4D821CFB}"/>
              </a:ext>
            </a:extLst>
          </p:cNvPr>
          <p:cNvSpPr txBox="1"/>
          <p:nvPr/>
        </p:nvSpPr>
        <p:spPr>
          <a:xfrm>
            <a:off x="4500771" y="3563007"/>
            <a:ext cx="5714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solidFill>
                  <a:schemeClr val="tx2">
                    <a:lumMod val="50000"/>
                  </a:schemeClr>
                </a:solidFill>
              </a:rPr>
              <a:t>Entidades adscritas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692D3CC-BF7F-44CE-AAD4-60BD1CFE7417}"/>
              </a:ext>
            </a:extLst>
          </p:cNvPr>
          <p:cNvSpPr txBox="1"/>
          <p:nvPr/>
        </p:nvSpPr>
        <p:spPr>
          <a:xfrm>
            <a:off x="15972800" y="10526103"/>
            <a:ext cx="5714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solidFill>
                  <a:schemeClr val="tx2">
                    <a:lumMod val="50000"/>
                  </a:schemeClr>
                </a:solidFill>
              </a:rPr>
              <a:t>Entidades vinculadas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1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7957" y="1149294"/>
            <a:ext cx="1080001" cy="1013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/>
          <p:nvPr/>
        </p:nvSpPr>
        <p:spPr>
          <a:xfrm>
            <a:off x="8204372" y="1314629"/>
            <a:ext cx="11036671" cy="682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3500"/>
              <a:buFont typeface="Arial Black"/>
              <a:buNone/>
            </a:pPr>
            <a:r>
              <a:rPr lang="es-CO" sz="3500" dirty="0">
                <a:solidFill>
                  <a:srgbClr val="53585F"/>
                </a:solidFill>
                <a:latin typeface="Arial Black"/>
                <a:ea typeface="Arial Black"/>
                <a:cs typeface="Arial Black"/>
                <a:sym typeface="Arial Black"/>
              </a:rPr>
              <a:t>¿CÓMO FUNCIONA?</a:t>
            </a:r>
            <a:endParaRPr sz="3500" b="0" i="0" u="none" strike="noStrike" cap="none" dirty="0">
              <a:solidFill>
                <a:srgbClr val="53585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1733097" y="2903187"/>
            <a:ext cx="19555278" cy="949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Arial"/>
              <a:buNone/>
            </a:pPr>
            <a:r>
              <a:rPr lang="es-CO" sz="4000" b="0" i="0" u="none" strike="noStrike" cap="none" dirty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Un delegado de cada entidad y en calidad de invitado el equipo encargado de APP</a:t>
            </a:r>
            <a:endParaRPr sz="4000" b="1" i="0" u="none" strike="noStrike" cap="none" dirty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rebuchet MS"/>
              <a:buNone/>
            </a:pPr>
            <a:endParaRPr sz="4000" b="0" i="0" u="none" strike="noStrike" cap="none" dirty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rebuchet MS"/>
              <a:buNone/>
            </a:pPr>
            <a:r>
              <a:rPr lang="es-CO" sz="4000" b="0" i="0" u="none" strike="noStrike" cap="none" dirty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Cada 2 meses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rebuchet MS"/>
              <a:buNone/>
            </a:pPr>
            <a:endParaRPr lang="es-CO" sz="4000" dirty="0">
              <a:solidFill>
                <a:srgbClr val="5E5E5E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rebuchet MS"/>
              <a:buNone/>
            </a:pPr>
            <a:r>
              <a:rPr lang="es-CO" sz="4000" dirty="0">
                <a:solidFill>
                  <a:srgbClr val="5E5E5E"/>
                </a:solidFill>
              </a:rPr>
              <a:t>Delegado por parte de SDM: Director (a) de Planeación de la Movilidad (secretaría técnica de la mesa)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rebuchet MS"/>
              <a:buNone/>
            </a:pPr>
            <a:endParaRPr lang="es-CO" sz="4000" dirty="0">
              <a:solidFill>
                <a:srgbClr val="5E5E5E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rebuchet MS"/>
              <a:buNone/>
            </a:pPr>
            <a:r>
              <a:rPr lang="es-CO" sz="4000" dirty="0">
                <a:solidFill>
                  <a:srgbClr val="5E5E5E"/>
                </a:solidFill>
              </a:rPr>
              <a:t>Decisiones quedarán plasmadas en actas suscritas por el secretario técnico y los delegados.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rebuchet MS"/>
              <a:buNone/>
            </a:pPr>
            <a:endParaRPr lang="es-CO" sz="4000" dirty="0">
              <a:solidFill>
                <a:srgbClr val="5E5E5E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rebuchet MS"/>
              <a:buNone/>
            </a:pPr>
            <a:endParaRPr lang="es-CO" sz="4000" dirty="0">
              <a:solidFill>
                <a:srgbClr val="5E5E5E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rebuchet MS"/>
              <a:buNone/>
            </a:pPr>
            <a:endParaRPr lang="es-CO" sz="4000" dirty="0">
              <a:solidFill>
                <a:srgbClr val="5E5E5E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rebuchet MS"/>
              <a:buNone/>
            </a:pPr>
            <a:endParaRPr lang="es-CO" sz="4000" b="0" i="0" u="none" strike="noStrike" cap="none" dirty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rebuchet MS"/>
              <a:buNone/>
            </a:pPr>
            <a:endParaRPr sz="4000" b="0" i="0" u="none" strike="noStrike" cap="none" dirty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rebuchet MS"/>
              <a:buNone/>
            </a:pPr>
            <a:endParaRPr sz="4000" b="0" i="0" u="none" strike="noStrike" cap="none" dirty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21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1501" y="3045904"/>
            <a:ext cx="508676" cy="508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46;p21" descr="Imagen">
            <a:extLst>
              <a:ext uri="{FF2B5EF4-FFF2-40B4-BE49-F238E27FC236}">
                <a16:creationId xmlns:a16="http://schemas.microsoft.com/office/drawing/2014/main" id="{ACBF4299-E120-4674-8B94-9AC754E3199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021" y="4326064"/>
            <a:ext cx="508676" cy="508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46;p21" descr="Imagen">
            <a:extLst>
              <a:ext uri="{FF2B5EF4-FFF2-40B4-BE49-F238E27FC236}">
                <a16:creationId xmlns:a16="http://schemas.microsoft.com/office/drawing/2014/main" id="{7C88BA5D-D5C1-4B7B-B6A4-495166CDD56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1501" y="5457798"/>
            <a:ext cx="508676" cy="508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46;p21" descr="Imagen">
            <a:extLst>
              <a:ext uri="{FF2B5EF4-FFF2-40B4-BE49-F238E27FC236}">
                <a16:creationId xmlns:a16="http://schemas.microsoft.com/office/drawing/2014/main" id="{A1712D29-30A3-4426-B3FC-0CFDEFA0347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901" y="7240222"/>
            <a:ext cx="508676" cy="5086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359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3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4490" y="-774828"/>
            <a:ext cx="25223048" cy="1482165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3"/>
          <p:cNvSpPr/>
          <p:nvPr/>
        </p:nvSpPr>
        <p:spPr>
          <a:xfrm>
            <a:off x="8628757" y="6413769"/>
            <a:ext cx="6756501" cy="163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 Black"/>
              <a:buNone/>
            </a:pPr>
            <a:r>
              <a:rPr lang="es-CO" sz="80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GRACIAS</a:t>
            </a:r>
            <a:endParaRPr/>
          </a:p>
        </p:txBody>
      </p:sp>
      <p:pic>
        <p:nvPicPr>
          <p:cNvPr id="246" name="Google Shape;246;p33" descr="Imagen 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6202" y="11510725"/>
            <a:ext cx="5802529" cy="12629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7" name="Google Shape;247;p33"/>
          <p:cNvCxnSpPr/>
          <p:nvPr/>
        </p:nvCxnSpPr>
        <p:spPr>
          <a:xfrm>
            <a:off x="8826500" y="6527800"/>
            <a:ext cx="6183216" cy="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48" name="Google Shape;248;p33"/>
          <p:cNvCxnSpPr/>
          <p:nvPr/>
        </p:nvCxnSpPr>
        <p:spPr>
          <a:xfrm>
            <a:off x="8826500" y="7975600"/>
            <a:ext cx="6183216" cy="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165</Words>
  <Application>Microsoft Office PowerPoint</Application>
  <PresentationFormat>Personalizado</PresentationFormat>
  <Paragraphs>40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Trebuchet MS</vt:lpstr>
      <vt:lpstr>Arial Black</vt:lpstr>
      <vt:lpstr>Merriweather Sans</vt:lpstr>
      <vt:lpstr>Arial</vt:lpstr>
      <vt:lpstr>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Claudia Diana Celina Rocha Medina</cp:lastModifiedBy>
  <cp:revision>7</cp:revision>
  <dcterms:modified xsi:type="dcterms:W3CDTF">2020-10-16T03:17:24Z</dcterms:modified>
</cp:coreProperties>
</file>