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oboto Slab"/>
      <p:regular r:id="rId10"/>
      <p:bold r:id="rId11"/>
    </p:embeddedFont>
    <p:embeddedFont>
      <p:font typeface="Roboto"/>
      <p:regular r:id="rId12"/>
      <p:bold r:id="rId13"/>
      <p:italic r:id="rId14"/>
      <p:boldItalic r:id="rId15"/>
    </p:embeddedFont>
    <p:embeddedFont>
      <p:font typeface="Roboto Medium"/>
      <p:regular r:id="rId16"/>
      <p:bold r:id="rId17"/>
      <p:italic r:id="rId18"/>
      <p:boldItalic r:id="rId19"/>
    </p:embeddedFont>
    <p:embeddedFont>
      <p:font typeface="Fira Sans Extra Condensed Medium"/>
      <p:regular r:id="rId20"/>
      <p:bold r:id="rId21"/>
      <p:italic r:id="rId22"/>
      <p:boldItalic r:id="rId23"/>
    </p:embeddedFont>
    <p:embeddedFont>
      <p:font typeface="Roboto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YOyrdbKPcw1/P5dLpVdp1+3RD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regular.fntdata"/><Relationship Id="rId22" Type="http://schemas.openxmlformats.org/officeDocument/2006/relationships/font" Target="fonts/FiraSansExtraCondensedMedium-italic.fntdata"/><Relationship Id="rId21" Type="http://schemas.openxmlformats.org/officeDocument/2006/relationships/font" Target="fonts/FiraSansExtraCondensedMedium-bold.fntdata"/><Relationship Id="rId24" Type="http://schemas.openxmlformats.org/officeDocument/2006/relationships/font" Target="fonts/RobotoLight-regular.fntdata"/><Relationship Id="rId23" Type="http://schemas.openxmlformats.org/officeDocument/2006/relationships/font" Target="fonts/FiraSansExtraCondensed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Light-italic.fntdata"/><Relationship Id="rId25" Type="http://schemas.openxmlformats.org/officeDocument/2006/relationships/font" Target="fonts/RobotoLight-bold.fntdata"/><Relationship Id="rId28" Type="http://customschemas.google.com/relationships/presentationmetadata" Target="metadata"/><Relationship Id="rId27" Type="http://schemas.openxmlformats.org/officeDocument/2006/relationships/font" Target="fonts/Roboto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RobotoSlab-bold.fntdata"/><Relationship Id="rId10" Type="http://schemas.openxmlformats.org/officeDocument/2006/relationships/font" Target="fonts/RobotoSlab-regular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RobotoMedium-bold.fntdata"/><Relationship Id="rId16" Type="http://schemas.openxmlformats.org/officeDocument/2006/relationships/font" Target="fonts/RobotoMedium-regular.fntdata"/><Relationship Id="rId19" Type="http://schemas.openxmlformats.org/officeDocument/2006/relationships/font" Target="fonts/RobotoMedium-boldItalic.fntdata"/><Relationship Id="rId18" Type="http://schemas.openxmlformats.org/officeDocument/2006/relationships/font" Target="fonts/Roboto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0" name="Google Shape;4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/>
              <a:t>Programado y Ejecutado: 15%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7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3" name="Google Shape;4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8" name="Google Shape;498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/>
          <p:nvPr/>
        </p:nvSpPr>
        <p:spPr>
          <a:xfrm>
            <a:off x="-275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10;p5"/>
          <p:cNvGrpSpPr/>
          <p:nvPr/>
        </p:nvGrpSpPr>
        <p:grpSpPr>
          <a:xfrm>
            <a:off x="227240" y="195943"/>
            <a:ext cx="220380" cy="209289"/>
            <a:chOff x="227240" y="195943"/>
            <a:chExt cx="220380" cy="209289"/>
          </a:xfrm>
        </p:grpSpPr>
        <p:sp>
          <p:nvSpPr>
            <p:cNvPr id="11" name="Google Shape;11;p5"/>
            <p:cNvSpPr/>
            <p:nvPr/>
          </p:nvSpPr>
          <p:spPr>
            <a:xfrm>
              <a:off x="227932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5"/>
            <p:cNvSpPr/>
            <p:nvPr/>
          </p:nvSpPr>
          <p:spPr>
            <a:xfrm>
              <a:off x="306207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5"/>
            <p:cNvSpPr/>
            <p:nvPr/>
          </p:nvSpPr>
          <p:spPr>
            <a:xfrm>
              <a:off x="394820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5"/>
            <p:cNvSpPr/>
            <p:nvPr/>
          </p:nvSpPr>
          <p:spPr>
            <a:xfrm>
              <a:off x="227240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5"/>
            <p:cNvSpPr/>
            <p:nvPr/>
          </p:nvSpPr>
          <p:spPr>
            <a:xfrm>
              <a:off x="306207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393436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5"/>
            <p:cNvSpPr/>
            <p:nvPr/>
          </p:nvSpPr>
          <p:spPr>
            <a:xfrm>
              <a:off x="227932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5"/>
            <p:cNvSpPr/>
            <p:nvPr/>
          </p:nvSpPr>
          <p:spPr>
            <a:xfrm>
              <a:off x="309937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5"/>
            <p:cNvSpPr/>
            <p:nvPr/>
          </p:nvSpPr>
          <p:spPr>
            <a:xfrm>
              <a:off x="391942" y="352431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180615"/>
            <a:ext cx="9143999" cy="49033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5"/>
          <p:cNvGrpSpPr/>
          <p:nvPr/>
        </p:nvGrpSpPr>
        <p:grpSpPr>
          <a:xfrm>
            <a:off x="8772345" y="4780392"/>
            <a:ext cx="220380" cy="209289"/>
            <a:chOff x="227240" y="195943"/>
            <a:chExt cx="220380" cy="209289"/>
          </a:xfrm>
        </p:grpSpPr>
        <p:sp>
          <p:nvSpPr>
            <p:cNvPr id="25" name="Google Shape;25;p5"/>
            <p:cNvSpPr/>
            <p:nvPr/>
          </p:nvSpPr>
          <p:spPr>
            <a:xfrm>
              <a:off x="227932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306207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394820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227240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306207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393436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227932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309937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391942" y="352431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5"/>
          <p:cNvSpPr/>
          <p:nvPr/>
        </p:nvSpPr>
        <p:spPr>
          <a:xfrm>
            <a:off x="6509150" y="213575"/>
            <a:ext cx="2480700" cy="276900"/>
          </a:xfrm>
          <a:prstGeom prst="roundRect">
            <a:avLst>
              <a:gd fmla="val 16667" name="adj"/>
            </a:avLst>
          </a:prstGeom>
          <a:solidFill>
            <a:schemeClr val="lt1">
              <a:alpha val="37254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5919202" y="225700"/>
            <a:ext cx="3457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1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www.termintaldetransporte.gov.co</a:t>
            </a:r>
            <a:endParaRPr b="1" i="0" sz="1300" u="none" cap="none" strike="noStrike">
              <a:solidFill>
                <a:srgbClr val="86B62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upa con relleno sólido" id="36" name="Google Shape;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5692" y="180619"/>
            <a:ext cx="3429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0065"/>
            <a:ext cx="9143999" cy="49033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/>
          <p:nvPr/>
        </p:nvSpPr>
        <p:spPr>
          <a:xfrm>
            <a:off x="-166" y="3039474"/>
            <a:ext cx="144300" cy="90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613000" y="3420300"/>
            <a:ext cx="531000" cy="17232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 flipH="1" rot="-5398897">
            <a:off x="-395550" y="2499686"/>
            <a:ext cx="935400" cy="1440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 rot="5400000">
            <a:off x="8401538" y="-194938"/>
            <a:ext cx="45600" cy="14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 flipH="1" rot="670">
            <a:off x="-106" y="4979146"/>
            <a:ext cx="1538400" cy="1641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/>
          <p:nvPr>
            <p:ph type="ctrTitle"/>
          </p:nvPr>
        </p:nvSpPr>
        <p:spPr>
          <a:xfrm>
            <a:off x="1123369" y="558062"/>
            <a:ext cx="5447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3452" y="164564"/>
            <a:ext cx="1047947" cy="27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1_Big number 1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52" y="164564"/>
            <a:ext cx="1047948" cy="27054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9"/>
          <p:cNvSpPr/>
          <p:nvPr/>
        </p:nvSpPr>
        <p:spPr>
          <a:xfrm>
            <a:off x="251791" y="876108"/>
            <a:ext cx="8613913" cy="3735649"/>
          </a:xfrm>
          <a:prstGeom prst="rect">
            <a:avLst/>
          </a:prstGeom>
          <a:solidFill>
            <a:srgbClr val="0529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59"/>
          <p:cNvGrpSpPr/>
          <p:nvPr/>
        </p:nvGrpSpPr>
        <p:grpSpPr>
          <a:xfrm>
            <a:off x="4814684" y="1191441"/>
            <a:ext cx="745431" cy="718863"/>
            <a:chOff x="4249973" y="1201875"/>
            <a:chExt cx="1958567" cy="1888763"/>
          </a:xfrm>
        </p:grpSpPr>
        <p:sp>
          <p:nvSpPr>
            <p:cNvPr id="50" name="Google Shape;50;p59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" name="Google Shape;51;p59"/>
            <p:cNvGrpSpPr/>
            <p:nvPr/>
          </p:nvGrpSpPr>
          <p:grpSpPr>
            <a:xfrm>
              <a:off x="5853086" y="1789142"/>
              <a:ext cx="355454" cy="1047937"/>
              <a:chOff x="5576108" y="2016725"/>
              <a:chExt cx="565200" cy="1666302"/>
            </a:xfrm>
          </p:grpSpPr>
          <p:sp>
            <p:nvSpPr>
              <p:cNvPr id="52" name="Google Shape;52;p59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53" name="Google Shape;53;p59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59"/>
            <p:cNvGrpSpPr/>
            <p:nvPr/>
          </p:nvGrpSpPr>
          <p:grpSpPr>
            <a:xfrm>
              <a:off x="4869725" y="2691676"/>
              <a:ext cx="1013627" cy="398962"/>
              <a:chOff x="4012487" y="3451825"/>
              <a:chExt cx="1611746" cy="634381"/>
            </a:xfrm>
          </p:grpSpPr>
          <p:sp>
            <p:nvSpPr>
              <p:cNvPr id="55" name="Google Shape;55;p59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56" name="Google Shape;56;p59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59"/>
            <p:cNvGrpSpPr/>
            <p:nvPr/>
          </p:nvGrpSpPr>
          <p:grpSpPr>
            <a:xfrm>
              <a:off x="4276993" y="2155787"/>
              <a:ext cx="651909" cy="891532"/>
              <a:chOff x="3069997" y="2599721"/>
              <a:chExt cx="1036586" cy="1417604"/>
            </a:xfrm>
          </p:grpSpPr>
          <p:sp>
            <p:nvSpPr>
              <p:cNvPr id="58" name="Google Shape;58;p59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59" name="Google Shape;59;p59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59"/>
            <p:cNvGrpSpPr/>
            <p:nvPr/>
          </p:nvGrpSpPr>
          <p:grpSpPr>
            <a:xfrm>
              <a:off x="5054918" y="1201875"/>
              <a:ext cx="999521" cy="602731"/>
              <a:chOff x="4306958" y="1082925"/>
              <a:chExt cx="1589315" cy="958389"/>
            </a:xfrm>
          </p:grpSpPr>
          <p:sp>
            <p:nvSpPr>
              <p:cNvPr id="61" name="Google Shape;61;p59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2" name="Google Shape;62;p59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9"/>
            <p:cNvGrpSpPr/>
            <p:nvPr/>
          </p:nvGrpSpPr>
          <p:grpSpPr>
            <a:xfrm>
              <a:off x="4249973" y="1303601"/>
              <a:ext cx="799524" cy="841184"/>
              <a:chOff x="3027033" y="1244677"/>
              <a:chExt cx="1271307" cy="1337548"/>
            </a:xfrm>
          </p:grpSpPr>
          <p:sp>
            <p:nvSpPr>
              <p:cNvPr id="64" name="Google Shape;64;p59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5" name="Google Shape;65;p59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" name="Google Shape;66;p59"/>
          <p:cNvGrpSpPr/>
          <p:nvPr/>
        </p:nvGrpSpPr>
        <p:grpSpPr>
          <a:xfrm>
            <a:off x="731057" y="2069890"/>
            <a:ext cx="761767" cy="729896"/>
            <a:chOff x="2657744" y="2337745"/>
            <a:chExt cx="832987" cy="798137"/>
          </a:xfrm>
        </p:grpSpPr>
        <p:sp>
          <p:nvSpPr>
            <p:cNvPr id="67" name="Google Shape;67;p59"/>
            <p:cNvSpPr/>
            <p:nvPr/>
          </p:nvSpPr>
          <p:spPr>
            <a:xfrm>
              <a:off x="2812050" y="2337745"/>
              <a:ext cx="516050" cy="266400"/>
            </a:xfrm>
            <a:custGeom>
              <a:rect b="b" l="l" r="r" t="t"/>
              <a:pathLst>
                <a:path extrusionOk="0" h="10656" w="20642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9"/>
            <p:cNvSpPr/>
            <p:nvPr/>
          </p:nvSpPr>
          <p:spPr>
            <a:xfrm>
              <a:off x="3113181" y="2645625"/>
              <a:ext cx="377550" cy="476425"/>
            </a:xfrm>
            <a:custGeom>
              <a:rect b="b" l="l" r="r" t="t"/>
              <a:pathLst>
                <a:path extrusionOk="0" h="19057" w="15102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9"/>
            <p:cNvSpPr/>
            <p:nvPr/>
          </p:nvSpPr>
          <p:spPr>
            <a:xfrm>
              <a:off x="3082750" y="2605975"/>
              <a:ext cx="244675" cy="231900"/>
            </a:xfrm>
            <a:custGeom>
              <a:rect b="b" l="l" r="r" t="t"/>
              <a:pathLst>
                <a:path extrusionOk="0" h="9276" w="9787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9"/>
            <p:cNvSpPr/>
            <p:nvPr/>
          </p:nvSpPr>
          <p:spPr>
            <a:xfrm>
              <a:off x="2657744" y="2659457"/>
              <a:ext cx="377575" cy="476425"/>
            </a:xfrm>
            <a:custGeom>
              <a:rect b="b" l="l" r="r" t="t"/>
              <a:pathLst>
                <a:path extrusionOk="0" h="19057" w="15103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9"/>
            <p:cNvSpPr/>
            <p:nvPr/>
          </p:nvSpPr>
          <p:spPr>
            <a:xfrm>
              <a:off x="2812775" y="2605975"/>
              <a:ext cx="244675" cy="231900"/>
            </a:xfrm>
            <a:custGeom>
              <a:rect b="b" l="l" r="r" t="t"/>
              <a:pathLst>
                <a:path extrusionOk="0" h="9276" w="9787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9"/>
            <p:cNvSpPr/>
            <p:nvPr/>
          </p:nvSpPr>
          <p:spPr>
            <a:xfrm>
              <a:off x="2944250" y="2859150"/>
              <a:ext cx="251675" cy="226375"/>
            </a:xfrm>
            <a:custGeom>
              <a:rect b="b" l="l" r="r" t="t"/>
              <a:pathLst>
                <a:path extrusionOk="0" h="9055" w="10067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59"/>
          <p:cNvGrpSpPr/>
          <p:nvPr/>
        </p:nvGrpSpPr>
        <p:grpSpPr>
          <a:xfrm>
            <a:off x="3242022" y="2073097"/>
            <a:ext cx="685569" cy="723586"/>
            <a:chOff x="3398134" y="2057755"/>
            <a:chExt cx="704087" cy="743130"/>
          </a:xfrm>
        </p:grpSpPr>
        <p:grpSp>
          <p:nvGrpSpPr>
            <p:cNvPr id="74" name="Google Shape;74;p59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75" name="Google Shape;75;p59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6" name="Google Shape;76;p59"/>
              <p:cNvCxnSpPr>
                <a:stCxn id="75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7" name="Google Shape;77;p59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78" name="Google Shape;78;p59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9" name="Google Shape;79;p59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0" name="Google Shape;80;p59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81" name="Google Shape;81;p59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2" name="Google Shape;82;p59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3" name="Google Shape;83;p59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84" name="Google Shape;84;p59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A5B7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5" name="Google Shape;85;p59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5B7C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6" name="Google Shape;86;p59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87" name="Google Shape;87;p59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8" name="Google Shape;88;p59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9" name="Google Shape;89;p59"/>
          <p:cNvGrpSpPr/>
          <p:nvPr/>
        </p:nvGrpSpPr>
        <p:grpSpPr>
          <a:xfrm>
            <a:off x="4917244" y="2079792"/>
            <a:ext cx="710153" cy="710153"/>
            <a:chOff x="5007123" y="2079403"/>
            <a:chExt cx="687600" cy="687600"/>
          </a:xfrm>
        </p:grpSpPr>
        <p:sp>
          <p:nvSpPr>
            <p:cNvPr id="90" name="Google Shape;90;p59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9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9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9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59"/>
          <p:cNvGrpSpPr/>
          <p:nvPr/>
        </p:nvGrpSpPr>
        <p:grpSpPr>
          <a:xfrm>
            <a:off x="5726681" y="2074299"/>
            <a:ext cx="720998" cy="721183"/>
            <a:chOff x="5797446" y="2063053"/>
            <a:chExt cx="698100" cy="698280"/>
          </a:xfrm>
        </p:grpSpPr>
        <p:sp>
          <p:nvSpPr>
            <p:cNvPr id="95" name="Google Shape;95;p59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9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9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9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59"/>
          <p:cNvGrpSpPr/>
          <p:nvPr/>
        </p:nvGrpSpPr>
        <p:grpSpPr>
          <a:xfrm>
            <a:off x="8171828" y="3719904"/>
            <a:ext cx="280585" cy="673164"/>
            <a:chOff x="8075075" y="3754290"/>
            <a:chExt cx="255612" cy="613194"/>
          </a:xfrm>
        </p:grpSpPr>
        <p:grpSp>
          <p:nvGrpSpPr>
            <p:cNvPr id="100" name="Google Shape;100;p59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101" name="Google Shape;101;p59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rect b="b" l="l" r="r" t="t"/>
                <a:pathLst>
                  <a:path extrusionOk="0" h="7497" w="16734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9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rect b="b" l="l" r="r" t="t"/>
                <a:pathLst>
                  <a:path extrusionOk="0" h="32649" w="16734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" name="Google Shape;103;p59"/>
            <p:cNvSpPr/>
            <p:nvPr/>
          </p:nvSpPr>
          <p:spPr>
            <a:xfrm>
              <a:off x="8107762" y="3782257"/>
              <a:ext cx="190281" cy="190281"/>
            </a:xfrm>
            <a:custGeom>
              <a:rect b="b" l="l" r="r" t="t"/>
              <a:pathLst>
                <a:path extrusionOk="0" h="12457" w="12457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59"/>
          <p:cNvGrpSpPr/>
          <p:nvPr/>
        </p:nvGrpSpPr>
        <p:grpSpPr>
          <a:xfrm>
            <a:off x="5288887" y="3708700"/>
            <a:ext cx="470352" cy="683745"/>
            <a:chOff x="1697726" y="3244179"/>
            <a:chExt cx="788124" cy="1146069"/>
          </a:xfrm>
        </p:grpSpPr>
        <p:sp>
          <p:nvSpPr>
            <p:cNvPr id="105" name="Google Shape;105;p59"/>
            <p:cNvSpPr/>
            <p:nvPr/>
          </p:nvSpPr>
          <p:spPr>
            <a:xfrm>
              <a:off x="1697726" y="3244179"/>
              <a:ext cx="788124" cy="1146069"/>
            </a:xfrm>
            <a:custGeom>
              <a:rect b="b" l="l" r="r" t="t"/>
              <a:pathLst>
                <a:path extrusionOk="0" h="44156" w="30365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9"/>
            <p:cNvSpPr/>
            <p:nvPr/>
          </p:nvSpPr>
          <p:spPr>
            <a:xfrm>
              <a:off x="1743302" y="4053603"/>
              <a:ext cx="291293" cy="291267"/>
            </a:xfrm>
            <a:custGeom>
              <a:rect b="b" l="l" r="r" t="t"/>
              <a:pathLst>
                <a:path extrusionOk="0" h="11222" w="11223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59"/>
          <p:cNvSpPr/>
          <p:nvPr/>
        </p:nvSpPr>
        <p:spPr>
          <a:xfrm>
            <a:off x="8146351" y="3622703"/>
            <a:ext cx="204" cy="4"/>
          </a:xfrm>
          <a:custGeom>
            <a:rect b="b" l="l" r="r" t="t"/>
            <a:pathLst>
              <a:path extrusionOk="0" h="1" w="48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59"/>
          <p:cNvGrpSpPr/>
          <p:nvPr/>
        </p:nvGrpSpPr>
        <p:grpSpPr>
          <a:xfrm>
            <a:off x="5910037" y="3719902"/>
            <a:ext cx="293891" cy="293845"/>
            <a:chOff x="6134814" y="3754290"/>
            <a:chExt cx="293891" cy="293845"/>
          </a:xfrm>
        </p:grpSpPr>
        <p:sp>
          <p:nvSpPr>
            <p:cNvPr id="109" name="Google Shape;109;p59"/>
            <p:cNvSpPr/>
            <p:nvPr/>
          </p:nvSpPr>
          <p:spPr>
            <a:xfrm>
              <a:off x="6134814" y="3754290"/>
              <a:ext cx="293891" cy="293845"/>
            </a:xfrm>
            <a:custGeom>
              <a:rect b="b" l="l" r="r" t="t"/>
              <a:pathLst>
                <a:path extrusionOk="0" h="19237" w="1924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9"/>
            <p:cNvSpPr/>
            <p:nvPr/>
          </p:nvSpPr>
          <p:spPr>
            <a:xfrm>
              <a:off x="6147232" y="3764860"/>
              <a:ext cx="118946" cy="107337"/>
            </a:xfrm>
            <a:custGeom>
              <a:rect b="b" l="l" r="r" t="t"/>
              <a:pathLst>
                <a:path extrusionOk="0" h="7027" w="7787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59"/>
          <p:cNvGrpSpPr/>
          <p:nvPr/>
        </p:nvGrpSpPr>
        <p:grpSpPr>
          <a:xfrm>
            <a:off x="5910037" y="4098574"/>
            <a:ext cx="293891" cy="293891"/>
            <a:chOff x="6134814" y="4086186"/>
            <a:chExt cx="293891" cy="293891"/>
          </a:xfrm>
        </p:grpSpPr>
        <p:sp>
          <p:nvSpPr>
            <p:cNvPr id="112" name="Google Shape;112;p59"/>
            <p:cNvSpPr/>
            <p:nvPr/>
          </p:nvSpPr>
          <p:spPr>
            <a:xfrm>
              <a:off x="6134814" y="4086186"/>
              <a:ext cx="293891" cy="293891"/>
            </a:xfrm>
            <a:custGeom>
              <a:rect b="b" l="l" r="r" t="t"/>
              <a:pathLst>
                <a:path extrusionOk="0" h="19240" w="1924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9"/>
            <p:cNvSpPr/>
            <p:nvPr/>
          </p:nvSpPr>
          <p:spPr>
            <a:xfrm>
              <a:off x="6147232" y="4096771"/>
              <a:ext cx="118946" cy="107322"/>
            </a:xfrm>
            <a:custGeom>
              <a:rect b="b" l="l" r="r" t="t"/>
              <a:pathLst>
                <a:path extrusionOk="0" h="7026" w="7787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59"/>
          <p:cNvSpPr/>
          <p:nvPr/>
        </p:nvSpPr>
        <p:spPr>
          <a:xfrm>
            <a:off x="6948464" y="3719100"/>
            <a:ext cx="609693" cy="673150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9"/>
          <p:cNvSpPr/>
          <p:nvPr/>
        </p:nvSpPr>
        <p:spPr>
          <a:xfrm rot="10800000">
            <a:off x="6354727" y="3716837"/>
            <a:ext cx="442939" cy="675638"/>
          </a:xfrm>
          <a:custGeom>
            <a:rect b="b" l="l" r="r" t="t"/>
            <a:pathLst>
              <a:path extrusionOk="0" h="22743" w="1491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59"/>
          <p:cNvGrpSpPr/>
          <p:nvPr/>
        </p:nvGrpSpPr>
        <p:grpSpPr>
          <a:xfrm>
            <a:off x="7835013" y="2927266"/>
            <a:ext cx="622883" cy="621944"/>
            <a:chOff x="1187048" y="238125"/>
            <a:chExt cx="5256397" cy="5248476"/>
          </a:xfrm>
        </p:grpSpPr>
        <p:sp>
          <p:nvSpPr>
            <p:cNvPr id="117" name="Google Shape;117;p59"/>
            <p:cNvSpPr/>
            <p:nvPr/>
          </p:nvSpPr>
          <p:spPr>
            <a:xfrm>
              <a:off x="1188450" y="238125"/>
              <a:ext cx="3198750" cy="2628625"/>
            </a:xfrm>
            <a:custGeom>
              <a:rect b="b" l="l" r="r" t="t"/>
              <a:pathLst>
                <a:path extrusionOk="0" h="105145" w="12795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9"/>
            <p:cNvSpPr/>
            <p:nvPr/>
          </p:nvSpPr>
          <p:spPr>
            <a:xfrm>
              <a:off x="1187048" y="2289901"/>
              <a:ext cx="2628362" cy="3196700"/>
            </a:xfrm>
            <a:custGeom>
              <a:rect b="b" l="l" r="r" t="t"/>
              <a:pathLst>
                <a:path extrusionOk="0" h="127868" w="105145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9"/>
            <p:cNvSpPr/>
            <p:nvPr/>
          </p:nvSpPr>
          <p:spPr>
            <a:xfrm>
              <a:off x="3812708" y="244502"/>
              <a:ext cx="2628650" cy="3170611"/>
            </a:xfrm>
            <a:custGeom>
              <a:rect b="b" l="l" r="r" t="t"/>
              <a:pathLst>
                <a:path extrusionOk="0" h="127873" w="105146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9"/>
            <p:cNvSpPr/>
            <p:nvPr/>
          </p:nvSpPr>
          <p:spPr>
            <a:xfrm>
              <a:off x="3244845" y="2847950"/>
              <a:ext cx="3198600" cy="2628500"/>
            </a:xfrm>
            <a:custGeom>
              <a:rect b="b" l="l" r="r" t="t"/>
              <a:pathLst>
                <a:path extrusionOk="0" h="105140" w="127944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59"/>
          <p:cNvGrpSpPr/>
          <p:nvPr/>
        </p:nvGrpSpPr>
        <p:grpSpPr>
          <a:xfrm>
            <a:off x="2292118" y="2936875"/>
            <a:ext cx="1310987" cy="612407"/>
            <a:chOff x="238125" y="1188750"/>
            <a:chExt cx="7140450" cy="3335550"/>
          </a:xfrm>
        </p:grpSpPr>
        <p:sp>
          <p:nvSpPr>
            <p:cNvPr id="122" name="Google Shape;122;p59"/>
            <p:cNvSpPr/>
            <p:nvPr/>
          </p:nvSpPr>
          <p:spPr>
            <a:xfrm>
              <a:off x="238125" y="118875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9"/>
            <p:cNvSpPr/>
            <p:nvPr/>
          </p:nvSpPr>
          <p:spPr>
            <a:xfrm>
              <a:off x="238125" y="294030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9"/>
            <p:cNvSpPr/>
            <p:nvPr/>
          </p:nvSpPr>
          <p:spPr>
            <a:xfrm>
              <a:off x="3871550" y="118875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9"/>
            <p:cNvSpPr/>
            <p:nvPr/>
          </p:nvSpPr>
          <p:spPr>
            <a:xfrm>
              <a:off x="3871550" y="294030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9"/>
            <p:cNvSpPr/>
            <p:nvPr/>
          </p:nvSpPr>
          <p:spPr>
            <a:xfrm>
              <a:off x="2842425" y="1934600"/>
              <a:ext cx="1843850" cy="1843850"/>
            </a:xfrm>
            <a:custGeom>
              <a:rect b="b" l="l" r="r" t="t"/>
              <a:pathLst>
                <a:path extrusionOk="0" h="73754" w="73754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59"/>
          <p:cNvGrpSpPr/>
          <p:nvPr/>
        </p:nvGrpSpPr>
        <p:grpSpPr>
          <a:xfrm>
            <a:off x="6617990" y="2927430"/>
            <a:ext cx="1110299" cy="621702"/>
            <a:chOff x="238125" y="1335475"/>
            <a:chExt cx="5418735" cy="3034175"/>
          </a:xfrm>
        </p:grpSpPr>
        <p:sp>
          <p:nvSpPr>
            <p:cNvPr id="128" name="Google Shape;128;p59"/>
            <p:cNvSpPr/>
            <p:nvPr/>
          </p:nvSpPr>
          <p:spPr>
            <a:xfrm>
              <a:off x="3669985" y="1335475"/>
              <a:ext cx="1986875" cy="3034175"/>
            </a:xfrm>
            <a:custGeom>
              <a:rect b="b" l="l" r="r" t="t"/>
              <a:pathLst>
                <a:path extrusionOk="0" h="121367" w="79475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9"/>
            <p:cNvSpPr/>
            <p:nvPr/>
          </p:nvSpPr>
          <p:spPr>
            <a:xfrm>
              <a:off x="1956350" y="1335475"/>
              <a:ext cx="1984950" cy="3034175"/>
            </a:xfrm>
            <a:custGeom>
              <a:rect b="b" l="l" r="r" t="t"/>
              <a:pathLst>
                <a:path extrusionOk="0" h="121367" w="79398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9"/>
            <p:cNvSpPr/>
            <p:nvPr/>
          </p:nvSpPr>
          <p:spPr>
            <a:xfrm>
              <a:off x="238125" y="1335475"/>
              <a:ext cx="1986850" cy="3034175"/>
            </a:xfrm>
            <a:custGeom>
              <a:rect b="b" l="l" r="r" t="t"/>
              <a:pathLst>
                <a:path extrusionOk="0" h="121367" w="79474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59"/>
          <p:cNvGrpSpPr/>
          <p:nvPr/>
        </p:nvGrpSpPr>
        <p:grpSpPr>
          <a:xfrm>
            <a:off x="5435649" y="2924327"/>
            <a:ext cx="1074451" cy="627181"/>
            <a:chOff x="5359127" y="2910889"/>
            <a:chExt cx="1097723" cy="640831"/>
          </a:xfrm>
        </p:grpSpPr>
        <p:grpSp>
          <p:nvGrpSpPr>
            <p:cNvPr id="132" name="Google Shape;132;p59"/>
            <p:cNvGrpSpPr/>
            <p:nvPr/>
          </p:nvGrpSpPr>
          <p:grpSpPr>
            <a:xfrm>
              <a:off x="5929791" y="3263088"/>
              <a:ext cx="527059" cy="287098"/>
              <a:chOff x="5929791" y="3263088"/>
              <a:chExt cx="527059" cy="287098"/>
            </a:xfrm>
          </p:grpSpPr>
          <p:sp>
            <p:nvSpPr>
              <p:cNvPr id="133" name="Google Shape;133;p59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59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" name="Google Shape;135;p59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136" name="Google Shape;136;p59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59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38;p59"/>
            <p:cNvGrpSpPr/>
            <p:nvPr/>
          </p:nvGrpSpPr>
          <p:grpSpPr>
            <a:xfrm>
              <a:off x="5551525" y="2910889"/>
              <a:ext cx="520902" cy="610282"/>
              <a:chOff x="5551525" y="2910889"/>
              <a:chExt cx="520902" cy="610282"/>
            </a:xfrm>
          </p:grpSpPr>
          <p:sp>
            <p:nvSpPr>
              <p:cNvPr id="139" name="Google Shape;139;p59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59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p59"/>
            <p:cNvGrpSpPr/>
            <p:nvPr/>
          </p:nvGrpSpPr>
          <p:grpSpPr>
            <a:xfrm>
              <a:off x="5743962" y="2919100"/>
              <a:ext cx="623673" cy="284502"/>
              <a:chOff x="5743962" y="2919100"/>
              <a:chExt cx="623673" cy="284502"/>
            </a:xfrm>
          </p:grpSpPr>
          <p:sp>
            <p:nvSpPr>
              <p:cNvPr id="142" name="Google Shape;142;p59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59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4" name="Google Shape;144;p59"/>
          <p:cNvGrpSpPr/>
          <p:nvPr/>
        </p:nvGrpSpPr>
        <p:grpSpPr>
          <a:xfrm>
            <a:off x="7586863" y="2075038"/>
            <a:ext cx="874977" cy="719600"/>
            <a:chOff x="7608988" y="2093194"/>
            <a:chExt cx="817277" cy="672147"/>
          </a:xfrm>
        </p:grpSpPr>
        <p:cxnSp>
          <p:nvCxnSpPr>
            <p:cNvPr id="145" name="Google Shape;145;p59"/>
            <p:cNvCxnSpPr/>
            <p:nvPr/>
          </p:nvCxnSpPr>
          <p:spPr>
            <a:xfrm flipH="1" rot="5400000">
              <a:off x="7620257" y="2136491"/>
              <a:ext cx="129900" cy="111300"/>
            </a:xfrm>
            <a:prstGeom prst="bentConnector3">
              <a:avLst>
                <a:gd fmla="val 27457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59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fmla="val 27457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59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fmla="val 131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59"/>
            <p:cNvCxnSpPr/>
            <p:nvPr/>
          </p:nvCxnSpPr>
          <p:spPr>
            <a:xfrm flipH="1" rot="-5400000">
              <a:off x="8285120" y="2644741"/>
              <a:ext cx="129900" cy="111300"/>
            </a:xfrm>
            <a:prstGeom prst="bentConnector3">
              <a:avLst>
                <a:gd fmla="val 131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" name="Google Shape;149;p59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59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51" name="Google Shape;151;p59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152" name="Google Shape;152;p59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53" name="Google Shape;153;p59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rect b="b" l="l" r="r" t="t"/>
                  <a:pathLst>
                    <a:path extrusionOk="0" h="45503" w="21253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59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rect b="b" l="l" r="r" t="t"/>
                  <a:pathLst>
                    <a:path extrusionOk="0" h="5029" w="1180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59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rect b="b" l="l" r="r" t="t"/>
                  <a:pathLst>
                    <a:path extrusionOk="0" h="8180" w="10011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59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rect b="b" l="l" r="r" t="t"/>
                  <a:pathLst>
                    <a:path extrusionOk="0" h="1062" w="8488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59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rect b="b" l="l" r="r" t="t"/>
                  <a:pathLst>
                    <a:path extrusionOk="0" h="4248" w="7617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59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rect b="b" l="l" r="r" t="t"/>
                  <a:pathLst>
                    <a:path extrusionOk="0" h="1059" w="7125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59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rect b="b" l="l" r="r" t="t"/>
                  <a:pathLst>
                    <a:path extrusionOk="0" h="7109" w="7804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0" name="Google Shape;160;p59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61" name="Google Shape;161;p59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rect b="b" l="l" r="r" t="t"/>
                  <a:pathLst>
                    <a:path extrusionOk="0" h="45503" w="21253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59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rect b="b" l="l" r="r" t="t"/>
                  <a:pathLst>
                    <a:path extrusionOk="0" h="5029" w="1180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59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rect b="b" l="l" r="r" t="t"/>
                  <a:pathLst>
                    <a:path extrusionOk="0" h="8180" w="10011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59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rect b="b" l="l" r="r" t="t"/>
                  <a:pathLst>
                    <a:path extrusionOk="0" h="1062" w="8488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59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rect b="b" l="l" r="r" t="t"/>
                  <a:pathLst>
                    <a:path extrusionOk="0" h="4248" w="7617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59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rect b="b" l="l" r="r" t="t"/>
                  <a:pathLst>
                    <a:path extrusionOk="0" h="1059" w="7125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59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rect b="b" l="l" r="r" t="t"/>
                  <a:pathLst>
                    <a:path extrusionOk="0" h="7109" w="7804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68" name="Google Shape;168;p59"/>
          <p:cNvGrpSpPr/>
          <p:nvPr/>
        </p:nvGrpSpPr>
        <p:grpSpPr>
          <a:xfrm>
            <a:off x="4031299" y="1191441"/>
            <a:ext cx="712556" cy="785901"/>
            <a:chOff x="4206459" y="1191441"/>
            <a:chExt cx="712556" cy="785901"/>
          </a:xfrm>
        </p:grpSpPr>
        <p:sp>
          <p:nvSpPr>
            <p:cNvPr id="169" name="Google Shape;169;p59"/>
            <p:cNvSpPr/>
            <p:nvPr/>
          </p:nvSpPr>
          <p:spPr>
            <a:xfrm>
              <a:off x="4548248" y="1328649"/>
              <a:ext cx="325201" cy="322547"/>
            </a:xfrm>
            <a:custGeom>
              <a:rect b="b" l="l" r="r" t="t"/>
              <a:pathLst>
                <a:path extrusionOk="0" h="25278" w="25486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9"/>
            <p:cNvSpPr/>
            <p:nvPr/>
          </p:nvSpPr>
          <p:spPr>
            <a:xfrm>
              <a:off x="4557499" y="1656607"/>
              <a:ext cx="306674" cy="306648"/>
            </a:xfrm>
            <a:custGeom>
              <a:rect b="b" l="l" r="r" t="t"/>
              <a:pathLst>
                <a:path extrusionOk="0" h="24032" w="24034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9"/>
            <p:cNvSpPr/>
            <p:nvPr/>
          </p:nvSpPr>
          <p:spPr>
            <a:xfrm>
              <a:off x="4251067" y="1523035"/>
              <a:ext cx="327536" cy="325023"/>
            </a:xfrm>
            <a:custGeom>
              <a:rect b="b" l="l" r="r" t="t"/>
              <a:pathLst>
                <a:path extrusionOk="0" h="25472" w="25669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9"/>
            <p:cNvSpPr/>
            <p:nvPr/>
          </p:nvSpPr>
          <p:spPr>
            <a:xfrm>
              <a:off x="4277366" y="1220917"/>
              <a:ext cx="292242" cy="292217"/>
            </a:xfrm>
            <a:custGeom>
              <a:rect b="b" l="l" r="r" t="t"/>
              <a:pathLst>
                <a:path extrusionOk="0" h="22901" w="22903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" name="Google Shape;173;p59"/>
            <p:cNvGrpSpPr/>
            <p:nvPr/>
          </p:nvGrpSpPr>
          <p:grpSpPr>
            <a:xfrm>
              <a:off x="4644280" y="1290523"/>
              <a:ext cx="143716" cy="29462"/>
              <a:chOff x="4644280" y="1290523"/>
              <a:chExt cx="143716" cy="29462"/>
            </a:xfrm>
          </p:grpSpPr>
          <p:sp>
            <p:nvSpPr>
              <p:cNvPr id="174" name="Google Shape;174;p59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rect b="b" l="l" r="r" t="t"/>
                <a:pathLst>
                  <a:path extrusionOk="0" h="2019" w="4052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9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rect b="b" l="l" r="r" t="t"/>
                <a:pathLst>
                  <a:path extrusionOk="0" h="626" w="2524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9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rect b="b" l="l" r="r" t="t"/>
                <a:pathLst>
                  <a:path extrusionOk="0" h="1041" w="1585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9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rect b="b" l="l" r="r" t="t"/>
                <a:pathLst>
                  <a:path extrusionOk="0" h="896" w="2177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59"/>
            <p:cNvGrpSpPr/>
            <p:nvPr/>
          </p:nvGrpSpPr>
          <p:grpSpPr>
            <a:xfrm>
              <a:off x="4356567" y="1191441"/>
              <a:ext cx="143691" cy="29488"/>
              <a:chOff x="4356567" y="1191441"/>
              <a:chExt cx="143691" cy="29488"/>
            </a:xfrm>
          </p:grpSpPr>
          <p:sp>
            <p:nvSpPr>
              <p:cNvPr id="179" name="Google Shape;179;p59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rect b="b" l="l" r="r" t="t"/>
                <a:pathLst>
                  <a:path extrusionOk="0" h="2020" w="4052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9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rect b="b" l="l" r="r" t="t"/>
                <a:pathLst>
                  <a:path extrusionOk="0" h="628" w="2524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9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rect b="b" l="l" r="r" t="t"/>
                <a:pathLst>
                  <a:path extrusionOk="0" h="1040" w="1584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59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rect b="b" l="l" r="r" t="t"/>
                <a:pathLst>
                  <a:path extrusionOk="0" h="896" w="2177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" name="Google Shape;183;p59"/>
            <p:cNvGrpSpPr/>
            <p:nvPr/>
          </p:nvGrpSpPr>
          <p:grpSpPr>
            <a:xfrm>
              <a:off x="4339009" y="1863727"/>
              <a:ext cx="143704" cy="29476"/>
              <a:chOff x="4339009" y="1863727"/>
              <a:chExt cx="143704" cy="29476"/>
            </a:xfrm>
          </p:grpSpPr>
          <p:sp>
            <p:nvSpPr>
              <p:cNvPr id="184" name="Google Shape;184;p59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rect b="b" l="l" r="r" t="t"/>
                <a:pathLst>
                  <a:path extrusionOk="0" h="2019" w="4051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9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rect b="b" l="l" r="r" t="t"/>
                <a:pathLst>
                  <a:path extrusionOk="0" h="627" w="2523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59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rect b="b" l="l" r="r" t="t"/>
                <a:pathLst>
                  <a:path extrusionOk="0" h="1039" w="1585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59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rect b="b" l="l" r="r" t="t"/>
                <a:pathLst>
                  <a:path extrusionOk="0" h="896" w="2179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" name="Google Shape;188;p59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189" name="Google Shape;189;p59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rect b="b" l="l" r="r" t="t"/>
                <a:pathLst>
                  <a:path extrusionOk="0" h="3996" w="205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9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rect b="b" l="l" r="r" t="t"/>
                <a:pathLst>
                  <a:path extrusionOk="0" h="2491" w="645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59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rect b="b" l="l" r="r" t="t"/>
                <a:pathLst>
                  <a:path extrusionOk="0" h="1524" w="1115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59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rect b="b" l="l" r="r" t="t"/>
                <a:pathLst>
                  <a:path extrusionOk="0" h="2128" w="944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" name="Google Shape;193;p59"/>
            <p:cNvSpPr/>
            <p:nvPr/>
          </p:nvSpPr>
          <p:spPr>
            <a:xfrm>
              <a:off x="4250519" y="1416170"/>
              <a:ext cx="26783" cy="52303"/>
            </a:xfrm>
            <a:custGeom>
              <a:rect b="b" l="l" r="r" t="t"/>
              <a:pathLst>
                <a:path extrusionOk="0" h="4099" w="2099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9"/>
            <p:cNvSpPr/>
            <p:nvPr/>
          </p:nvSpPr>
          <p:spPr>
            <a:xfrm>
              <a:off x="4276166" y="1471370"/>
              <a:ext cx="24359" cy="25290"/>
            </a:xfrm>
            <a:custGeom>
              <a:rect b="b" l="l" r="r" t="t"/>
              <a:pathLst>
                <a:path extrusionOk="0" h="1982" w="1909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9"/>
            <p:cNvSpPr/>
            <p:nvPr/>
          </p:nvSpPr>
          <p:spPr>
            <a:xfrm>
              <a:off x="4330231" y="1513121"/>
              <a:ext cx="21462" cy="10986"/>
            </a:xfrm>
            <a:custGeom>
              <a:rect b="b" l="l" r="r" t="t"/>
              <a:pathLst>
                <a:path extrusionOk="0" h="861" w="1682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9"/>
            <p:cNvSpPr/>
            <p:nvPr/>
          </p:nvSpPr>
          <p:spPr>
            <a:xfrm>
              <a:off x="4302005" y="1497298"/>
              <a:ext cx="25469" cy="17647"/>
            </a:xfrm>
            <a:custGeom>
              <a:rect b="b" l="l" r="r" t="t"/>
              <a:pathLst>
                <a:path extrusionOk="0" h="1383" w="1996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" name="Google Shape;197;p59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198" name="Google Shape;198;p59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rect b="b" l="l" r="r" t="t"/>
                <a:pathLst>
                  <a:path extrusionOk="0" h="3996" w="205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59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rect b="b" l="l" r="r" t="t"/>
                <a:pathLst>
                  <a:path extrusionOk="0" h="2491" w="646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59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rect b="b" l="l" r="r" t="t"/>
                <a:pathLst>
                  <a:path extrusionOk="0" h="1524" w="1114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59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rect b="b" l="l" r="r" t="t"/>
                <a:pathLst>
                  <a:path extrusionOk="0" h="2128" w="946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" name="Google Shape;202;p59"/>
            <p:cNvGrpSpPr/>
            <p:nvPr/>
          </p:nvGrpSpPr>
          <p:grpSpPr>
            <a:xfrm>
              <a:off x="4771663" y="1876896"/>
              <a:ext cx="108651" cy="100446"/>
              <a:chOff x="4771663" y="1876896"/>
              <a:chExt cx="108651" cy="100446"/>
            </a:xfrm>
          </p:grpSpPr>
          <p:sp>
            <p:nvSpPr>
              <p:cNvPr id="203" name="Google Shape;203;p59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rect b="b" l="l" r="r" t="t"/>
                <a:pathLst>
                  <a:path extrusionOk="0" h="2048" w="4168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9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rect b="b" l="l" r="r" t="t"/>
                <a:pathLst>
                  <a:path extrusionOk="0" h="1844" w="2044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9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rect b="b" l="l" r="r" t="t"/>
                <a:pathLst>
                  <a:path extrusionOk="0" h="1609" w="918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9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rect b="b" l="l" r="r" t="t"/>
                <a:pathLst>
                  <a:path extrusionOk="0" h="1927" w="1452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" name="Google Shape;207;p59"/>
          <p:cNvGrpSpPr/>
          <p:nvPr/>
        </p:nvGrpSpPr>
        <p:grpSpPr>
          <a:xfrm>
            <a:off x="4026774" y="2074664"/>
            <a:ext cx="791287" cy="720350"/>
            <a:chOff x="267375" y="1071875"/>
            <a:chExt cx="470500" cy="428550"/>
          </a:xfrm>
        </p:grpSpPr>
        <p:sp>
          <p:nvSpPr>
            <p:cNvPr id="208" name="Google Shape;208;p59"/>
            <p:cNvSpPr/>
            <p:nvPr/>
          </p:nvSpPr>
          <p:spPr>
            <a:xfrm>
              <a:off x="288350" y="1290825"/>
              <a:ext cx="209600" cy="209600"/>
            </a:xfrm>
            <a:custGeom>
              <a:rect b="b" l="l" r="r" t="t"/>
              <a:pathLst>
                <a:path extrusionOk="0" h="8384" w="8384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9"/>
            <p:cNvSpPr/>
            <p:nvPr/>
          </p:nvSpPr>
          <p:spPr>
            <a:xfrm>
              <a:off x="267375" y="1377050"/>
              <a:ext cx="79225" cy="79200"/>
            </a:xfrm>
            <a:custGeom>
              <a:rect b="b" l="l" r="r" t="t"/>
              <a:pathLst>
                <a:path extrusionOk="0" h="3168" w="3169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9"/>
            <p:cNvSpPr/>
            <p:nvPr/>
          </p:nvSpPr>
          <p:spPr>
            <a:xfrm>
              <a:off x="507325" y="1290825"/>
              <a:ext cx="209600" cy="209600"/>
            </a:xfrm>
            <a:custGeom>
              <a:rect b="b" l="l" r="r" t="t"/>
              <a:pathLst>
                <a:path extrusionOk="0" h="8384" w="8384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9"/>
            <p:cNvSpPr/>
            <p:nvPr/>
          </p:nvSpPr>
          <p:spPr>
            <a:xfrm>
              <a:off x="658700" y="1377050"/>
              <a:ext cx="79175" cy="79200"/>
            </a:xfrm>
            <a:custGeom>
              <a:rect b="b" l="l" r="r" t="t"/>
              <a:pathLst>
                <a:path extrusionOk="0" h="3168" w="3167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9"/>
            <p:cNvSpPr/>
            <p:nvPr/>
          </p:nvSpPr>
          <p:spPr>
            <a:xfrm>
              <a:off x="507325" y="1071875"/>
              <a:ext cx="209575" cy="209600"/>
            </a:xfrm>
            <a:custGeom>
              <a:rect b="b" l="l" r="r" t="t"/>
              <a:pathLst>
                <a:path extrusionOk="0" h="8384" w="8383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9"/>
            <p:cNvSpPr/>
            <p:nvPr/>
          </p:nvSpPr>
          <p:spPr>
            <a:xfrm>
              <a:off x="658700" y="1116025"/>
              <a:ext cx="79175" cy="79175"/>
            </a:xfrm>
            <a:custGeom>
              <a:rect b="b" l="l" r="r" t="t"/>
              <a:pathLst>
                <a:path extrusionOk="0" h="3167" w="3167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9"/>
            <p:cNvSpPr/>
            <p:nvPr/>
          </p:nvSpPr>
          <p:spPr>
            <a:xfrm>
              <a:off x="288350" y="1071875"/>
              <a:ext cx="209600" cy="209550"/>
            </a:xfrm>
            <a:custGeom>
              <a:rect b="b" l="l" r="r" t="t"/>
              <a:pathLst>
                <a:path extrusionOk="0" h="8382" w="8384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9"/>
            <p:cNvSpPr/>
            <p:nvPr/>
          </p:nvSpPr>
          <p:spPr>
            <a:xfrm>
              <a:off x="267375" y="1116025"/>
              <a:ext cx="79225" cy="79175"/>
            </a:xfrm>
            <a:custGeom>
              <a:rect b="b" l="l" r="r" t="t"/>
              <a:pathLst>
                <a:path extrusionOk="0" h="3167" w="3169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59"/>
          <p:cNvGrpSpPr/>
          <p:nvPr/>
        </p:nvGrpSpPr>
        <p:grpSpPr>
          <a:xfrm>
            <a:off x="727269" y="3719294"/>
            <a:ext cx="1408445" cy="673166"/>
            <a:chOff x="712664" y="3693287"/>
            <a:chExt cx="1460739" cy="698160"/>
          </a:xfrm>
        </p:grpSpPr>
        <p:grpSp>
          <p:nvGrpSpPr>
            <p:cNvPr id="217" name="Google Shape;217;p59"/>
            <p:cNvGrpSpPr/>
            <p:nvPr/>
          </p:nvGrpSpPr>
          <p:grpSpPr>
            <a:xfrm>
              <a:off x="1380079" y="4133090"/>
              <a:ext cx="234047" cy="258099"/>
              <a:chOff x="1380079" y="4133090"/>
              <a:chExt cx="234047" cy="258099"/>
            </a:xfrm>
          </p:grpSpPr>
          <p:sp>
            <p:nvSpPr>
              <p:cNvPr id="218" name="Google Shape;218;p59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rect b="b" l="l" r="r" t="t"/>
                <a:pathLst>
                  <a:path extrusionOk="0" h="13581" w="2716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59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rect b="b" l="l" r="r" t="t"/>
                <a:pathLst>
                  <a:path extrusionOk="0" h="38263" w="5891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59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rect b="b" l="l" r="r" t="t"/>
                <a:pathLst>
                  <a:path extrusionOk="0" h="25222" w="33574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59"/>
            <p:cNvGrpSpPr/>
            <p:nvPr/>
          </p:nvGrpSpPr>
          <p:grpSpPr>
            <a:xfrm>
              <a:off x="884610" y="3864082"/>
              <a:ext cx="1118565" cy="527275"/>
              <a:chOff x="890961" y="3865463"/>
              <a:chExt cx="1115220" cy="525698"/>
            </a:xfrm>
          </p:grpSpPr>
          <p:sp>
            <p:nvSpPr>
              <p:cNvPr id="222" name="Google Shape;222;p59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rect b="b" l="l" r="r" t="t"/>
                <a:pathLst>
                  <a:path extrusionOk="0" h="64657" w="148183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9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rect b="b" l="l" r="r" t="t"/>
                <a:pathLst>
                  <a:path extrusionOk="0" h="74043" w="70912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59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rect b="b" l="l" r="r" t="t"/>
                <a:pathLst>
                  <a:path extrusionOk="0" h="73968" w="70651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" name="Google Shape;225;p59"/>
            <p:cNvGrpSpPr/>
            <p:nvPr/>
          </p:nvGrpSpPr>
          <p:grpSpPr>
            <a:xfrm>
              <a:off x="712664" y="3693287"/>
              <a:ext cx="1460739" cy="698160"/>
              <a:chOff x="712664" y="3693025"/>
              <a:chExt cx="1460739" cy="698160"/>
            </a:xfrm>
          </p:grpSpPr>
          <p:sp>
            <p:nvSpPr>
              <p:cNvPr id="226" name="Google Shape;226;p59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rect b="b" l="l" r="r" t="t"/>
                <a:pathLst>
                  <a:path extrusionOk="0" h="57312" w="45484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59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rect b="b" l="l" r="r" t="t"/>
                <a:pathLst>
                  <a:path extrusionOk="0" h="71099" w="70567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59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rect b="b" l="l" r="r" t="t"/>
                <a:pathLst>
                  <a:path extrusionOk="0" h="49836" w="75843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59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rect b="b" l="l" r="r" t="t"/>
                <a:pathLst>
                  <a:path extrusionOk="0" h="49767" w="76065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59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rect b="b" l="l" r="r" t="t"/>
                <a:pathLst>
                  <a:path extrusionOk="0" h="71126" w="70657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59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rect b="b" l="l" r="r" t="t"/>
                <a:pathLst>
                  <a:path extrusionOk="0" h="57367" w="45519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2" name="Google Shape;232;p59"/>
          <p:cNvGrpSpPr/>
          <p:nvPr/>
        </p:nvGrpSpPr>
        <p:grpSpPr>
          <a:xfrm>
            <a:off x="3164985" y="1191441"/>
            <a:ext cx="795485" cy="738831"/>
            <a:chOff x="3348603" y="1236445"/>
            <a:chExt cx="749256" cy="695894"/>
          </a:xfrm>
        </p:grpSpPr>
        <p:grpSp>
          <p:nvGrpSpPr>
            <p:cNvPr id="233" name="Google Shape;233;p59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234" name="Google Shape;234;p59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rect b="b" l="l" r="r" t="t"/>
                <a:pathLst>
                  <a:path extrusionOk="0" h="5821" w="5983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59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rect b="b" l="l" r="r" t="t"/>
                <a:pathLst>
                  <a:path extrusionOk="0" h="3152" w="3304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p59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237" name="Google Shape;237;p59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rect b="b" l="l" r="r" t="t"/>
                <a:pathLst>
                  <a:path extrusionOk="0" h="5824" w="6564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59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rect b="b" l="l" r="r" t="t"/>
                <a:pathLst>
                  <a:path extrusionOk="0" h="3148" w="3578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59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240" name="Google Shape;240;p59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rect b="b" l="l" r="r" t="t"/>
                <a:pathLst>
                  <a:path extrusionOk="0" h="5821" w="5982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A5B7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59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rect b="b" l="l" r="r" t="t"/>
                <a:pathLst>
                  <a:path extrusionOk="0" h="3150" w="3463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59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243" name="Google Shape;243;p59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rect b="b" l="l" r="r" t="t"/>
                <a:pathLst>
                  <a:path extrusionOk="0" h="5792" w="5995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3749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59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rect b="b" l="l" r="r" t="t"/>
                <a:pathLst>
                  <a:path extrusionOk="0" h="3152" w="3463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5" name="Google Shape;245;p59"/>
          <p:cNvGrpSpPr/>
          <p:nvPr/>
        </p:nvGrpSpPr>
        <p:grpSpPr>
          <a:xfrm>
            <a:off x="2286512" y="3714337"/>
            <a:ext cx="1324924" cy="678083"/>
            <a:chOff x="2413923" y="3711366"/>
            <a:chExt cx="1374117" cy="703260"/>
          </a:xfrm>
        </p:grpSpPr>
        <p:grpSp>
          <p:nvGrpSpPr>
            <p:cNvPr id="246" name="Google Shape;246;p59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247" name="Google Shape;247;p59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rect b="b" l="l" r="r" t="t"/>
                <a:pathLst>
                  <a:path extrusionOk="0" h="33020" w="66087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8" name="Google Shape;248;p59"/>
              <p:cNvGrpSpPr/>
              <p:nvPr/>
            </p:nvGrpSpPr>
            <p:grpSpPr>
              <a:xfrm>
                <a:off x="2600284" y="3808654"/>
                <a:ext cx="234506" cy="138010"/>
                <a:chOff x="2600284" y="3808654"/>
                <a:chExt cx="234506" cy="138010"/>
              </a:xfrm>
            </p:grpSpPr>
            <p:sp>
              <p:nvSpPr>
                <p:cNvPr id="249" name="Google Shape;249;p59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50" name="Google Shape;250;p59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1" name="Google Shape;251;p59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252" name="Google Shape;252;p59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53" name="Google Shape;253;p59"/>
                <p:cNvCxnSpPr/>
                <p:nvPr/>
              </p:nvCxnSpPr>
              <p:spPr>
                <a:xfrm flipH="1" rot="10800000">
                  <a:off x="3393053" y="3805664"/>
                  <a:ext cx="198900" cy="780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4" name="Google Shape;254;p59"/>
              <p:cNvGrpSpPr/>
              <p:nvPr/>
            </p:nvGrpSpPr>
            <p:grpSpPr>
              <a:xfrm>
                <a:off x="3067316" y="3711366"/>
                <a:ext cx="66900" cy="166810"/>
                <a:chOff x="3067316" y="3711366"/>
                <a:chExt cx="66900" cy="166810"/>
              </a:xfrm>
            </p:grpSpPr>
            <p:sp>
              <p:nvSpPr>
                <p:cNvPr id="255" name="Google Shape;255;p59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56" name="Google Shape;256;p59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7" name="Google Shape;257;p59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258" name="Google Shape;258;p59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59" name="Google Shape;259;p59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0" name="Google Shape;260;p59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261" name="Google Shape;261;p59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62" name="Google Shape;262;p59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63" name="Google Shape;263;p59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264" name="Google Shape;264;p59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rect b="b" l="l" r="r" t="t"/>
                <a:pathLst>
                  <a:path extrusionOk="0" h="33020" w="66087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59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rect b="b" l="l" r="r" t="t"/>
                <a:pathLst>
                  <a:path extrusionOk="0" h="33020" w="66087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6" name="Google Shape;266;p59"/>
          <p:cNvGrpSpPr/>
          <p:nvPr/>
        </p:nvGrpSpPr>
        <p:grpSpPr>
          <a:xfrm>
            <a:off x="6410784" y="1264884"/>
            <a:ext cx="1131087" cy="587383"/>
            <a:chOff x="238125" y="999450"/>
            <a:chExt cx="7140700" cy="3708225"/>
          </a:xfrm>
        </p:grpSpPr>
        <p:sp>
          <p:nvSpPr>
            <p:cNvPr id="267" name="Google Shape;267;p59"/>
            <p:cNvSpPr/>
            <p:nvPr/>
          </p:nvSpPr>
          <p:spPr>
            <a:xfrm>
              <a:off x="2171975" y="3872925"/>
              <a:ext cx="7900" cy="25"/>
            </a:xfrm>
            <a:custGeom>
              <a:rect b="b" l="l" r="r" t="t"/>
              <a:pathLst>
                <a:path extrusionOk="0" h="1" w="316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9"/>
            <p:cNvSpPr/>
            <p:nvPr/>
          </p:nvSpPr>
          <p:spPr>
            <a:xfrm>
              <a:off x="2180300" y="999450"/>
              <a:ext cx="3256350" cy="3708225"/>
            </a:xfrm>
            <a:custGeom>
              <a:rect b="b" l="l" r="r" t="t"/>
              <a:pathLst>
                <a:path extrusionOk="0" h="148329" w="130254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9"/>
            <p:cNvSpPr/>
            <p:nvPr/>
          </p:nvSpPr>
          <p:spPr>
            <a:xfrm>
              <a:off x="238125" y="2853750"/>
              <a:ext cx="2358675" cy="1853475"/>
            </a:xfrm>
            <a:custGeom>
              <a:rect b="b" l="l" r="r" t="t"/>
              <a:pathLst>
                <a:path extrusionOk="0" h="74139" w="94347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9"/>
            <p:cNvSpPr/>
            <p:nvPr/>
          </p:nvSpPr>
          <p:spPr>
            <a:xfrm>
              <a:off x="238125" y="999450"/>
              <a:ext cx="1942200" cy="2270400"/>
            </a:xfrm>
            <a:custGeom>
              <a:rect b="b" l="l" r="r" t="t"/>
              <a:pathLst>
                <a:path extrusionOk="0" h="90816" w="77688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9"/>
            <p:cNvSpPr/>
            <p:nvPr/>
          </p:nvSpPr>
          <p:spPr>
            <a:xfrm>
              <a:off x="3808250" y="2852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9"/>
            <p:cNvSpPr/>
            <p:nvPr/>
          </p:nvSpPr>
          <p:spPr>
            <a:xfrm>
              <a:off x="1762475" y="999450"/>
              <a:ext cx="2386250" cy="2044875"/>
            </a:xfrm>
            <a:custGeom>
              <a:rect b="b" l="l" r="r" t="t"/>
              <a:pathLst>
                <a:path extrusionOk="0" h="81795" w="9545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213B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9"/>
            <p:cNvSpPr/>
            <p:nvPr/>
          </p:nvSpPr>
          <p:spPr>
            <a:xfrm>
              <a:off x="3338000" y="2435975"/>
              <a:ext cx="2101275" cy="2271250"/>
            </a:xfrm>
            <a:custGeom>
              <a:rect b="b" l="l" r="r" t="t"/>
              <a:pathLst>
                <a:path extrusionOk="0" h="90850" w="84051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9"/>
            <p:cNvSpPr/>
            <p:nvPr/>
          </p:nvSpPr>
          <p:spPr>
            <a:xfrm>
              <a:off x="5019250" y="2852875"/>
              <a:ext cx="2359150" cy="1854350"/>
            </a:xfrm>
            <a:custGeom>
              <a:rect b="b" l="l" r="r" t="t"/>
              <a:pathLst>
                <a:path extrusionOk="0" h="74174" w="94366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9"/>
            <p:cNvSpPr/>
            <p:nvPr/>
          </p:nvSpPr>
          <p:spPr>
            <a:xfrm>
              <a:off x="5025375" y="999450"/>
              <a:ext cx="2353450" cy="2270825"/>
            </a:xfrm>
            <a:custGeom>
              <a:rect b="b" l="l" r="r" t="t"/>
              <a:pathLst>
                <a:path extrusionOk="0" h="90833" w="94138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59"/>
          <p:cNvGrpSpPr/>
          <p:nvPr/>
        </p:nvGrpSpPr>
        <p:grpSpPr>
          <a:xfrm>
            <a:off x="3762234" y="3714379"/>
            <a:ext cx="1375853" cy="678131"/>
            <a:chOff x="3913765" y="3641905"/>
            <a:chExt cx="1522804" cy="750560"/>
          </a:xfrm>
        </p:grpSpPr>
        <p:grpSp>
          <p:nvGrpSpPr>
            <p:cNvPr id="277" name="Google Shape;277;p59"/>
            <p:cNvGrpSpPr/>
            <p:nvPr/>
          </p:nvGrpSpPr>
          <p:grpSpPr>
            <a:xfrm>
              <a:off x="3913765" y="3997002"/>
              <a:ext cx="1522804" cy="395463"/>
              <a:chOff x="3913765" y="3997002"/>
              <a:chExt cx="1522804" cy="395463"/>
            </a:xfrm>
          </p:grpSpPr>
          <p:grpSp>
            <p:nvGrpSpPr>
              <p:cNvPr id="278" name="Google Shape;278;p59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279" name="Google Shape;279;p59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rect b="b" l="l" r="r" t="t"/>
                  <a:pathLst>
                    <a:path extrusionOk="0" fill="none" h="9502" w="95012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A5B7C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59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rect b="b" l="l" r="r" t="t"/>
                  <a:pathLst>
                    <a:path extrusionOk="0" fill="none" h="38006" w="95012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869FB1"/>
                  </a:solidFill>
                  <a:prstDash val="solid"/>
                  <a:miter lim="267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s-CO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" name="Google Shape;281;p59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282" name="Google Shape;282;p59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rect b="b" l="l" r="r" t="t"/>
                  <a:pathLst>
                    <a:path extrusionOk="0" fill="none" h="9501" w="95015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cap="sq" cmpd="sng" w="9525">
                  <a:solidFill>
                    <a:srgbClr val="A5B7C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59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rect b="b" l="l" r="r" t="t"/>
                  <a:pathLst>
                    <a:path extrusionOk="0" fill="none" h="64522" w="95015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DBE2E7"/>
                  </a:solidFill>
                  <a:prstDash val="solid"/>
                  <a:miter lim="267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4" name="Google Shape;284;p59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285" name="Google Shape;285;p59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rect b="b" l="l" r="r" t="t"/>
                  <a:pathLst>
                    <a:path extrusionOk="0" fill="none" h="9501" w="95011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A5B7C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9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rect b="b" l="l" r="r" t="t"/>
                  <a:pathLst>
                    <a:path extrusionOk="0" fill="none" h="28506" w="95011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869FB1"/>
                  </a:solidFill>
                  <a:prstDash val="solid"/>
                  <a:miter lim="267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7" name="Google Shape;287;p59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288" name="Google Shape;288;p59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rect b="b" l="l" r="r" t="t"/>
                <a:pathLst>
                  <a:path extrusionOk="0" fill="none" h="52832" w="74423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59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rect b="b" l="l" r="r" t="t"/>
                <a:pathLst>
                  <a:path extrusionOk="0" fill="none" h="8578" w="26252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267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9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rect b="b" l="l" r="r" t="t"/>
                <a:pathLst>
                  <a:path extrusionOk="0" fill="none" h="3585" w="32156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267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59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rect b="b" l="l" r="r" t="t"/>
                <a:pathLst>
                  <a:path extrusionOk="0" fill="none" h="12327" w="12962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267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2" name="Google Shape;292;p59"/>
          <p:cNvGrpSpPr/>
          <p:nvPr/>
        </p:nvGrpSpPr>
        <p:grpSpPr>
          <a:xfrm>
            <a:off x="6546943" y="2074305"/>
            <a:ext cx="940737" cy="721067"/>
            <a:chOff x="6599718" y="2068734"/>
            <a:chExt cx="940737" cy="721067"/>
          </a:xfrm>
        </p:grpSpPr>
        <p:sp>
          <p:nvSpPr>
            <p:cNvPr id="293" name="Google Shape;293;p59"/>
            <p:cNvSpPr/>
            <p:nvPr/>
          </p:nvSpPr>
          <p:spPr>
            <a:xfrm>
              <a:off x="7138953" y="2569473"/>
              <a:ext cx="366935" cy="115933"/>
            </a:xfrm>
            <a:custGeom>
              <a:rect b="b" l="l" r="r" t="t"/>
              <a:pathLst>
                <a:path extrusionOk="0" fill="none" h="33338" w="105517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74F66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9"/>
            <p:cNvSpPr/>
            <p:nvPr/>
          </p:nvSpPr>
          <p:spPr>
            <a:xfrm>
              <a:off x="6650497" y="2579172"/>
              <a:ext cx="346397" cy="118079"/>
            </a:xfrm>
            <a:custGeom>
              <a:rect b="b" l="l" r="r" t="t"/>
              <a:pathLst>
                <a:path extrusionOk="0" fill="none" h="33955" w="99611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cap="flat" cmpd="sng" w="9525">
              <a:solidFill>
                <a:srgbClr val="DBE3E8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9"/>
            <p:cNvSpPr/>
            <p:nvPr/>
          </p:nvSpPr>
          <p:spPr>
            <a:xfrm>
              <a:off x="7236268" y="2370428"/>
              <a:ext cx="304187" cy="115978"/>
            </a:xfrm>
            <a:custGeom>
              <a:rect b="b" l="l" r="r" t="t"/>
              <a:pathLst>
                <a:path extrusionOk="0" fill="none" h="33351" w="87473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F677B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9"/>
            <p:cNvSpPr/>
            <p:nvPr/>
          </p:nvSpPr>
          <p:spPr>
            <a:xfrm>
              <a:off x="7252744" y="2161243"/>
              <a:ext cx="271454" cy="115982"/>
            </a:xfrm>
            <a:custGeom>
              <a:rect b="b" l="l" r="r" t="t"/>
              <a:pathLst>
                <a:path extrusionOk="0" fill="none" h="33352" w="7806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B3C3CE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9"/>
            <p:cNvSpPr/>
            <p:nvPr/>
          </p:nvSpPr>
          <p:spPr>
            <a:xfrm>
              <a:off x="6599718" y="2199610"/>
              <a:ext cx="260051" cy="115978"/>
            </a:xfrm>
            <a:custGeom>
              <a:rect b="b" l="l" r="r" t="t"/>
              <a:pathLst>
                <a:path extrusionOk="0" fill="none" h="33351" w="74781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FA1AF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9"/>
            <p:cNvSpPr/>
            <p:nvPr/>
          </p:nvSpPr>
          <p:spPr>
            <a:xfrm>
              <a:off x="6605967" y="2389697"/>
              <a:ext cx="307727" cy="116023"/>
            </a:xfrm>
            <a:custGeom>
              <a:rect b="b" l="l" r="r" t="t"/>
              <a:pathLst>
                <a:path extrusionOk="0" fill="none" h="33364" w="88491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9D4DC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9" name="Google Shape;299;p59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300" name="Google Shape;300;p59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rect b="b" l="l" r="r" t="t"/>
                <a:pathLst>
                  <a:path extrusionOk="0" fill="none" h="35462" w="53871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F677B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59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rect b="b" l="l" r="r" t="t"/>
                <a:pathLst>
                  <a:path extrusionOk="0" fill="none" h="45188" w="52552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B3C3CE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9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rect b="b" l="l" r="r" t="t"/>
                <a:pathLst>
                  <a:path extrusionOk="0" fill="none" h="35475" w="53883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C9D4DC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9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rect b="b" l="l" r="r" t="t"/>
                <a:pathLst>
                  <a:path extrusionOk="0" fill="none" h="53482" w="43969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BE3E8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59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rect b="b" l="l" r="r" t="t"/>
                <a:pathLst>
                  <a:path extrusionOk="0" fill="none" h="45188" w="52564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FA1AF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9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rect b="b" l="l" r="r" t="t"/>
                <a:pathLst>
                  <a:path extrusionOk="0" fill="none" h="53469" w="43957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374F66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6" name="Google Shape;306;p59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307" name="Google Shape;307;p59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rect b="b" l="l" r="r" t="t"/>
                  <a:pathLst>
                    <a:path extrusionOk="0" fill="none" h="22632" w="41331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3E7EA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59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rect b="b" l="l" r="r" t="t"/>
                  <a:pathLst>
                    <a:path extrusionOk="0" fill="none" h="25522" w="41318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3E7EA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9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rect b="b" l="l" r="r" t="t"/>
                  <a:pathLst>
                    <a:path extrusionOk="0" fill="none" h="3658" w="44535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9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rect b="b" l="l" r="r" t="t"/>
                  <a:pathLst>
                    <a:path extrusionOk="0" fill="none" h="3670" w="44535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59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rect b="b" l="l" r="r" t="t"/>
                  <a:pathLst>
                    <a:path extrusionOk="0" fill="none" h="3670" w="44535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59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rect b="b" l="l" r="r" t="t"/>
                  <a:pathLst>
                    <a:path extrusionOk="0" fill="none" h="3671" w="44535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59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rect b="b" l="l" r="r" t="t"/>
                  <a:pathLst>
                    <a:path extrusionOk="0" fill="none" h="169592" w="132823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FEFEFE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14" name="Google Shape;314;p59"/>
          <p:cNvGrpSpPr/>
          <p:nvPr/>
        </p:nvGrpSpPr>
        <p:grpSpPr>
          <a:xfrm>
            <a:off x="2430262" y="2078652"/>
            <a:ext cx="712576" cy="712375"/>
            <a:chOff x="2559249" y="2069323"/>
            <a:chExt cx="685565" cy="685635"/>
          </a:xfrm>
        </p:grpSpPr>
        <p:sp>
          <p:nvSpPr>
            <p:cNvPr id="315" name="Google Shape;315;p59"/>
            <p:cNvSpPr/>
            <p:nvPr/>
          </p:nvSpPr>
          <p:spPr>
            <a:xfrm>
              <a:off x="2637836" y="2532965"/>
              <a:ext cx="376180" cy="221993"/>
            </a:xfrm>
            <a:custGeom>
              <a:rect b="b" l="l" r="r" t="t"/>
              <a:pathLst>
                <a:path extrusionOk="0" h="67784" w="114864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9"/>
            <p:cNvSpPr/>
            <p:nvPr/>
          </p:nvSpPr>
          <p:spPr>
            <a:xfrm>
              <a:off x="2910955" y="2421038"/>
              <a:ext cx="327385" cy="318821"/>
            </a:xfrm>
            <a:custGeom>
              <a:rect b="b" l="l" r="r" t="t"/>
              <a:pathLst>
                <a:path extrusionOk="0" h="97350" w="99965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9"/>
            <p:cNvSpPr/>
            <p:nvPr/>
          </p:nvSpPr>
          <p:spPr>
            <a:xfrm>
              <a:off x="3122726" y="2149918"/>
              <a:ext cx="10490" cy="10015"/>
            </a:xfrm>
            <a:custGeom>
              <a:rect b="b" l="l" r="r" t="t"/>
              <a:pathLst>
                <a:path extrusionOk="0" h="3058" w="3203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9"/>
            <p:cNvSpPr/>
            <p:nvPr/>
          </p:nvSpPr>
          <p:spPr>
            <a:xfrm>
              <a:off x="3022956" y="2159929"/>
              <a:ext cx="221858" cy="379216"/>
            </a:xfrm>
            <a:custGeom>
              <a:rect b="b" l="l" r="r" t="t"/>
              <a:pathLst>
                <a:path extrusionOk="0" h="115791" w="67743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9"/>
            <p:cNvSpPr/>
            <p:nvPr/>
          </p:nvSpPr>
          <p:spPr>
            <a:xfrm>
              <a:off x="3001649" y="2257452"/>
              <a:ext cx="4395" cy="2908"/>
            </a:xfrm>
            <a:custGeom>
              <a:rect b="b" l="l" r="r" t="t"/>
              <a:pathLst>
                <a:path extrusionOk="0" h="888" w="1342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9"/>
            <p:cNvSpPr/>
            <p:nvPr/>
          </p:nvSpPr>
          <p:spPr>
            <a:xfrm>
              <a:off x="3006814" y="2260907"/>
              <a:ext cx="504" cy="373"/>
            </a:xfrm>
            <a:custGeom>
              <a:rect b="b" l="l" r="r" t="t"/>
              <a:pathLst>
                <a:path extrusionOk="0" h="114" w="154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9"/>
            <p:cNvSpPr/>
            <p:nvPr/>
          </p:nvSpPr>
          <p:spPr>
            <a:xfrm>
              <a:off x="3007315" y="2261277"/>
              <a:ext cx="15645" cy="12190"/>
            </a:xfrm>
            <a:custGeom>
              <a:rect b="b" l="l" r="r" t="t"/>
              <a:pathLst>
                <a:path extrusionOk="0" h="3722" w="4777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9"/>
            <p:cNvSpPr/>
            <p:nvPr/>
          </p:nvSpPr>
          <p:spPr>
            <a:xfrm>
              <a:off x="3006025" y="2260357"/>
              <a:ext cx="793" cy="553"/>
            </a:xfrm>
            <a:custGeom>
              <a:rect b="b" l="l" r="r" t="t"/>
              <a:pathLst>
                <a:path extrusionOk="0" h="169" w="242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9"/>
            <p:cNvSpPr/>
            <p:nvPr/>
          </p:nvSpPr>
          <p:spPr>
            <a:xfrm>
              <a:off x="2790124" y="2069323"/>
              <a:ext cx="376068" cy="221963"/>
            </a:xfrm>
            <a:custGeom>
              <a:rect b="b" l="l" r="r" t="t"/>
              <a:pathLst>
                <a:path extrusionOk="0" h="67775" w="11483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9"/>
            <p:cNvSpPr/>
            <p:nvPr/>
          </p:nvSpPr>
          <p:spPr>
            <a:xfrm>
              <a:off x="2559328" y="2381300"/>
              <a:ext cx="1294" cy="21877"/>
            </a:xfrm>
            <a:custGeom>
              <a:rect b="b" l="l" r="r" t="t"/>
              <a:pathLst>
                <a:path extrusionOk="0" h="6680" w="395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9"/>
            <p:cNvSpPr/>
            <p:nvPr/>
          </p:nvSpPr>
          <p:spPr>
            <a:xfrm>
              <a:off x="2565429" y="2084349"/>
              <a:ext cx="327628" cy="318828"/>
            </a:xfrm>
            <a:custGeom>
              <a:rect b="b" l="l" r="r" t="t"/>
              <a:pathLst>
                <a:path extrusionOk="0" h="97352" w="100039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9"/>
            <p:cNvSpPr/>
            <p:nvPr/>
          </p:nvSpPr>
          <p:spPr>
            <a:xfrm>
              <a:off x="2560618" y="2347407"/>
              <a:ext cx="4814" cy="33896"/>
            </a:xfrm>
            <a:custGeom>
              <a:rect b="b" l="l" r="r" t="t"/>
              <a:pathLst>
                <a:path extrusionOk="0" h="10350" w="147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9"/>
            <p:cNvSpPr/>
            <p:nvPr/>
          </p:nvSpPr>
          <p:spPr>
            <a:xfrm>
              <a:off x="2559249" y="2285083"/>
              <a:ext cx="222808" cy="417520"/>
            </a:xfrm>
            <a:custGeom>
              <a:rect b="b" l="l" r="r" t="t"/>
              <a:pathLst>
                <a:path extrusionOk="0" h="127487" w="68033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59"/>
          <p:cNvGrpSpPr/>
          <p:nvPr/>
        </p:nvGrpSpPr>
        <p:grpSpPr>
          <a:xfrm>
            <a:off x="7612699" y="1191441"/>
            <a:ext cx="845645" cy="711911"/>
            <a:chOff x="951975" y="315800"/>
            <a:chExt cx="5860325" cy="4933550"/>
          </a:xfrm>
        </p:grpSpPr>
        <p:sp>
          <p:nvSpPr>
            <p:cNvPr id="329" name="Google Shape;329;p59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35D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9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9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9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435D74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9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9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BAC8D3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9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9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59"/>
          <p:cNvGrpSpPr/>
          <p:nvPr/>
        </p:nvGrpSpPr>
        <p:grpSpPr>
          <a:xfrm>
            <a:off x="3709828" y="2927550"/>
            <a:ext cx="1617932" cy="621724"/>
            <a:chOff x="3862800" y="3038525"/>
            <a:chExt cx="1329006" cy="510698"/>
          </a:xfrm>
        </p:grpSpPr>
        <p:sp>
          <p:nvSpPr>
            <p:cNvPr id="338" name="Google Shape;338;p59"/>
            <p:cNvSpPr/>
            <p:nvPr/>
          </p:nvSpPr>
          <p:spPr>
            <a:xfrm>
              <a:off x="4185913" y="3040337"/>
              <a:ext cx="71107" cy="143789"/>
            </a:xfrm>
            <a:custGeom>
              <a:rect b="b" l="l" r="r" t="t"/>
              <a:pathLst>
                <a:path extrusionOk="0" h="29770" w="14722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9"/>
            <p:cNvSpPr/>
            <p:nvPr/>
          </p:nvSpPr>
          <p:spPr>
            <a:xfrm>
              <a:off x="3967075" y="3045080"/>
              <a:ext cx="403706" cy="397383"/>
            </a:xfrm>
            <a:custGeom>
              <a:rect b="b" l="l" r="r" t="t"/>
              <a:pathLst>
                <a:path extrusionOk="0" h="82274" w="83583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59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341" name="Google Shape;341;p59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rect b="b" l="l" r="r" t="t"/>
                <a:pathLst>
                  <a:path extrusionOk="0" fill="none" h="21919" w="12791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9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rect b="b" l="l" r="r" t="t"/>
                <a:pathLst>
                  <a:path extrusionOk="0" fill="none" h="83256" w="83583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" name="Google Shape;343;p59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344" name="Google Shape;344;p59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rect b="b" l="l" r="r" t="t"/>
                <a:pathLst>
                  <a:path extrusionOk="0" fill="none" h="21428" w="42856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59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rect b="b" l="l" r="r" t="t"/>
                <a:pathLst>
                  <a:path extrusionOk="0" fill="none" h="37948" w="38112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" name="Google Shape;346;p59"/>
            <p:cNvGrpSpPr/>
            <p:nvPr/>
          </p:nvGrpSpPr>
          <p:grpSpPr>
            <a:xfrm>
              <a:off x="4073727" y="3040337"/>
              <a:ext cx="697793" cy="296263"/>
              <a:chOff x="4073727" y="3040337"/>
              <a:chExt cx="697793" cy="296263"/>
            </a:xfrm>
          </p:grpSpPr>
          <p:sp>
            <p:nvSpPr>
              <p:cNvPr id="347" name="Google Shape;347;p59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rect b="b" l="l" r="r" t="t"/>
                <a:pathLst>
                  <a:path extrusionOk="0" fill="none" h="23391" w="83093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59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rect b="b" l="l" r="r" t="t"/>
                <a:pathLst>
                  <a:path extrusionOk="0" fill="none" h="61338" w="61502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59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350" name="Google Shape;350;p59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rect b="b" l="l" r="r" t="t"/>
                <a:pathLst>
                  <a:path extrusionOk="0" fill="none" h="21919" w="17011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59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rect b="b" l="l" r="r" t="t"/>
                <a:pathLst>
                  <a:path extrusionOk="0" fill="none" h="105500" w="105174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2" name="Google Shape;352;p59"/>
          <p:cNvGrpSpPr/>
          <p:nvPr/>
        </p:nvGrpSpPr>
        <p:grpSpPr>
          <a:xfrm>
            <a:off x="718150" y="1191441"/>
            <a:ext cx="883205" cy="775176"/>
            <a:chOff x="649648" y="271400"/>
            <a:chExt cx="6215377" cy="5455143"/>
          </a:xfrm>
        </p:grpSpPr>
        <p:sp>
          <p:nvSpPr>
            <p:cNvPr id="353" name="Google Shape;353;p59"/>
            <p:cNvSpPr/>
            <p:nvPr/>
          </p:nvSpPr>
          <p:spPr>
            <a:xfrm>
              <a:off x="2641907" y="3717593"/>
              <a:ext cx="3573900" cy="2008950"/>
            </a:xfrm>
            <a:custGeom>
              <a:rect b="b" l="l" r="r" t="t"/>
              <a:pathLst>
                <a:path extrusionOk="0" fill="none" h="80358" w="142956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cap="flat" cmpd="sng" w="9525">
              <a:solidFill>
                <a:srgbClr val="325D7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9"/>
            <p:cNvSpPr/>
            <p:nvPr/>
          </p:nvSpPr>
          <p:spPr>
            <a:xfrm>
              <a:off x="1359875" y="2446825"/>
              <a:ext cx="338550" cy="1598275"/>
            </a:xfrm>
            <a:custGeom>
              <a:rect b="b" l="l" r="r" t="t"/>
              <a:pathLst>
                <a:path extrusionOk="0" fill="none" h="63931" w="13542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cap="flat" cmpd="sng" w="9525">
              <a:solidFill>
                <a:srgbClr val="325D7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9"/>
            <p:cNvSpPr/>
            <p:nvPr/>
          </p:nvSpPr>
          <p:spPr>
            <a:xfrm>
              <a:off x="1709500" y="271400"/>
              <a:ext cx="5149975" cy="2519525"/>
            </a:xfrm>
            <a:custGeom>
              <a:rect b="b" l="l" r="r" t="t"/>
              <a:pathLst>
                <a:path extrusionOk="0" fill="none" h="100781" w="205999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cap="flat" cmpd="sng" w="9525">
              <a:solidFill>
                <a:srgbClr val="325D7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9"/>
            <p:cNvSpPr/>
            <p:nvPr/>
          </p:nvSpPr>
          <p:spPr>
            <a:xfrm>
              <a:off x="5965975" y="415700"/>
              <a:ext cx="754750" cy="754750"/>
            </a:xfrm>
            <a:custGeom>
              <a:rect b="b" l="l" r="r" t="t"/>
              <a:pathLst>
                <a:path extrusionOk="0" fill="none" h="30190" w="3019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9"/>
            <p:cNvSpPr/>
            <p:nvPr/>
          </p:nvSpPr>
          <p:spPr>
            <a:xfrm>
              <a:off x="699475" y="2457925"/>
              <a:ext cx="5183275" cy="2647150"/>
            </a:xfrm>
            <a:custGeom>
              <a:rect b="b" l="l" r="r" t="t"/>
              <a:pathLst>
                <a:path extrusionOk="0" fill="none" h="105886" w="207331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9"/>
            <p:cNvSpPr/>
            <p:nvPr/>
          </p:nvSpPr>
          <p:spPr>
            <a:xfrm>
              <a:off x="2075775" y="387950"/>
              <a:ext cx="4012325" cy="2402975"/>
            </a:xfrm>
            <a:custGeom>
              <a:rect b="b" l="l" r="r" t="t"/>
              <a:pathLst>
                <a:path extrusionOk="0" fill="none" h="96119" w="160493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9"/>
            <p:cNvSpPr/>
            <p:nvPr/>
          </p:nvSpPr>
          <p:spPr>
            <a:xfrm>
              <a:off x="649648" y="670971"/>
              <a:ext cx="5183118" cy="4298214"/>
            </a:xfrm>
            <a:custGeom>
              <a:rect b="b" l="l" r="r" t="t"/>
              <a:pathLst>
                <a:path extrusionOk="0" fill="none" h="170260" w="205333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9"/>
            <p:cNvSpPr/>
            <p:nvPr/>
          </p:nvSpPr>
          <p:spPr>
            <a:xfrm>
              <a:off x="1731700" y="1059450"/>
              <a:ext cx="5133325" cy="3762600"/>
            </a:xfrm>
            <a:custGeom>
              <a:rect b="b" l="l" r="r" t="t"/>
              <a:pathLst>
                <a:path extrusionOk="0" fill="none" h="150504" w="205333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9"/>
            <p:cNvSpPr/>
            <p:nvPr/>
          </p:nvSpPr>
          <p:spPr>
            <a:xfrm>
              <a:off x="5965975" y="2912975"/>
              <a:ext cx="754750" cy="754775"/>
            </a:xfrm>
            <a:custGeom>
              <a:rect b="b" l="l" r="r" t="t"/>
              <a:pathLst>
                <a:path extrusionOk="0" fill="none" h="30191" w="3019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9"/>
            <p:cNvSpPr/>
            <p:nvPr/>
          </p:nvSpPr>
          <p:spPr>
            <a:xfrm>
              <a:off x="2453125" y="1464550"/>
              <a:ext cx="2874675" cy="2785900"/>
            </a:xfrm>
            <a:custGeom>
              <a:rect b="b" l="l" r="r" t="t"/>
              <a:pathLst>
                <a:path extrusionOk="0" fill="none" h="111436" w="114987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9"/>
            <p:cNvSpPr/>
            <p:nvPr/>
          </p:nvSpPr>
          <p:spPr>
            <a:xfrm>
              <a:off x="732775" y="4183825"/>
              <a:ext cx="754775" cy="760300"/>
            </a:xfrm>
            <a:custGeom>
              <a:rect b="b" l="l" r="r" t="t"/>
              <a:pathLst>
                <a:path extrusionOk="0" fill="none" h="30412" w="30191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9"/>
            <p:cNvSpPr/>
            <p:nvPr/>
          </p:nvSpPr>
          <p:spPr>
            <a:xfrm>
              <a:off x="732775" y="1669900"/>
              <a:ext cx="754775" cy="754750"/>
            </a:xfrm>
            <a:custGeom>
              <a:rect b="b" l="l" r="r" t="t"/>
              <a:pathLst>
                <a:path extrusionOk="0" fill="none" h="30190" w="30191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59"/>
          <p:cNvGrpSpPr/>
          <p:nvPr/>
        </p:nvGrpSpPr>
        <p:grpSpPr>
          <a:xfrm>
            <a:off x="2326452" y="1191441"/>
            <a:ext cx="767704" cy="815488"/>
            <a:chOff x="2499700" y="1135950"/>
            <a:chExt cx="732402" cy="777989"/>
          </a:xfrm>
        </p:grpSpPr>
        <p:grpSp>
          <p:nvGrpSpPr>
            <p:cNvPr id="366" name="Google Shape;366;p59"/>
            <p:cNvGrpSpPr/>
            <p:nvPr/>
          </p:nvGrpSpPr>
          <p:grpSpPr>
            <a:xfrm>
              <a:off x="2499700" y="1135950"/>
              <a:ext cx="732402" cy="694706"/>
              <a:chOff x="2499700" y="1135950"/>
              <a:chExt cx="732402" cy="694706"/>
            </a:xfrm>
          </p:grpSpPr>
          <p:sp>
            <p:nvSpPr>
              <p:cNvPr id="367" name="Google Shape;367;p59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rect b="b" l="l" r="r" t="t"/>
                <a:pathLst>
                  <a:path extrusionOk="0" h="56376" w="81559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59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rect b="b" l="l" r="r" t="t"/>
                <a:pathLst>
                  <a:path extrusionOk="0" h="78772" w="63593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59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rect b="b" l="l" r="r" t="t"/>
                <a:pathLst>
                  <a:path extrusionOk="0" h="20593" w="15141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59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rect b="b" l="l" r="r" t="t"/>
                <a:pathLst>
                  <a:path extrusionOk="0" h="14738" w="13325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59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rect b="b" l="l" r="r" t="t"/>
                <a:pathLst>
                  <a:path extrusionOk="0" h="56931" w="53095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59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rect b="b" l="l" r="r" t="t"/>
                <a:pathLst>
                  <a:path extrusionOk="0" h="16555" w="13123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59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rect b="b" l="l" r="r" t="t"/>
                <a:pathLst>
                  <a:path extrusionOk="0" h="67428" w="7833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59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rect b="b" l="l" r="r" t="t"/>
                <a:pathLst>
                  <a:path extrusionOk="0" h="13123" w="27053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59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rect b="b" l="l" r="r" t="t"/>
                <a:pathLst>
                  <a:path extrusionOk="0" h="13325" w="18776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59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rect b="b" l="l" r="r" t="t"/>
                <a:pathLst>
                  <a:path extrusionOk="0" h="50874" w="5794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59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rect b="b" l="l" r="r" t="t"/>
                <a:pathLst>
                  <a:path extrusionOk="0" h="12719" w="21602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59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rect b="b" l="l" r="r" t="t"/>
                <a:pathLst>
                  <a:path extrusionOk="0" h="67227" w="78532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59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rect b="b" l="l" r="r" t="t"/>
                <a:pathLst>
                  <a:path extrusionOk="0" h="28466" w="13931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59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rect b="b" l="l" r="r" t="t"/>
                <a:pathLst>
                  <a:path extrusionOk="0" h="22005" w="13527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59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rect b="b" l="l" r="r" t="t"/>
                <a:pathLst>
                  <a:path extrusionOk="0" h="51076" w="58142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59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rect b="b" l="l" r="r" t="t"/>
                <a:pathLst>
                  <a:path extrusionOk="0" h="22005" w="13729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59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rect b="b" l="l" r="r" t="t"/>
                <a:pathLst>
                  <a:path extrusionOk="0" h="2020" w="607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59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rect b="b" l="l" r="r" t="t"/>
                <a:pathLst>
                  <a:path extrusionOk="0" h="78935" w="63593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59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rect b="b" l="l" r="r" t="t"/>
                <a:pathLst>
                  <a:path extrusionOk="0" h="20391" w="15343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59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rect b="b" l="l" r="r" t="t"/>
                <a:pathLst>
                  <a:path extrusionOk="0" h="14940" w="13527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59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rect b="b" l="l" r="r" t="t"/>
                <a:pathLst>
                  <a:path extrusionOk="0" h="13123" w="26851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59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rect b="b" l="l" r="r" t="t"/>
                <a:pathLst>
                  <a:path extrusionOk="0" h="12921" w="22208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59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rect b="b" l="l" r="r" t="t"/>
                <a:pathLst>
                  <a:path extrusionOk="0" h="16959" w="13325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59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rect b="b" l="l" r="r" t="t"/>
                <a:pathLst>
                  <a:path extrusionOk="0" h="13325" w="18977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59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rect b="b" l="l" r="r" t="t"/>
                <a:pathLst>
                  <a:path extrusionOk="0" h="1" w="203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59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59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rect b="b" l="l" r="r" t="t"/>
                <a:pathLst>
                  <a:path extrusionOk="0" fill="none" h="88020" w="90847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20187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59"/>
            <p:cNvGrpSpPr/>
            <p:nvPr/>
          </p:nvGrpSpPr>
          <p:grpSpPr>
            <a:xfrm>
              <a:off x="2517909" y="1188726"/>
              <a:ext cx="702702" cy="725213"/>
              <a:chOff x="2517909" y="1188726"/>
              <a:chExt cx="702702" cy="725213"/>
            </a:xfrm>
          </p:grpSpPr>
          <p:sp>
            <p:nvSpPr>
              <p:cNvPr id="395" name="Google Shape;395;p59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rect b="b" l="l" r="r" t="t"/>
                <a:pathLst>
                  <a:path extrusionOk="0" h="7716" w="10285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59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rect b="b" l="l" r="r" t="t"/>
                <a:pathLst>
                  <a:path extrusionOk="0" h="12087" w="4872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59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rect b="b" l="l" r="r" t="t"/>
                <a:pathLst>
                  <a:path extrusionOk="0" h="12116" w="4151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59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rect b="b" l="l" r="r" t="t"/>
                <a:pathLst>
                  <a:path extrusionOk="0" h="7481" w="10427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59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rect b="b" l="l" r="r" t="t"/>
                <a:pathLst>
                  <a:path extrusionOk="0" h="7481" w="10427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59"/>
          <p:cNvGrpSpPr/>
          <p:nvPr/>
        </p:nvGrpSpPr>
        <p:grpSpPr>
          <a:xfrm>
            <a:off x="1672184" y="1191441"/>
            <a:ext cx="583439" cy="870229"/>
            <a:chOff x="1716825" y="1121550"/>
            <a:chExt cx="622800" cy="928938"/>
          </a:xfrm>
        </p:grpSpPr>
        <p:grpSp>
          <p:nvGrpSpPr>
            <p:cNvPr id="401" name="Google Shape;401;p59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402" name="Google Shape;402;p59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03" name="Google Shape;403;p59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" name="Google Shape;404;p59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405" name="Google Shape;405;p59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06" name="Google Shape;406;p59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" name="Google Shape;407;p59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408" name="Google Shape;408;p59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09" name="Google Shape;409;p59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0" name="Google Shape;410;p59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411" name="Google Shape;411;p59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12" name="Google Shape;412;p59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3" name="Google Shape;413;p59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59"/>
          <p:cNvGrpSpPr/>
          <p:nvPr/>
        </p:nvGrpSpPr>
        <p:grpSpPr>
          <a:xfrm>
            <a:off x="1592007" y="2077763"/>
            <a:ext cx="739072" cy="714152"/>
            <a:chOff x="4334725" y="1355875"/>
            <a:chExt cx="3106650" cy="3001900"/>
          </a:xfrm>
        </p:grpSpPr>
        <p:grpSp>
          <p:nvGrpSpPr>
            <p:cNvPr id="415" name="Google Shape;415;p59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416" name="Google Shape;416;p59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rect b="b" l="l" r="r" t="t"/>
                <a:pathLst>
                  <a:path extrusionOk="0" h="61942" w="3929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9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rect b="b" l="l" r="r" t="t"/>
                <a:pathLst>
                  <a:path extrusionOk="0" h="63272" w="40436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59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rect b="b" l="l" r="r" t="t"/>
                <a:pathLst>
                  <a:path extrusionOk="0" h="22298" w="71282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59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420" name="Google Shape;420;p59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rect b="b" l="l" r="r" t="t"/>
                <a:pathLst>
                  <a:path extrusionOk="0" fill="none" h="66637" w="36183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miter lim="245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9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rect b="b" l="l" r="r" t="t"/>
                <a:pathLst>
                  <a:path extrusionOk="0" fill="none" h="52191" w="61885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35D74"/>
                </a:solidFill>
                <a:prstDash val="solid"/>
                <a:miter lim="245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59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rect b="b" l="l" r="r" t="t"/>
                <a:pathLst>
                  <a:path extrusionOk="0" fill="none" h="52208" w="62382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miter lim="245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59"/>
          <p:cNvGrpSpPr/>
          <p:nvPr/>
        </p:nvGrpSpPr>
        <p:grpSpPr>
          <a:xfrm>
            <a:off x="7708955" y="3708534"/>
            <a:ext cx="312074" cy="684173"/>
            <a:chOff x="7645573" y="3754300"/>
            <a:chExt cx="293855" cy="644170"/>
          </a:xfrm>
        </p:grpSpPr>
        <p:sp>
          <p:nvSpPr>
            <p:cNvPr id="424" name="Google Shape;424;p59"/>
            <p:cNvSpPr/>
            <p:nvPr/>
          </p:nvSpPr>
          <p:spPr>
            <a:xfrm>
              <a:off x="7645895" y="3855521"/>
              <a:ext cx="293533" cy="164134"/>
            </a:xfrm>
            <a:custGeom>
              <a:rect b="b" l="l" r="r" t="t"/>
              <a:pathLst>
                <a:path extrusionOk="0" h="10698" w="19132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9"/>
            <p:cNvSpPr/>
            <p:nvPr/>
          </p:nvSpPr>
          <p:spPr>
            <a:xfrm>
              <a:off x="7645573" y="3754300"/>
              <a:ext cx="293303" cy="644170"/>
            </a:xfrm>
            <a:custGeom>
              <a:rect b="b" l="l" r="r" t="t"/>
              <a:pathLst>
                <a:path extrusionOk="0" h="41986" w="19117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5F81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59"/>
          <p:cNvGrpSpPr/>
          <p:nvPr/>
        </p:nvGrpSpPr>
        <p:grpSpPr>
          <a:xfrm>
            <a:off x="5630944" y="1191441"/>
            <a:ext cx="709011" cy="739359"/>
            <a:chOff x="5830645" y="1256617"/>
            <a:chExt cx="530340" cy="553040"/>
          </a:xfrm>
        </p:grpSpPr>
        <p:grpSp>
          <p:nvGrpSpPr>
            <p:cNvPr id="427" name="Google Shape;427;p59"/>
            <p:cNvGrpSpPr/>
            <p:nvPr/>
          </p:nvGrpSpPr>
          <p:grpSpPr>
            <a:xfrm>
              <a:off x="5830645" y="1256617"/>
              <a:ext cx="259743" cy="269908"/>
              <a:chOff x="5830645" y="1256617"/>
              <a:chExt cx="259743" cy="269908"/>
            </a:xfrm>
          </p:grpSpPr>
          <p:sp>
            <p:nvSpPr>
              <p:cNvPr id="428" name="Google Shape;428;p59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rect b="b" l="l" r="r" t="t"/>
                <a:pathLst>
                  <a:path extrusionOk="0" h="9121" w="10195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59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rect b="b" l="l" r="r" t="t"/>
                <a:pathLst>
                  <a:path extrusionOk="0" h="2946" w="2946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0" name="Google Shape;430;p59"/>
            <p:cNvGrpSpPr/>
            <p:nvPr/>
          </p:nvGrpSpPr>
          <p:grpSpPr>
            <a:xfrm>
              <a:off x="6101293" y="1256617"/>
              <a:ext cx="259692" cy="269908"/>
              <a:chOff x="6101293" y="1256617"/>
              <a:chExt cx="259692" cy="269908"/>
            </a:xfrm>
          </p:grpSpPr>
          <p:sp>
            <p:nvSpPr>
              <p:cNvPr id="431" name="Google Shape;431;p59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rect b="b" l="l" r="r" t="t"/>
                <a:pathLst>
                  <a:path extrusionOk="0" h="9121" w="10193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59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rect b="b" l="l" r="r" t="t"/>
                <a:pathLst>
                  <a:path extrusionOk="0" h="2946" w="2945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3" name="Google Shape;433;p59"/>
            <p:cNvGrpSpPr/>
            <p:nvPr/>
          </p:nvGrpSpPr>
          <p:grpSpPr>
            <a:xfrm>
              <a:off x="5830645" y="1539749"/>
              <a:ext cx="259692" cy="269908"/>
              <a:chOff x="5830645" y="1539749"/>
              <a:chExt cx="259692" cy="269908"/>
            </a:xfrm>
          </p:grpSpPr>
          <p:sp>
            <p:nvSpPr>
              <p:cNvPr id="434" name="Google Shape;434;p59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rect b="b" l="l" r="r" t="t"/>
                <a:pathLst>
                  <a:path extrusionOk="0" h="9122" w="10193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59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rect b="b" l="l" r="r" t="t"/>
                <a:pathLst>
                  <a:path extrusionOk="0" h="2946" w="2946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6" name="Google Shape;436;p59"/>
            <p:cNvGrpSpPr/>
            <p:nvPr/>
          </p:nvGrpSpPr>
          <p:grpSpPr>
            <a:xfrm>
              <a:off x="6101293" y="1539749"/>
              <a:ext cx="259692" cy="269908"/>
              <a:chOff x="6101293" y="1539749"/>
              <a:chExt cx="259692" cy="269908"/>
            </a:xfrm>
          </p:grpSpPr>
          <p:sp>
            <p:nvSpPr>
              <p:cNvPr id="437" name="Google Shape;437;p59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rect b="b" l="l" r="r" t="t"/>
                <a:pathLst>
                  <a:path extrusionOk="0" h="9122" w="10193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59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rect b="b" l="l" r="r" t="t"/>
                <a:pathLst>
                  <a:path extrusionOk="0" h="2946" w="2945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59"/>
            <p:cNvSpPr/>
            <p:nvPr/>
          </p:nvSpPr>
          <p:spPr>
            <a:xfrm>
              <a:off x="5999148" y="1436800"/>
              <a:ext cx="192625" cy="192690"/>
            </a:xfrm>
            <a:custGeom>
              <a:rect b="b" l="l" r="r" t="t"/>
              <a:pathLst>
                <a:path extrusionOk="0" h="2946" w="2945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" name="Google Shape;440;p59"/>
          <p:cNvGrpSpPr/>
          <p:nvPr/>
        </p:nvGrpSpPr>
        <p:grpSpPr>
          <a:xfrm>
            <a:off x="732438" y="2927557"/>
            <a:ext cx="1452955" cy="621361"/>
            <a:chOff x="732422" y="2990152"/>
            <a:chExt cx="1337773" cy="572103"/>
          </a:xfrm>
        </p:grpSpPr>
        <p:sp>
          <p:nvSpPr>
            <p:cNvPr id="441" name="Google Shape;441;p59"/>
            <p:cNvSpPr/>
            <p:nvPr/>
          </p:nvSpPr>
          <p:spPr>
            <a:xfrm>
              <a:off x="923705" y="3182595"/>
              <a:ext cx="380762" cy="379464"/>
            </a:xfrm>
            <a:custGeom>
              <a:rect b="b" l="l" r="r" t="t"/>
              <a:pathLst>
                <a:path extrusionOk="0" h="33040" w="33153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D6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9"/>
            <p:cNvSpPr/>
            <p:nvPr/>
          </p:nvSpPr>
          <p:spPr>
            <a:xfrm>
              <a:off x="1309210" y="3183709"/>
              <a:ext cx="378534" cy="377248"/>
            </a:xfrm>
            <a:custGeom>
              <a:rect b="b" l="l" r="r" t="t"/>
              <a:pathLst>
                <a:path extrusionOk="0" h="32847" w="32959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59"/>
            <p:cNvSpPr/>
            <p:nvPr/>
          </p:nvSpPr>
          <p:spPr>
            <a:xfrm>
              <a:off x="732422" y="2990152"/>
              <a:ext cx="380716" cy="379441"/>
            </a:xfrm>
            <a:custGeom>
              <a:rect b="b" l="l" r="r" t="t"/>
              <a:pathLst>
                <a:path extrusionOk="0" h="33038" w="33149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7994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9"/>
            <p:cNvSpPr/>
            <p:nvPr/>
          </p:nvSpPr>
          <p:spPr>
            <a:xfrm>
              <a:off x="1115837" y="2990152"/>
              <a:ext cx="380728" cy="379430"/>
            </a:xfrm>
            <a:custGeom>
              <a:rect b="b" l="l" r="r" t="t"/>
              <a:pathLst>
                <a:path extrusionOk="0" h="33037" w="3315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3C3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9"/>
            <p:cNvSpPr/>
            <p:nvPr/>
          </p:nvSpPr>
          <p:spPr>
            <a:xfrm>
              <a:off x="1691707" y="3184996"/>
              <a:ext cx="378488" cy="377259"/>
            </a:xfrm>
            <a:custGeom>
              <a:rect b="b" l="l" r="r" t="t"/>
              <a:pathLst>
                <a:path extrusionOk="0" h="32848" w="32955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9"/>
            <p:cNvSpPr/>
            <p:nvPr/>
          </p:nvSpPr>
          <p:spPr>
            <a:xfrm>
              <a:off x="1499792" y="2993162"/>
              <a:ext cx="378523" cy="377213"/>
            </a:xfrm>
            <a:custGeom>
              <a:rect b="b" l="l" r="r" t="t"/>
              <a:pathLst>
                <a:path extrusionOk="0" h="32844" w="32958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7" name="Google Shape;447;p59"/>
          <p:cNvSpPr txBox="1"/>
          <p:nvPr>
            <p:ph type="title"/>
          </p:nvPr>
        </p:nvSpPr>
        <p:spPr>
          <a:xfrm>
            <a:off x="572124" y="334413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714175" y="1201750"/>
            <a:ext cx="77166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b="0" i="0" sz="1400" u="none" cap="none" strike="noStrik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1" Type="http://schemas.openxmlformats.org/officeDocument/2006/relationships/image" Target="../media/image24.png"/><Relationship Id="rId10" Type="http://schemas.openxmlformats.org/officeDocument/2006/relationships/image" Target="../media/image27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4"/>
          <p:cNvGrpSpPr/>
          <p:nvPr/>
        </p:nvGrpSpPr>
        <p:grpSpPr>
          <a:xfrm>
            <a:off x="820675" y="288550"/>
            <a:ext cx="7905314" cy="3956750"/>
            <a:chOff x="820675" y="288550"/>
            <a:chExt cx="7905314" cy="3956750"/>
          </a:xfrm>
        </p:grpSpPr>
        <p:grpSp>
          <p:nvGrpSpPr>
            <p:cNvPr id="453" name="Google Shape;453;p4"/>
            <p:cNvGrpSpPr/>
            <p:nvPr/>
          </p:nvGrpSpPr>
          <p:grpSpPr>
            <a:xfrm>
              <a:off x="820675" y="1403751"/>
              <a:ext cx="6490982" cy="1214381"/>
              <a:chOff x="657682" y="900956"/>
              <a:chExt cx="3457800" cy="1090500"/>
            </a:xfrm>
          </p:grpSpPr>
          <p:sp>
            <p:nvSpPr>
              <p:cNvPr id="454" name="Google Shape;454;p4"/>
              <p:cNvSpPr txBox="1"/>
              <p:nvPr/>
            </p:nvSpPr>
            <p:spPr>
              <a:xfrm>
                <a:off x="657682" y="900956"/>
                <a:ext cx="3457800" cy="10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b="1" i="0" lang="es-CO" sz="2100" u="none" cap="none" strike="noStrik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RENDICIÓN DE CUENTAS</a:t>
                </a:r>
                <a:endParaRPr/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b="1" i="0" lang="es-CO" sz="1800" u="none" cap="none" strike="noStrike">
                    <a:solidFill>
                      <a:srgbClr val="86B627"/>
                    </a:solidFill>
                    <a:latin typeface="Roboto"/>
                    <a:ea typeface="Roboto"/>
                    <a:cs typeface="Roboto"/>
                    <a:sym typeface="Roboto"/>
                  </a:rPr>
                  <a:t>S</a:t>
                </a:r>
                <a:r>
                  <a:rPr b="1" lang="es-CO" sz="1800">
                    <a:solidFill>
                      <a:srgbClr val="86B627"/>
                    </a:solidFill>
                    <a:latin typeface="Roboto"/>
                    <a:ea typeface="Roboto"/>
                    <a:cs typeface="Roboto"/>
                    <a:sym typeface="Roboto"/>
                  </a:rPr>
                  <a:t>uba</a:t>
                </a:r>
                <a:r>
                  <a:rPr b="0" i="0" lang="es-CO" sz="1400" u="none" cap="none" strike="noStrike">
                    <a:solidFill>
                      <a:srgbClr val="86B627"/>
                    </a:solidFill>
                    <a:latin typeface="Roboto"/>
                    <a:ea typeface="Roboto"/>
                    <a:cs typeface="Roboto"/>
                    <a:sym typeface="Roboto"/>
                  </a:rPr>
                  <a:t> - Abril 2025</a:t>
                </a:r>
                <a:endParaRPr/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O" sz="1400" u="none" cap="none" strike="noStrik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Estacionamiento fuera de vía y Zona de Parqueo Pago</a:t>
                </a:r>
                <a:endParaRPr/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5" name="Google Shape;455;p4"/>
              <p:cNvCxnSpPr/>
              <p:nvPr/>
            </p:nvCxnSpPr>
            <p:spPr>
              <a:xfrm>
                <a:off x="677685" y="1188883"/>
                <a:ext cx="27519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456" name="Google Shape;456;p4"/>
            <p:cNvSpPr/>
            <p:nvPr/>
          </p:nvSpPr>
          <p:spPr>
            <a:xfrm>
              <a:off x="820675" y="2636400"/>
              <a:ext cx="7502100" cy="1608900"/>
            </a:xfrm>
            <a:prstGeom prst="parallelogram">
              <a:avLst>
                <a:gd fmla="val 3949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7" name="Google Shape;45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8225" y="2655700"/>
              <a:ext cx="7427551" cy="156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28166" y="288550"/>
              <a:ext cx="1840075" cy="47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4"/>
            <p:cNvSpPr/>
            <p:nvPr/>
          </p:nvSpPr>
          <p:spPr>
            <a:xfrm>
              <a:off x="6548342" y="288550"/>
              <a:ext cx="2177647" cy="122930"/>
            </a:xfrm>
            <a:prstGeom prst="roundRect">
              <a:avLst>
                <a:gd fmla="val 16667" name="adj"/>
              </a:avLst>
            </a:prstGeom>
            <a:solidFill>
              <a:srgbClr val="64829E"/>
            </a:solidFill>
            <a:ln cap="flat" cmpd="sng" w="25400">
              <a:solidFill>
                <a:srgbClr val="6482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www.terminaldetransporte.com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971" y="365351"/>
            <a:ext cx="683534" cy="68353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3"/>
          <p:cNvSpPr txBox="1"/>
          <p:nvPr>
            <p:ph type="ctrTitle"/>
          </p:nvPr>
        </p:nvSpPr>
        <p:spPr>
          <a:xfrm>
            <a:off x="1105505" y="453025"/>
            <a:ext cx="5175720" cy="432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s-CO" sz="1800">
                <a:solidFill>
                  <a:srgbClr val="1D81C4"/>
                </a:solidFill>
                <a:latin typeface="Arial"/>
                <a:ea typeface="Arial"/>
                <a:cs typeface="Arial"/>
                <a:sym typeface="Arial"/>
              </a:rPr>
              <a:t>Estacionamientos Fuera de Vía </a:t>
            </a:r>
            <a:r>
              <a:rPr b="1" i="1" lang="es-CO" sz="1800">
                <a:solidFill>
                  <a:srgbClr val="1D81C4"/>
                </a:solidFill>
                <a:latin typeface="Arial"/>
                <a:ea typeface="Arial"/>
                <a:cs typeface="Arial"/>
                <a:sym typeface="Arial"/>
              </a:rPr>
              <a:t>LA TERMINAL</a:t>
            </a:r>
            <a:endParaRPr i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73"/>
          <p:cNvSpPr/>
          <p:nvPr/>
        </p:nvSpPr>
        <p:spPr>
          <a:xfrm>
            <a:off x="1105505" y="1153552"/>
            <a:ext cx="727884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1" lang="es-CO" sz="1400" u="none" cap="none" strike="noStrike">
                <a:solidFill>
                  <a:srgbClr val="1D81C4"/>
                </a:solidFill>
                <a:latin typeface="Arial"/>
                <a:ea typeface="Arial"/>
                <a:cs typeface="Arial"/>
                <a:sym typeface="Arial"/>
              </a:rPr>
              <a:t>LA TERMINAL 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  37 estacionamientos fuera de vía en la ciudad.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Contamos con 236 colaboradores para brindar el mejor servicio.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Nuestros estacionamientos cuentan con varios servicios (mensualidad, plena y varios tipos de descuentos)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Colaboramos con el medio ambiente con el servicio de electrolinera.</a:t>
            </a:r>
            <a:endParaRPr/>
          </a:p>
        </p:txBody>
      </p:sp>
      <p:pic>
        <p:nvPicPr>
          <p:cNvPr id="467" name="Google Shape;467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5505" y="2531055"/>
            <a:ext cx="3538025" cy="21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7594" y="2531054"/>
            <a:ext cx="3352755" cy="210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2"/>
          <p:cNvSpPr/>
          <p:nvPr/>
        </p:nvSpPr>
        <p:spPr>
          <a:xfrm>
            <a:off x="2498363" y="3025650"/>
            <a:ext cx="1125600" cy="309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74" name="Google Shape;474;p72"/>
          <p:cNvSpPr/>
          <p:nvPr/>
        </p:nvSpPr>
        <p:spPr>
          <a:xfrm>
            <a:off x="1525013" y="4597700"/>
            <a:ext cx="1125600" cy="309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475" name="Google Shape;47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728" y="179204"/>
            <a:ext cx="683534" cy="68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262" y="358946"/>
            <a:ext cx="5267401" cy="49381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2"/>
          <p:cNvSpPr/>
          <p:nvPr/>
        </p:nvSpPr>
        <p:spPr>
          <a:xfrm>
            <a:off x="6090368" y="1577060"/>
            <a:ext cx="2321559" cy="3309102"/>
          </a:xfrm>
          <a:prstGeom prst="rect">
            <a:avLst/>
          </a:prstGeom>
          <a:solidFill>
            <a:srgbClr val="F2F2F2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2"/>
          <p:cNvSpPr/>
          <p:nvPr/>
        </p:nvSpPr>
        <p:spPr>
          <a:xfrm>
            <a:off x="3518006" y="1530636"/>
            <a:ext cx="2321559" cy="3355526"/>
          </a:xfrm>
          <a:prstGeom prst="rect">
            <a:avLst/>
          </a:prstGeom>
          <a:solidFill>
            <a:srgbClr val="F2F2F2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2"/>
          <p:cNvSpPr/>
          <p:nvPr/>
        </p:nvSpPr>
        <p:spPr>
          <a:xfrm>
            <a:off x="597812" y="934393"/>
            <a:ext cx="2615504" cy="524169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 estacionamientos en la localidad de </a:t>
            </a:r>
            <a:r>
              <a:rPr b="1" i="0" lang="es-CO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Suba</a:t>
            </a:r>
            <a:r>
              <a:rPr b="0" i="0" lang="es-CO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 ubicados en la </a:t>
            </a:r>
            <a:r>
              <a:rPr b="1" i="0" lang="es-CO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Calle 114A No. 45 – 18</a:t>
            </a:r>
            <a:r>
              <a:rPr b="0" i="0" lang="es-CO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b="1" i="0" lang="es-CO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Calle 114A No. 45 – 98. </a:t>
            </a:r>
            <a:endParaRPr b="1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2"/>
          <p:cNvSpPr/>
          <p:nvPr/>
        </p:nvSpPr>
        <p:spPr>
          <a:xfrm>
            <a:off x="3518005" y="934393"/>
            <a:ext cx="2329454" cy="524168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Apoyo en la seguridad en la localidad de </a:t>
            </a:r>
            <a:r>
              <a:rPr b="1" i="0" lang="es-CO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Suba</a:t>
            </a:r>
            <a:endParaRPr/>
          </a:p>
        </p:txBody>
      </p:sp>
      <p:sp>
        <p:nvSpPr>
          <p:cNvPr id="481" name="Google Shape;481;p72"/>
          <p:cNvSpPr txBox="1"/>
          <p:nvPr/>
        </p:nvSpPr>
        <p:spPr>
          <a:xfrm>
            <a:off x="3490147" y="1529326"/>
            <a:ext cx="23294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Terminal de Transporte extiende su esquema de seguridad junto con la Policía Nacional a todos los sectores en los que administra EFV, logrando presencia Policial en minutos cuando se presentan novedades con la seguridad del sector.</a:t>
            </a:r>
            <a:endParaRPr/>
          </a:p>
        </p:txBody>
      </p:sp>
      <p:sp>
        <p:nvSpPr>
          <p:cNvPr id="482" name="Google Shape;482;p72"/>
          <p:cNvSpPr/>
          <p:nvPr/>
        </p:nvSpPr>
        <p:spPr>
          <a:xfrm>
            <a:off x="6089507" y="962439"/>
            <a:ext cx="2322420" cy="51404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Adecuaciones a la infraestructura</a:t>
            </a:r>
            <a:endParaRPr/>
          </a:p>
        </p:txBody>
      </p:sp>
      <p:sp>
        <p:nvSpPr>
          <p:cNvPr id="483" name="Google Shape;483;p72"/>
          <p:cNvSpPr txBox="1"/>
          <p:nvPr/>
        </p:nvSpPr>
        <p:spPr>
          <a:xfrm>
            <a:off x="6055023" y="1515848"/>
            <a:ext cx="2329454" cy="1546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Terminal de Transporte reinvierte los recaudos de los estacionamientos en obras de infraestructura, para lo cual se han hecho inversiones en los 2 estacionamientos de la localidad, restaurando el pavimento y mejorando las condiciones generales del parqueadero.</a:t>
            </a:r>
            <a:endParaRPr/>
          </a:p>
        </p:txBody>
      </p:sp>
      <p:pic>
        <p:nvPicPr>
          <p:cNvPr descr="Policía Nacional de Colombia - Wikipedia, la enciclopedia libre" id="484" name="Google Shape;48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5818" y="3946405"/>
            <a:ext cx="747243" cy="747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Terminal de Transporte" id="485" name="Google Shape;485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9885" y="3163397"/>
            <a:ext cx="1728253" cy="42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5085" y="1540190"/>
            <a:ext cx="1212769" cy="1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5086" y="3373590"/>
            <a:ext cx="2641053" cy="153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7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77086" y="1529326"/>
            <a:ext cx="1236230" cy="178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55949" y="3163396"/>
            <a:ext cx="2172125" cy="81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7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40157" y="4007662"/>
            <a:ext cx="2172125" cy="74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527" y="0"/>
            <a:ext cx="7733250" cy="498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80"/>
          <p:cNvGrpSpPr/>
          <p:nvPr/>
        </p:nvGrpSpPr>
        <p:grpSpPr>
          <a:xfrm>
            <a:off x="820938" y="288550"/>
            <a:ext cx="7905051" cy="4573725"/>
            <a:chOff x="820938" y="288550"/>
            <a:chExt cx="7905051" cy="4573725"/>
          </a:xfrm>
        </p:grpSpPr>
        <p:grpSp>
          <p:nvGrpSpPr>
            <p:cNvPr id="501" name="Google Shape;501;p80"/>
            <p:cNvGrpSpPr/>
            <p:nvPr/>
          </p:nvGrpSpPr>
          <p:grpSpPr>
            <a:xfrm>
              <a:off x="820938" y="2032500"/>
              <a:ext cx="7502100" cy="1608900"/>
              <a:chOff x="820675" y="2636400"/>
              <a:chExt cx="7502100" cy="1608900"/>
            </a:xfrm>
          </p:grpSpPr>
          <p:sp>
            <p:nvSpPr>
              <p:cNvPr id="502" name="Google Shape;502;p80"/>
              <p:cNvSpPr/>
              <p:nvPr/>
            </p:nvSpPr>
            <p:spPr>
              <a:xfrm>
                <a:off x="820675" y="2636400"/>
                <a:ext cx="7502100" cy="1608900"/>
              </a:xfrm>
              <a:prstGeom prst="parallelogram">
                <a:avLst>
                  <a:gd fmla="val 3949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3" name="Google Shape;503;p8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58225" y="2655700"/>
                <a:ext cx="7427551" cy="1563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04" name="Google Shape;504;p8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7147" y="869400"/>
              <a:ext cx="3769676" cy="97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98275" y="3865169"/>
              <a:ext cx="384200" cy="384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12849" y="3865162"/>
              <a:ext cx="384200" cy="384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8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77488" y="3865172"/>
              <a:ext cx="384200" cy="384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8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91925" y="4385175"/>
              <a:ext cx="384200" cy="384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8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80625" y="4412566"/>
              <a:ext cx="384200" cy="384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0" name="Google Shape;510;p80"/>
            <p:cNvSpPr txBox="1"/>
            <p:nvPr/>
          </p:nvSpPr>
          <p:spPr>
            <a:xfrm>
              <a:off x="2082476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TerminalBogota</a:t>
              </a:r>
              <a:endPara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1" name="Google Shape;511;p80"/>
            <p:cNvSpPr txBox="1"/>
            <p:nvPr/>
          </p:nvSpPr>
          <p:spPr>
            <a:xfrm>
              <a:off x="3814413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Termibogota</a:t>
              </a:r>
              <a:endPara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2" name="Google Shape;512;p80"/>
            <p:cNvSpPr txBox="1"/>
            <p:nvPr/>
          </p:nvSpPr>
          <p:spPr>
            <a:xfrm>
              <a:off x="5546376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TerminalBogota</a:t>
              </a:r>
              <a:endPara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3" name="Google Shape;513;p80"/>
            <p:cNvSpPr txBox="1"/>
            <p:nvPr/>
          </p:nvSpPr>
          <p:spPr>
            <a:xfrm>
              <a:off x="3108475" y="4347675"/>
              <a:ext cx="16086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 de Transporte de Bogotá</a:t>
              </a:r>
              <a:endPara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4" name="Google Shape;514;p80"/>
            <p:cNvSpPr txBox="1"/>
            <p:nvPr/>
          </p:nvSpPr>
          <p:spPr>
            <a:xfrm>
              <a:off x="5228375" y="4412575"/>
              <a:ext cx="16086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LaTerminalBogota</a:t>
              </a:r>
              <a:endPara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5" name="Google Shape;515;p80"/>
            <p:cNvSpPr/>
            <p:nvPr/>
          </p:nvSpPr>
          <p:spPr>
            <a:xfrm>
              <a:off x="6548342" y="288550"/>
              <a:ext cx="2177647" cy="122930"/>
            </a:xfrm>
            <a:prstGeom prst="roundRect">
              <a:avLst>
                <a:gd fmla="val 16667" name="adj"/>
              </a:avLst>
            </a:prstGeom>
            <a:solidFill>
              <a:srgbClr val="64829E"/>
            </a:solidFill>
            <a:ln cap="flat" cmpd="sng" w="25400">
              <a:solidFill>
                <a:srgbClr val="6482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www.terminaldetransporte.com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surance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D6C0"/>
      </a:accent1>
      <a:accent2>
        <a:srgbClr val="073763"/>
      </a:accent2>
      <a:accent3>
        <a:srgbClr val="0B5394"/>
      </a:accent3>
      <a:accent4>
        <a:srgbClr val="3D85C6"/>
      </a:accent4>
      <a:accent5>
        <a:srgbClr val="008275"/>
      </a:accent5>
      <a:accent6>
        <a:srgbClr val="00AE9D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Ciberpanke</dc:creator>
</cp:coreProperties>
</file>