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591" r:id="rId2"/>
    <p:sldId id="259" r:id="rId3"/>
    <p:sldId id="278" r:id="rId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Light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  <p:embeddedFont>
      <p:font typeface="Roboto Slab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je8p9VVl/INIPSaXUBbwLuNmet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Camilo Camargo" initials="WCC" lastIdx="1" clrIdx="0">
    <p:extLst>
      <p:ext uri="{19B8F6BF-5375-455C-9EA6-DF929625EA0E}">
        <p15:presenceInfo xmlns:p15="http://schemas.microsoft.com/office/powerpoint/2012/main" userId="S-1-5-21-1482476501-616249376-682003330-19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627"/>
    <a:srgbClr val="64829E"/>
    <a:srgbClr val="1D81C4"/>
    <a:srgbClr val="969696"/>
    <a:srgbClr val="F77B27"/>
    <a:srgbClr val="F4884A"/>
    <a:srgbClr val="E97C30"/>
    <a:srgbClr val="ED7D31"/>
    <a:srgbClr val="78DFD6"/>
    <a:srgbClr val="1D6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0339B8-9B8B-4540-93F2-D65F96CE6AE1}">
  <a:tblStyle styleId="{950339B8-9B8B-4540-93F2-D65F96CE6A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AE00B44-689B-47B7-8155-856C68D1F8B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0BD01CC-2D26-4251-8AD5-7D32B8AAB5C7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2781F89-2483-4C34-B7D7-90B7440EF538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9009B5-ACD4-4328-AE59-7AC641FA81B3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885" autoAdjust="0"/>
  </p:normalViewPr>
  <p:slideViewPr>
    <p:cSldViewPr snapToGrid="0">
      <p:cViewPr varScale="1">
        <p:scale>
          <a:sx n="95" d="100"/>
          <a:sy n="95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93" Type="http://customschemas.google.com/relationships/presentationmetadata" Target="meta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97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9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5cc83b1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355cc83b1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2" name="Google Shape;6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067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 1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3452" y="164564"/>
            <a:ext cx="1047948" cy="2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9"/>
          <p:cNvSpPr/>
          <p:nvPr/>
        </p:nvSpPr>
        <p:spPr>
          <a:xfrm>
            <a:off x="251791" y="876108"/>
            <a:ext cx="8613913" cy="3735649"/>
          </a:xfrm>
          <a:prstGeom prst="rect">
            <a:avLst/>
          </a:prstGeom>
          <a:solidFill>
            <a:srgbClr val="05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59"/>
          <p:cNvGrpSpPr/>
          <p:nvPr/>
        </p:nvGrpSpPr>
        <p:grpSpPr>
          <a:xfrm>
            <a:off x="4814684" y="1191441"/>
            <a:ext cx="745431" cy="718863"/>
            <a:chOff x="4249973" y="1201875"/>
            <a:chExt cx="1958567" cy="1888763"/>
          </a:xfrm>
        </p:grpSpPr>
        <p:sp>
          <p:nvSpPr>
            <p:cNvPr id="36" name="Google Shape;36;p59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59"/>
            <p:cNvGrpSpPr/>
            <p:nvPr/>
          </p:nvGrpSpPr>
          <p:grpSpPr>
            <a:xfrm>
              <a:off x="5853086" y="1789142"/>
              <a:ext cx="355454" cy="1047937"/>
              <a:chOff x="5576108" y="2016725"/>
              <a:chExt cx="565200" cy="1666302"/>
            </a:xfrm>
          </p:grpSpPr>
          <p:sp>
            <p:nvSpPr>
              <p:cNvPr id="38" name="Google Shape;38;p59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39" name="Google Shape;39;p59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59"/>
            <p:cNvGrpSpPr/>
            <p:nvPr/>
          </p:nvGrpSpPr>
          <p:grpSpPr>
            <a:xfrm>
              <a:off x="4869725" y="2691676"/>
              <a:ext cx="1013627" cy="398962"/>
              <a:chOff x="4012487" y="3451825"/>
              <a:chExt cx="1611746" cy="634381"/>
            </a:xfrm>
          </p:grpSpPr>
          <p:sp>
            <p:nvSpPr>
              <p:cNvPr id="41" name="Google Shape;41;p59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2" name="Google Shape;42;p59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59"/>
            <p:cNvGrpSpPr/>
            <p:nvPr/>
          </p:nvGrpSpPr>
          <p:grpSpPr>
            <a:xfrm>
              <a:off x="4276993" y="2155787"/>
              <a:ext cx="651909" cy="891532"/>
              <a:chOff x="3069997" y="2599721"/>
              <a:chExt cx="1036586" cy="1417604"/>
            </a:xfrm>
          </p:grpSpPr>
          <p:sp>
            <p:nvSpPr>
              <p:cNvPr id="44" name="Google Shape;44;p59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5" name="Google Shape;45;p59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;p59"/>
            <p:cNvGrpSpPr/>
            <p:nvPr/>
          </p:nvGrpSpPr>
          <p:grpSpPr>
            <a:xfrm>
              <a:off x="5054918" y="1201875"/>
              <a:ext cx="999521" cy="602731"/>
              <a:chOff x="4306958" y="1082925"/>
              <a:chExt cx="1589315" cy="958389"/>
            </a:xfrm>
          </p:grpSpPr>
          <p:sp>
            <p:nvSpPr>
              <p:cNvPr id="47" name="Google Shape;47;p59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8" name="Google Shape;48;p59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59"/>
            <p:cNvGrpSpPr/>
            <p:nvPr/>
          </p:nvGrpSpPr>
          <p:grpSpPr>
            <a:xfrm>
              <a:off x="4249973" y="1303601"/>
              <a:ext cx="799524" cy="841184"/>
              <a:chOff x="3027033" y="1244677"/>
              <a:chExt cx="1271307" cy="1337548"/>
            </a:xfrm>
          </p:grpSpPr>
          <p:sp>
            <p:nvSpPr>
              <p:cNvPr id="50" name="Google Shape;50;p59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1" name="Google Shape;51;p59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" name="Google Shape;52;p59"/>
          <p:cNvGrpSpPr/>
          <p:nvPr/>
        </p:nvGrpSpPr>
        <p:grpSpPr>
          <a:xfrm>
            <a:off x="731057" y="2069890"/>
            <a:ext cx="761767" cy="729896"/>
            <a:chOff x="2657744" y="2337745"/>
            <a:chExt cx="832987" cy="798137"/>
          </a:xfrm>
        </p:grpSpPr>
        <p:sp>
          <p:nvSpPr>
            <p:cNvPr id="53" name="Google Shape;53;p59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9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9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9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9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9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59"/>
          <p:cNvGrpSpPr/>
          <p:nvPr/>
        </p:nvGrpSpPr>
        <p:grpSpPr>
          <a:xfrm>
            <a:off x="3242022" y="2073097"/>
            <a:ext cx="685569" cy="723586"/>
            <a:chOff x="3398134" y="2057755"/>
            <a:chExt cx="704087" cy="743130"/>
          </a:xfrm>
        </p:grpSpPr>
        <p:grpSp>
          <p:nvGrpSpPr>
            <p:cNvPr id="60" name="Google Shape;60;p59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61" name="Google Shape;61;p59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2" name="Google Shape;62;p59"/>
              <p:cNvCxnSpPr>
                <a:stCxn id="61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" name="Google Shape;63;p59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64" name="Google Shape;64;p59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5" name="Google Shape;65;p59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" name="Google Shape;66;p59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67" name="Google Shape;67;p59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8" name="Google Shape;68;p59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" name="Google Shape;69;p59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70" name="Google Shape;70;p59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" name="Google Shape;71;p59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" name="Google Shape;72;p59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73" name="Google Shape;73;p59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4" name="Google Shape;74;p59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5" name="Google Shape;75;p59"/>
          <p:cNvGrpSpPr/>
          <p:nvPr/>
        </p:nvGrpSpPr>
        <p:grpSpPr>
          <a:xfrm>
            <a:off x="4917244" y="2079792"/>
            <a:ext cx="710153" cy="710153"/>
            <a:chOff x="5007123" y="2079403"/>
            <a:chExt cx="687600" cy="687600"/>
          </a:xfrm>
        </p:grpSpPr>
        <p:sp>
          <p:nvSpPr>
            <p:cNvPr id="76" name="Google Shape;76;p59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9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9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9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59"/>
          <p:cNvGrpSpPr/>
          <p:nvPr/>
        </p:nvGrpSpPr>
        <p:grpSpPr>
          <a:xfrm>
            <a:off x="5726681" y="2074299"/>
            <a:ext cx="720998" cy="721183"/>
            <a:chOff x="5797446" y="2063053"/>
            <a:chExt cx="698100" cy="698280"/>
          </a:xfrm>
        </p:grpSpPr>
        <p:sp>
          <p:nvSpPr>
            <p:cNvPr id="81" name="Google Shape;81;p59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9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9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9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59"/>
          <p:cNvGrpSpPr/>
          <p:nvPr/>
        </p:nvGrpSpPr>
        <p:grpSpPr>
          <a:xfrm>
            <a:off x="8171828" y="3719904"/>
            <a:ext cx="280585" cy="673164"/>
            <a:chOff x="8075075" y="3754290"/>
            <a:chExt cx="255612" cy="613194"/>
          </a:xfrm>
        </p:grpSpPr>
        <p:grpSp>
          <p:nvGrpSpPr>
            <p:cNvPr id="86" name="Google Shape;86;p59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7" name="Google Shape;87;p59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9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59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59"/>
          <p:cNvGrpSpPr/>
          <p:nvPr/>
        </p:nvGrpSpPr>
        <p:grpSpPr>
          <a:xfrm>
            <a:off x="5288887" y="3708700"/>
            <a:ext cx="470352" cy="683745"/>
            <a:chOff x="1697726" y="3244179"/>
            <a:chExt cx="788124" cy="1146069"/>
          </a:xfrm>
        </p:grpSpPr>
        <p:sp>
          <p:nvSpPr>
            <p:cNvPr id="91" name="Google Shape;91;p59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9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59"/>
          <p:cNvSpPr/>
          <p:nvPr/>
        </p:nvSpPr>
        <p:spPr>
          <a:xfrm>
            <a:off x="8146351" y="3622703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59"/>
          <p:cNvGrpSpPr/>
          <p:nvPr/>
        </p:nvGrpSpPr>
        <p:grpSpPr>
          <a:xfrm>
            <a:off x="5910037" y="3719902"/>
            <a:ext cx="293891" cy="293845"/>
            <a:chOff x="6134814" y="3754290"/>
            <a:chExt cx="293891" cy="293845"/>
          </a:xfrm>
        </p:grpSpPr>
        <p:sp>
          <p:nvSpPr>
            <p:cNvPr id="95" name="Google Shape;95;p59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9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59"/>
          <p:cNvGrpSpPr/>
          <p:nvPr/>
        </p:nvGrpSpPr>
        <p:grpSpPr>
          <a:xfrm>
            <a:off x="5910037" y="4098574"/>
            <a:ext cx="293891" cy="293891"/>
            <a:chOff x="6134814" y="4086186"/>
            <a:chExt cx="293891" cy="293891"/>
          </a:xfrm>
        </p:grpSpPr>
        <p:sp>
          <p:nvSpPr>
            <p:cNvPr id="98" name="Google Shape;98;p59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9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59"/>
          <p:cNvSpPr/>
          <p:nvPr/>
        </p:nvSpPr>
        <p:spPr>
          <a:xfrm>
            <a:off x="6948464" y="3719100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9"/>
          <p:cNvSpPr/>
          <p:nvPr/>
        </p:nvSpPr>
        <p:spPr>
          <a:xfrm rot="10800000">
            <a:off x="6354727" y="3716837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59"/>
          <p:cNvGrpSpPr/>
          <p:nvPr/>
        </p:nvGrpSpPr>
        <p:grpSpPr>
          <a:xfrm>
            <a:off x="7835013" y="2927266"/>
            <a:ext cx="622883" cy="621944"/>
            <a:chOff x="1187048" y="238125"/>
            <a:chExt cx="5256397" cy="5248476"/>
          </a:xfrm>
        </p:grpSpPr>
        <p:sp>
          <p:nvSpPr>
            <p:cNvPr id="103" name="Google Shape;103;p59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9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9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9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59"/>
          <p:cNvGrpSpPr/>
          <p:nvPr/>
        </p:nvGrpSpPr>
        <p:grpSpPr>
          <a:xfrm>
            <a:off x="2292118" y="2936875"/>
            <a:ext cx="1310987" cy="612407"/>
            <a:chOff x="238125" y="1188750"/>
            <a:chExt cx="7140450" cy="3335550"/>
          </a:xfrm>
        </p:grpSpPr>
        <p:sp>
          <p:nvSpPr>
            <p:cNvPr id="108" name="Google Shape;108;p59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9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9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9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9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9"/>
          <p:cNvGrpSpPr/>
          <p:nvPr/>
        </p:nvGrpSpPr>
        <p:grpSpPr>
          <a:xfrm>
            <a:off x="6617990" y="2927430"/>
            <a:ext cx="1110299" cy="621702"/>
            <a:chOff x="238125" y="1335475"/>
            <a:chExt cx="5418735" cy="3034175"/>
          </a:xfrm>
        </p:grpSpPr>
        <p:sp>
          <p:nvSpPr>
            <p:cNvPr id="114" name="Google Shape;114;p59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9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9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9"/>
          <p:cNvGrpSpPr/>
          <p:nvPr/>
        </p:nvGrpSpPr>
        <p:grpSpPr>
          <a:xfrm>
            <a:off x="5435649" y="2924327"/>
            <a:ext cx="1074451" cy="627181"/>
            <a:chOff x="5359127" y="2910889"/>
            <a:chExt cx="1097723" cy="640831"/>
          </a:xfrm>
        </p:grpSpPr>
        <p:grpSp>
          <p:nvGrpSpPr>
            <p:cNvPr id="118" name="Google Shape;118;p59"/>
            <p:cNvGrpSpPr/>
            <p:nvPr/>
          </p:nvGrpSpPr>
          <p:grpSpPr>
            <a:xfrm>
              <a:off x="5929791" y="3263088"/>
              <a:ext cx="527059" cy="287098"/>
              <a:chOff x="5929791" y="3263088"/>
              <a:chExt cx="527059" cy="287098"/>
            </a:xfrm>
          </p:grpSpPr>
          <p:sp>
            <p:nvSpPr>
              <p:cNvPr id="119" name="Google Shape;119;p59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59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59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122" name="Google Shape;122;p59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59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59"/>
            <p:cNvGrpSpPr/>
            <p:nvPr/>
          </p:nvGrpSpPr>
          <p:grpSpPr>
            <a:xfrm>
              <a:off x="5551525" y="2910889"/>
              <a:ext cx="520902" cy="610282"/>
              <a:chOff x="5551525" y="2910889"/>
              <a:chExt cx="520902" cy="610282"/>
            </a:xfrm>
          </p:grpSpPr>
          <p:sp>
            <p:nvSpPr>
              <p:cNvPr id="125" name="Google Shape;125;p59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9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59"/>
            <p:cNvGrpSpPr/>
            <p:nvPr/>
          </p:nvGrpSpPr>
          <p:grpSpPr>
            <a:xfrm>
              <a:off x="5743962" y="2919100"/>
              <a:ext cx="623673" cy="284502"/>
              <a:chOff x="5743962" y="2919100"/>
              <a:chExt cx="623673" cy="284502"/>
            </a:xfrm>
          </p:grpSpPr>
          <p:sp>
            <p:nvSpPr>
              <p:cNvPr id="128" name="Google Shape;128;p59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59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0" name="Google Shape;130;p59"/>
          <p:cNvGrpSpPr/>
          <p:nvPr/>
        </p:nvGrpSpPr>
        <p:grpSpPr>
          <a:xfrm>
            <a:off x="7586863" y="2075038"/>
            <a:ext cx="874977" cy="719600"/>
            <a:chOff x="7608988" y="2093194"/>
            <a:chExt cx="817277" cy="672147"/>
          </a:xfrm>
        </p:grpSpPr>
        <p:cxnSp>
          <p:nvCxnSpPr>
            <p:cNvPr id="131" name="Google Shape;131;p59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34465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59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34465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59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1563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59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1563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59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59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7" name="Google Shape;137;p59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138" name="Google Shape;138;p59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39" name="Google Shape;139;p59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59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59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59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59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59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59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" name="Google Shape;146;p59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47" name="Google Shape;147;p59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59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59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59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59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59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59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4" name="Google Shape;154;p59"/>
          <p:cNvGrpSpPr/>
          <p:nvPr/>
        </p:nvGrpSpPr>
        <p:grpSpPr>
          <a:xfrm>
            <a:off x="4031299" y="1191441"/>
            <a:ext cx="712556" cy="785901"/>
            <a:chOff x="4206459" y="1191441"/>
            <a:chExt cx="712556" cy="785901"/>
          </a:xfrm>
        </p:grpSpPr>
        <p:sp>
          <p:nvSpPr>
            <p:cNvPr id="155" name="Google Shape;155;p59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9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9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9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59"/>
            <p:cNvGrpSpPr/>
            <p:nvPr/>
          </p:nvGrpSpPr>
          <p:grpSpPr>
            <a:xfrm>
              <a:off x="4644280" y="1290523"/>
              <a:ext cx="143716" cy="29462"/>
              <a:chOff x="4644280" y="1290523"/>
              <a:chExt cx="143716" cy="29462"/>
            </a:xfrm>
          </p:grpSpPr>
          <p:sp>
            <p:nvSpPr>
              <p:cNvPr id="160" name="Google Shape;160;p59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9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9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9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164;p59"/>
            <p:cNvGrpSpPr/>
            <p:nvPr/>
          </p:nvGrpSpPr>
          <p:grpSpPr>
            <a:xfrm>
              <a:off x="4356567" y="1191441"/>
              <a:ext cx="143691" cy="29488"/>
              <a:chOff x="4356567" y="1191441"/>
              <a:chExt cx="143691" cy="29488"/>
            </a:xfrm>
          </p:grpSpPr>
          <p:sp>
            <p:nvSpPr>
              <p:cNvPr id="165" name="Google Shape;165;p59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9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9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9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59"/>
            <p:cNvGrpSpPr/>
            <p:nvPr/>
          </p:nvGrpSpPr>
          <p:grpSpPr>
            <a:xfrm>
              <a:off x="4339009" y="1863727"/>
              <a:ext cx="143704" cy="29476"/>
              <a:chOff x="4339009" y="1863727"/>
              <a:chExt cx="143704" cy="29476"/>
            </a:xfrm>
          </p:grpSpPr>
          <p:sp>
            <p:nvSpPr>
              <p:cNvPr id="170" name="Google Shape;170;p59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9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9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9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59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175" name="Google Shape;175;p59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9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9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9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" name="Google Shape;179;p59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9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9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9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59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184" name="Google Shape;184;p59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9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59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59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59"/>
            <p:cNvGrpSpPr/>
            <p:nvPr/>
          </p:nvGrpSpPr>
          <p:grpSpPr>
            <a:xfrm>
              <a:off x="4771663" y="1876896"/>
              <a:ext cx="108651" cy="100446"/>
              <a:chOff x="4771663" y="1876896"/>
              <a:chExt cx="108651" cy="100446"/>
            </a:xfrm>
          </p:grpSpPr>
          <p:sp>
            <p:nvSpPr>
              <p:cNvPr id="189" name="Google Shape;189;p59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9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9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9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59"/>
          <p:cNvGrpSpPr/>
          <p:nvPr/>
        </p:nvGrpSpPr>
        <p:grpSpPr>
          <a:xfrm>
            <a:off x="4026774" y="2074664"/>
            <a:ext cx="791287" cy="720350"/>
            <a:chOff x="267375" y="1071875"/>
            <a:chExt cx="470500" cy="428550"/>
          </a:xfrm>
        </p:grpSpPr>
        <p:sp>
          <p:nvSpPr>
            <p:cNvPr id="194" name="Google Shape;194;p59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9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9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9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9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9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9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9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59"/>
          <p:cNvGrpSpPr/>
          <p:nvPr/>
        </p:nvGrpSpPr>
        <p:grpSpPr>
          <a:xfrm>
            <a:off x="727269" y="3719294"/>
            <a:ext cx="1408445" cy="673166"/>
            <a:chOff x="712664" y="3693287"/>
            <a:chExt cx="1460739" cy="698160"/>
          </a:xfrm>
        </p:grpSpPr>
        <p:grpSp>
          <p:nvGrpSpPr>
            <p:cNvPr id="203" name="Google Shape;203;p59"/>
            <p:cNvGrpSpPr/>
            <p:nvPr/>
          </p:nvGrpSpPr>
          <p:grpSpPr>
            <a:xfrm>
              <a:off x="1380079" y="4133090"/>
              <a:ext cx="234047" cy="258099"/>
              <a:chOff x="1380079" y="4133090"/>
              <a:chExt cx="234047" cy="258099"/>
            </a:xfrm>
          </p:grpSpPr>
          <p:sp>
            <p:nvSpPr>
              <p:cNvPr id="204" name="Google Shape;204;p59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9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9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59"/>
            <p:cNvGrpSpPr/>
            <p:nvPr/>
          </p:nvGrpSpPr>
          <p:grpSpPr>
            <a:xfrm>
              <a:off x="884610" y="3864082"/>
              <a:ext cx="1118565" cy="527275"/>
              <a:chOff x="890961" y="3865463"/>
              <a:chExt cx="1115220" cy="525698"/>
            </a:xfrm>
          </p:grpSpPr>
          <p:sp>
            <p:nvSpPr>
              <p:cNvPr id="208" name="Google Shape;208;p59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9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9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" name="Google Shape;211;p59"/>
            <p:cNvGrpSpPr/>
            <p:nvPr/>
          </p:nvGrpSpPr>
          <p:grpSpPr>
            <a:xfrm>
              <a:off x="712664" y="3693287"/>
              <a:ext cx="1460739" cy="698160"/>
              <a:chOff x="712664" y="3693025"/>
              <a:chExt cx="1460739" cy="698160"/>
            </a:xfrm>
          </p:grpSpPr>
          <p:sp>
            <p:nvSpPr>
              <p:cNvPr id="212" name="Google Shape;212;p59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9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9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9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9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9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" name="Google Shape;218;p59"/>
          <p:cNvGrpSpPr/>
          <p:nvPr/>
        </p:nvGrpSpPr>
        <p:grpSpPr>
          <a:xfrm>
            <a:off x="3164985" y="1191441"/>
            <a:ext cx="795485" cy="738831"/>
            <a:chOff x="3348603" y="1236445"/>
            <a:chExt cx="749256" cy="695894"/>
          </a:xfrm>
        </p:grpSpPr>
        <p:grpSp>
          <p:nvGrpSpPr>
            <p:cNvPr id="219" name="Google Shape;219;p59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220" name="Google Shape;220;p59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9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" name="Google Shape;222;p59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223" name="Google Shape;223;p59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9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59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226" name="Google Shape;226;p59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9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59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229" name="Google Shape;229;p59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9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1" name="Google Shape;231;p59"/>
          <p:cNvGrpSpPr/>
          <p:nvPr/>
        </p:nvGrpSpPr>
        <p:grpSpPr>
          <a:xfrm>
            <a:off x="2286512" y="3714337"/>
            <a:ext cx="1324924" cy="678083"/>
            <a:chOff x="2413923" y="3711366"/>
            <a:chExt cx="1374117" cy="703260"/>
          </a:xfrm>
        </p:grpSpPr>
        <p:grpSp>
          <p:nvGrpSpPr>
            <p:cNvPr id="232" name="Google Shape;232;p59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233" name="Google Shape;233;p59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4" name="Google Shape;234;p59"/>
              <p:cNvGrpSpPr/>
              <p:nvPr/>
            </p:nvGrpSpPr>
            <p:grpSpPr>
              <a:xfrm>
                <a:off x="2600284" y="3808654"/>
                <a:ext cx="234506" cy="138010"/>
                <a:chOff x="2600284" y="3808654"/>
                <a:chExt cx="234506" cy="138010"/>
              </a:xfrm>
            </p:grpSpPr>
            <p:sp>
              <p:nvSpPr>
                <p:cNvPr id="235" name="Google Shape;235;p59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36" name="Google Shape;236;p59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7" name="Google Shape;237;p59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238" name="Google Shape;238;p59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39" name="Google Shape;239;p59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0" name="Google Shape;240;p59"/>
              <p:cNvGrpSpPr/>
              <p:nvPr/>
            </p:nvGrpSpPr>
            <p:grpSpPr>
              <a:xfrm>
                <a:off x="3067316" y="3711366"/>
                <a:ext cx="66900" cy="166810"/>
                <a:chOff x="3067316" y="3711366"/>
                <a:chExt cx="66900" cy="166810"/>
              </a:xfrm>
            </p:grpSpPr>
            <p:sp>
              <p:nvSpPr>
                <p:cNvPr id="241" name="Google Shape;241;p59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42" name="Google Shape;242;p59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3" name="Google Shape;243;p59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244" name="Google Shape;244;p59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45" name="Google Shape;245;p59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6" name="Google Shape;246;p59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247" name="Google Shape;247;p59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48" name="Google Shape;248;p59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49" name="Google Shape;249;p59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250" name="Google Shape;250;p59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59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59"/>
          <p:cNvGrpSpPr/>
          <p:nvPr/>
        </p:nvGrpSpPr>
        <p:grpSpPr>
          <a:xfrm>
            <a:off x="6410784" y="1264884"/>
            <a:ext cx="1131087" cy="587383"/>
            <a:chOff x="238125" y="999450"/>
            <a:chExt cx="7140700" cy="3708225"/>
          </a:xfrm>
        </p:grpSpPr>
        <p:sp>
          <p:nvSpPr>
            <p:cNvPr id="253" name="Google Shape;253;p59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9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9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9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9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9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9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9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9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59"/>
          <p:cNvGrpSpPr/>
          <p:nvPr/>
        </p:nvGrpSpPr>
        <p:grpSpPr>
          <a:xfrm>
            <a:off x="3762234" y="3714379"/>
            <a:ext cx="1375853" cy="678131"/>
            <a:chOff x="3913765" y="3641905"/>
            <a:chExt cx="1522804" cy="750560"/>
          </a:xfrm>
        </p:grpSpPr>
        <p:grpSp>
          <p:nvGrpSpPr>
            <p:cNvPr id="263" name="Google Shape;263;p59"/>
            <p:cNvGrpSpPr/>
            <p:nvPr/>
          </p:nvGrpSpPr>
          <p:grpSpPr>
            <a:xfrm>
              <a:off x="3913765" y="3997002"/>
              <a:ext cx="1522804" cy="395463"/>
              <a:chOff x="3913765" y="3997002"/>
              <a:chExt cx="1522804" cy="395463"/>
            </a:xfrm>
          </p:grpSpPr>
          <p:grpSp>
            <p:nvGrpSpPr>
              <p:cNvPr id="264" name="Google Shape;264;p59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265" name="Google Shape;265;p59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59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s-CO" sz="1400" b="0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" name="Google Shape;267;p59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268" name="Google Shape;268;p59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59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0" name="Google Shape;270;p59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271" name="Google Shape;271;p59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59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3" name="Google Shape;273;p59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274" name="Google Shape;274;p59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9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9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9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8" name="Google Shape;278;p59"/>
          <p:cNvGrpSpPr/>
          <p:nvPr/>
        </p:nvGrpSpPr>
        <p:grpSpPr>
          <a:xfrm>
            <a:off x="6546943" y="2074305"/>
            <a:ext cx="940737" cy="721067"/>
            <a:chOff x="6599718" y="2068734"/>
            <a:chExt cx="940737" cy="721067"/>
          </a:xfrm>
        </p:grpSpPr>
        <p:sp>
          <p:nvSpPr>
            <p:cNvPr id="279" name="Google Shape;279;p59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9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9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285;p59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286" name="Google Shape;286;p59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9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9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9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9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9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2" name="Google Shape;292;p59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293" name="Google Shape;293;p59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59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59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9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9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9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59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00" name="Google Shape;300;p59"/>
          <p:cNvGrpSpPr/>
          <p:nvPr/>
        </p:nvGrpSpPr>
        <p:grpSpPr>
          <a:xfrm>
            <a:off x="2430262" y="2078652"/>
            <a:ext cx="712576" cy="712375"/>
            <a:chOff x="2559249" y="2069323"/>
            <a:chExt cx="685565" cy="685635"/>
          </a:xfrm>
        </p:grpSpPr>
        <p:sp>
          <p:nvSpPr>
            <p:cNvPr id="301" name="Google Shape;301;p59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9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9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9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9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9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9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9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9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9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59"/>
          <p:cNvGrpSpPr/>
          <p:nvPr/>
        </p:nvGrpSpPr>
        <p:grpSpPr>
          <a:xfrm>
            <a:off x="7612699" y="1191441"/>
            <a:ext cx="845645" cy="711911"/>
            <a:chOff x="951975" y="315800"/>
            <a:chExt cx="5860325" cy="4933550"/>
          </a:xfrm>
        </p:grpSpPr>
        <p:sp>
          <p:nvSpPr>
            <p:cNvPr id="315" name="Google Shape;315;p59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9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9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9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9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9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9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9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59"/>
          <p:cNvGrpSpPr/>
          <p:nvPr/>
        </p:nvGrpSpPr>
        <p:grpSpPr>
          <a:xfrm>
            <a:off x="3709828" y="2927550"/>
            <a:ext cx="1617932" cy="621724"/>
            <a:chOff x="3862800" y="3038525"/>
            <a:chExt cx="1329006" cy="510698"/>
          </a:xfrm>
        </p:grpSpPr>
        <p:sp>
          <p:nvSpPr>
            <p:cNvPr id="324" name="Google Shape;324;p59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9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" name="Google Shape;326;p59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327" name="Google Shape;327;p59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59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59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330" name="Google Shape;330;p59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9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" name="Google Shape;332;p59"/>
            <p:cNvGrpSpPr/>
            <p:nvPr/>
          </p:nvGrpSpPr>
          <p:grpSpPr>
            <a:xfrm>
              <a:off x="4073727" y="3040337"/>
              <a:ext cx="697793" cy="296263"/>
              <a:chOff x="4073727" y="3040337"/>
              <a:chExt cx="697793" cy="296263"/>
            </a:xfrm>
          </p:grpSpPr>
          <p:sp>
            <p:nvSpPr>
              <p:cNvPr id="333" name="Google Shape;333;p59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59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59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336" name="Google Shape;336;p59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59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8" name="Google Shape;338;p59"/>
          <p:cNvGrpSpPr/>
          <p:nvPr/>
        </p:nvGrpSpPr>
        <p:grpSpPr>
          <a:xfrm>
            <a:off x="718150" y="1191441"/>
            <a:ext cx="883205" cy="775176"/>
            <a:chOff x="649648" y="271400"/>
            <a:chExt cx="6215377" cy="5455143"/>
          </a:xfrm>
        </p:grpSpPr>
        <p:sp>
          <p:nvSpPr>
            <p:cNvPr id="339" name="Google Shape;339;p59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9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9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9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9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9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9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9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9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9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9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9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59"/>
          <p:cNvGrpSpPr/>
          <p:nvPr/>
        </p:nvGrpSpPr>
        <p:grpSpPr>
          <a:xfrm>
            <a:off x="2326452" y="1191441"/>
            <a:ext cx="767704" cy="815488"/>
            <a:chOff x="2499700" y="1135950"/>
            <a:chExt cx="732402" cy="777989"/>
          </a:xfrm>
        </p:grpSpPr>
        <p:grpSp>
          <p:nvGrpSpPr>
            <p:cNvPr id="352" name="Google Shape;352;p59"/>
            <p:cNvGrpSpPr/>
            <p:nvPr/>
          </p:nvGrpSpPr>
          <p:grpSpPr>
            <a:xfrm>
              <a:off x="2499700" y="1135950"/>
              <a:ext cx="732402" cy="694706"/>
              <a:chOff x="2499700" y="1135950"/>
              <a:chExt cx="732402" cy="694706"/>
            </a:xfrm>
          </p:grpSpPr>
          <p:sp>
            <p:nvSpPr>
              <p:cNvPr id="353" name="Google Shape;353;p59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9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9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9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9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9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9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59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59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59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59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59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59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59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59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59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59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59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59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59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59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59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59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59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59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59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9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59"/>
            <p:cNvGrpSpPr/>
            <p:nvPr/>
          </p:nvGrpSpPr>
          <p:grpSpPr>
            <a:xfrm>
              <a:off x="2517909" y="1188726"/>
              <a:ext cx="702702" cy="725213"/>
              <a:chOff x="2517909" y="1188726"/>
              <a:chExt cx="702702" cy="725213"/>
            </a:xfrm>
          </p:grpSpPr>
          <p:sp>
            <p:nvSpPr>
              <p:cNvPr id="381" name="Google Shape;381;p59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59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9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9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9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6" name="Google Shape;386;p59"/>
          <p:cNvGrpSpPr/>
          <p:nvPr/>
        </p:nvGrpSpPr>
        <p:grpSpPr>
          <a:xfrm>
            <a:off x="1672184" y="1191441"/>
            <a:ext cx="583439" cy="870229"/>
            <a:chOff x="1716825" y="1121550"/>
            <a:chExt cx="622800" cy="928938"/>
          </a:xfrm>
        </p:grpSpPr>
        <p:grpSp>
          <p:nvGrpSpPr>
            <p:cNvPr id="387" name="Google Shape;387;p59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388" name="Google Shape;388;p59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89" name="Google Shape;389;p59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" name="Google Shape;390;p59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391" name="Google Shape;391;p59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2" name="Google Shape;392;p59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59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394" name="Google Shape;394;p59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5" name="Google Shape;395;p59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6" name="Google Shape;396;p59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397" name="Google Shape;397;p59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8" name="Google Shape;398;p59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59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9"/>
          <p:cNvGrpSpPr/>
          <p:nvPr/>
        </p:nvGrpSpPr>
        <p:grpSpPr>
          <a:xfrm>
            <a:off x="1592007" y="2077763"/>
            <a:ext cx="739072" cy="714152"/>
            <a:chOff x="4334725" y="1355875"/>
            <a:chExt cx="3106650" cy="3001900"/>
          </a:xfrm>
        </p:grpSpPr>
        <p:grpSp>
          <p:nvGrpSpPr>
            <p:cNvPr id="401" name="Google Shape;401;p59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402" name="Google Shape;402;p59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59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59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59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406" name="Google Shape;406;p59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9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9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9" name="Google Shape;409;p59"/>
          <p:cNvGrpSpPr/>
          <p:nvPr/>
        </p:nvGrpSpPr>
        <p:grpSpPr>
          <a:xfrm>
            <a:off x="7708955" y="3708534"/>
            <a:ext cx="312074" cy="684173"/>
            <a:chOff x="7645573" y="3754300"/>
            <a:chExt cx="293855" cy="644170"/>
          </a:xfrm>
        </p:grpSpPr>
        <p:sp>
          <p:nvSpPr>
            <p:cNvPr id="410" name="Google Shape;410;p59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59"/>
          <p:cNvGrpSpPr/>
          <p:nvPr/>
        </p:nvGrpSpPr>
        <p:grpSpPr>
          <a:xfrm>
            <a:off x="5630944" y="1191441"/>
            <a:ext cx="709011" cy="739359"/>
            <a:chOff x="5830645" y="1256617"/>
            <a:chExt cx="530340" cy="553040"/>
          </a:xfrm>
        </p:grpSpPr>
        <p:grpSp>
          <p:nvGrpSpPr>
            <p:cNvPr id="413" name="Google Shape;413;p59"/>
            <p:cNvGrpSpPr/>
            <p:nvPr/>
          </p:nvGrpSpPr>
          <p:grpSpPr>
            <a:xfrm>
              <a:off x="5830645" y="1256617"/>
              <a:ext cx="259743" cy="269908"/>
              <a:chOff x="5830645" y="1256617"/>
              <a:chExt cx="259743" cy="269908"/>
            </a:xfrm>
          </p:grpSpPr>
          <p:sp>
            <p:nvSpPr>
              <p:cNvPr id="414" name="Google Shape;414;p59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59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59"/>
            <p:cNvGrpSpPr/>
            <p:nvPr/>
          </p:nvGrpSpPr>
          <p:grpSpPr>
            <a:xfrm>
              <a:off x="6101293" y="1256617"/>
              <a:ext cx="259692" cy="269908"/>
              <a:chOff x="6101293" y="1256617"/>
              <a:chExt cx="259692" cy="269908"/>
            </a:xfrm>
          </p:grpSpPr>
          <p:sp>
            <p:nvSpPr>
              <p:cNvPr id="417" name="Google Shape;417;p59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9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59"/>
            <p:cNvGrpSpPr/>
            <p:nvPr/>
          </p:nvGrpSpPr>
          <p:grpSpPr>
            <a:xfrm>
              <a:off x="5830645" y="1539749"/>
              <a:ext cx="259692" cy="269908"/>
              <a:chOff x="5830645" y="1539749"/>
              <a:chExt cx="259692" cy="269908"/>
            </a:xfrm>
          </p:grpSpPr>
          <p:sp>
            <p:nvSpPr>
              <p:cNvPr id="420" name="Google Shape;420;p59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9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59"/>
            <p:cNvGrpSpPr/>
            <p:nvPr/>
          </p:nvGrpSpPr>
          <p:grpSpPr>
            <a:xfrm>
              <a:off x="6101293" y="1539749"/>
              <a:ext cx="259692" cy="269908"/>
              <a:chOff x="6101293" y="1539749"/>
              <a:chExt cx="259692" cy="269908"/>
            </a:xfrm>
          </p:grpSpPr>
          <p:sp>
            <p:nvSpPr>
              <p:cNvPr id="423" name="Google Shape;423;p59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59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5" name="Google Shape;425;p59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59"/>
          <p:cNvGrpSpPr/>
          <p:nvPr/>
        </p:nvGrpSpPr>
        <p:grpSpPr>
          <a:xfrm>
            <a:off x="732438" y="2927557"/>
            <a:ext cx="1452955" cy="621361"/>
            <a:chOff x="732422" y="2990152"/>
            <a:chExt cx="1337773" cy="572103"/>
          </a:xfrm>
        </p:grpSpPr>
        <p:sp>
          <p:nvSpPr>
            <p:cNvPr id="427" name="Google Shape;427;p59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9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9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9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9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9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59"/>
          <p:cNvSpPr txBox="1">
            <a:spLocks noGrp="1"/>
          </p:cNvSpPr>
          <p:nvPr>
            <p:ph type="title"/>
          </p:nvPr>
        </p:nvSpPr>
        <p:spPr>
          <a:xfrm>
            <a:off x="572124" y="334413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-275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3"/>
          <p:cNvGrpSpPr/>
          <p:nvPr/>
        </p:nvGrpSpPr>
        <p:grpSpPr>
          <a:xfrm>
            <a:off x="227240" y="195943"/>
            <a:ext cx="220380" cy="209289"/>
            <a:chOff x="227240" y="195943"/>
            <a:chExt cx="220380" cy="209289"/>
          </a:xfrm>
        </p:grpSpPr>
        <p:sp>
          <p:nvSpPr>
            <p:cNvPr id="12" name="Google Shape;12;p23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3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3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3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3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4" name="Google Shape;2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80615"/>
            <a:ext cx="9143999" cy="49033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23"/>
          <p:cNvGrpSpPr/>
          <p:nvPr/>
        </p:nvGrpSpPr>
        <p:grpSpPr>
          <a:xfrm>
            <a:off x="8772345" y="4780392"/>
            <a:ext cx="220380" cy="209289"/>
            <a:chOff x="227240" y="195943"/>
            <a:chExt cx="220380" cy="209289"/>
          </a:xfrm>
        </p:grpSpPr>
        <p:sp>
          <p:nvSpPr>
            <p:cNvPr id="26" name="Google Shape;26;p23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3"/>
          <p:cNvSpPr/>
          <p:nvPr/>
        </p:nvSpPr>
        <p:spPr>
          <a:xfrm>
            <a:off x="6509150" y="213575"/>
            <a:ext cx="2480700" cy="276900"/>
          </a:xfrm>
          <a:prstGeom prst="roundRect">
            <a:avLst>
              <a:gd name="adj" fmla="val 16667"/>
            </a:avLst>
          </a:prstGeom>
          <a:solidFill>
            <a:schemeClr val="lt1">
              <a:alpha val="37647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 txBox="1"/>
          <p:nvPr/>
        </p:nvSpPr>
        <p:spPr>
          <a:xfrm>
            <a:off x="5919202" y="225700"/>
            <a:ext cx="3457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www.termintaldetransporte.gov.co</a:t>
            </a:r>
            <a:endParaRPr sz="1300" b="1" i="0" u="none" strike="noStrike" cap="none">
              <a:solidFill>
                <a:srgbClr val="86B62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" name="Google Shape;37;p23" descr="Lupa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692" y="180619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4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0065"/>
            <a:ext cx="9143999" cy="49033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5"/>
          <p:cNvSpPr/>
          <p:nvPr/>
        </p:nvSpPr>
        <p:spPr>
          <a:xfrm>
            <a:off x="-166" y="3039474"/>
            <a:ext cx="144300" cy="90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5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5"/>
          <p:cNvSpPr/>
          <p:nvPr/>
        </p:nvSpPr>
        <p:spPr>
          <a:xfrm rot="-5398897" flipH="1">
            <a:off x="-395550" y="2499686"/>
            <a:ext cx="935400" cy="1440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5"/>
          <p:cNvSpPr/>
          <p:nvPr/>
        </p:nvSpPr>
        <p:spPr>
          <a:xfrm rot="5400000">
            <a:off x="8401538" y="-194938"/>
            <a:ext cx="45600" cy="14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/>
          <p:nvPr/>
        </p:nvSpPr>
        <p:spPr>
          <a:xfrm rot="670" flipH="1">
            <a:off x="-106" y="4979146"/>
            <a:ext cx="1538400" cy="1641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5"/>
          <p:cNvSpPr txBox="1">
            <a:spLocks noGrp="1"/>
          </p:cNvSpPr>
          <p:nvPr>
            <p:ph type="ctrTitle"/>
          </p:nvPr>
        </p:nvSpPr>
        <p:spPr>
          <a:xfrm>
            <a:off x="1123369" y="558062"/>
            <a:ext cx="5447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3452" y="164564"/>
            <a:ext cx="1047947" cy="27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F2AACCF-4FCE-2709-AD16-30FAC0AC7FF0}"/>
              </a:ext>
            </a:extLst>
          </p:cNvPr>
          <p:cNvGrpSpPr/>
          <p:nvPr/>
        </p:nvGrpSpPr>
        <p:grpSpPr>
          <a:xfrm>
            <a:off x="820675" y="288550"/>
            <a:ext cx="7905314" cy="3956750"/>
            <a:chOff x="820675" y="288550"/>
            <a:chExt cx="7905314" cy="3956750"/>
          </a:xfrm>
        </p:grpSpPr>
        <p:grpSp>
          <p:nvGrpSpPr>
            <p:cNvPr id="205" name="Google Shape;205;p1"/>
            <p:cNvGrpSpPr/>
            <p:nvPr/>
          </p:nvGrpSpPr>
          <p:grpSpPr>
            <a:xfrm>
              <a:off x="820675" y="1403751"/>
              <a:ext cx="6490982" cy="1214147"/>
              <a:chOff x="657682" y="900956"/>
              <a:chExt cx="3457800" cy="1090291"/>
            </a:xfrm>
          </p:grpSpPr>
          <p:sp>
            <p:nvSpPr>
              <p:cNvPr id="206" name="Google Shape;206;p1"/>
              <p:cNvSpPr txBox="1"/>
              <p:nvPr/>
            </p:nvSpPr>
            <p:spPr>
              <a:xfrm>
                <a:off x="657682" y="900956"/>
                <a:ext cx="3457800" cy="1090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s-MX" sz="2100" b="1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RENDICIÓN DE CUENTAS</a:t>
                </a:r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dirty="0"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s-CO" sz="1800" b="1" dirty="0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Los Mártires</a:t>
                </a:r>
                <a:r>
                  <a:rPr lang="es-CO" dirty="0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 - Junio</a:t>
                </a:r>
                <a:r>
                  <a:rPr lang="es-CO" b="0" i="0" u="none" strike="noStrike" cap="none" dirty="0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 2025</a:t>
                </a:r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lang="es-CO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80000"/>
                  </a:lnSpc>
                  <a:buSzPts val="1900"/>
                </a:pPr>
                <a:r>
                  <a:rPr lang="es-CO" sz="1400" b="1" i="0" u="none" strike="noStrike" cap="none" dirty="0">
                    <a:solidFill>
                      <a:schemeClr val="bg1"/>
                    </a:solidFill>
                    <a:latin typeface="Roboto"/>
                    <a:ea typeface="Roboto"/>
                    <a:cs typeface="Roboto"/>
                    <a:sym typeface="Roboto"/>
                  </a:rPr>
                  <a:t>Zona de Parqueo Pago</a:t>
                </a:r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7" name="Google Shape;207;p1"/>
              <p:cNvCxnSpPr/>
              <p:nvPr/>
            </p:nvCxnSpPr>
            <p:spPr>
              <a:xfrm>
                <a:off x="677685" y="1188883"/>
                <a:ext cx="2751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08" name="Google Shape;208;p1"/>
            <p:cNvSpPr/>
            <p:nvPr/>
          </p:nvSpPr>
          <p:spPr>
            <a:xfrm>
              <a:off x="820675" y="2636400"/>
              <a:ext cx="7502100" cy="1608900"/>
            </a:xfrm>
            <a:prstGeom prst="parallelogram">
              <a:avLst>
                <a:gd name="adj" fmla="val 3949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8225" y="2655700"/>
              <a:ext cx="7427551" cy="156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28166" y="288550"/>
              <a:ext cx="1840075" cy="47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759387B3-A616-360E-5318-B55E3FCBF28A}"/>
                </a:ext>
              </a:extLst>
            </p:cNvPr>
            <p:cNvSpPr/>
            <p:nvPr/>
          </p:nvSpPr>
          <p:spPr>
            <a:xfrm>
              <a:off x="6548342" y="288550"/>
              <a:ext cx="2177647" cy="122930"/>
            </a:xfrm>
            <a:prstGeom prst="roundRect">
              <a:avLst/>
            </a:prstGeom>
            <a:solidFill>
              <a:srgbClr val="64829E"/>
            </a:solidFill>
            <a:ln>
              <a:solidFill>
                <a:srgbClr val="64829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www.terminaldetransporte.com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6691E8-A5D3-4A62-1026-6AF635B3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5"/>
          <a:stretch>
            <a:fillRect/>
          </a:stretch>
        </p:blipFill>
        <p:spPr>
          <a:xfrm>
            <a:off x="130629" y="0"/>
            <a:ext cx="7797519" cy="4973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8D351CD-4973-40FA-6BC9-10C982E4ECBD}"/>
              </a:ext>
            </a:extLst>
          </p:cNvPr>
          <p:cNvGrpSpPr/>
          <p:nvPr/>
        </p:nvGrpSpPr>
        <p:grpSpPr>
          <a:xfrm>
            <a:off x="820938" y="288550"/>
            <a:ext cx="7905051" cy="4573725"/>
            <a:chOff x="820938" y="288550"/>
            <a:chExt cx="7905051" cy="4573725"/>
          </a:xfrm>
        </p:grpSpPr>
        <p:grpSp>
          <p:nvGrpSpPr>
            <p:cNvPr id="654" name="Google Shape;654;p21"/>
            <p:cNvGrpSpPr/>
            <p:nvPr/>
          </p:nvGrpSpPr>
          <p:grpSpPr>
            <a:xfrm>
              <a:off x="820938" y="2032500"/>
              <a:ext cx="7502100" cy="1608900"/>
              <a:chOff x="820675" y="2636400"/>
              <a:chExt cx="7502100" cy="1608900"/>
            </a:xfrm>
          </p:grpSpPr>
          <p:sp>
            <p:nvSpPr>
              <p:cNvPr id="655" name="Google Shape;655;p21"/>
              <p:cNvSpPr/>
              <p:nvPr/>
            </p:nvSpPr>
            <p:spPr>
              <a:xfrm>
                <a:off x="820675" y="2636400"/>
                <a:ext cx="7502100" cy="1608900"/>
              </a:xfrm>
              <a:prstGeom prst="parallelogram">
                <a:avLst>
                  <a:gd name="adj" fmla="val 39499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6" name="Google Shape;656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58225" y="2655700"/>
                <a:ext cx="7427551" cy="156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57" name="Google Shape;657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87147" y="869400"/>
              <a:ext cx="3769676" cy="9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8275" y="3865169"/>
              <a:ext cx="384200" cy="38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2849" y="3865162"/>
              <a:ext cx="384200" cy="384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77488" y="3865172"/>
              <a:ext cx="384200" cy="38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91925" y="4385175"/>
              <a:ext cx="384200" cy="38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80625" y="4412566"/>
              <a:ext cx="384200" cy="384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Google Shape;663;p21"/>
            <p:cNvSpPr txBox="1"/>
            <p:nvPr/>
          </p:nvSpPr>
          <p:spPr>
            <a:xfrm>
              <a:off x="20824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CO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1"/>
            <p:cNvSpPr txBox="1"/>
            <p:nvPr/>
          </p:nvSpPr>
          <p:spPr>
            <a:xfrm>
              <a:off x="3814413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CO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Termibogota</a:t>
              </a:r>
              <a:endPara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1"/>
            <p:cNvSpPr txBox="1"/>
            <p:nvPr/>
          </p:nvSpPr>
          <p:spPr>
            <a:xfrm>
              <a:off x="55463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CO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1"/>
            <p:cNvSpPr txBox="1"/>
            <p:nvPr/>
          </p:nvSpPr>
          <p:spPr>
            <a:xfrm>
              <a:off x="3108475" y="43476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CO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 de Transporte de Bogotá</a:t>
              </a:r>
              <a:endPara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1"/>
            <p:cNvSpPr txBox="1"/>
            <p:nvPr/>
          </p:nvSpPr>
          <p:spPr>
            <a:xfrm>
              <a:off x="5228375" y="44125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CO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LaTerminalBogota</a:t>
              </a:r>
              <a:endPara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0174C0D7-0D38-A912-9C5D-DF7C2C36863E}"/>
                </a:ext>
              </a:extLst>
            </p:cNvPr>
            <p:cNvSpPr/>
            <p:nvPr/>
          </p:nvSpPr>
          <p:spPr>
            <a:xfrm>
              <a:off x="6548342" y="288550"/>
              <a:ext cx="2177647" cy="122930"/>
            </a:xfrm>
            <a:prstGeom prst="roundRect">
              <a:avLst/>
            </a:prstGeom>
            <a:solidFill>
              <a:srgbClr val="64829E"/>
            </a:solidFill>
            <a:ln>
              <a:solidFill>
                <a:srgbClr val="64829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www.terminaldetransporte.com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752961"/>
      </p:ext>
    </p:extLst>
  </p:cSld>
  <p:clrMapOvr>
    <a:masterClrMapping/>
  </p:clrMapOvr>
</p:sld>
</file>

<file path=ppt/theme/theme1.xml><?xml version="1.0" encoding="utf-8"?>
<a:theme xmlns:a="http://schemas.openxmlformats.org/drawingml/2006/main" name="Insurance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D6C0"/>
      </a:accent1>
      <a:accent2>
        <a:srgbClr val="073763"/>
      </a:accent2>
      <a:accent3>
        <a:srgbClr val="0B5394"/>
      </a:accent3>
      <a:accent4>
        <a:srgbClr val="3D85C6"/>
      </a:accent4>
      <a:accent5>
        <a:srgbClr val="008275"/>
      </a:accent5>
      <a:accent6>
        <a:srgbClr val="00AE9D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31</Words>
  <Application>Microsoft Office PowerPoint</Application>
  <PresentationFormat>Presentación en pantalla (16:9)</PresentationFormat>
  <Paragraphs>12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Fira Sans Extra Condensed Medium</vt:lpstr>
      <vt:lpstr>Roboto Medium</vt:lpstr>
      <vt:lpstr>Arial</vt:lpstr>
      <vt:lpstr>Calibri</vt:lpstr>
      <vt:lpstr>Roboto Slab</vt:lpstr>
      <vt:lpstr>Roboto Light</vt:lpstr>
      <vt:lpstr>Roboto</vt:lpstr>
      <vt:lpstr>Insurance Plan by Slidesgo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PARQUEADEROS NOVIEMBRE 2022</dc:title>
  <dc:creator>Ciberpanke</dc:creator>
  <cp:lastModifiedBy>Juan Martin Salamanca Cortes</cp:lastModifiedBy>
  <cp:revision>107</cp:revision>
  <dcterms:modified xsi:type="dcterms:W3CDTF">2025-06-18T10:23:33Z</dcterms:modified>
</cp:coreProperties>
</file>