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7" r:id="rId12"/>
    <p:sldId id="266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Barrios Unidos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Barrios Unidos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$2.534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$1.858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$676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Barrios Unidos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10,1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2.568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10,81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3.107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83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pic>
        <p:nvPicPr>
          <p:cNvPr id="1026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SJOWKX2MHQFJEY2XYWE2MPSJ2U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0NjI0MDAiLCJleHAiOiIxNjIyNDg0M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Nk9NeUw5V0FvNlk3YjlwN2c2OWxyaHpyQmZhZFlvaEhyNmpQRUpqVnhsQT0&amp;encodeFailures=1&amp;width=847&amp;height=565&amp;srcWidth=1575&amp;srcHeight=10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4" y="2147836"/>
            <a:ext cx="5114629" cy="34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78" y="563280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29 con Calle 70  - La Merced Norte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Barrios Unidos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0615" y="6103621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Barrio Quinta Mutis – Carrera 27 Calle 63A</a:t>
            </a:r>
          </a:p>
        </p:txBody>
      </p:sp>
      <p:pic>
        <p:nvPicPr>
          <p:cNvPr id="2050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W23AWRBTEKQBH2DEC4RS6ZMI7C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0NjI0MDAiLCJleHAiOiIxNjIyNDg0M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Nk9NeUw5V0FvNlk3YjlwN2c2OWxyaHpyQmZhZFlvaEhyNmpQRUpqVnhsQT0&amp;encodeFailures=1&amp;width=753&amp;height=565&amp;srcWidth=1250&amp;srcHeight=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"/>
          <a:stretch/>
        </p:blipFill>
        <p:spPr bwMode="auto">
          <a:xfrm>
            <a:off x="540615" y="2328967"/>
            <a:ext cx="5290466" cy="3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R6FYHPB6V7I5GJEXNNMWYGT374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0NjI0MDAiLCJleHAiOiIxNjIyNDg0M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Nk9NeUw5V0FvNlk3YjlwN2c2OWxyaHpyQmZhZFlvaEhyNmpQRUpqVnhsQT0&amp;encodeFailures=1&amp;width=682&amp;height=510&amp;srcWidth=1280&amp;srcHeight=9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"/>
          <a:stretch/>
        </p:blipFill>
        <p:spPr bwMode="auto">
          <a:xfrm>
            <a:off x="5831081" y="2328967"/>
            <a:ext cx="5139935" cy="3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Barrios Unidos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560" y="6016119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La Merced Norte Carrera 29 Calles 70  a  71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0" y="2554620"/>
            <a:ext cx="6429595" cy="32711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1" y="2554620"/>
            <a:ext cx="5715758" cy="32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www.w3.org/XML/1998/namespace"/>
    <ds:schemaRef ds:uri="70eaac67-e064-433b-ba54-6f78c0f1ecb1"/>
    <ds:schemaRef ds:uri="64d77176-54eb-4753-be67-9b2e2fa23e0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532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16</cp:revision>
  <dcterms:created xsi:type="dcterms:W3CDTF">2020-02-10T17:18:15Z</dcterms:created>
  <dcterms:modified xsi:type="dcterms:W3CDTF">2021-06-02T15:48:05Z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