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B4198-516A-4B96-9E1E-87A80628F720}" type="datetimeFigureOut">
              <a:rPr lang="es-CO" smtClean="0"/>
              <a:t>26/12/2024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3D366-26F2-4CB9-BCC6-78A5E338420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7926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g314efa1a15c_2_1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4" name="Google Shape;1304;g314efa1a15c_2_1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g314efa1a15c_2_1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5" name="Google Shape;1635;g314efa1a15c_2_1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g314efa1a15c_2_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5" name="Google Shape;1645;g314efa1a15c_2_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g314efa1a15c_2_1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9" name="Google Shape;1719;g314efa1a15c_2_1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g314efa1a15c_2_1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8" name="Google Shape;1738;g314efa1a15c_2_1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g314efa1a15c_2_1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7" name="Google Shape;1767;g314efa1a15c_2_1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g314efa1a15c_2_1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4" name="Google Shape;1774;g314efa1a15c_2_1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314efa1a15c_2_1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314efa1a15c_2_1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314efa1a15c_2_1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0" name="Google Shape;1400;g314efa1a15c_2_1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314efa1a15c_2_1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8" name="Google Shape;1418;g314efa1a15c_2_1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g314efa1a15c_2_1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7" name="Google Shape;1437;g314efa1a15c_2_1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314efa1a15c_2_1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2" name="Google Shape;1452;g314efa1a15c_2_1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314efa1a15c_2_1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" name="Google Shape;1499;g314efa1a15c_2_1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g314efa1a15c_2_1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7" name="Google Shape;1557;g314efa1a15c_2_1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g314efa1a15c_2_1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8" name="Google Shape;1628;g314efa1a15c_2_1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72B26-0833-45BC-9B9F-2DA7A29F5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406F9A-BDAA-4D68-9D52-6F1429AE8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BBC0CC-F398-4866-91EA-FBFBD9170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94C0-D9BC-4B38-B3A5-75487785B661}" type="datetimeFigureOut">
              <a:rPr lang="es-CO" smtClean="0"/>
              <a:t>26/12/2024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F391BA-ADB8-43F3-8D86-D7BA87FD5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6722C4-814D-4DAF-9B83-5B2DD4FA4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ABA5-DF5C-418D-A829-7E1863267E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658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81223-3900-49F7-86D6-97F425FC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3862698-34D2-4BFB-9690-BFA7CCB92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25842E-BAE2-4473-8FE5-A11B779D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94C0-D9BC-4B38-B3A5-75487785B661}" type="datetimeFigureOut">
              <a:rPr lang="es-CO" smtClean="0"/>
              <a:t>26/12/2024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0320BA-D8B4-4FFC-920F-E5F679A2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B8E386-4073-4CCA-AB4E-3FA07B69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ABA5-DF5C-418D-A829-7E1863267E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672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EEEDFE-59E6-4C76-96C1-D924755502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95EFC01-6C68-413B-9126-36923CEDF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8C25EF-E0C2-4333-ACAA-E2C6A4479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94C0-D9BC-4B38-B3A5-75487785B661}" type="datetimeFigureOut">
              <a:rPr lang="es-CO" smtClean="0"/>
              <a:t>26/12/2024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D768A7-334D-4702-9255-2AC018F6A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A3D747-BB38-4C44-B9FD-8D22CB521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ABA5-DF5C-418D-A829-7E1863267E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331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DB58FD-1D6B-4D56-96D9-C038D394C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35CF4B-5540-49FA-AC73-7BB9E4752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6FE4BB-D863-4D0C-BBA3-72B274DE2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94C0-D9BC-4B38-B3A5-75487785B661}" type="datetimeFigureOut">
              <a:rPr lang="es-CO" smtClean="0"/>
              <a:t>26/12/2024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E70A96-A349-4E71-84D3-112F343B0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5FC489-374C-4F2B-9175-E7C86B59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ABA5-DF5C-418D-A829-7E1863267E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197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9C8F10-EA2D-4F24-9409-CD9E3DB4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5F1BF7-B12A-4EF0-A689-A8EA48569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985693-BCB3-4CCD-8ED3-D6FCC35C8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94C0-D9BC-4B38-B3A5-75487785B661}" type="datetimeFigureOut">
              <a:rPr lang="es-CO" smtClean="0"/>
              <a:t>26/12/2024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B127C7-B3FC-4942-B11C-4D6A038CE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DAB6D8-638B-48B6-82CC-4A145852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ABA5-DF5C-418D-A829-7E1863267E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414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6D9D0F-3632-4B9C-B255-FEF811093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9EFA2E-C3A1-4BF0-96B1-B4202DC9FA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E8B05B-7084-4790-BF8A-7C1E1B508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F3072F-E291-4CBC-8F02-9EE533186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94C0-D9BC-4B38-B3A5-75487785B661}" type="datetimeFigureOut">
              <a:rPr lang="es-CO" smtClean="0"/>
              <a:t>26/12/2024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5BC65D-7B21-4FA0-B074-F33D7F2E7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E562EF-4FE0-41D4-8959-123C8FE5D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ABA5-DF5C-418D-A829-7E1863267E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924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DB672D-903F-4DB4-984B-5E4628500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8C934E-5298-42BE-9BE7-87DFD447E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41EB02-EAC6-4607-A96B-1470D8165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6496547-E0F2-4932-BFE9-95B3067D2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518EF16-4BC8-4C98-AD10-A82D6195DA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9FD75D9-34BD-403E-B0F5-214083477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94C0-D9BC-4B38-B3A5-75487785B661}" type="datetimeFigureOut">
              <a:rPr lang="es-CO" smtClean="0"/>
              <a:t>26/12/2024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3D63DFC-5872-4ACB-991B-2914E93DA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89F48C2-D170-4196-AFE5-7FC502DC3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ABA5-DF5C-418D-A829-7E1863267E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934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99A765-6496-4464-9EC6-24D843611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0CF84F5-D322-4B5C-A475-6DD9CF1E3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94C0-D9BC-4B38-B3A5-75487785B661}" type="datetimeFigureOut">
              <a:rPr lang="es-CO" smtClean="0"/>
              <a:t>26/12/2024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65E552-914F-4A30-B2ED-95F0F3115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441FDDD-CAB8-4934-B70B-C8C78111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ABA5-DF5C-418D-A829-7E1863267E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8628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A78680F-9E2C-4ADD-9620-E936821FA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94C0-D9BC-4B38-B3A5-75487785B661}" type="datetimeFigureOut">
              <a:rPr lang="es-CO" smtClean="0"/>
              <a:t>26/12/2024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A48CA51-5F8F-4085-A1A1-3DB54B8F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A0DEF24-5B60-4FB5-8DF8-8E6EA2995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ABA5-DF5C-418D-A829-7E1863267E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6403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8E4159-1A8D-4FBF-8FEB-D7B016B9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C83FDE-0510-4A07-BB2C-323B902DF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5FA053-15EE-4F8D-85A6-622A2E0CA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04485E-BCDB-495D-891A-5CF7876DC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94C0-D9BC-4B38-B3A5-75487785B661}" type="datetimeFigureOut">
              <a:rPr lang="es-CO" smtClean="0"/>
              <a:t>26/12/2024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EB151C-CBC9-405C-BEEA-7C4932188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7D8A0B-1F79-4A63-B49E-A321BF81B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ABA5-DF5C-418D-A829-7E1863267E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841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56CBFF-6875-4457-A60E-3892A745E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7450777-91E3-41B9-837D-E235F0F443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C0488D-365B-4C73-8C94-7590585D2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6804F5-16CF-4358-AE91-7EA1638E9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94C0-D9BC-4B38-B3A5-75487785B661}" type="datetimeFigureOut">
              <a:rPr lang="es-CO" smtClean="0"/>
              <a:t>26/12/2024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52F08A-9A38-499F-83DE-DF115D6C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B2321F-33B9-4075-A926-879F92BCE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ABA5-DF5C-418D-A829-7E1863267E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53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D482EF5-9EBC-4A35-BB63-7FDE029F9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235E4F-2ECD-4433-B852-005891BAD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B542D9-4F35-4C00-BD08-1C6E635E0B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D94C0-D9BC-4B38-B3A5-75487785B661}" type="datetimeFigureOut">
              <a:rPr lang="es-CO" smtClean="0"/>
              <a:t>26/12/2024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76F50C-3A86-4587-9A58-0F5C93C9A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B9EC4D-C61A-4D3B-9421-22282F65E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6ABA5-DF5C-418D-A829-7E1863267E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166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6" name="Google Shape;1306;g314efa1a15c_2_1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7" name="Google Shape;1307;g314efa1a15c_2_1150"/>
          <p:cNvSpPr/>
          <p:nvPr/>
        </p:nvSpPr>
        <p:spPr>
          <a:xfrm>
            <a:off x="8840500" y="-450"/>
            <a:ext cx="3356700" cy="6858000"/>
          </a:xfrm>
          <a:prstGeom prst="rect">
            <a:avLst/>
          </a:prstGeom>
          <a:gradFill>
            <a:gsLst>
              <a:gs pos="0">
                <a:srgbClr val="4C531E">
                  <a:alpha val="94901"/>
                </a:srgbClr>
              </a:gs>
              <a:gs pos="100000">
                <a:srgbClr val="4C531E">
                  <a:alpha val="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8" name="Google Shape;1308;g314efa1a15c_2_1150"/>
          <p:cNvSpPr/>
          <p:nvPr/>
        </p:nvSpPr>
        <p:spPr>
          <a:xfrm>
            <a:off x="75" y="2621150"/>
            <a:ext cx="12192000" cy="4236600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9" name="Google Shape;1309;g314efa1a15c_2_1150"/>
          <p:cNvSpPr/>
          <p:nvPr/>
        </p:nvSpPr>
        <p:spPr>
          <a:xfrm>
            <a:off x="7322350" y="2425900"/>
            <a:ext cx="4412400" cy="2371500"/>
          </a:xfrm>
          <a:prstGeom prst="rect">
            <a:avLst/>
          </a:prstGeom>
          <a:solidFill>
            <a:srgbClr val="BED000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g314efa1a15c_2_1150"/>
          <p:cNvSpPr txBox="1"/>
          <p:nvPr/>
        </p:nvSpPr>
        <p:spPr>
          <a:xfrm>
            <a:off x="7253350" y="2621150"/>
            <a:ext cx="45504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O" sz="3000">
                <a:solidFill>
                  <a:srgbClr val="4C521E"/>
                </a:solidFill>
                <a:latin typeface="Arial Black"/>
                <a:ea typeface="Arial Black"/>
                <a:cs typeface="Arial Black"/>
                <a:sym typeface="Arial Black"/>
              </a:rPr>
              <a:t>Seguimiento Siniestralidad </a:t>
            </a:r>
            <a:endParaRPr sz="2800">
              <a:solidFill>
                <a:srgbClr val="4C521E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CO" sz="2300">
                <a:solidFill>
                  <a:srgbClr val="4C521E"/>
                </a:solidFill>
                <a:latin typeface="Arial Black"/>
                <a:ea typeface="Arial Black"/>
                <a:cs typeface="Arial Black"/>
                <a:sym typeface="Arial Black"/>
              </a:rPr>
              <a:t>OCT. 2024</a:t>
            </a:r>
            <a:endParaRPr sz="3300">
              <a:solidFill>
                <a:srgbClr val="4C521E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1311" name="Google Shape;1311;g314efa1a15c_2_1150"/>
          <p:cNvGrpSpPr/>
          <p:nvPr/>
        </p:nvGrpSpPr>
        <p:grpSpPr>
          <a:xfrm>
            <a:off x="8597460" y="5879564"/>
            <a:ext cx="3181903" cy="656687"/>
            <a:chOff x="12623801" y="4913316"/>
            <a:chExt cx="2838451" cy="592037"/>
          </a:xfrm>
        </p:grpSpPr>
        <p:grpSp>
          <p:nvGrpSpPr>
            <p:cNvPr id="1312" name="Google Shape;1312;g314efa1a15c_2_1150"/>
            <p:cNvGrpSpPr/>
            <p:nvPr/>
          </p:nvGrpSpPr>
          <p:grpSpPr>
            <a:xfrm>
              <a:off x="13409614" y="5083178"/>
              <a:ext cx="788988" cy="271463"/>
              <a:chOff x="13409614" y="5083178"/>
              <a:chExt cx="788988" cy="271463"/>
            </a:xfrm>
          </p:grpSpPr>
          <p:sp>
            <p:nvSpPr>
              <p:cNvPr id="1313" name="Google Shape;1313;g314efa1a15c_2_1150"/>
              <p:cNvSpPr/>
              <p:nvPr/>
            </p:nvSpPr>
            <p:spPr>
              <a:xfrm>
                <a:off x="13409614" y="5224466"/>
                <a:ext cx="107950" cy="128588"/>
              </a:xfrm>
              <a:custGeom>
                <a:avLst/>
                <a:gdLst/>
                <a:ahLst/>
                <a:cxnLst/>
                <a:rect l="l" t="t" r="r" b="b"/>
                <a:pathLst>
                  <a:path w="304" h="361" extrusionOk="0">
                    <a:moveTo>
                      <a:pt x="58" y="361"/>
                    </a:moveTo>
                    <a:lnTo>
                      <a:pt x="0" y="361"/>
                    </a:lnTo>
                    <a:lnTo>
                      <a:pt x="24" y="0"/>
                    </a:lnTo>
                    <a:lnTo>
                      <a:pt x="92" y="0"/>
                    </a:lnTo>
                    <a:lnTo>
                      <a:pt x="141" y="176"/>
                    </a:lnTo>
                    <a:lnTo>
                      <a:pt x="152" y="231"/>
                    </a:lnTo>
                    <a:lnTo>
                      <a:pt x="153" y="231"/>
                    </a:lnTo>
                    <a:cubicBezTo>
                      <a:pt x="158" y="206"/>
                      <a:pt x="162" y="187"/>
                      <a:pt x="165" y="176"/>
                    </a:cubicBezTo>
                    <a:lnTo>
                      <a:pt x="213" y="0"/>
                    </a:lnTo>
                    <a:lnTo>
                      <a:pt x="282" y="0"/>
                    </a:lnTo>
                    <a:lnTo>
                      <a:pt x="304" y="361"/>
                    </a:lnTo>
                    <a:lnTo>
                      <a:pt x="247" y="361"/>
                    </a:lnTo>
                    <a:lnTo>
                      <a:pt x="235" y="160"/>
                    </a:lnTo>
                    <a:cubicBezTo>
                      <a:pt x="234" y="143"/>
                      <a:pt x="234" y="127"/>
                      <a:pt x="235" y="114"/>
                    </a:cubicBezTo>
                    <a:lnTo>
                      <a:pt x="235" y="105"/>
                    </a:lnTo>
                    <a:lnTo>
                      <a:pt x="234" y="105"/>
                    </a:lnTo>
                    <a:cubicBezTo>
                      <a:pt x="229" y="129"/>
                      <a:pt x="225" y="148"/>
                      <a:pt x="222" y="162"/>
                    </a:cubicBezTo>
                    <a:lnTo>
                      <a:pt x="183" y="299"/>
                    </a:lnTo>
                    <a:lnTo>
                      <a:pt x="122" y="299"/>
                    </a:lnTo>
                    <a:lnTo>
                      <a:pt x="84" y="162"/>
                    </a:lnTo>
                    <a:lnTo>
                      <a:pt x="72" y="105"/>
                    </a:lnTo>
                    <a:lnTo>
                      <a:pt x="70" y="105"/>
                    </a:lnTo>
                    <a:lnTo>
                      <a:pt x="70" y="114"/>
                    </a:lnTo>
                    <a:cubicBezTo>
                      <a:pt x="70" y="115"/>
                      <a:pt x="70" y="116"/>
                      <a:pt x="70" y="118"/>
                    </a:cubicBezTo>
                    <a:cubicBezTo>
                      <a:pt x="71" y="120"/>
                      <a:pt x="71" y="123"/>
                      <a:pt x="71" y="126"/>
                    </a:cubicBezTo>
                    <a:cubicBezTo>
                      <a:pt x="71" y="130"/>
                      <a:pt x="71" y="133"/>
                      <a:pt x="71" y="136"/>
                    </a:cubicBezTo>
                    <a:cubicBezTo>
                      <a:pt x="71" y="144"/>
                      <a:pt x="71" y="152"/>
                      <a:pt x="71" y="160"/>
                    </a:cubicBezTo>
                    <a:lnTo>
                      <a:pt x="58" y="36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4" name="Google Shape;1314;g314efa1a15c_2_1150"/>
              <p:cNvSpPr/>
              <p:nvPr/>
            </p:nvSpPr>
            <p:spPr>
              <a:xfrm>
                <a:off x="13531851" y="5222878"/>
                <a:ext cx="103188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291" h="373" extrusionOk="0">
                    <a:moveTo>
                      <a:pt x="64" y="184"/>
                    </a:moveTo>
                    <a:cubicBezTo>
                      <a:pt x="64" y="224"/>
                      <a:pt x="71" y="255"/>
                      <a:pt x="85" y="279"/>
                    </a:cubicBezTo>
                    <a:cubicBezTo>
                      <a:pt x="100" y="302"/>
                      <a:pt x="120" y="314"/>
                      <a:pt x="145" y="314"/>
                    </a:cubicBezTo>
                    <a:cubicBezTo>
                      <a:pt x="171" y="314"/>
                      <a:pt x="190" y="302"/>
                      <a:pt x="205" y="279"/>
                    </a:cubicBezTo>
                    <a:cubicBezTo>
                      <a:pt x="219" y="256"/>
                      <a:pt x="227" y="224"/>
                      <a:pt x="227" y="185"/>
                    </a:cubicBezTo>
                    <a:cubicBezTo>
                      <a:pt x="227" y="146"/>
                      <a:pt x="220" y="116"/>
                      <a:pt x="205" y="93"/>
                    </a:cubicBezTo>
                    <a:cubicBezTo>
                      <a:pt x="191" y="71"/>
                      <a:pt x="171" y="60"/>
                      <a:pt x="145" y="60"/>
                    </a:cubicBezTo>
                    <a:cubicBezTo>
                      <a:pt x="120" y="60"/>
                      <a:pt x="100" y="71"/>
                      <a:pt x="85" y="93"/>
                    </a:cubicBezTo>
                    <a:cubicBezTo>
                      <a:pt x="71" y="116"/>
                      <a:pt x="64" y="146"/>
                      <a:pt x="64" y="184"/>
                    </a:cubicBezTo>
                    <a:moveTo>
                      <a:pt x="0" y="184"/>
                    </a:moveTo>
                    <a:cubicBezTo>
                      <a:pt x="0" y="130"/>
                      <a:pt x="13" y="86"/>
                      <a:pt x="40" y="52"/>
                    </a:cubicBezTo>
                    <a:cubicBezTo>
                      <a:pt x="66" y="17"/>
                      <a:pt x="101" y="0"/>
                      <a:pt x="145" y="0"/>
                    </a:cubicBezTo>
                    <a:cubicBezTo>
                      <a:pt x="189" y="0"/>
                      <a:pt x="225" y="17"/>
                      <a:pt x="251" y="52"/>
                    </a:cubicBezTo>
                    <a:cubicBezTo>
                      <a:pt x="278" y="86"/>
                      <a:pt x="291" y="130"/>
                      <a:pt x="291" y="185"/>
                    </a:cubicBezTo>
                    <a:cubicBezTo>
                      <a:pt x="291" y="241"/>
                      <a:pt x="278" y="286"/>
                      <a:pt x="251" y="321"/>
                    </a:cubicBezTo>
                    <a:cubicBezTo>
                      <a:pt x="225" y="356"/>
                      <a:pt x="189" y="373"/>
                      <a:pt x="145" y="373"/>
                    </a:cubicBezTo>
                    <a:cubicBezTo>
                      <a:pt x="101" y="373"/>
                      <a:pt x="66" y="356"/>
                      <a:pt x="39" y="321"/>
                    </a:cubicBezTo>
                    <a:cubicBezTo>
                      <a:pt x="13" y="286"/>
                      <a:pt x="0" y="240"/>
                      <a:pt x="0" y="1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5" name="Google Shape;1315;g314efa1a15c_2_1150"/>
              <p:cNvSpPr/>
              <p:nvPr/>
            </p:nvSpPr>
            <p:spPr>
              <a:xfrm>
                <a:off x="13641389" y="5224466"/>
                <a:ext cx="93663" cy="128588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61" extrusionOk="0">
                    <a:moveTo>
                      <a:pt x="163" y="361"/>
                    </a:moveTo>
                    <a:lnTo>
                      <a:pt x="100" y="361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122" y="235"/>
                    </a:lnTo>
                    <a:lnTo>
                      <a:pt x="131" y="288"/>
                    </a:lnTo>
                    <a:lnTo>
                      <a:pt x="133" y="288"/>
                    </a:lnTo>
                    <a:cubicBezTo>
                      <a:pt x="135" y="266"/>
                      <a:pt x="138" y="249"/>
                      <a:pt x="142" y="235"/>
                    </a:cubicBezTo>
                    <a:lnTo>
                      <a:pt x="197" y="0"/>
                    </a:lnTo>
                    <a:lnTo>
                      <a:pt x="263" y="0"/>
                    </a:lnTo>
                    <a:lnTo>
                      <a:pt x="163" y="36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6" name="Google Shape;1316;g314efa1a15c_2_1150"/>
              <p:cNvSpPr/>
              <p:nvPr/>
            </p:nvSpPr>
            <p:spPr>
              <a:xfrm>
                <a:off x="13746164" y="5224466"/>
                <a:ext cx="22200" cy="128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g314efa1a15c_2_1150"/>
              <p:cNvSpPr/>
              <p:nvPr/>
            </p:nvSpPr>
            <p:spPr>
              <a:xfrm>
                <a:off x="13792201" y="5224466"/>
                <a:ext cx="61913" cy="128588"/>
              </a:xfrm>
              <a:custGeom>
                <a:avLst/>
                <a:gdLst/>
                <a:ahLst/>
                <a:cxnLst/>
                <a:rect l="l" t="t" r="r" b="b"/>
                <a:pathLst>
                  <a:path w="39" h="81" extrusionOk="0">
                    <a:moveTo>
                      <a:pt x="39" y="81"/>
                    </a:moveTo>
                    <a:lnTo>
                      <a:pt x="0" y="81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68"/>
                    </a:lnTo>
                    <a:lnTo>
                      <a:pt x="39" y="68"/>
                    </a:lnTo>
                    <a:lnTo>
                      <a:pt x="39" y="8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g314efa1a15c_2_1150"/>
              <p:cNvSpPr/>
              <p:nvPr/>
            </p:nvSpPr>
            <p:spPr>
              <a:xfrm>
                <a:off x="13868401" y="5224466"/>
                <a:ext cx="22200" cy="128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9" name="Google Shape;1319;g314efa1a15c_2_1150"/>
              <p:cNvSpPr/>
              <p:nvPr/>
            </p:nvSpPr>
            <p:spPr>
              <a:xfrm>
                <a:off x="13912851" y="5224466"/>
                <a:ext cx="87313" cy="128588"/>
              </a:xfrm>
              <a:custGeom>
                <a:avLst/>
                <a:gdLst/>
                <a:ahLst/>
                <a:cxnLst/>
                <a:rect l="l" t="t" r="r" b="b"/>
                <a:pathLst>
                  <a:path w="245" h="361" extrusionOk="0">
                    <a:moveTo>
                      <a:pt x="62" y="56"/>
                    </a:moveTo>
                    <a:lnTo>
                      <a:pt x="62" y="306"/>
                    </a:lnTo>
                    <a:lnTo>
                      <a:pt x="97" y="306"/>
                    </a:lnTo>
                    <a:cubicBezTo>
                      <a:pt x="124" y="306"/>
                      <a:pt x="145" y="295"/>
                      <a:pt x="159" y="273"/>
                    </a:cubicBezTo>
                    <a:cubicBezTo>
                      <a:pt x="174" y="252"/>
                      <a:pt x="181" y="221"/>
                      <a:pt x="181" y="180"/>
                    </a:cubicBezTo>
                    <a:cubicBezTo>
                      <a:pt x="181" y="141"/>
                      <a:pt x="174" y="110"/>
                      <a:pt x="159" y="88"/>
                    </a:cubicBezTo>
                    <a:cubicBezTo>
                      <a:pt x="144" y="67"/>
                      <a:pt x="124" y="56"/>
                      <a:pt x="97" y="56"/>
                    </a:cubicBezTo>
                    <a:lnTo>
                      <a:pt x="62" y="56"/>
                    </a:lnTo>
                    <a:close/>
                    <a:moveTo>
                      <a:pt x="100" y="361"/>
                    </a:moveTo>
                    <a:lnTo>
                      <a:pt x="0" y="361"/>
                    </a:lnTo>
                    <a:lnTo>
                      <a:pt x="0" y="0"/>
                    </a:lnTo>
                    <a:lnTo>
                      <a:pt x="100" y="0"/>
                    </a:lnTo>
                    <a:cubicBezTo>
                      <a:pt x="145" y="0"/>
                      <a:pt x="180" y="16"/>
                      <a:pt x="206" y="48"/>
                    </a:cubicBezTo>
                    <a:cubicBezTo>
                      <a:pt x="232" y="80"/>
                      <a:pt x="245" y="124"/>
                      <a:pt x="245" y="180"/>
                    </a:cubicBezTo>
                    <a:cubicBezTo>
                      <a:pt x="245" y="237"/>
                      <a:pt x="232" y="281"/>
                      <a:pt x="206" y="313"/>
                    </a:cubicBezTo>
                    <a:cubicBezTo>
                      <a:pt x="180" y="345"/>
                      <a:pt x="145" y="361"/>
                      <a:pt x="100" y="3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320;g314efa1a15c_2_1150"/>
              <p:cNvSpPr/>
              <p:nvPr/>
            </p:nvSpPr>
            <p:spPr>
              <a:xfrm>
                <a:off x="14008101" y="5224466"/>
                <a:ext cx="90488" cy="128588"/>
              </a:xfrm>
              <a:custGeom>
                <a:avLst/>
                <a:gdLst/>
                <a:ahLst/>
                <a:cxnLst/>
                <a:rect l="l" t="t" r="r" b="b"/>
                <a:pathLst>
                  <a:path w="257" h="361" extrusionOk="0">
                    <a:moveTo>
                      <a:pt x="118" y="119"/>
                    </a:moveTo>
                    <a:lnTo>
                      <a:pt x="94" y="216"/>
                    </a:lnTo>
                    <a:lnTo>
                      <a:pt x="163" y="216"/>
                    </a:lnTo>
                    <a:lnTo>
                      <a:pt x="140" y="119"/>
                    </a:lnTo>
                    <a:lnTo>
                      <a:pt x="129" y="63"/>
                    </a:lnTo>
                    <a:lnTo>
                      <a:pt x="128" y="63"/>
                    </a:lnTo>
                    <a:cubicBezTo>
                      <a:pt x="125" y="85"/>
                      <a:pt x="121" y="103"/>
                      <a:pt x="118" y="119"/>
                    </a:cubicBezTo>
                    <a:close/>
                    <a:moveTo>
                      <a:pt x="62" y="361"/>
                    </a:moveTo>
                    <a:lnTo>
                      <a:pt x="0" y="361"/>
                    </a:lnTo>
                    <a:lnTo>
                      <a:pt x="95" y="0"/>
                    </a:lnTo>
                    <a:lnTo>
                      <a:pt x="162" y="0"/>
                    </a:lnTo>
                    <a:lnTo>
                      <a:pt x="257" y="361"/>
                    </a:lnTo>
                    <a:lnTo>
                      <a:pt x="195" y="361"/>
                    </a:lnTo>
                    <a:lnTo>
                      <a:pt x="173" y="268"/>
                    </a:lnTo>
                    <a:lnTo>
                      <a:pt x="84" y="268"/>
                    </a:lnTo>
                    <a:lnTo>
                      <a:pt x="62" y="36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g314efa1a15c_2_1150"/>
              <p:cNvSpPr/>
              <p:nvPr/>
            </p:nvSpPr>
            <p:spPr>
              <a:xfrm>
                <a:off x="14111289" y="5224466"/>
                <a:ext cx="87313" cy="128588"/>
              </a:xfrm>
              <a:custGeom>
                <a:avLst/>
                <a:gdLst/>
                <a:ahLst/>
                <a:cxnLst/>
                <a:rect l="l" t="t" r="r" b="b"/>
                <a:pathLst>
                  <a:path w="246" h="361" extrusionOk="0">
                    <a:moveTo>
                      <a:pt x="62" y="56"/>
                    </a:moveTo>
                    <a:lnTo>
                      <a:pt x="62" y="306"/>
                    </a:lnTo>
                    <a:lnTo>
                      <a:pt x="98" y="306"/>
                    </a:lnTo>
                    <a:cubicBezTo>
                      <a:pt x="124" y="306"/>
                      <a:pt x="145" y="295"/>
                      <a:pt x="160" y="273"/>
                    </a:cubicBezTo>
                    <a:cubicBezTo>
                      <a:pt x="174" y="252"/>
                      <a:pt x="182" y="221"/>
                      <a:pt x="182" y="180"/>
                    </a:cubicBezTo>
                    <a:cubicBezTo>
                      <a:pt x="182" y="141"/>
                      <a:pt x="174" y="110"/>
                      <a:pt x="159" y="88"/>
                    </a:cubicBezTo>
                    <a:cubicBezTo>
                      <a:pt x="145" y="67"/>
                      <a:pt x="124" y="56"/>
                      <a:pt x="98" y="56"/>
                    </a:cubicBezTo>
                    <a:lnTo>
                      <a:pt x="62" y="56"/>
                    </a:lnTo>
                    <a:close/>
                    <a:moveTo>
                      <a:pt x="100" y="361"/>
                    </a:moveTo>
                    <a:lnTo>
                      <a:pt x="0" y="361"/>
                    </a:lnTo>
                    <a:lnTo>
                      <a:pt x="0" y="0"/>
                    </a:lnTo>
                    <a:lnTo>
                      <a:pt x="100" y="0"/>
                    </a:lnTo>
                    <a:cubicBezTo>
                      <a:pt x="145" y="0"/>
                      <a:pt x="181" y="16"/>
                      <a:pt x="206" y="48"/>
                    </a:cubicBezTo>
                    <a:cubicBezTo>
                      <a:pt x="233" y="80"/>
                      <a:pt x="246" y="124"/>
                      <a:pt x="246" y="180"/>
                    </a:cubicBezTo>
                    <a:cubicBezTo>
                      <a:pt x="246" y="237"/>
                      <a:pt x="233" y="281"/>
                      <a:pt x="206" y="313"/>
                    </a:cubicBezTo>
                    <a:cubicBezTo>
                      <a:pt x="181" y="345"/>
                      <a:pt x="145" y="361"/>
                      <a:pt x="100" y="3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2" name="Google Shape;1322;g314efa1a15c_2_1150"/>
              <p:cNvSpPr/>
              <p:nvPr/>
            </p:nvSpPr>
            <p:spPr>
              <a:xfrm>
                <a:off x="13515976" y="5100641"/>
                <a:ext cx="39688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110" h="207" extrusionOk="0">
                    <a:moveTo>
                      <a:pt x="0" y="187"/>
                    </a:moveTo>
                    <a:lnTo>
                      <a:pt x="16" y="158"/>
                    </a:lnTo>
                    <a:cubicBezTo>
                      <a:pt x="26" y="169"/>
                      <a:pt x="38" y="175"/>
                      <a:pt x="50" y="175"/>
                    </a:cubicBezTo>
                    <a:cubicBezTo>
                      <a:pt x="58" y="175"/>
                      <a:pt x="64" y="172"/>
                      <a:pt x="68" y="168"/>
                    </a:cubicBezTo>
                    <a:cubicBezTo>
                      <a:pt x="73" y="163"/>
                      <a:pt x="75" y="157"/>
                      <a:pt x="75" y="150"/>
                    </a:cubicBezTo>
                    <a:cubicBezTo>
                      <a:pt x="75" y="145"/>
                      <a:pt x="74" y="140"/>
                      <a:pt x="71" y="136"/>
                    </a:cubicBezTo>
                    <a:cubicBezTo>
                      <a:pt x="68" y="132"/>
                      <a:pt x="65" y="129"/>
                      <a:pt x="61" y="125"/>
                    </a:cubicBezTo>
                    <a:cubicBezTo>
                      <a:pt x="57" y="122"/>
                      <a:pt x="52" y="119"/>
                      <a:pt x="47" y="116"/>
                    </a:cubicBezTo>
                    <a:cubicBezTo>
                      <a:pt x="42" y="113"/>
                      <a:pt x="37" y="110"/>
                      <a:pt x="32" y="106"/>
                    </a:cubicBezTo>
                    <a:cubicBezTo>
                      <a:pt x="27" y="102"/>
                      <a:pt x="23" y="98"/>
                      <a:pt x="19" y="94"/>
                    </a:cubicBezTo>
                    <a:cubicBezTo>
                      <a:pt x="14" y="90"/>
                      <a:pt x="11" y="84"/>
                      <a:pt x="8" y="78"/>
                    </a:cubicBezTo>
                    <a:cubicBezTo>
                      <a:pt x="6" y="72"/>
                      <a:pt x="4" y="64"/>
                      <a:pt x="4" y="57"/>
                    </a:cubicBezTo>
                    <a:cubicBezTo>
                      <a:pt x="4" y="40"/>
                      <a:pt x="10" y="26"/>
                      <a:pt x="21" y="16"/>
                    </a:cubicBezTo>
                    <a:cubicBezTo>
                      <a:pt x="31" y="5"/>
                      <a:pt x="46" y="0"/>
                      <a:pt x="64" y="0"/>
                    </a:cubicBezTo>
                    <a:cubicBezTo>
                      <a:pt x="81" y="0"/>
                      <a:pt x="96" y="4"/>
                      <a:pt x="108" y="13"/>
                    </a:cubicBezTo>
                    <a:lnTo>
                      <a:pt x="96" y="43"/>
                    </a:lnTo>
                    <a:cubicBezTo>
                      <a:pt x="92" y="40"/>
                      <a:pt x="87" y="38"/>
                      <a:pt x="81" y="35"/>
                    </a:cubicBezTo>
                    <a:cubicBezTo>
                      <a:pt x="75" y="33"/>
                      <a:pt x="69" y="32"/>
                      <a:pt x="65" y="32"/>
                    </a:cubicBezTo>
                    <a:cubicBezTo>
                      <a:pt x="56" y="32"/>
                      <a:pt x="50" y="34"/>
                      <a:pt x="46" y="39"/>
                    </a:cubicBezTo>
                    <a:cubicBezTo>
                      <a:pt x="41" y="43"/>
                      <a:pt x="39" y="49"/>
                      <a:pt x="39" y="56"/>
                    </a:cubicBezTo>
                    <a:cubicBezTo>
                      <a:pt x="39" y="68"/>
                      <a:pt x="47" y="78"/>
                      <a:pt x="64" y="88"/>
                    </a:cubicBezTo>
                    <a:cubicBezTo>
                      <a:pt x="70" y="91"/>
                      <a:pt x="76" y="95"/>
                      <a:pt x="80" y="97"/>
                    </a:cubicBezTo>
                    <a:cubicBezTo>
                      <a:pt x="84" y="100"/>
                      <a:pt x="89" y="104"/>
                      <a:pt x="94" y="109"/>
                    </a:cubicBezTo>
                    <a:cubicBezTo>
                      <a:pt x="99" y="114"/>
                      <a:pt x="103" y="120"/>
                      <a:pt x="106" y="126"/>
                    </a:cubicBezTo>
                    <a:cubicBezTo>
                      <a:pt x="108" y="133"/>
                      <a:pt x="110" y="140"/>
                      <a:pt x="110" y="148"/>
                    </a:cubicBezTo>
                    <a:cubicBezTo>
                      <a:pt x="110" y="165"/>
                      <a:pt x="105" y="179"/>
                      <a:pt x="94" y="190"/>
                    </a:cubicBezTo>
                    <a:cubicBezTo>
                      <a:pt x="84" y="201"/>
                      <a:pt x="70" y="207"/>
                      <a:pt x="52" y="207"/>
                    </a:cubicBezTo>
                    <a:cubicBezTo>
                      <a:pt x="31" y="207"/>
                      <a:pt x="14" y="200"/>
                      <a:pt x="0" y="187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g314efa1a15c_2_1150"/>
              <p:cNvSpPr/>
              <p:nvPr/>
            </p:nvSpPr>
            <p:spPr>
              <a:xfrm>
                <a:off x="13565189" y="5102228"/>
                <a:ext cx="34925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4" extrusionOk="0">
                    <a:moveTo>
                      <a:pt x="22" y="44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6"/>
                    </a:lnTo>
                    <a:lnTo>
                      <a:pt x="8" y="6"/>
                    </a:lnTo>
                    <a:lnTo>
                      <a:pt x="8" y="18"/>
                    </a:lnTo>
                    <a:lnTo>
                      <a:pt x="19" y="18"/>
                    </a:lnTo>
                    <a:lnTo>
                      <a:pt x="19" y="25"/>
                    </a:lnTo>
                    <a:lnTo>
                      <a:pt x="8" y="25"/>
                    </a:lnTo>
                    <a:lnTo>
                      <a:pt x="8" y="38"/>
                    </a:lnTo>
                    <a:lnTo>
                      <a:pt x="22" y="38"/>
                    </a:lnTo>
                    <a:lnTo>
                      <a:pt x="22" y="4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g314efa1a15c_2_1150"/>
              <p:cNvSpPr/>
              <p:nvPr/>
            </p:nvSpPr>
            <p:spPr>
              <a:xfrm>
                <a:off x="13604876" y="5100641"/>
                <a:ext cx="49213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207" extrusionOk="0">
                    <a:moveTo>
                      <a:pt x="88" y="0"/>
                    </a:moveTo>
                    <a:cubicBezTo>
                      <a:pt x="108" y="0"/>
                      <a:pt x="124" y="5"/>
                      <a:pt x="137" y="16"/>
                    </a:cubicBezTo>
                    <a:lnTo>
                      <a:pt x="123" y="46"/>
                    </a:lnTo>
                    <a:cubicBezTo>
                      <a:pt x="119" y="42"/>
                      <a:pt x="114" y="39"/>
                      <a:pt x="108" y="36"/>
                    </a:cubicBezTo>
                    <a:cubicBezTo>
                      <a:pt x="101" y="33"/>
                      <a:pt x="95" y="32"/>
                      <a:pt x="89" y="32"/>
                    </a:cubicBezTo>
                    <a:cubicBezTo>
                      <a:pt x="72" y="32"/>
                      <a:pt x="59" y="39"/>
                      <a:pt x="50" y="52"/>
                    </a:cubicBezTo>
                    <a:cubicBezTo>
                      <a:pt x="40" y="65"/>
                      <a:pt x="36" y="82"/>
                      <a:pt x="36" y="101"/>
                    </a:cubicBezTo>
                    <a:cubicBezTo>
                      <a:pt x="36" y="122"/>
                      <a:pt x="40" y="139"/>
                      <a:pt x="50" y="153"/>
                    </a:cubicBezTo>
                    <a:cubicBezTo>
                      <a:pt x="60" y="167"/>
                      <a:pt x="73" y="174"/>
                      <a:pt x="89" y="174"/>
                    </a:cubicBezTo>
                    <a:cubicBezTo>
                      <a:pt x="101" y="174"/>
                      <a:pt x="114" y="169"/>
                      <a:pt x="126" y="159"/>
                    </a:cubicBezTo>
                    <a:lnTo>
                      <a:pt x="140" y="189"/>
                    </a:lnTo>
                    <a:cubicBezTo>
                      <a:pt x="126" y="201"/>
                      <a:pt x="108" y="207"/>
                      <a:pt x="86" y="207"/>
                    </a:cubicBezTo>
                    <a:cubicBezTo>
                      <a:pt x="60" y="207"/>
                      <a:pt x="39" y="197"/>
                      <a:pt x="23" y="178"/>
                    </a:cubicBezTo>
                    <a:cubicBezTo>
                      <a:pt x="8" y="158"/>
                      <a:pt x="0" y="133"/>
                      <a:pt x="0" y="103"/>
                    </a:cubicBezTo>
                    <a:cubicBezTo>
                      <a:pt x="0" y="72"/>
                      <a:pt x="8" y="48"/>
                      <a:pt x="24" y="28"/>
                    </a:cubicBezTo>
                    <a:cubicBezTo>
                      <a:pt x="40" y="9"/>
                      <a:pt x="61" y="0"/>
                      <a:pt x="88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g314efa1a15c_2_1150"/>
              <p:cNvSpPr/>
              <p:nvPr/>
            </p:nvSpPr>
            <p:spPr>
              <a:xfrm>
                <a:off x="13662026" y="5102228"/>
                <a:ext cx="4445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00" extrusionOk="0">
                    <a:moveTo>
                      <a:pt x="35" y="31"/>
                    </a:moveTo>
                    <a:lnTo>
                      <a:pt x="35" y="95"/>
                    </a:lnTo>
                    <a:lnTo>
                      <a:pt x="53" y="95"/>
                    </a:lnTo>
                    <a:cubicBezTo>
                      <a:pt x="61" y="95"/>
                      <a:pt x="67" y="92"/>
                      <a:pt x="72" y="86"/>
                    </a:cubicBezTo>
                    <a:cubicBezTo>
                      <a:pt x="77" y="80"/>
                      <a:pt x="80" y="72"/>
                      <a:pt x="80" y="62"/>
                    </a:cubicBezTo>
                    <a:cubicBezTo>
                      <a:pt x="80" y="50"/>
                      <a:pt x="76" y="41"/>
                      <a:pt x="69" y="35"/>
                    </a:cubicBezTo>
                    <a:cubicBezTo>
                      <a:pt x="64" y="32"/>
                      <a:pt x="59" y="31"/>
                      <a:pt x="54" y="31"/>
                    </a:cubicBezTo>
                    <a:lnTo>
                      <a:pt x="35" y="31"/>
                    </a:lnTo>
                    <a:close/>
                    <a:moveTo>
                      <a:pt x="35" y="200"/>
                    </a:moveTo>
                    <a:lnTo>
                      <a:pt x="0" y="200"/>
                    </a:lnTo>
                    <a:lnTo>
                      <a:pt x="0" y="0"/>
                    </a:lnTo>
                    <a:lnTo>
                      <a:pt x="58" y="0"/>
                    </a:lnTo>
                    <a:cubicBezTo>
                      <a:pt x="68" y="0"/>
                      <a:pt x="77" y="2"/>
                      <a:pt x="85" y="6"/>
                    </a:cubicBezTo>
                    <a:cubicBezTo>
                      <a:pt x="94" y="11"/>
                      <a:pt x="101" y="18"/>
                      <a:pt x="107" y="27"/>
                    </a:cubicBezTo>
                    <a:cubicBezTo>
                      <a:pt x="112" y="36"/>
                      <a:pt x="115" y="47"/>
                      <a:pt x="115" y="59"/>
                    </a:cubicBezTo>
                    <a:cubicBezTo>
                      <a:pt x="115" y="71"/>
                      <a:pt x="112" y="82"/>
                      <a:pt x="107" y="92"/>
                    </a:cubicBezTo>
                    <a:cubicBezTo>
                      <a:pt x="101" y="102"/>
                      <a:pt x="94" y="110"/>
                      <a:pt x="86" y="114"/>
                    </a:cubicBezTo>
                    <a:lnTo>
                      <a:pt x="86" y="115"/>
                    </a:lnTo>
                    <a:cubicBezTo>
                      <a:pt x="88" y="118"/>
                      <a:pt x="90" y="122"/>
                      <a:pt x="91" y="126"/>
                    </a:cubicBezTo>
                    <a:lnTo>
                      <a:pt x="125" y="200"/>
                    </a:lnTo>
                    <a:lnTo>
                      <a:pt x="87" y="200"/>
                    </a:lnTo>
                    <a:lnTo>
                      <a:pt x="56" y="125"/>
                    </a:lnTo>
                    <a:lnTo>
                      <a:pt x="35" y="125"/>
                    </a:lnTo>
                    <a:lnTo>
                      <a:pt x="35" y="20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g314efa1a15c_2_1150"/>
              <p:cNvSpPr/>
              <p:nvPr/>
            </p:nvSpPr>
            <p:spPr>
              <a:xfrm>
                <a:off x="13714414" y="5102228"/>
                <a:ext cx="34925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4" extrusionOk="0">
                    <a:moveTo>
                      <a:pt x="22" y="44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6"/>
                    </a:lnTo>
                    <a:lnTo>
                      <a:pt x="7" y="6"/>
                    </a:lnTo>
                    <a:lnTo>
                      <a:pt x="7" y="18"/>
                    </a:lnTo>
                    <a:lnTo>
                      <a:pt x="18" y="18"/>
                    </a:lnTo>
                    <a:lnTo>
                      <a:pt x="18" y="25"/>
                    </a:lnTo>
                    <a:lnTo>
                      <a:pt x="7" y="25"/>
                    </a:lnTo>
                    <a:lnTo>
                      <a:pt x="7" y="38"/>
                    </a:lnTo>
                    <a:lnTo>
                      <a:pt x="22" y="38"/>
                    </a:lnTo>
                    <a:lnTo>
                      <a:pt x="22" y="4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g314efa1a15c_2_1150"/>
              <p:cNvSpPr/>
              <p:nvPr/>
            </p:nvSpPr>
            <p:spPr>
              <a:xfrm>
                <a:off x="13752514" y="5102228"/>
                <a:ext cx="47625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30" h="44" extrusionOk="0">
                    <a:moveTo>
                      <a:pt x="19" y="44"/>
                    </a:moveTo>
                    <a:lnTo>
                      <a:pt x="11" y="44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19" y="6"/>
                    </a:lnTo>
                    <a:lnTo>
                      <a:pt x="19" y="4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g314efa1a15c_2_1150"/>
              <p:cNvSpPr/>
              <p:nvPr/>
            </p:nvSpPr>
            <p:spPr>
              <a:xfrm>
                <a:off x="13795376" y="5102228"/>
                <a:ext cx="5080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142" h="200" extrusionOk="0">
                    <a:moveTo>
                      <a:pt x="65" y="66"/>
                    </a:moveTo>
                    <a:lnTo>
                      <a:pt x="52" y="120"/>
                    </a:lnTo>
                    <a:lnTo>
                      <a:pt x="90" y="120"/>
                    </a:lnTo>
                    <a:lnTo>
                      <a:pt x="77" y="66"/>
                    </a:lnTo>
                    <a:lnTo>
                      <a:pt x="71" y="35"/>
                    </a:lnTo>
                    <a:lnTo>
                      <a:pt x="71" y="35"/>
                    </a:lnTo>
                    <a:cubicBezTo>
                      <a:pt x="69" y="47"/>
                      <a:pt x="67" y="57"/>
                      <a:pt x="65" y="66"/>
                    </a:cubicBezTo>
                    <a:close/>
                    <a:moveTo>
                      <a:pt x="34" y="200"/>
                    </a:moveTo>
                    <a:lnTo>
                      <a:pt x="0" y="200"/>
                    </a:lnTo>
                    <a:lnTo>
                      <a:pt x="52" y="0"/>
                    </a:lnTo>
                    <a:lnTo>
                      <a:pt x="89" y="0"/>
                    </a:lnTo>
                    <a:lnTo>
                      <a:pt x="142" y="200"/>
                    </a:lnTo>
                    <a:lnTo>
                      <a:pt x="108" y="200"/>
                    </a:lnTo>
                    <a:lnTo>
                      <a:pt x="95" y="149"/>
                    </a:lnTo>
                    <a:lnTo>
                      <a:pt x="46" y="149"/>
                    </a:lnTo>
                    <a:lnTo>
                      <a:pt x="34" y="20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9" name="Google Shape;1329;g314efa1a15c_2_1150"/>
              <p:cNvSpPr/>
              <p:nvPr/>
            </p:nvSpPr>
            <p:spPr>
              <a:xfrm>
                <a:off x="13854114" y="5102228"/>
                <a:ext cx="42863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124" h="200" extrusionOk="0">
                    <a:moveTo>
                      <a:pt x="34" y="31"/>
                    </a:moveTo>
                    <a:lnTo>
                      <a:pt x="34" y="95"/>
                    </a:lnTo>
                    <a:lnTo>
                      <a:pt x="52" y="95"/>
                    </a:lnTo>
                    <a:cubicBezTo>
                      <a:pt x="60" y="95"/>
                      <a:pt x="66" y="92"/>
                      <a:pt x="71" y="86"/>
                    </a:cubicBezTo>
                    <a:cubicBezTo>
                      <a:pt x="77" y="80"/>
                      <a:pt x="79" y="72"/>
                      <a:pt x="79" y="62"/>
                    </a:cubicBezTo>
                    <a:cubicBezTo>
                      <a:pt x="79" y="50"/>
                      <a:pt x="76" y="41"/>
                      <a:pt x="68" y="35"/>
                    </a:cubicBezTo>
                    <a:cubicBezTo>
                      <a:pt x="64" y="32"/>
                      <a:pt x="58" y="31"/>
                      <a:pt x="53" y="31"/>
                    </a:cubicBezTo>
                    <a:lnTo>
                      <a:pt x="34" y="31"/>
                    </a:lnTo>
                    <a:close/>
                    <a:moveTo>
                      <a:pt x="34" y="200"/>
                    </a:moveTo>
                    <a:lnTo>
                      <a:pt x="0" y="200"/>
                    </a:lnTo>
                    <a:lnTo>
                      <a:pt x="0" y="0"/>
                    </a:lnTo>
                    <a:lnTo>
                      <a:pt x="58" y="0"/>
                    </a:lnTo>
                    <a:cubicBezTo>
                      <a:pt x="67" y="0"/>
                      <a:pt x="76" y="2"/>
                      <a:pt x="84" y="6"/>
                    </a:cubicBezTo>
                    <a:cubicBezTo>
                      <a:pt x="93" y="11"/>
                      <a:pt x="101" y="18"/>
                      <a:pt x="106" y="27"/>
                    </a:cubicBezTo>
                    <a:cubicBezTo>
                      <a:pt x="111" y="36"/>
                      <a:pt x="114" y="47"/>
                      <a:pt x="114" y="59"/>
                    </a:cubicBezTo>
                    <a:cubicBezTo>
                      <a:pt x="114" y="71"/>
                      <a:pt x="111" y="82"/>
                      <a:pt x="106" y="92"/>
                    </a:cubicBezTo>
                    <a:cubicBezTo>
                      <a:pt x="101" y="102"/>
                      <a:pt x="94" y="110"/>
                      <a:pt x="85" y="114"/>
                    </a:cubicBezTo>
                    <a:lnTo>
                      <a:pt x="85" y="115"/>
                    </a:lnTo>
                    <a:cubicBezTo>
                      <a:pt x="87" y="118"/>
                      <a:pt x="89" y="122"/>
                      <a:pt x="91" y="126"/>
                    </a:cubicBezTo>
                    <a:lnTo>
                      <a:pt x="124" y="200"/>
                    </a:lnTo>
                    <a:lnTo>
                      <a:pt x="86" y="200"/>
                    </a:lnTo>
                    <a:lnTo>
                      <a:pt x="56" y="125"/>
                    </a:lnTo>
                    <a:lnTo>
                      <a:pt x="34" y="125"/>
                    </a:lnTo>
                    <a:lnTo>
                      <a:pt x="34" y="20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330;g314efa1a15c_2_1150"/>
              <p:cNvSpPr/>
              <p:nvPr/>
            </p:nvSpPr>
            <p:spPr>
              <a:xfrm>
                <a:off x="13904914" y="5083178"/>
                <a:ext cx="19050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54" h="252" extrusionOk="0">
                    <a:moveTo>
                      <a:pt x="30" y="39"/>
                    </a:moveTo>
                    <a:lnTo>
                      <a:pt x="3" y="39"/>
                    </a:lnTo>
                    <a:lnTo>
                      <a:pt x="21" y="0"/>
                    </a:lnTo>
                    <a:lnTo>
                      <a:pt x="54" y="0"/>
                    </a:lnTo>
                    <a:lnTo>
                      <a:pt x="30" y="39"/>
                    </a:lnTo>
                    <a:close/>
                    <a:moveTo>
                      <a:pt x="35" y="252"/>
                    </a:moveTo>
                    <a:lnTo>
                      <a:pt x="0" y="252"/>
                    </a:lnTo>
                    <a:lnTo>
                      <a:pt x="0" y="52"/>
                    </a:lnTo>
                    <a:lnTo>
                      <a:pt x="35" y="52"/>
                    </a:lnTo>
                    <a:lnTo>
                      <a:pt x="35" y="25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331;g314efa1a15c_2_1150"/>
              <p:cNvSpPr/>
              <p:nvPr/>
            </p:nvSpPr>
            <p:spPr>
              <a:xfrm>
                <a:off x="13923964" y="5102228"/>
                <a:ext cx="5080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00" extrusionOk="0">
                    <a:moveTo>
                      <a:pt x="65" y="66"/>
                    </a:moveTo>
                    <a:lnTo>
                      <a:pt x="52" y="120"/>
                    </a:lnTo>
                    <a:lnTo>
                      <a:pt x="90" y="120"/>
                    </a:lnTo>
                    <a:lnTo>
                      <a:pt x="78" y="66"/>
                    </a:lnTo>
                    <a:lnTo>
                      <a:pt x="72" y="35"/>
                    </a:lnTo>
                    <a:lnTo>
                      <a:pt x="71" y="35"/>
                    </a:lnTo>
                    <a:cubicBezTo>
                      <a:pt x="69" y="47"/>
                      <a:pt x="67" y="57"/>
                      <a:pt x="65" y="66"/>
                    </a:cubicBezTo>
                    <a:close/>
                    <a:moveTo>
                      <a:pt x="35" y="200"/>
                    </a:moveTo>
                    <a:lnTo>
                      <a:pt x="0" y="200"/>
                    </a:lnTo>
                    <a:lnTo>
                      <a:pt x="53" y="0"/>
                    </a:lnTo>
                    <a:lnTo>
                      <a:pt x="90" y="0"/>
                    </a:lnTo>
                    <a:lnTo>
                      <a:pt x="143" y="200"/>
                    </a:lnTo>
                    <a:lnTo>
                      <a:pt x="108" y="200"/>
                    </a:lnTo>
                    <a:lnTo>
                      <a:pt x="96" y="149"/>
                    </a:lnTo>
                    <a:lnTo>
                      <a:pt x="47" y="149"/>
                    </a:lnTo>
                    <a:lnTo>
                      <a:pt x="35" y="20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g314efa1a15c_2_1150"/>
              <p:cNvSpPr/>
              <p:nvPr/>
            </p:nvSpPr>
            <p:spPr>
              <a:xfrm>
                <a:off x="13998576" y="5102228"/>
                <a:ext cx="49213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00" extrusionOk="0">
                    <a:moveTo>
                      <a:pt x="35" y="31"/>
                    </a:moveTo>
                    <a:lnTo>
                      <a:pt x="35" y="169"/>
                    </a:lnTo>
                    <a:lnTo>
                      <a:pt x="54" y="169"/>
                    </a:lnTo>
                    <a:cubicBezTo>
                      <a:pt x="69" y="169"/>
                      <a:pt x="81" y="163"/>
                      <a:pt x="89" y="151"/>
                    </a:cubicBezTo>
                    <a:cubicBezTo>
                      <a:pt x="97" y="139"/>
                      <a:pt x="101" y="122"/>
                      <a:pt x="101" y="100"/>
                    </a:cubicBezTo>
                    <a:cubicBezTo>
                      <a:pt x="101" y="78"/>
                      <a:pt x="97" y="61"/>
                      <a:pt x="89" y="49"/>
                    </a:cubicBezTo>
                    <a:cubicBezTo>
                      <a:pt x="80" y="37"/>
                      <a:pt x="69" y="31"/>
                      <a:pt x="54" y="31"/>
                    </a:cubicBezTo>
                    <a:lnTo>
                      <a:pt x="35" y="31"/>
                    </a:lnTo>
                    <a:close/>
                    <a:moveTo>
                      <a:pt x="56" y="200"/>
                    </a:moveTo>
                    <a:lnTo>
                      <a:pt x="0" y="200"/>
                    </a:lnTo>
                    <a:lnTo>
                      <a:pt x="0" y="0"/>
                    </a:lnTo>
                    <a:lnTo>
                      <a:pt x="56" y="0"/>
                    </a:lnTo>
                    <a:cubicBezTo>
                      <a:pt x="81" y="0"/>
                      <a:pt x="100" y="9"/>
                      <a:pt x="115" y="26"/>
                    </a:cubicBezTo>
                    <a:cubicBezTo>
                      <a:pt x="129" y="44"/>
                      <a:pt x="137" y="69"/>
                      <a:pt x="137" y="100"/>
                    </a:cubicBezTo>
                    <a:cubicBezTo>
                      <a:pt x="137" y="131"/>
                      <a:pt x="129" y="156"/>
                      <a:pt x="115" y="174"/>
                    </a:cubicBezTo>
                    <a:cubicBezTo>
                      <a:pt x="100" y="191"/>
                      <a:pt x="81" y="200"/>
                      <a:pt x="56" y="20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g314efa1a15c_2_1150"/>
              <p:cNvSpPr/>
              <p:nvPr/>
            </p:nvSpPr>
            <p:spPr>
              <a:xfrm>
                <a:off x="14057314" y="5102228"/>
                <a:ext cx="34925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22" h="44" extrusionOk="0">
                    <a:moveTo>
                      <a:pt x="22" y="44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6"/>
                    </a:lnTo>
                    <a:lnTo>
                      <a:pt x="7" y="6"/>
                    </a:lnTo>
                    <a:lnTo>
                      <a:pt x="7" y="18"/>
                    </a:lnTo>
                    <a:lnTo>
                      <a:pt x="18" y="18"/>
                    </a:lnTo>
                    <a:lnTo>
                      <a:pt x="18" y="25"/>
                    </a:lnTo>
                    <a:lnTo>
                      <a:pt x="7" y="25"/>
                    </a:lnTo>
                    <a:lnTo>
                      <a:pt x="7" y="38"/>
                    </a:lnTo>
                    <a:lnTo>
                      <a:pt x="22" y="38"/>
                    </a:lnTo>
                    <a:lnTo>
                      <a:pt x="22" y="4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4" name="Google Shape;1334;g314efa1a15c_2_1150"/>
            <p:cNvGrpSpPr/>
            <p:nvPr/>
          </p:nvGrpSpPr>
          <p:grpSpPr>
            <a:xfrm>
              <a:off x="12623801" y="4997453"/>
              <a:ext cx="660475" cy="507900"/>
              <a:chOff x="12623801" y="4997453"/>
              <a:chExt cx="660475" cy="507900"/>
            </a:xfrm>
          </p:grpSpPr>
          <p:sp>
            <p:nvSpPr>
              <p:cNvPr id="1335" name="Google Shape;1335;g314efa1a15c_2_1150"/>
              <p:cNvSpPr/>
              <p:nvPr/>
            </p:nvSpPr>
            <p:spPr>
              <a:xfrm>
                <a:off x="13274676" y="4997453"/>
                <a:ext cx="9600" cy="507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6" name="Google Shape;1336;g314efa1a15c_2_1150"/>
              <p:cNvSpPr/>
              <p:nvPr/>
            </p:nvSpPr>
            <p:spPr>
              <a:xfrm>
                <a:off x="12623801" y="5387978"/>
                <a:ext cx="42863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20" extrusionOk="0">
                    <a:moveTo>
                      <a:pt x="76" y="72"/>
                    </a:moveTo>
                    <a:lnTo>
                      <a:pt x="59" y="28"/>
                    </a:lnTo>
                    <a:lnTo>
                      <a:pt x="43" y="72"/>
                    </a:lnTo>
                    <a:lnTo>
                      <a:pt x="76" y="72"/>
                    </a:lnTo>
                    <a:close/>
                    <a:moveTo>
                      <a:pt x="121" y="120"/>
                    </a:moveTo>
                    <a:lnTo>
                      <a:pt x="94" y="120"/>
                    </a:lnTo>
                    <a:lnTo>
                      <a:pt x="84" y="93"/>
                    </a:lnTo>
                    <a:lnTo>
                      <a:pt x="36" y="93"/>
                    </a:lnTo>
                    <a:lnTo>
                      <a:pt x="26" y="120"/>
                    </a:lnTo>
                    <a:lnTo>
                      <a:pt x="0" y="120"/>
                    </a:lnTo>
                    <a:lnTo>
                      <a:pt x="47" y="0"/>
                    </a:lnTo>
                    <a:lnTo>
                      <a:pt x="73" y="0"/>
                    </a:lnTo>
                    <a:lnTo>
                      <a:pt x="121" y="12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337;g314efa1a15c_2_1150"/>
              <p:cNvSpPr/>
              <p:nvPr/>
            </p:nvSpPr>
            <p:spPr>
              <a:xfrm>
                <a:off x="12669839" y="5387978"/>
                <a:ext cx="30163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26" extrusionOk="0">
                    <a:moveTo>
                      <a:pt x="0" y="26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22"/>
                    </a:lnTo>
                    <a:lnTo>
                      <a:pt x="19" y="22"/>
                    </a:lnTo>
                    <a:lnTo>
                      <a:pt x="19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1338;g314efa1a15c_2_1150"/>
              <p:cNvSpPr/>
              <p:nvPr/>
            </p:nvSpPr>
            <p:spPr>
              <a:xfrm>
                <a:off x="12700001" y="5386391"/>
                <a:ext cx="36513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24" extrusionOk="0">
                    <a:moveTo>
                      <a:pt x="82" y="78"/>
                    </a:moveTo>
                    <a:lnTo>
                      <a:pt x="105" y="85"/>
                    </a:lnTo>
                    <a:cubicBezTo>
                      <a:pt x="102" y="98"/>
                      <a:pt x="96" y="108"/>
                      <a:pt x="87" y="115"/>
                    </a:cubicBezTo>
                    <a:cubicBezTo>
                      <a:pt x="79" y="121"/>
                      <a:pt x="68" y="124"/>
                      <a:pt x="55" y="124"/>
                    </a:cubicBezTo>
                    <a:cubicBezTo>
                      <a:pt x="39" y="124"/>
                      <a:pt x="26" y="119"/>
                      <a:pt x="16" y="108"/>
                    </a:cubicBezTo>
                    <a:cubicBezTo>
                      <a:pt x="5" y="97"/>
                      <a:pt x="0" y="82"/>
                      <a:pt x="0" y="63"/>
                    </a:cubicBezTo>
                    <a:cubicBezTo>
                      <a:pt x="0" y="43"/>
                      <a:pt x="5" y="27"/>
                      <a:pt x="16" y="16"/>
                    </a:cubicBezTo>
                    <a:cubicBezTo>
                      <a:pt x="26" y="5"/>
                      <a:pt x="40" y="0"/>
                      <a:pt x="57" y="0"/>
                    </a:cubicBezTo>
                    <a:cubicBezTo>
                      <a:pt x="71" y="0"/>
                      <a:pt x="83" y="4"/>
                      <a:pt x="93" y="13"/>
                    </a:cubicBezTo>
                    <a:cubicBezTo>
                      <a:pt x="98" y="18"/>
                      <a:pt x="102" y="25"/>
                      <a:pt x="105" y="35"/>
                    </a:cubicBezTo>
                    <a:lnTo>
                      <a:pt x="81" y="41"/>
                    </a:lnTo>
                    <a:cubicBezTo>
                      <a:pt x="79" y="34"/>
                      <a:pt x="76" y="29"/>
                      <a:pt x="72" y="26"/>
                    </a:cubicBezTo>
                    <a:cubicBezTo>
                      <a:pt x="67" y="22"/>
                      <a:pt x="62" y="20"/>
                      <a:pt x="55" y="20"/>
                    </a:cubicBezTo>
                    <a:cubicBezTo>
                      <a:pt x="46" y="20"/>
                      <a:pt x="39" y="24"/>
                      <a:pt x="34" y="30"/>
                    </a:cubicBezTo>
                    <a:cubicBezTo>
                      <a:pt x="28" y="36"/>
                      <a:pt x="25" y="47"/>
                      <a:pt x="25" y="61"/>
                    </a:cubicBezTo>
                    <a:cubicBezTo>
                      <a:pt x="25" y="76"/>
                      <a:pt x="28" y="87"/>
                      <a:pt x="34" y="94"/>
                    </a:cubicBezTo>
                    <a:cubicBezTo>
                      <a:pt x="39" y="100"/>
                      <a:pt x="46" y="103"/>
                      <a:pt x="55" y="103"/>
                    </a:cubicBezTo>
                    <a:cubicBezTo>
                      <a:pt x="61" y="103"/>
                      <a:pt x="67" y="101"/>
                      <a:pt x="72" y="97"/>
                    </a:cubicBezTo>
                    <a:cubicBezTo>
                      <a:pt x="76" y="93"/>
                      <a:pt x="80" y="86"/>
                      <a:pt x="82" y="7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1339;g314efa1a15c_2_1150"/>
              <p:cNvSpPr/>
              <p:nvPr/>
            </p:nvSpPr>
            <p:spPr>
              <a:xfrm>
                <a:off x="12736514" y="5387978"/>
                <a:ext cx="42863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20" extrusionOk="0">
                    <a:moveTo>
                      <a:pt x="76" y="72"/>
                    </a:moveTo>
                    <a:lnTo>
                      <a:pt x="60" y="28"/>
                    </a:lnTo>
                    <a:lnTo>
                      <a:pt x="44" y="72"/>
                    </a:lnTo>
                    <a:lnTo>
                      <a:pt x="76" y="72"/>
                    </a:lnTo>
                    <a:close/>
                    <a:moveTo>
                      <a:pt x="121" y="120"/>
                    </a:moveTo>
                    <a:lnTo>
                      <a:pt x="95" y="120"/>
                    </a:lnTo>
                    <a:lnTo>
                      <a:pt x="84" y="93"/>
                    </a:lnTo>
                    <a:lnTo>
                      <a:pt x="36" y="93"/>
                    </a:lnTo>
                    <a:lnTo>
                      <a:pt x="26" y="120"/>
                    </a:lnTo>
                    <a:lnTo>
                      <a:pt x="0" y="120"/>
                    </a:lnTo>
                    <a:lnTo>
                      <a:pt x="47" y="0"/>
                    </a:lnTo>
                    <a:lnTo>
                      <a:pt x="73" y="0"/>
                    </a:lnTo>
                    <a:lnTo>
                      <a:pt x="121" y="12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0" name="Google Shape;1340;g314efa1a15c_2_1150"/>
              <p:cNvSpPr/>
              <p:nvPr/>
            </p:nvSpPr>
            <p:spPr>
              <a:xfrm>
                <a:off x="12782551" y="5387978"/>
                <a:ext cx="30163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26" extrusionOk="0">
                    <a:moveTo>
                      <a:pt x="0" y="2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22"/>
                    </a:lnTo>
                    <a:lnTo>
                      <a:pt x="19" y="22"/>
                    </a:lnTo>
                    <a:lnTo>
                      <a:pt x="19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1" name="Google Shape;1341;g314efa1a15c_2_1150"/>
              <p:cNvSpPr/>
              <p:nvPr/>
            </p:nvSpPr>
            <p:spPr>
              <a:xfrm>
                <a:off x="12815889" y="5387978"/>
                <a:ext cx="36513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20" extrusionOk="0">
                    <a:moveTo>
                      <a:pt x="24" y="20"/>
                    </a:moveTo>
                    <a:lnTo>
                      <a:pt x="24" y="100"/>
                    </a:lnTo>
                    <a:lnTo>
                      <a:pt x="42" y="100"/>
                    </a:lnTo>
                    <a:cubicBezTo>
                      <a:pt x="49" y="100"/>
                      <a:pt x="54" y="99"/>
                      <a:pt x="57" y="98"/>
                    </a:cubicBezTo>
                    <a:cubicBezTo>
                      <a:pt x="61" y="98"/>
                      <a:pt x="64" y="96"/>
                      <a:pt x="67" y="94"/>
                    </a:cubicBezTo>
                    <a:cubicBezTo>
                      <a:pt x="69" y="91"/>
                      <a:pt x="71" y="87"/>
                      <a:pt x="73" y="82"/>
                    </a:cubicBezTo>
                    <a:cubicBezTo>
                      <a:pt x="75" y="76"/>
                      <a:pt x="76" y="69"/>
                      <a:pt x="76" y="60"/>
                    </a:cubicBezTo>
                    <a:cubicBezTo>
                      <a:pt x="76" y="51"/>
                      <a:pt x="75" y="43"/>
                      <a:pt x="73" y="38"/>
                    </a:cubicBezTo>
                    <a:cubicBezTo>
                      <a:pt x="71" y="34"/>
                      <a:pt x="69" y="30"/>
                      <a:pt x="66" y="27"/>
                    </a:cubicBezTo>
                    <a:cubicBezTo>
                      <a:pt x="63" y="24"/>
                      <a:pt x="60" y="22"/>
                      <a:pt x="55" y="21"/>
                    </a:cubicBezTo>
                    <a:cubicBezTo>
                      <a:pt x="52" y="20"/>
                      <a:pt x="45" y="20"/>
                      <a:pt x="35" y="20"/>
                    </a:cubicBezTo>
                    <a:lnTo>
                      <a:pt x="24" y="20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cubicBezTo>
                      <a:pt x="54" y="0"/>
                      <a:pt x="62" y="0"/>
                      <a:pt x="67" y="2"/>
                    </a:cubicBezTo>
                    <a:cubicBezTo>
                      <a:pt x="74" y="4"/>
                      <a:pt x="80" y="8"/>
                      <a:pt x="85" y="13"/>
                    </a:cubicBezTo>
                    <a:cubicBezTo>
                      <a:pt x="90" y="18"/>
                      <a:pt x="94" y="25"/>
                      <a:pt x="97" y="32"/>
                    </a:cubicBezTo>
                    <a:cubicBezTo>
                      <a:pt x="99" y="40"/>
                      <a:pt x="101" y="50"/>
                      <a:pt x="101" y="61"/>
                    </a:cubicBezTo>
                    <a:cubicBezTo>
                      <a:pt x="101" y="71"/>
                      <a:pt x="100" y="79"/>
                      <a:pt x="97" y="87"/>
                    </a:cubicBezTo>
                    <a:cubicBezTo>
                      <a:pt x="94" y="95"/>
                      <a:pt x="90" y="102"/>
                      <a:pt x="84" y="108"/>
                    </a:cubicBezTo>
                    <a:cubicBezTo>
                      <a:pt x="80" y="112"/>
                      <a:pt x="74" y="115"/>
                      <a:pt x="67" y="117"/>
                    </a:cubicBezTo>
                    <a:cubicBezTo>
                      <a:pt x="62" y="119"/>
                      <a:pt x="54" y="120"/>
                      <a:pt x="45" y="120"/>
                    </a:cubicBezTo>
                    <a:lnTo>
                      <a:pt x="0" y="12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2" name="Google Shape;1342;g314efa1a15c_2_1150"/>
              <p:cNvSpPr/>
              <p:nvPr/>
            </p:nvSpPr>
            <p:spPr>
              <a:xfrm>
                <a:off x="12855576" y="5375278"/>
                <a:ext cx="1587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56" extrusionOk="0">
                    <a:moveTo>
                      <a:pt x="0" y="36"/>
                    </a:moveTo>
                    <a:lnTo>
                      <a:pt x="24" y="36"/>
                    </a:lnTo>
                    <a:lnTo>
                      <a:pt x="24" y="156"/>
                    </a:lnTo>
                    <a:lnTo>
                      <a:pt x="0" y="156"/>
                    </a:lnTo>
                    <a:lnTo>
                      <a:pt x="0" y="36"/>
                    </a:lnTo>
                    <a:close/>
                    <a:moveTo>
                      <a:pt x="6" y="24"/>
                    </a:moveTo>
                    <a:lnTo>
                      <a:pt x="17" y="0"/>
                    </a:lnTo>
                    <a:lnTo>
                      <a:pt x="43" y="0"/>
                    </a:lnTo>
                    <a:lnTo>
                      <a:pt x="20" y="24"/>
                    </a:lnTo>
                    <a:lnTo>
                      <a:pt x="6" y="24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3" name="Google Shape;1343;g314efa1a15c_2_1150"/>
              <p:cNvSpPr/>
              <p:nvPr/>
            </p:nvSpPr>
            <p:spPr>
              <a:xfrm>
                <a:off x="12868276" y="5387978"/>
                <a:ext cx="42863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20" extrusionOk="0">
                    <a:moveTo>
                      <a:pt x="77" y="72"/>
                    </a:moveTo>
                    <a:lnTo>
                      <a:pt x="60" y="28"/>
                    </a:lnTo>
                    <a:lnTo>
                      <a:pt x="44" y="72"/>
                    </a:lnTo>
                    <a:lnTo>
                      <a:pt x="77" y="72"/>
                    </a:lnTo>
                    <a:close/>
                    <a:moveTo>
                      <a:pt x="121" y="120"/>
                    </a:moveTo>
                    <a:lnTo>
                      <a:pt x="95" y="120"/>
                    </a:lnTo>
                    <a:lnTo>
                      <a:pt x="84" y="93"/>
                    </a:lnTo>
                    <a:lnTo>
                      <a:pt x="36" y="93"/>
                    </a:lnTo>
                    <a:lnTo>
                      <a:pt x="26" y="120"/>
                    </a:lnTo>
                    <a:lnTo>
                      <a:pt x="0" y="120"/>
                    </a:lnTo>
                    <a:lnTo>
                      <a:pt x="47" y="0"/>
                    </a:lnTo>
                    <a:lnTo>
                      <a:pt x="73" y="0"/>
                    </a:lnTo>
                    <a:lnTo>
                      <a:pt x="121" y="12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4" name="Google Shape;1344;g314efa1a15c_2_1150"/>
              <p:cNvSpPr/>
              <p:nvPr/>
            </p:nvSpPr>
            <p:spPr>
              <a:xfrm>
                <a:off x="12931776" y="5387978"/>
                <a:ext cx="41275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0" y="26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3" y="18"/>
                    </a:lnTo>
                    <a:lnTo>
                      <a:pt x="18" y="0"/>
                    </a:lnTo>
                    <a:lnTo>
                      <a:pt x="26" y="0"/>
                    </a:lnTo>
                    <a:lnTo>
                      <a:pt x="26" y="26"/>
                    </a:lnTo>
                    <a:lnTo>
                      <a:pt x="21" y="26"/>
                    </a:lnTo>
                    <a:lnTo>
                      <a:pt x="21" y="5"/>
                    </a:lnTo>
                    <a:lnTo>
                      <a:pt x="16" y="26"/>
                    </a:lnTo>
                    <a:lnTo>
                      <a:pt x="10" y="26"/>
                    </a:lnTo>
                    <a:lnTo>
                      <a:pt x="5" y="5"/>
                    </a:lnTo>
                    <a:lnTo>
                      <a:pt x="5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g314efa1a15c_2_1150"/>
              <p:cNvSpPr/>
              <p:nvPr/>
            </p:nvSpPr>
            <p:spPr>
              <a:xfrm>
                <a:off x="12976226" y="5387978"/>
                <a:ext cx="42863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20" extrusionOk="0">
                    <a:moveTo>
                      <a:pt x="77" y="72"/>
                    </a:moveTo>
                    <a:lnTo>
                      <a:pt x="60" y="28"/>
                    </a:lnTo>
                    <a:lnTo>
                      <a:pt x="44" y="72"/>
                    </a:lnTo>
                    <a:lnTo>
                      <a:pt x="77" y="72"/>
                    </a:lnTo>
                    <a:close/>
                    <a:moveTo>
                      <a:pt x="121" y="120"/>
                    </a:moveTo>
                    <a:lnTo>
                      <a:pt x="95" y="120"/>
                    </a:lnTo>
                    <a:lnTo>
                      <a:pt x="84" y="93"/>
                    </a:lnTo>
                    <a:lnTo>
                      <a:pt x="36" y="93"/>
                    </a:lnTo>
                    <a:lnTo>
                      <a:pt x="26" y="120"/>
                    </a:lnTo>
                    <a:lnTo>
                      <a:pt x="0" y="120"/>
                    </a:lnTo>
                    <a:lnTo>
                      <a:pt x="47" y="0"/>
                    </a:lnTo>
                    <a:lnTo>
                      <a:pt x="73" y="0"/>
                    </a:lnTo>
                    <a:lnTo>
                      <a:pt x="121" y="12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6" name="Google Shape;1346;g314efa1a15c_2_1150"/>
              <p:cNvSpPr/>
              <p:nvPr/>
            </p:nvSpPr>
            <p:spPr>
              <a:xfrm>
                <a:off x="13007976" y="5387978"/>
                <a:ext cx="39688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6" extrusionOk="0">
                    <a:moveTo>
                      <a:pt x="10" y="26"/>
                    </a:moveTo>
                    <a:lnTo>
                      <a:pt x="10" y="15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3" y="1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16" y="15"/>
                    </a:lnTo>
                    <a:lnTo>
                      <a:pt x="16" y="26"/>
                    </a:lnTo>
                    <a:lnTo>
                      <a:pt x="10" y="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g314efa1a15c_2_1150"/>
              <p:cNvSpPr/>
              <p:nvPr/>
            </p:nvSpPr>
            <p:spPr>
              <a:xfrm>
                <a:off x="13044489" y="5386391"/>
                <a:ext cx="41275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24" extrusionOk="0">
                    <a:moveTo>
                      <a:pt x="25" y="62"/>
                    </a:moveTo>
                    <a:cubicBezTo>
                      <a:pt x="25" y="75"/>
                      <a:pt x="28" y="86"/>
                      <a:pt x="34" y="93"/>
                    </a:cubicBezTo>
                    <a:cubicBezTo>
                      <a:pt x="41" y="100"/>
                      <a:pt x="49" y="103"/>
                      <a:pt x="59" y="103"/>
                    </a:cubicBezTo>
                    <a:cubicBezTo>
                      <a:pt x="68" y="103"/>
                      <a:pt x="76" y="100"/>
                      <a:pt x="82" y="93"/>
                    </a:cubicBezTo>
                    <a:cubicBezTo>
                      <a:pt x="89" y="86"/>
                      <a:pt x="92" y="75"/>
                      <a:pt x="92" y="61"/>
                    </a:cubicBezTo>
                    <a:cubicBezTo>
                      <a:pt x="92" y="48"/>
                      <a:pt x="89" y="37"/>
                      <a:pt x="83" y="31"/>
                    </a:cubicBezTo>
                    <a:cubicBezTo>
                      <a:pt x="77" y="24"/>
                      <a:pt x="68" y="20"/>
                      <a:pt x="59" y="20"/>
                    </a:cubicBezTo>
                    <a:cubicBezTo>
                      <a:pt x="48" y="20"/>
                      <a:pt x="40" y="24"/>
                      <a:pt x="34" y="31"/>
                    </a:cubicBezTo>
                    <a:cubicBezTo>
                      <a:pt x="28" y="38"/>
                      <a:pt x="25" y="48"/>
                      <a:pt x="25" y="62"/>
                    </a:cubicBezTo>
                    <a:close/>
                    <a:moveTo>
                      <a:pt x="0" y="63"/>
                    </a:moveTo>
                    <a:cubicBezTo>
                      <a:pt x="0" y="50"/>
                      <a:pt x="2" y="40"/>
                      <a:pt x="5" y="32"/>
                    </a:cubicBezTo>
                    <a:cubicBezTo>
                      <a:pt x="8" y="26"/>
                      <a:pt x="12" y="20"/>
                      <a:pt x="17" y="15"/>
                    </a:cubicBezTo>
                    <a:cubicBezTo>
                      <a:pt x="21" y="10"/>
                      <a:pt x="27" y="7"/>
                      <a:pt x="32" y="4"/>
                    </a:cubicBezTo>
                    <a:cubicBezTo>
                      <a:pt x="40" y="1"/>
                      <a:pt x="48" y="0"/>
                      <a:pt x="58" y="0"/>
                    </a:cubicBezTo>
                    <a:cubicBezTo>
                      <a:pt x="76" y="0"/>
                      <a:pt x="90" y="5"/>
                      <a:pt x="101" y="16"/>
                    </a:cubicBezTo>
                    <a:cubicBezTo>
                      <a:pt x="111" y="27"/>
                      <a:pt x="117" y="42"/>
                      <a:pt x="117" y="62"/>
                    </a:cubicBezTo>
                    <a:cubicBezTo>
                      <a:pt x="117" y="81"/>
                      <a:pt x="111" y="97"/>
                      <a:pt x="101" y="108"/>
                    </a:cubicBezTo>
                    <a:cubicBezTo>
                      <a:pt x="90" y="119"/>
                      <a:pt x="76" y="124"/>
                      <a:pt x="59" y="124"/>
                    </a:cubicBezTo>
                    <a:cubicBezTo>
                      <a:pt x="41" y="124"/>
                      <a:pt x="26" y="119"/>
                      <a:pt x="16" y="108"/>
                    </a:cubicBezTo>
                    <a:cubicBezTo>
                      <a:pt x="5" y="97"/>
                      <a:pt x="0" y="82"/>
                      <a:pt x="0" y="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g314efa1a15c_2_1150"/>
              <p:cNvSpPr/>
              <p:nvPr/>
            </p:nvSpPr>
            <p:spPr>
              <a:xfrm>
                <a:off x="13088939" y="5387978"/>
                <a:ext cx="38100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20" extrusionOk="0">
                    <a:moveTo>
                      <a:pt x="24" y="51"/>
                    </a:moveTo>
                    <a:lnTo>
                      <a:pt x="42" y="51"/>
                    </a:lnTo>
                    <a:cubicBezTo>
                      <a:pt x="54" y="51"/>
                      <a:pt x="61" y="50"/>
                      <a:pt x="64" y="49"/>
                    </a:cubicBezTo>
                    <a:cubicBezTo>
                      <a:pt x="67" y="48"/>
                      <a:pt x="69" y="46"/>
                      <a:pt x="71" y="44"/>
                    </a:cubicBezTo>
                    <a:cubicBezTo>
                      <a:pt x="73" y="42"/>
                      <a:pt x="73" y="38"/>
                      <a:pt x="73" y="35"/>
                    </a:cubicBezTo>
                    <a:cubicBezTo>
                      <a:pt x="73" y="31"/>
                      <a:pt x="72" y="28"/>
                      <a:pt x="70" y="25"/>
                    </a:cubicBezTo>
                    <a:cubicBezTo>
                      <a:pt x="68" y="23"/>
                      <a:pt x="65" y="21"/>
                      <a:pt x="61" y="20"/>
                    </a:cubicBezTo>
                    <a:cubicBezTo>
                      <a:pt x="59" y="20"/>
                      <a:pt x="53" y="20"/>
                      <a:pt x="43" y="20"/>
                    </a:cubicBezTo>
                    <a:lnTo>
                      <a:pt x="24" y="20"/>
                    </a:lnTo>
                    <a:lnTo>
                      <a:pt x="24" y="51"/>
                    </a:lnTo>
                    <a:close/>
                    <a:moveTo>
                      <a:pt x="0" y="120"/>
                    </a:moveTo>
                    <a:lnTo>
                      <a:pt x="0" y="0"/>
                    </a:lnTo>
                    <a:lnTo>
                      <a:pt x="51" y="0"/>
                    </a:lnTo>
                    <a:cubicBezTo>
                      <a:pt x="64" y="0"/>
                      <a:pt x="73" y="1"/>
                      <a:pt x="79" y="3"/>
                    </a:cubicBezTo>
                    <a:cubicBezTo>
                      <a:pt x="85" y="5"/>
                      <a:pt x="90" y="9"/>
                      <a:pt x="93" y="14"/>
                    </a:cubicBezTo>
                    <a:cubicBezTo>
                      <a:pt x="97" y="20"/>
                      <a:pt x="99" y="26"/>
                      <a:pt x="99" y="33"/>
                    </a:cubicBezTo>
                    <a:cubicBezTo>
                      <a:pt x="99" y="42"/>
                      <a:pt x="96" y="50"/>
                      <a:pt x="91" y="56"/>
                    </a:cubicBezTo>
                    <a:cubicBezTo>
                      <a:pt x="85" y="62"/>
                      <a:pt x="78" y="65"/>
                      <a:pt x="67" y="67"/>
                    </a:cubicBezTo>
                    <a:cubicBezTo>
                      <a:pt x="72" y="70"/>
                      <a:pt x="76" y="73"/>
                      <a:pt x="80" y="77"/>
                    </a:cubicBezTo>
                    <a:cubicBezTo>
                      <a:pt x="83" y="81"/>
                      <a:pt x="88" y="87"/>
                      <a:pt x="94" y="97"/>
                    </a:cubicBezTo>
                    <a:lnTo>
                      <a:pt x="108" y="120"/>
                    </a:lnTo>
                    <a:lnTo>
                      <a:pt x="79" y="120"/>
                    </a:lnTo>
                    <a:lnTo>
                      <a:pt x="62" y="94"/>
                    </a:lnTo>
                    <a:cubicBezTo>
                      <a:pt x="55" y="85"/>
                      <a:pt x="51" y="79"/>
                      <a:pt x="49" y="76"/>
                    </a:cubicBezTo>
                    <a:cubicBezTo>
                      <a:pt x="47" y="74"/>
                      <a:pt x="44" y="72"/>
                      <a:pt x="42" y="71"/>
                    </a:cubicBezTo>
                    <a:cubicBezTo>
                      <a:pt x="39" y="70"/>
                      <a:pt x="35" y="70"/>
                      <a:pt x="29" y="70"/>
                    </a:cubicBezTo>
                    <a:lnTo>
                      <a:pt x="24" y="70"/>
                    </a:lnTo>
                    <a:lnTo>
                      <a:pt x="24" y="120"/>
                    </a:lnTo>
                    <a:lnTo>
                      <a:pt x="0" y="12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Google Shape;1349;g314efa1a15c_2_1150"/>
              <p:cNvSpPr/>
              <p:nvPr/>
            </p:nvSpPr>
            <p:spPr>
              <a:xfrm>
                <a:off x="13041314" y="5491166"/>
                <a:ext cx="7800" cy="7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0" name="Google Shape;1350;g314efa1a15c_2_1150"/>
              <p:cNvSpPr/>
              <p:nvPr/>
            </p:nvSpPr>
            <p:spPr>
              <a:xfrm>
                <a:off x="12655551" y="5456241"/>
                <a:ext cx="34925" cy="42863"/>
              </a:xfrm>
              <a:custGeom>
                <a:avLst/>
                <a:gdLst/>
                <a:ahLst/>
                <a:cxnLst/>
                <a:rect l="l" t="t" r="r" b="b"/>
                <a:pathLst>
                  <a:path w="99" h="119" extrusionOk="0">
                    <a:moveTo>
                      <a:pt x="24" y="20"/>
                    </a:moveTo>
                    <a:lnTo>
                      <a:pt x="24" y="98"/>
                    </a:lnTo>
                    <a:lnTo>
                      <a:pt x="42" y="98"/>
                    </a:lnTo>
                    <a:cubicBezTo>
                      <a:pt x="48" y="98"/>
                      <a:pt x="53" y="98"/>
                      <a:pt x="56" y="97"/>
                    </a:cubicBezTo>
                    <a:cubicBezTo>
                      <a:pt x="60" y="96"/>
                      <a:pt x="63" y="95"/>
                      <a:pt x="66" y="92"/>
                    </a:cubicBezTo>
                    <a:cubicBezTo>
                      <a:pt x="68" y="90"/>
                      <a:pt x="70" y="86"/>
                      <a:pt x="72" y="81"/>
                    </a:cubicBezTo>
                    <a:cubicBezTo>
                      <a:pt x="74" y="76"/>
                      <a:pt x="75" y="69"/>
                      <a:pt x="75" y="59"/>
                    </a:cubicBezTo>
                    <a:cubicBezTo>
                      <a:pt x="75" y="50"/>
                      <a:pt x="74" y="43"/>
                      <a:pt x="72" y="38"/>
                    </a:cubicBezTo>
                    <a:cubicBezTo>
                      <a:pt x="70" y="33"/>
                      <a:pt x="68" y="30"/>
                      <a:pt x="65" y="27"/>
                    </a:cubicBezTo>
                    <a:cubicBezTo>
                      <a:pt x="62" y="24"/>
                      <a:pt x="59" y="22"/>
                      <a:pt x="54" y="21"/>
                    </a:cubicBezTo>
                    <a:cubicBezTo>
                      <a:pt x="51" y="21"/>
                      <a:pt x="44" y="20"/>
                      <a:pt x="35" y="20"/>
                    </a:cubicBezTo>
                    <a:lnTo>
                      <a:pt x="24" y="20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cubicBezTo>
                      <a:pt x="53" y="0"/>
                      <a:pt x="61" y="1"/>
                      <a:pt x="66" y="2"/>
                    </a:cubicBezTo>
                    <a:cubicBezTo>
                      <a:pt x="73" y="4"/>
                      <a:pt x="79" y="8"/>
                      <a:pt x="84" y="13"/>
                    </a:cubicBezTo>
                    <a:cubicBezTo>
                      <a:pt x="89" y="19"/>
                      <a:pt x="93" y="25"/>
                      <a:pt x="95" y="33"/>
                    </a:cubicBezTo>
                    <a:cubicBezTo>
                      <a:pt x="98" y="40"/>
                      <a:pt x="99" y="49"/>
                      <a:pt x="99" y="60"/>
                    </a:cubicBezTo>
                    <a:cubicBezTo>
                      <a:pt x="99" y="70"/>
                      <a:pt x="98" y="79"/>
                      <a:pt x="96" y="86"/>
                    </a:cubicBezTo>
                    <a:cubicBezTo>
                      <a:pt x="93" y="94"/>
                      <a:pt x="88" y="101"/>
                      <a:pt x="83" y="107"/>
                    </a:cubicBezTo>
                    <a:cubicBezTo>
                      <a:pt x="79" y="111"/>
                      <a:pt x="73" y="114"/>
                      <a:pt x="66" y="116"/>
                    </a:cubicBezTo>
                    <a:cubicBezTo>
                      <a:pt x="61" y="118"/>
                      <a:pt x="54" y="119"/>
                      <a:pt x="45" y="119"/>
                    </a:cubicBezTo>
                    <a:lnTo>
                      <a:pt x="0" y="1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g314efa1a15c_2_1150"/>
              <p:cNvSpPr/>
              <p:nvPr/>
            </p:nvSpPr>
            <p:spPr>
              <a:xfrm>
                <a:off x="12693651" y="5456241"/>
                <a:ext cx="31750" cy="42863"/>
              </a:xfrm>
              <a:custGeom>
                <a:avLst/>
                <a:gdLst/>
                <a:ahLst/>
                <a:cxnLst/>
                <a:rect l="l" t="t" r="r" b="b"/>
                <a:pathLst>
                  <a:path w="20" h="27" extrusionOk="0">
                    <a:moveTo>
                      <a:pt x="0" y="27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19" y="5"/>
                    </a:lnTo>
                    <a:lnTo>
                      <a:pt x="5" y="5"/>
                    </a:lnTo>
                    <a:lnTo>
                      <a:pt x="5" y="11"/>
                    </a:lnTo>
                    <a:lnTo>
                      <a:pt x="18" y="11"/>
                    </a:lnTo>
                    <a:lnTo>
                      <a:pt x="18" y="15"/>
                    </a:lnTo>
                    <a:lnTo>
                      <a:pt x="5" y="15"/>
                    </a:lnTo>
                    <a:lnTo>
                      <a:pt x="5" y="22"/>
                    </a:lnTo>
                    <a:lnTo>
                      <a:pt x="20" y="22"/>
                    </a:lnTo>
                    <a:lnTo>
                      <a:pt x="20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g314efa1a15c_2_1150"/>
              <p:cNvSpPr/>
              <p:nvPr/>
            </p:nvSpPr>
            <p:spPr>
              <a:xfrm>
                <a:off x="12746039" y="5456241"/>
                <a:ext cx="34925" cy="42863"/>
              </a:xfrm>
              <a:custGeom>
                <a:avLst/>
                <a:gdLst/>
                <a:ahLst/>
                <a:cxnLst/>
                <a:rect l="l" t="t" r="r" b="b"/>
                <a:pathLst>
                  <a:path w="99" h="119" extrusionOk="0">
                    <a:moveTo>
                      <a:pt x="24" y="67"/>
                    </a:moveTo>
                    <a:lnTo>
                      <a:pt x="24" y="98"/>
                    </a:lnTo>
                    <a:lnTo>
                      <a:pt x="46" y="98"/>
                    </a:lnTo>
                    <a:cubicBezTo>
                      <a:pt x="55" y="98"/>
                      <a:pt x="60" y="98"/>
                      <a:pt x="63" y="98"/>
                    </a:cubicBezTo>
                    <a:cubicBezTo>
                      <a:pt x="66" y="97"/>
                      <a:pt x="69" y="96"/>
                      <a:pt x="71" y="93"/>
                    </a:cubicBezTo>
                    <a:cubicBezTo>
                      <a:pt x="73" y="91"/>
                      <a:pt x="75" y="87"/>
                      <a:pt x="75" y="83"/>
                    </a:cubicBezTo>
                    <a:cubicBezTo>
                      <a:pt x="75" y="79"/>
                      <a:pt x="74" y="76"/>
                      <a:pt x="72" y="74"/>
                    </a:cubicBezTo>
                    <a:cubicBezTo>
                      <a:pt x="70" y="71"/>
                      <a:pt x="68" y="70"/>
                      <a:pt x="65" y="69"/>
                    </a:cubicBezTo>
                    <a:cubicBezTo>
                      <a:pt x="61" y="67"/>
                      <a:pt x="54" y="67"/>
                      <a:pt x="43" y="67"/>
                    </a:cubicBezTo>
                    <a:lnTo>
                      <a:pt x="24" y="67"/>
                    </a:lnTo>
                    <a:close/>
                    <a:moveTo>
                      <a:pt x="24" y="20"/>
                    </a:moveTo>
                    <a:lnTo>
                      <a:pt x="24" y="47"/>
                    </a:lnTo>
                    <a:lnTo>
                      <a:pt x="40" y="47"/>
                    </a:lnTo>
                    <a:cubicBezTo>
                      <a:pt x="49" y="47"/>
                      <a:pt x="55" y="47"/>
                      <a:pt x="57" y="47"/>
                    </a:cubicBezTo>
                    <a:cubicBezTo>
                      <a:pt x="61" y="46"/>
                      <a:pt x="64" y="45"/>
                      <a:pt x="67" y="42"/>
                    </a:cubicBezTo>
                    <a:cubicBezTo>
                      <a:pt x="69" y="40"/>
                      <a:pt x="70" y="37"/>
                      <a:pt x="70" y="33"/>
                    </a:cubicBezTo>
                    <a:cubicBezTo>
                      <a:pt x="70" y="30"/>
                      <a:pt x="69" y="27"/>
                      <a:pt x="67" y="24"/>
                    </a:cubicBezTo>
                    <a:cubicBezTo>
                      <a:pt x="65" y="22"/>
                      <a:pt x="62" y="21"/>
                      <a:pt x="58" y="20"/>
                    </a:cubicBezTo>
                    <a:cubicBezTo>
                      <a:pt x="56" y="20"/>
                      <a:pt x="49" y="20"/>
                      <a:pt x="38" y="20"/>
                    </a:cubicBezTo>
                    <a:lnTo>
                      <a:pt x="24" y="20"/>
                    </a:lnTo>
                    <a:close/>
                    <a:moveTo>
                      <a:pt x="0" y="0"/>
                    </a:moveTo>
                    <a:lnTo>
                      <a:pt x="47" y="0"/>
                    </a:lnTo>
                    <a:cubicBezTo>
                      <a:pt x="57" y="0"/>
                      <a:pt x="64" y="1"/>
                      <a:pt x="68" y="1"/>
                    </a:cubicBezTo>
                    <a:cubicBezTo>
                      <a:pt x="73" y="2"/>
                      <a:pt x="77" y="4"/>
                      <a:pt x="81" y="6"/>
                    </a:cubicBezTo>
                    <a:cubicBezTo>
                      <a:pt x="84" y="9"/>
                      <a:pt x="87" y="12"/>
                      <a:pt x="90" y="16"/>
                    </a:cubicBezTo>
                    <a:cubicBezTo>
                      <a:pt x="92" y="20"/>
                      <a:pt x="93" y="25"/>
                      <a:pt x="93" y="30"/>
                    </a:cubicBezTo>
                    <a:cubicBezTo>
                      <a:pt x="93" y="35"/>
                      <a:pt x="92" y="41"/>
                      <a:pt x="89" y="45"/>
                    </a:cubicBezTo>
                    <a:cubicBezTo>
                      <a:pt x="86" y="50"/>
                      <a:pt x="82" y="53"/>
                      <a:pt x="77" y="56"/>
                    </a:cubicBezTo>
                    <a:cubicBezTo>
                      <a:pt x="84" y="58"/>
                      <a:pt x="90" y="61"/>
                      <a:pt x="93" y="66"/>
                    </a:cubicBezTo>
                    <a:cubicBezTo>
                      <a:pt x="97" y="71"/>
                      <a:pt x="99" y="77"/>
                      <a:pt x="99" y="84"/>
                    </a:cubicBezTo>
                    <a:cubicBezTo>
                      <a:pt x="99" y="90"/>
                      <a:pt x="98" y="95"/>
                      <a:pt x="95" y="100"/>
                    </a:cubicBezTo>
                    <a:cubicBezTo>
                      <a:pt x="93" y="105"/>
                      <a:pt x="90" y="109"/>
                      <a:pt x="85" y="112"/>
                    </a:cubicBezTo>
                    <a:cubicBezTo>
                      <a:pt x="81" y="115"/>
                      <a:pt x="75" y="117"/>
                      <a:pt x="69" y="118"/>
                    </a:cubicBezTo>
                    <a:cubicBezTo>
                      <a:pt x="65" y="118"/>
                      <a:pt x="55" y="118"/>
                      <a:pt x="40" y="119"/>
                    </a:cubicBezTo>
                    <a:lnTo>
                      <a:pt x="0" y="119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3" name="Google Shape;1353;g314efa1a15c_2_1150"/>
              <p:cNvSpPr/>
              <p:nvPr/>
            </p:nvSpPr>
            <p:spPr>
              <a:xfrm>
                <a:off x="12784139" y="5456241"/>
                <a:ext cx="39688" cy="42863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23" extrusionOk="0">
                    <a:moveTo>
                      <a:pt x="24" y="61"/>
                    </a:moveTo>
                    <a:cubicBezTo>
                      <a:pt x="24" y="75"/>
                      <a:pt x="27" y="85"/>
                      <a:pt x="34" y="92"/>
                    </a:cubicBezTo>
                    <a:cubicBezTo>
                      <a:pt x="40" y="99"/>
                      <a:pt x="48" y="102"/>
                      <a:pt x="57" y="102"/>
                    </a:cubicBezTo>
                    <a:cubicBezTo>
                      <a:pt x="67" y="102"/>
                      <a:pt x="74" y="99"/>
                      <a:pt x="81" y="92"/>
                    </a:cubicBezTo>
                    <a:cubicBezTo>
                      <a:pt x="87" y="85"/>
                      <a:pt x="90" y="75"/>
                      <a:pt x="90" y="61"/>
                    </a:cubicBezTo>
                    <a:cubicBezTo>
                      <a:pt x="90" y="47"/>
                      <a:pt x="87" y="37"/>
                      <a:pt x="81" y="31"/>
                    </a:cubicBezTo>
                    <a:cubicBezTo>
                      <a:pt x="75" y="24"/>
                      <a:pt x="67" y="21"/>
                      <a:pt x="57" y="21"/>
                    </a:cubicBezTo>
                    <a:cubicBezTo>
                      <a:pt x="47" y="21"/>
                      <a:pt x="39" y="24"/>
                      <a:pt x="33" y="31"/>
                    </a:cubicBezTo>
                    <a:cubicBezTo>
                      <a:pt x="27" y="37"/>
                      <a:pt x="24" y="48"/>
                      <a:pt x="24" y="61"/>
                    </a:cubicBezTo>
                    <a:close/>
                    <a:moveTo>
                      <a:pt x="0" y="62"/>
                    </a:moveTo>
                    <a:cubicBezTo>
                      <a:pt x="0" y="50"/>
                      <a:pt x="1" y="40"/>
                      <a:pt x="5" y="32"/>
                    </a:cubicBezTo>
                    <a:cubicBezTo>
                      <a:pt x="8" y="26"/>
                      <a:pt x="11" y="20"/>
                      <a:pt x="16" y="15"/>
                    </a:cubicBezTo>
                    <a:cubicBezTo>
                      <a:pt x="21" y="11"/>
                      <a:pt x="26" y="7"/>
                      <a:pt x="31" y="5"/>
                    </a:cubicBezTo>
                    <a:cubicBezTo>
                      <a:pt x="39" y="2"/>
                      <a:pt x="47" y="0"/>
                      <a:pt x="57" y="0"/>
                    </a:cubicBezTo>
                    <a:cubicBezTo>
                      <a:pt x="74" y="0"/>
                      <a:pt x="88" y="6"/>
                      <a:pt x="99" y="16"/>
                    </a:cubicBezTo>
                    <a:cubicBezTo>
                      <a:pt x="109" y="27"/>
                      <a:pt x="114" y="42"/>
                      <a:pt x="114" y="62"/>
                    </a:cubicBezTo>
                    <a:cubicBezTo>
                      <a:pt x="114" y="81"/>
                      <a:pt x="109" y="96"/>
                      <a:pt x="99" y="106"/>
                    </a:cubicBezTo>
                    <a:cubicBezTo>
                      <a:pt x="88" y="117"/>
                      <a:pt x="75" y="123"/>
                      <a:pt x="57" y="123"/>
                    </a:cubicBezTo>
                    <a:cubicBezTo>
                      <a:pt x="40" y="123"/>
                      <a:pt x="26" y="117"/>
                      <a:pt x="15" y="106"/>
                    </a:cubicBezTo>
                    <a:cubicBezTo>
                      <a:pt x="5" y="96"/>
                      <a:pt x="0" y="81"/>
                      <a:pt x="0" y="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g314efa1a15c_2_1150"/>
              <p:cNvSpPr/>
              <p:nvPr/>
            </p:nvSpPr>
            <p:spPr>
              <a:xfrm>
                <a:off x="12828589" y="5456241"/>
                <a:ext cx="38100" cy="42863"/>
              </a:xfrm>
              <a:custGeom>
                <a:avLst/>
                <a:gdLst/>
                <a:ahLst/>
                <a:cxnLst/>
                <a:rect l="l" t="t" r="r" b="b"/>
                <a:pathLst>
                  <a:path w="111" h="123" extrusionOk="0">
                    <a:moveTo>
                      <a:pt x="59" y="77"/>
                    </a:moveTo>
                    <a:lnTo>
                      <a:pt x="59" y="57"/>
                    </a:lnTo>
                    <a:lnTo>
                      <a:pt x="111" y="57"/>
                    </a:lnTo>
                    <a:lnTo>
                      <a:pt x="111" y="104"/>
                    </a:lnTo>
                    <a:cubicBezTo>
                      <a:pt x="106" y="109"/>
                      <a:pt x="99" y="113"/>
                      <a:pt x="89" y="117"/>
                    </a:cubicBezTo>
                    <a:cubicBezTo>
                      <a:pt x="80" y="121"/>
                      <a:pt x="70" y="123"/>
                      <a:pt x="60" y="123"/>
                    </a:cubicBezTo>
                    <a:cubicBezTo>
                      <a:pt x="48" y="123"/>
                      <a:pt x="37" y="120"/>
                      <a:pt x="28" y="115"/>
                    </a:cubicBezTo>
                    <a:cubicBezTo>
                      <a:pt x="19" y="110"/>
                      <a:pt x="12" y="102"/>
                      <a:pt x="7" y="92"/>
                    </a:cubicBezTo>
                    <a:cubicBezTo>
                      <a:pt x="3" y="83"/>
                      <a:pt x="0" y="72"/>
                      <a:pt x="0" y="61"/>
                    </a:cubicBezTo>
                    <a:cubicBezTo>
                      <a:pt x="0" y="49"/>
                      <a:pt x="3" y="38"/>
                      <a:pt x="8" y="28"/>
                    </a:cubicBezTo>
                    <a:cubicBezTo>
                      <a:pt x="13" y="18"/>
                      <a:pt x="21" y="11"/>
                      <a:pt x="31" y="6"/>
                    </a:cubicBezTo>
                    <a:cubicBezTo>
                      <a:pt x="38" y="2"/>
                      <a:pt x="48" y="0"/>
                      <a:pt x="59" y="0"/>
                    </a:cubicBezTo>
                    <a:cubicBezTo>
                      <a:pt x="74" y="0"/>
                      <a:pt x="85" y="3"/>
                      <a:pt x="93" y="9"/>
                    </a:cubicBezTo>
                    <a:cubicBezTo>
                      <a:pt x="102" y="15"/>
                      <a:pt x="107" y="24"/>
                      <a:pt x="109" y="35"/>
                    </a:cubicBezTo>
                    <a:lnTo>
                      <a:pt x="86" y="39"/>
                    </a:lnTo>
                    <a:cubicBezTo>
                      <a:pt x="84" y="34"/>
                      <a:pt x="81" y="29"/>
                      <a:pt x="76" y="26"/>
                    </a:cubicBezTo>
                    <a:cubicBezTo>
                      <a:pt x="72" y="22"/>
                      <a:pt x="66" y="21"/>
                      <a:pt x="59" y="21"/>
                    </a:cubicBezTo>
                    <a:cubicBezTo>
                      <a:pt x="49" y="21"/>
                      <a:pt x="40" y="24"/>
                      <a:pt x="34" y="31"/>
                    </a:cubicBezTo>
                    <a:cubicBezTo>
                      <a:pt x="28" y="37"/>
                      <a:pt x="25" y="47"/>
                      <a:pt x="25" y="60"/>
                    </a:cubicBezTo>
                    <a:cubicBezTo>
                      <a:pt x="25" y="74"/>
                      <a:pt x="28" y="84"/>
                      <a:pt x="34" y="92"/>
                    </a:cubicBezTo>
                    <a:cubicBezTo>
                      <a:pt x="40" y="99"/>
                      <a:pt x="49" y="102"/>
                      <a:pt x="59" y="102"/>
                    </a:cubicBezTo>
                    <a:cubicBezTo>
                      <a:pt x="64" y="102"/>
                      <a:pt x="69" y="101"/>
                      <a:pt x="74" y="99"/>
                    </a:cubicBezTo>
                    <a:cubicBezTo>
                      <a:pt x="79" y="97"/>
                      <a:pt x="83" y="95"/>
                      <a:pt x="87" y="92"/>
                    </a:cubicBezTo>
                    <a:lnTo>
                      <a:pt x="87" y="77"/>
                    </a:lnTo>
                    <a:lnTo>
                      <a:pt x="59" y="7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g314efa1a15c_2_1150"/>
              <p:cNvSpPr/>
              <p:nvPr/>
            </p:nvSpPr>
            <p:spPr>
              <a:xfrm>
                <a:off x="12871451" y="5456241"/>
                <a:ext cx="39688" cy="4286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23" extrusionOk="0">
                    <a:moveTo>
                      <a:pt x="25" y="61"/>
                    </a:moveTo>
                    <a:cubicBezTo>
                      <a:pt x="25" y="75"/>
                      <a:pt x="28" y="85"/>
                      <a:pt x="34" y="92"/>
                    </a:cubicBezTo>
                    <a:cubicBezTo>
                      <a:pt x="40" y="99"/>
                      <a:pt x="48" y="102"/>
                      <a:pt x="58" y="102"/>
                    </a:cubicBezTo>
                    <a:cubicBezTo>
                      <a:pt x="67" y="102"/>
                      <a:pt x="75" y="99"/>
                      <a:pt x="81" y="92"/>
                    </a:cubicBezTo>
                    <a:cubicBezTo>
                      <a:pt x="87" y="85"/>
                      <a:pt x="90" y="75"/>
                      <a:pt x="90" y="61"/>
                    </a:cubicBezTo>
                    <a:cubicBezTo>
                      <a:pt x="90" y="47"/>
                      <a:pt x="88" y="37"/>
                      <a:pt x="82" y="31"/>
                    </a:cubicBezTo>
                    <a:cubicBezTo>
                      <a:pt x="76" y="24"/>
                      <a:pt x="68" y="21"/>
                      <a:pt x="58" y="21"/>
                    </a:cubicBezTo>
                    <a:cubicBezTo>
                      <a:pt x="48" y="21"/>
                      <a:pt x="40" y="24"/>
                      <a:pt x="34" y="31"/>
                    </a:cubicBezTo>
                    <a:cubicBezTo>
                      <a:pt x="28" y="37"/>
                      <a:pt x="25" y="48"/>
                      <a:pt x="25" y="61"/>
                    </a:cubicBezTo>
                    <a:close/>
                    <a:moveTo>
                      <a:pt x="0" y="62"/>
                    </a:moveTo>
                    <a:cubicBezTo>
                      <a:pt x="0" y="50"/>
                      <a:pt x="2" y="40"/>
                      <a:pt x="6" y="32"/>
                    </a:cubicBezTo>
                    <a:cubicBezTo>
                      <a:pt x="8" y="26"/>
                      <a:pt x="12" y="20"/>
                      <a:pt x="17" y="15"/>
                    </a:cubicBezTo>
                    <a:cubicBezTo>
                      <a:pt x="21" y="11"/>
                      <a:pt x="26" y="7"/>
                      <a:pt x="32" y="5"/>
                    </a:cubicBezTo>
                    <a:cubicBezTo>
                      <a:pt x="39" y="2"/>
                      <a:pt x="48" y="0"/>
                      <a:pt x="57" y="0"/>
                    </a:cubicBezTo>
                    <a:cubicBezTo>
                      <a:pt x="75" y="0"/>
                      <a:pt x="89" y="6"/>
                      <a:pt x="99" y="16"/>
                    </a:cubicBezTo>
                    <a:cubicBezTo>
                      <a:pt x="110" y="27"/>
                      <a:pt x="115" y="42"/>
                      <a:pt x="115" y="62"/>
                    </a:cubicBezTo>
                    <a:cubicBezTo>
                      <a:pt x="115" y="81"/>
                      <a:pt x="110" y="96"/>
                      <a:pt x="100" y="106"/>
                    </a:cubicBezTo>
                    <a:cubicBezTo>
                      <a:pt x="89" y="117"/>
                      <a:pt x="75" y="123"/>
                      <a:pt x="58" y="123"/>
                    </a:cubicBezTo>
                    <a:cubicBezTo>
                      <a:pt x="40" y="123"/>
                      <a:pt x="26" y="117"/>
                      <a:pt x="16" y="106"/>
                    </a:cubicBezTo>
                    <a:cubicBezTo>
                      <a:pt x="5" y="96"/>
                      <a:pt x="0" y="81"/>
                      <a:pt x="0" y="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g314efa1a15c_2_1150"/>
              <p:cNvSpPr/>
              <p:nvPr/>
            </p:nvSpPr>
            <p:spPr>
              <a:xfrm>
                <a:off x="12911139" y="5456241"/>
                <a:ext cx="33338" cy="42863"/>
              </a:xfrm>
              <a:custGeom>
                <a:avLst/>
                <a:gdLst/>
                <a:ahLst/>
                <a:cxnLst/>
                <a:rect l="l" t="t" r="r" b="b"/>
                <a:pathLst>
                  <a:path w="21" h="27" extrusionOk="0">
                    <a:moveTo>
                      <a:pt x="8" y="27"/>
                    </a:moveTo>
                    <a:lnTo>
                      <a:pt x="8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5"/>
                    </a:lnTo>
                    <a:lnTo>
                      <a:pt x="13" y="5"/>
                    </a:lnTo>
                    <a:lnTo>
                      <a:pt x="13" y="27"/>
                    </a:lnTo>
                    <a:lnTo>
                      <a:pt x="8" y="2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g314efa1a15c_2_1150"/>
              <p:cNvSpPr/>
              <p:nvPr/>
            </p:nvSpPr>
            <p:spPr>
              <a:xfrm>
                <a:off x="12941301" y="5445128"/>
                <a:ext cx="4127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54" extrusionOk="0">
                    <a:moveTo>
                      <a:pt x="50" y="24"/>
                    </a:moveTo>
                    <a:lnTo>
                      <a:pt x="61" y="0"/>
                    </a:lnTo>
                    <a:lnTo>
                      <a:pt x="86" y="0"/>
                    </a:lnTo>
                    <a:lnTo>
                      <a:pt x="64" y="24"/>
                    </a:lnTo>
                    <a:lnTo>
                      <a:pt x="50" y="24"/>
                    </a:lnTo>
                    <a:close/>
                    <a:moveTo>
                      <a:pt x="75" y="107"/>
                    </a:moveTo>
                    <a:lnTo>
                      <a:pt x="58" y="63"/>
                    </a:lnTo>
                    <a:lnTo>
                      <a:pt x="42" y="107"/>
                    </a:lnTo>
                    <a:lnTo>
                      <a:pt x="75" y="107"/>
                    </a:lnTo>
                    <a:close/>
                    <a:moveTo>
                      <a:pt x="119" y="154"/>
                    </a:moveTo>
                    <a:lnTo>
                      <a:pt x="93" y="154"/>
                    </a:lnTo>
                    <a:lnTo>
                      <a:pt x="82" y="127"/>
                    </a:lnTo>
                    <a:lnTo>
                      <a:pt x="35" y="127"/>
                    </a:lnTo>
                    <a:lnTo>
                      <a:pt x="25" y="154"/>
                    </a:lnTo>
                    <a:lnTo>
                      <a:pt x="0" y="154"/>
                    </a:lnTo>
                    <a:lnTo>
                      <a:pt x="46" y="35"/>
                    </a:lnTo>
                    <a:lnTo>
                      <a:pt x="71" y="35"/>
                    </a:lnTo>
                    <a:lnTo>
                      <a:pt x="119" y="154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1358;g314efa1a15c_2_1150"/>
              <p:cNvSpPr/>
              <p:nvPr/>
            </p:nvSpPr>
            <p:spPr>
              <a:xfrm>
                <a:off x="13006389" y="5456241"/>
                <a:ext cx="34925" cy="42863"/>
              </a:xfrm>
              <a:custGeom>
                <a:avLst/>
                <a:gdLst/>
                <a:ahLst/>
                <a:cxnLst/>
                <a:rect l="l" t="t" r="r" b="b"/>
                <a:pathLst>
                  <a:path w="100" h="119" extrusionOk="0">
                    <a:moveTo>
                      <a:pt x="24" y="20"/>
                    </a:moveTo>
                    <a:lnTo>
                      <a:pt x="24" y="98"/>
                    </a:lnTo>
                    <a:lnTo>
                      <a:pt x="42" y="98"/>
                    </a:lnTo>
                    <a:cubicBezTo>
                      <a:pt x="49" y="98"/>
                      <a:pt x="54" y="98"/>
                      <a:pt x="57" y="97"/>
                    </a:cubicBezTo>
                    <a:cubicBezTo>
                      <a:pt x="61" y="96"/>
                      <a:pt x="64" y="95"/>
                      <a:pt x="66" y="92"/>
                    </a:cubicBezTo>
                    <a:cubicBezTo>
                      <a:pt x="69" y="90"/>
                      <a:pt x="71" y="86"/>
                      <a:pt x="73" y="81"/>
                    </a:cubicBezTo>
                    <a:cubicBezTo>
                      <a:pt x="74" y="76"/>
                      <a:pt x="75" y="69"/>
                      <a:pt x="75" y="59"/>
                    </a:cubicBezTo>
                    <a:cubicBezTo>
                      <a:pt x="75" y="50"/>
                      <a:pt x="74" y="43"/>
                      <a:pt x="73" y="38"/>
                    </a:cubicBezTo>
                    <a:cubicBezTo>
                      <a:pt x="71" y="33"/>
                      <a:pt x="69" y="30"/>
                      <a:pt x="66" y="27"/>
                    </a:cubicBezTo>
                    <a:cubicBezTo>
                      <a:pt x="63" y="24"/>
                      <a:pt x="59" y="22"/>
                      <a:pt x="55" y="21"/>
                    </a:cubicBezTo>
                    <a:cubicBezTo>
                      <a:pt x="51" y="21"/>
                      <a:pt x="45" y="20"/>
                      <a:pt x="35" y="20"/>
                    </a:cubicBezTo>
                    <a:lnTo>
                      <a:pt x="24" y="20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cubicBezTo>
                      <a:pt x="54" y="0"/>
                      <a:pt x="61" y="1"/>
                      <a:pt x="67" y="2"/>
                    </a:cubicBezTo>
                    <a:cubicBezTo>
                      <a:pt x="74" y="4"/>
                      <a:pt x="80" y="8"/>
                      <a:pt x="85" y="13"/>
                    </a:cubicBezTo>
                    <a:cubicBezTo>
                      <a:pt x="89" y="19"/>
                      <a:pt x="93" y="25"/>
                      <a:pt x="96" y="33"/>
                    </a:cubicBezTo>
                    <a:cubicBezTo>
                      <a:pt x="98" y="40"/>
                      <a:pt x="100" y="49"/>
                      <a:pt x="100" y="60"/>
                    </a:cubicBezTo>
                    <a:cubicBezTo>
                      <a:pt x="100" y="70"/>
                      <a:pt x="98" y="79"/>
                      <a:pt x="96" y="86"/>
                    </a:cubicBezTo>
                    <a:cubicBezTo>
                      <a:pt x="93" y="94"/>
                      <a:pt x="89" y="101"/>
                      <a:pt x="83" y="107"/>
                    </a:cubicBezTo>
                    <a:cubicBezTo>
                      <a:pt x="79" y="111"/>
                      <a:pt x="74" y="114"/>
                      <a:pt x="67" y="116"/>
                    </a:cubicBezTo>
                    <a:cubicBezTo>
                      <a:pt x="61" y="118"/>
                      <a:pt x="54" y="119"/>
                      <a:pt x="45" y="119"/>
                    </a:cubicBezTo>
                    <a:lnTo>
                      <a:pt x="0" y="119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1359;g314efa1a15c_2_1150"/>
              <p:cNvSpPr/>
              <p:nvPr/>
            </p:nvSpPr>
            <p:spPr>
              <a:xfrm>
                <a:off x="13050839" y="5456241"/>
                <a:ext cx="36513" cy="42863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23" extrusionOk="0">
                    <a:moveTo>
                      <a:pt x="80" y="77"/>
                    </a:moveTo>
                    <a:lnTo>
                      <a:pt x="104" y="84"/>
                    </a:lnTo>
                    <a:cubicBezTo>
                      <a:pt x="100" y="97"/>
                      <a:pt x="94" y="107"/>
                      <a:pt x="86" y="113"/>
                    </a:cubicBezTo>
                    <a:cubicBezTo>
                      <a:pt x="78" y="119"/>
                      <a:pt x="67" y="123"/>
                      <a:pt x="54" y="123"/>
                    </a:cubicBezTo>
                    <a:cubicBezTo>
                      <a:pt x="39" y="123"/>
                      <a:pt x="26" y="117"/>
                      <a:pt x="16" y="106"/>
                    </a:cubicBezTo>
                    <a:cubicBezTo>
                      <a:pt x="5" y="96"/>
                      <a:pt x="0" y="81"/>
                      <a:pt x="0" y="62"/>
                    </a:cubicBezTo>
                    <a:cubicBezTo>
                      <a:pt x="0" y="43"/>
                      <a:pt x="6" y="27"/>
                      <a:pt x="16" y="17"/>
                    </a:cubicBezTo>
                    <a:cubicBezTo>
                      <a:pt x="26" y="6"/>
                      <a:pt x="39" y="0"/>
                      <a:pt x="56" y="0"/>
                    </a:cubicBezTo>
                    <a:cubicBezTo>
                      <a:pt x="70" y="0"/>
                      <a:pt x="82" y="4"/>
                      <a:pt x="91" y="13"/>
                    </a:cubicBezTo>
                    <a:cubicBezTo>
                      <a:pt x="97" y="18"/>
                      <a:pt x="101" y="25"/>
                      <a:pt x="103" y="35"/>
                    </a:cubicBezTo>
                    <a:lnTo>
                      <a:pt x="80" y="40"/>
                    </a:lnTo>
                    <a:cubicBezTo>
                      <a:pt x="78" y="34"/>
                      <a:pt x="75" y="29"/>
                      <a:pt x="71" y="26"/>
                    </a:cubicBezTo>
                    <a:cubicBezTo>
                      <a:pt x="66" y="22"/>
                      <a:pt x="61" y="21"/>
                      <a:pt x="55" y="21"/>
                    </a:cubicBezTo>
                    <a:cubicBezTo>
                      <a:pt x="46" y="21"/>
                      <a:pt x="39" y="24"/>
                      <a:pt x="33" y="30"/>
                    </a:cubicBezTo>
                    <a:cubicBezTo>
                      <a:pt x="28" y="36"/>
                      <a:pt x="25" y="46"/>
                      <a:pt x="25" y="61"/>
                    </a:cubicBezTo>
                    <a:cubicBezTo>
                      <a:pt x="25" y="76"/>
                      <a:pt x="28" y="86"/>
                      <a:pt x="33" y="93"/>
                    </a:cubicBezTo>
                    <a:cubicBezTo>
                      <a:pt x="39" y="99"/>
                      <a:pt x="45" y="102"/>
                      <a:pt x="54" y="102"/>
                    </a:cubicBezTo>
                    <a:cubicBezTo>
                      <a:pt x="61" y="102"/>
                      <a:pt x="66" y="100"/>
                      <a:pt x="71" y="96"/>
                    </a:cubicBezTo>
                    <a:cubicBezTo>
                      <a:pt x="75" y="92"/>
                      <a:pt x="79" y="86"/>
                      <a:pt x="80" y="77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g314efa1a15c_2_1150"/>
              <p:cNvSpPr/>
              <p:nvPr/>
            </p:nvSpPr>
            <p:spPr>
              <a:xfrm>
                <a:off x="13087351" y="5491166"/>
                <a:ext cx="9600" cy="7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1" name="Google Shape;1361;g314efa1a15c_2_1150"/>
              <p:cNvSpPr/>
              <p:nvPr/>
            </p:nvSpPr>
            <p:spPr>
              <a:xfrm>
                <a:off x="12949239" y="5187953"/>
                <a:ext cx="17463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48" h="38" extrusionOk="0">
                    <a:moveTo>
                      <a:pt x="32" y="21"/>
                    </a:moveTo>
                    <a:cubicBezTo>
                      <a:pt x="32" y="21"/>
                      <a:pt x="39" y="3"/>
                      <a:pt x="36" y="1"/>
                    </a:cubicBezTo>
                    <a:cubicBezTo>
                      <a:pt x="32" y="0"/>
                      <a:pt x="19" y="14"/>
                      <a:pt x="19" y="14"/>
                    </a:cubicBezTo>
                    <a:cubicBezTo>
                      <a:pt x="16" y="3"/>
                      <a:pt x="0" y="3"/>
                      <a:pt x="0" y="3"/>
                    </a:cubicBezTo>
                    <a:lnTo>
                      <a:pt x="0" y="7"/>
                    </a:lnTo>
                    <a:cubicBezTo>
                      <a:pt x="11" y="8"/>
                      <a:pt x="13" y="23"/>
                      <a:pt x="10" y="28"/>
                    </a:cubicBezTo>
                    <a:cubicBezTo>
                      <a:pt x="9" y="31"/>
                      <a:pt x="20" y="38"/>
                      <a:pt x="23" y="35"/>
                    </a:cubicBezTo>
                    <a:cubicBezTo>
                      <a:pt x="26" y="30"/>
                      <a:pt x="40" y="26"/>
                      <a:pt x="46" y="35"/>
                    </a:cubicBezTo>
                    <a:lnTo>
                      <a:pt x="48" y="33"/>
                    </a:lnTo>
                    <a:cubicBezTo>
                      <a:pt x="48" y="33"/>
                      <a:pt x="43" y="19"/>
                      <a:pt x="32" y="2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2" name="Google Shape;1362;g314efa1a15c_2_1150"/>
              <p:cNvSpPr/>
              <p:nvPr/>
            </p:nvSpPr>
            <p:spPr>
              <a:xfrm>
                <a:off x="12912726" y="5194303"/>
                <a:ext cx="52388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149" h="199" extrusionOk="0">
                    <a:moveTo>
                      <a:pt x="113" y="61"/>
                    </a:moveTo>
                    <a:cubicBezTo>
                      <a:pt x="100" y="80"/>
                      <a:pt x="85" y="84"/>
                      <a:pt x="75" y="78"/>
                    </a:cubicBezTo>
                    <a:cubicBezTo>
                      <a:pt x="65" y="73"/>
                      <a:pt x="62" y="57"/>
                      <a:pt x="75" y="39"/>
                    </a:cubicBezTo>
                    <a:cubicBezTo>
                      <a:pt x="87" y="21"/>
                      <a:pt x="105" y="11"/>
                      <a:pt x="115" y="17"/>
                    </a:cubicBezTo>
                    <a:cubicBezTo>
                      <a:pt x="124" y="22"/>
                      <a:pt x="124" y="42"/>
                      <a:pt x="113" y="61"/>
                    </a:cubicBezTo>
                    <a:close/>
                    <a:moveTo>
                      <a:pt x="116" y="14"/>
                    </a:moveTo>
                    <a:cubicBezTo>
                      <a:pt x="92" y="0"/>
                      <a:pt x="63" y="3"/>
                      <a:pt x="51" y="22"/>
                    </a:cubicBezTo>
                    <a:cubicBezTo>
                      <a:pt x="40" y="40"/>
                      <a:pt x="48" y="65"/>
                      <a:pt x="71" y="79"/>
                    </a:cubicBezTo>
                    <a:cubicBezTo>
                      <a:pt x="55" y="81"/>
                      <a:pt x="34" y="59"/>
                      <a:pt x="34" y="59"/>
                    </a:cubicBezTo>
                    <a:cubicBezTo>
                      <a:pt x="25" y="76"/>
                      <a:pt x="41" y="85"/>
                      <a:pt x="54" y="90"/>
                    </a:cubicBezTo>
                    <a:cubicBezTo>
                      <a:pt x="4" y="124"/>
                      <a:pt x="4" y="184"/>
                      <a:pt x="0" y="199"/>
                    </a:cubicBezTo>
                    <a:lnTo>
                      <a:pt x="25" y="198"/>
                    </a:lnTo>
                    <a:cubicBezTo>
                      <a:pt x="30" y="178"/>
                      <a:pt x="18" y="132"/>
                      <a:pt x="70" y="96"/>
                    </a:cubicBezTo>
                    <a:cubicBezTo>
                      <a:pt x="99" y="130"/>
                      <a:pt x="113" y="105"/>
                      <a:pt x="113" y="105"/>
                    </a:cubicBezTo>
                    <a:cubicBezTo>
                      <a:pt x="105" y="102"/>
                      <a:pt x="86" y="97"/>
                      <a:pt x="76" y="83"/>
                    </a:cubicBezTo>
                    <a:cubicBezTo>
                      <a:pt x="100" y="96"/>
                      <a:pt x="126" y="92"/>
                      <a:pt x="137" y="75"/>
                    </a:cubicBezTo>
                    <a:cubicBezTo>
                      <a:pt x="149" y="56"/>
                      <a:pt x="140" y="29"/>
                      <a:pt x="116" y="1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g314efa1a15c_2_1150"/>
              <p:cNvSpPr/>
              <p:nvPr/>
            </p:nvSpPr>
            <p:spPr>
              <a:xfrm>
                <a:off x="12784139" y="5187953"/>
                <a:ext cx="17463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49" h="38" extrusionOk="0">
                    <a:moveTo>
                      <a:pt x="26" y="35"/>
                    </a:moveTo>
                    <a:cubicBezTo>
                      <a:pt x="28" y="38"/>
                      <a:pt x="40" y="31"/>
                      <a:pt x="39" y="28"/>
                    </a:cubicBezTo>
                    <a:cubicBezTo>
                      <a:pt x="36" y="23"/>
                      <a:pt x="38" y="8"/>
                      <a:pt x="49" y="7"/>
                    </a:cubicBezTo>
                    <a:lnTo>
                      <a:pt x="49" y="3"/>
                    </a:lnTo>
                    <a:cubicBezTo>
                      <a:pt x="49" y="3"/>
                      <a:pt x="33" y="3"/>
                      <a:pt x="29" y="14"/>
                    </a:cubicBezTo>
                    <a:cubicBezTo>
                      <a:pt x="29" y="14"/>
                      <a:pt x="16" y="0"/>
                      <a:pt x="13" y="1"/>
                    </a:cubicBezTo>
                    <a:cubicBezTo>
                      <a:pt x="10" y="3"/>
                      <a:pt x="16" y="21"/>
                      <a:pt x="16" y="21"/>
                    </a:cubicBezTo>
                    <a:cubicBezTo>
                      <a:pt x="6" y="19"/>
                      <a:pt x="0" y="33"/>
                      <a:pt x="0" y="33"/>
                    </a:cubicBezTo>
                    <a:lnTo>
                      <a:pt x="2" y="35"/>
                    </a:lnTo>
                    <a:cubicBezTo>
                      <a:pt x="9" y="26"/>
                      <a:pt x="23" y="30"/>
                      <a:pt x="26" y="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4" name="Google Shape;1364;g314efa1a15c_2_1150"/>
              <p:cNvSpPr/>
              <p:nvPr/>
            </p:nvSpPr>
            <p:spPr>
              <a:xfrm>
                <a:off x="12784139" y="5194303"/>
                <a:ext cx="52388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149" h="199" extrusionOk="0">
                    <a:moveTo>
                      <a:pt x="75" y="78"/>
                    </a:moveTo>
                    <a:cubicBezTo>
                      <a:pt x="65" y="84"/>
                      <a:pt x="50" y="80"/>
                      <a:pt x="37" y="61"/>
                    </a:cubicBezTo>
                    <a:cubicBezTo>
                      <a:pt x="25" y="42"/>
                      <a:pt x="25" y="22"/>
                      <a:pt x="35" y="17"/>
                    </a:cubicBezTo>
                    <a:cubicBezTo>
                      <a:pt x="45" y="11"/>
                      <a:pt x="63" y="21"/>
                      <a:pt x="75" y="39"/>
                    </a:cubicBezTo>
                    <a:cubicBezTo>
                      <a:pt x="88" y="57"/>
                      <a:pt x="84" y="73"/>
                      <a:pt x="75" y="78"/>
                    </a:cubicBezTo>
                    <a:moveTo>
                      <a:pt x="95" y="90"/>
                    </a:moveTo>
                    <a:cubicBezTo>
                      <a:pt x="108" y="85"/>
                      <a:pt x="125" y="76"/>
                      <a:pt x="116" y="59"/>
                    </a:cubicBezTo>
                    <a:cubicBezTo>
                      <a:pt x="116" y="59"/>
                      <a:pt x="95" y="81"/>
                      <a:pt x="79" y="79"/>
                    </a:cubicBezTo>
                    <a:cubicBezTo>
                      <a:pt x="101" y="65"/>
                      <a:pt x="110" y="40"/>
                      <a:pt x="98" y="22"/>
                    </a:cubicBezTo>
                    <a:cubicBezTo>
                      <a:pt x="87" y="3"/>
                      <a:pt x="57" y="0"/>
                      <a:pt x="34" y="14"/>
                    </a:cubicBezTo>
                    <a:cubicBezTo>
                      <a:pt x="10" y="29"/>
                      <a:pt x="0" y="56"/>
                      <a:pt x="12" y="75"/>
                    </a:cubicBezTo>
                    <a:cubicBezTo>
                      <a:pt x="24" y="92"/>
                      <a:pt x="50" y="96"/>
                      <a:pt x="73" y="83"/>
                    </a:cubicBezTo>
                    <a:cubicBezTo>
                      <a:pt x="64" y="97"/>
                      <a:pt x="45" y="102"/>
                      <a:pt x="37" y="105"/>
                    </a:cubicBezTo>
                    <a:cubicBezTo>
                      <a:pt x="37" y="105"/>
                      <a:pt x="50" y="130"/>
                      <a:pt x="80" y="96"/>
                    </a:cubicBezTo>
                    <a:cubicBezTo>
                      <a:pt x="131" y="133"/>
                      <a:pt x="120" y="178"/>
                      <a:pt x="124" y="198"/>
                    </a:cubicBezTo>
                    <a:lnTo>
                      <a:pt x="149" y="199"/>
                    </a:lnTo>
                    <a:cubicBezTo>
                      <a:pt x="146" y="184"/>
                      <a:pt x="146" y="124"/>
                      <a:pt x="95" y="9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5" name="Google Shape;1365;g314efa1a15c_2_1150"/>
              <p:cNvSpPr/>
              <p:nvPr/>
            </p:nvSpPr>
            <p:spPr>
              <a:xfrm>
                <a:off x="12898439" y="5233991"/>
                <a:ext cx="17463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46" h="51" extrusionOk="0">
                    <a:moveTo>
                      <a:pt x="33" y="15"/>
                    </a:moveTo>
                    <a:cubicBezTo>
                      <a:pt x="23" y="5"/>
                      <a:pt x="11" y="0"/>
                      <a:pt x="1" y="0"/>
                    </a:cubicBezTo>
                    <a:cubicBezTo>
                      <a:pt x="0" y="13"/>
                      <a:pt x="3" y="25"/>
                      <a:pt x="13" y="35"/>
                    </a:cubicBezTo>
                    <a:cubicBezTo>
                      <a:pt x="21" y="46"/>
                      <a:pt x="33" y="51"/>
                      <a:pt x="45" y="51"/>
                    </a:cubicBezTo>
                    <a:cubicBezTo>
                      <a:pt x="46" y="39"/>
                      <a:pt x="42" y="25"/>
                      <a:pt x="33" y="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1366;g314efa1a15c_2_1150"/>
              <p:cNvSpPr/>
              <p:nvPr/>
            </p:nvSpPr>
            <p:spPr>
              <a:xfrm>
                <a:off x="12834939" y="5233991"/>
                <a:ext cx="1587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46" h="51" extrusionOk="0">
                    <a:moveTo>
                      <a:pt x="13" y="15"/>
                    </a:moveTo>
                    <a:cubicBezTo>
                      <a:pt x="4" y="25"/>
                      <a:pt x="0" y="39"/>
                      <a:pt x="1" y="51"/>
                    </a:cubicBezTo>
                    <a:cubicBezTo>
                      <a:pt x="13" y="51"/>
                      <a:pt x="24" y="46"/>
                      <a:pt x="33" y="35"/>
                    </a:cubicBezTo>
                    <a:cubicBezTo>
                      <a:pt x="43" y="25"/>
                      <a:pt x="46" y="13"/>
                      <a:pt x="45" y="0"/>
                    </a:cubicBezTo>
                    <a:cubicBezTo>
                      <a:pt x="34" y="0"/>
                      <a:pt x="22" y="5"/>
                      <a:pt x="13" y="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1367;g314efa1a15c_2_1150"/>
              <p:cNvSpPr/>
              <p:nvPr/>
            </p:nvSpPr>
            <p:spPr>
              <a:xfrm>
                <a:off x="12784139" y="5064128"/>
                <a:ext cx="180974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11" h="604" extrusionOk="0">
                    <a:moveTo>
                      <a:pt x="291" y="355"/>
                    </a:moveTo>
                    <a:cubicBezTo>
                      <a:pt x="273" y="341"/>
                      <a:pt x="293" y="335"/>
                      <a:pt x="298" y="340"/>
                    </a:cubicBezTo>
                    <a:cubicBezTo>
                      <a:pt x="342" y="377"/>
                      <a:pt x="382" y="351"/>
                      <a:pt x="382" y="351"/>
                    </a:cubicBezTo>
                    <a:cubicBezTo>
                      <a:pt x="350" y="341"/>
                      <a:pt x="335" y="305"/>
                      <a:pt x="335" y="305"/>
                    </a:cubicBezTo>
                    <a:cubicBezTo>
                      <a:pt x="400" y="343"/>
                      <a:pt x="450" y="300"/>
                      <a:pt x="450" y="300"/>
                    </a:cubicBezTo>
                    <a:cubicBezTo>
                      <a:pt x="406" y="308"/>
                      <a:pt x="373" y="267"/>
                      <a:pt x="373" y="267"/>
                    </a:cubicBezTo>
                    <a:cubicBezTo>
                      <a:pt x="440" y="283"/>
                      <a:pt x="486" y="238"/>
                      <a:pt x="486" y="238"/>
                    </a:cubicBezTo>
                    <a:cubicBezTo>
                      <a:pt x="461" y="240"/>
                      <a:pt x="400" y="214"/>
                      <a:pt x="400" y="214"/>
                    </a:cubicBezTo>
                    <a:cubicBezTo>
                      <a:pt x="498" y="211"/>
                      <a:pt x="507" y="141"/>
                      <a:pt x="508" y="141"/>
                    </a:cubicBezTo>
                    <a:cubicBezTo>
                      <a:pt x="481" y="159"/>
                      <a:pt x="409" y="151"/>
                      <a:pt x="409" y="151"/>
                    </a:cubicBezTo>
                    <a:cubicBezTo>
                      <a:pt x="511" y="114"/>
                      <a:pt x="503" y="30"/>
                      <a:pt x="503" y="30"/>
                    </a:cubicBezTo>
                    <a:cubicBezTo>
                      <a:pt x="482" y="62"/>
                      <a:pt x="383" y="93"/>
                      <a:pt x="383" y="93"/>
                    </a:cubicBezTo>
                    <a:cubicBezTo>
                      <a:pt x="356" y="102"/>
                      <a:pt x="334" y="126"/>
                      <a:pt x="334" y="154"/>
                    </a:cubicBezTo>
                    <a:cubicBezTo>
                      <a:pt x="333" y="165"/>
                      <a:pt x="322" y="175"/>
                      <a:pt x="311" y="175"/>
                    </a:cubicBezTo>
                    <a:cubicBezTo>
                      <a:pt x="284" y="175"/>
                      <a:pt x="285" y="136"/>
                      <a:pt x="285" y="118"/>
                    </a:cubicBezTo>
                    <a:cubicBezTo>
                      <a:pt x="285" y="91"/>
                      <a:pt x="284" y="60"/>
                      <a:pt x="264" y="60"/>
                    </a:cubicBezTo>
                    <a:lnTo>
                      <a:pt x="225" y="60"/>
                    </a:lnTo>
                    <a:cubicBezTo>
                      <a:pt x="218" y="60"/>
                      <a:pt x="206" y="59"/>
                      <a:pt x="201" y="65"/>
                    </a:cubicBezTo>
                    <a:cubicBezTo>
                      <a:pt x="191" y="77"/>
                      <a:pt x="193" y="108"/>
                      <a:pt x="197" y="102"/>
                    </a:cubicBezTo>
                    <a:cubicBezTo>
                      <a:pt x="197" y="102"/>
                      <a:pt x="212" y="98"/>
                      <a:pt x="222" y="102"/>
                    </a:cubicBezTo>
                    <a:cubicBezTo>
                      <a:pt x="235" y="105"/>
                      <a:pt x="225" y="144"/>
                      <a:pt x="225" y="153"/>
                    </a:cubicBezTo>
                    <a:cubicBezTo>
                      <a:pt x="225" y="164"/>
                      <a:pt x="215" y="175"/>
                      <a:pt x="202" y="175"/>
                    </a:cubicBezTo>
                    <a:cubicBezTo>
                      <a:pt x="190" y="175"/>
                      <a:pt x="179" y="165"/>
                      <a:pt x="178" y="154"/>
                    </a:cubicBezTo>
                    <a:cubicBezTo>
                      <a:pt x="178" y="126"/>
                      <a:pt x="156" y="102"/>
                      <a:pt x="130" y="93"/>
                    </a:cubicBezTo>
                    <a:cubicBezTo>
                      <a:pt x="130" y="93"/>
                      <a:pt x="29" y="62"/>
                      <a:pt x="8" y="30"/>
                    </a:cubicBezTo>
                    <a:cubicBezTo>
                      <a:pt x="8" y="30"/>
                      <a:pt x="0" y="115"/>
                      <a:pt x="104" y="153"/>
                    </a:cubicBezTo>
                    <a:cubicBezTo>
                      <a:pt x="104" y="153"/>
                      <a:pt x="30" y="159"/>
                      <a:pt x="3" y="141"/>
                    </a:cubicBezTo>
                    <a:cubicBezTo>
                      <a:pt x="4" y="141"/>
                      <a:pt x="17" y="214"/>
                      <a:pt x="115" y="217"/>
                    </a:cubicBezTo>
                    <a:cubicBezTo>
                      <a:pt x="115" y="217"/>
                      <a:pt x="51" y="239"/>
                      <a:pt x="27" y="236"/>
                    </a:cubicBezTo>
                    <a:cubicBezTo>
                      <a:pt x="27" y="236"/>
                      <a:pt x="73" y="289"/>
                      <a:pt x="142" y="273"/>
                    </a:cubicBezTo>
                    <a:cubicBezTo>
                      <a:pt x="142" y="273"/>
                      <a:pt x="105" y="308"/>
                      <a:pt x="61" y="300"/>
                    </a:cubicBezTo>
                    <a:cubicBezTo>
                      <a:pt x="61" y="300"/>
                      <a:pt x="110" y="344"/>
                      <a:pt x="176" y="308"/>
                    </a:cubicBezTo>
                    <a:cubicBezTo>
                      <a:pt x="176" y="308"/>
                      <a:pt x="162" y="341"/>
                      <a:pt x="130" y="351"/>
                    </a:cubicBezTo>
                    <a:cubicBezTo>
                      <a:pt x="130" y="351"/>
                      <a:pt x="170" y="377"/>
                      <a:pt x="216" y="340"/>
                    </a:cubicBezTo>
                    <a:cubicBezTo>
                      <a:pt x="221" y="333"/>
                      <a:pt x="240" y="341"/>
                      <a:pt x="221" y="355"/>
                    </a:cubicBezTo>
                    <a:cubicBezTo>
                      <a:pt x="197" y="374"/>
                      <a:pt x="162" y="378"/>
                      <a:pt x="147" y="409"/>
                    </a:cubicBezTo>
                    <a:lnTo>
                      <a:pt x="165" y="413"/>
                    </a:lnTo>
                    <a:cubicBezTo>
                      <a:pt x="144" y="434"/>
                      <a:pt x="117" y="463"/>
                      <a:pt x="114" y="463"/>
                    </a:cubicBezTo>
                    <a:cubicBezTo>
                      <a:pt x="114" y="463"/>
                      <a:pt x="108" y="454"/>
                      <a:pt x="87" y="465"/>
                    </a:cubicBezTo>
                    <a:cubicBezTo>
                      <a:pt x="77" y="470"/>
                      <a:pt x="71" y="483"/>
                      <a:pt x="79" y="488"/>
                    </a:cubicBezTo>
                    <a:cubicBezTo>
                      <a:pt x="79" y="488"/>
                      <a:pt x="76" y="505"/>
                      <a:pt x="95" y="504"/>
                    </a:cubicBezTo>
                    <a:cubicBezTo>
                      <a:pt x="95" y="504"/>
                      <a:pt x="103" y="518"/>
                      <a:pt x="119" y="507"/>
                    </a:cubicBezTo>
                    <a:cubicBezTo>
                      <a:pt x="134" y="497"/>
                      <a:pt x="118" y="500"/>
                      <a:pt x="115" y="496"/>
                    </a:cubicBezTo>
                    <a:cubicBezTo>
                      <a:pt x="113" y="493"/>
                      <a:pt x="116" y="494"/>
                      <a:pt x="116" y="494"/>
                    </a:cubicBezTo>
                    <a:cubicBezTo>
                      <a:pt x="124" y="493"/>
                      <a:pt x="134" y="484"/>
                      <a:pt x="127" y="477"/>
                    </a:cubicBezTo>
                    <a:cubicBezTo>
                      <a:pt x="127" y="476"/>
                      <a:pt x="162" y="453"/>
                      <a:pt x="189" y="437"/>
                    </a:cubicBezTo>
                    <a:lnTo>
                      <a:pt x="192" y="454"/>
                    </a:lnTo>
                    <a:cubicBezTo>
                      <a:pt x="201" y="442"/>
                      <a:pt x="214" y="434"/>
                      <a:pt x="229" y="429"/>
                    </a:cubicBezTo>
                    <a:cubicBezTo>
                      <a:pt x="213" y="451"/>
                      <a:pt x="203" y="477"/>
                      <a:pt x="209" y="512"/>
                    </a:cubicBezTo>
                    <a:cubicBezTo>
                      <a:pt x="209" y="512"/>
                      <a:pt x="213" y="499"/>
                      <a:pt x="235" y="497"/>
                    </a:cubicBezTo>
                    <a:cubicBezTo>
                      <a:pt x="235" y="497"/>
                      <a:pt x="205" y="533"/>
                      <a:pt x="253" y="604"/>
                    </a:cubicBezTo>
                    <a:cubicBezTo>
                      <a:pt x="302" y="533"/>
                      <a:pt x="274" y="497"/>
                      <a:pt x="274" y="497"/>
                    </a:cubicBezTo>
                    <a:cubicBezTo>
                      <a:pt x="295" y="499"/>
                      <a:pt x="301" y="512"/>
                      <a:pt x="301" y="512"/>
                    </a:cubicBezTo>
                    <a:cubicBezTo>
                      <a:pt x="306" y="476"/>
                      <a:pt x="296" y="451"/>
                      <a:pt x="279" y="428"/>
                    </a:cubicBezTo>
                    <a:cubicBezTo>
                      <a:pt x="295" y="433"/>
                      <a:pt x="307" y="441"/>
                      <a:pt x="317" y="454"/>
                    </a:cubicBezTo>
                    <a:lnTo>
                      <a:pt x="320" y="437"/>
                    </a:lnTo>
                    <a:cubicBezTo>
                      <a:pt x="346" y="453"/>
                      <a:pt x="382" y="476"/>
                      <a:pt x="382" y="477"/>
                    </a:cubicBezTo>
                    <a:cubicBezTo>
                      <a:pt x="375" y="484"/>
                      <a:pt x="386" y="493"/>
                      <a:pt x="392" y="494"/>
                    </a:cubicBezTo>
                    <a:cubicBezTo>
                      <a:pt x="392" y="494"/>
                      <a:pt x="395" y="493"/>
                      <a:pt x="394" y="496"/>
                    </a:cubicBezTo>
                    <a:cubicBezTo>
                      <a:pt x="391" y="500"/>
                      <a:pt x="375" y="497"/>
                      <a:pt x="390" y="507"/>
                    </a:cubicBezTo>
                    <a:cubicBezTo>
                      <a:pt x="405" y="518"/>
                      <a:pt x="414" y="504"/>
                      <a:pt x="414" y="504"/>
                    </a:cubicBezTo>
                    <a:cubicBezTo>
                      <a:pt x="433" y="505"/>
                      <a:pt x="430" y="488"/>
                      <a:pt x="430" y="488"/>
                    </a:cubicBezTo>
                    <a:cubicBezTo>
                      <a:pt x="438" y="483"/>
                      <a:pt x="432" y="470"/>
                      <a:pt x="420" y="465"/>
                    </a:cubicBezTo>
                    <a:cubicBezTo>
                      <a:pt x="400" y="454"/>
                      <a:pt x="394" y="463"/>
                      <a:pt x="394" y="463"/>
                    </a:cubicBezTo>
                    <a:cubicBezTo>
                      <a:pt x="391" y="463"/>
                      <a:pt x="364" y="434"/>
                      <a:pt x="344" y="413"/>
                    </a:cubicBezTo>
                    <a:lnTo>
                      <a:pt x="362" y="409"/>
                    </a:lnTo>
                    <a:cubicBezTo>
                      <a:pt x="349" y="380"/>
                      <a:pt x="314" y="373"/>
                      <a:pt x="291" y="355"/>
                    </a:cubicBezTo>
                    <a:moveTo>
                      <a:pt x="278" y="51"/>
                    </a:moveTo>
                    <a:lnTo>
                      <a:pt x="300" y="18"/>
                    </a:lnTo>
                    <a:lnTo>
                      <a:pt x="266" y="30"/>
                    </a:lnTo>
                    <a:lnTo>
                      <a:pt x="254" y="0"/>
                    </a:lnTo>
                    <a:lnTo>
                      <a:pt x="242" y="30"/>
                    </a:lnTo>
                    <a:lnTo>
                      <a:pt x="207" y="18"/>
                    </a:lnTo>
                    <a:lnTo>
                      <a:pt x="230" y="51"/>
                    </a:lnTo>
                    <a:lnTo>
                      <a:pt x="278" y="51"/>
                    </a:lnTo>
                    <a:close/>
                    <a:moveTo>
                      <a:pt x="229" y="82"/>
                    </a:moveTo>
                    <a:cubicBezTo>
                      <a:pt x="229" y="76"/>
                      <a:pt x="233" y="72"/>
                      <a:pt x="239" y="72"/>
                    </a:cubicBezTo>
                    <a:cubicBezTo>
                      <a:pt x="245" y="72"/>
                      <a:pt x="249" y="76"/>
                      <a:pt x="249" y="82"/>
                    </a:cubicBezTo>
                    <a:cubicBezTo>
                      <a:pt x="249" y="87"/>
                      <a:pt x="245" y="91"/>
                      <a:pt x="239" y="91"/>
                    </a:cubicBezTo>
                    <a:cubicBezTo>
                      <a:pt x="233" y="91"/>
                      <a:pt x="229" y="87"/>
                      <a:pt x="229" y="8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8" name="Google Shape;1368;g314efa1a15c_2_1150"/>
              <p:cNvSpPr/>
              <p:nvPr/>
            </p:nvSpPr>
            <p:spPr>
              <a:xfrm>
                <a:off x="12744451" y="5048253"/>
                <a:ext cx="14288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70" extrusionOk="0">
                    <a:moveTo>
                      <a:pt x="19" y="69"/>
                    </a:moveTo>
                    <a:cubicBezTo>
                      <a:pt x="29" y="70"/>
                      <a:pt x="40" y="60"/>
                      <a:pt x="41" y="40"/>
                    </a:cubicBezTo>
                    <a:cubicBezTo>
                      <a:pt x="42" y="19"/>
                      <a:pt x="34" y="2"/>
                      <a:pt x="25" y="1"/>
                    </a:cubicBezTo>
                    <a:cubicBezTo>
                      <a:pt x="14" y="0"/>
                      <a:pt x="2" y="16"/>
                      <a:pt x="1" y="37"/>
                    </a:cubicBezTo>
                    <a:cubicBezTo>
                      <a:pt x="0" y="56"/>
                      <a:pt x="9" y="68"/>
                      <a:pt x="19" y="6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9" name="Google Shape;1369;g314efa1a15c_2_1150"/>
              <p:cNvSpPr/>
              <p:nvPr/>
            </p:nvSpPr>
            <p:spPr>
              <a:xfrm>
                <a:off x="12746039" y="5156203"/>
                <a:ext cx="158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69" extrusionOk="0">
                    <a:moveTo>
                      <a:pt x="41" y="36"/>
                    </a:moveTo>
                    <a:cubicBezTo>
                      <a:pt x="40" y="15"/>
                      <a:pt x="28" y="0"/>
                      <a:pt x="17" y="1"/>
                    </a:cubicBezTo>
                    <a:cubicBezTo>
                      <a:pt x="7" y="2"/>
                      <a:pt x="0" y="18"/>
                      <a:pt x="1" y="39"/>
                    </a:cubicBezTo>
                    <a:cubicBezTo>
                      <a:pt x="2" y="59"/>
                      <a:pt x="13" y="69"/>
                      <a:pt x="22" y="68"/>
                    </a:cubicBezTo>
                    <a:cubicBezTo>
                      <a:pt x="33" y="67"/>
                      <a:pt x="42" y="56"/>
                      <a:pt x="41" y="3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0" name="Google Shape;1370;g314efa1a15c_2_1150"/>
              <p:cNvSpPr/>
              <p:nvPr/>
            </p:nvSpPr>
            <p:spPr>
              <a:xfrm>
                <a:off x="12844464" y="5305428"/>
                <a:ext cx="25400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73" h="46" extrusionOk="0">
                    <a:moveTo>
                      <a:pt x="44" y="3"/>
                    </a:moveTo>
                    <a:cubicBezTo>
                      <a:pt x="22" y="0"/>
                      <a:pt x="4" y="5"/>
                      <a:pt x="2" y="14"/>
                    </a:cubicBezTo>
                    <a:cubicBezTo>
                      <a:pt x="0" y="24"/>
                      <a:pt x="14" y="37"/>
                      <a:pt x="34" y="41"/>
                    </a:cubicBezTo>
                    <a:cubicBezTo>
                      <a:pt x="55" y="46"/>
                      <a:pt x="69" y="38"/>
                      <a:pt x="71" y="28"/>
                    </a:cubicBezTo>
                    <a:cubicBezTo>
                      <a:pt x="73" y="19"/>
                      <a:pt x="64" y="7"/>
                      <a:pt x="44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1371;g314efa1a15c_2_1150"/>
              <p:cNvSpPr/>
              <p:nvPr/>
            </p:nvSpPr>
            <p:spPr>
              <a:xfrm>
                <a:off x="12750801" y="5262566"/>
                <a:ext cx="20638" cy="23813"/>
              </a:xfrm>
              <a:custGeom>
                <a:avLst/>
                <a:gdLst/>
                <a:ahLst/>
                <a:cxnLst/>
                <a:rect l="l" t="t" r="r" b="b"/>
                <a:pathLst>
                  <a:path w="57" h="67" extrusionOk="0">
                    <a:moveTo>
                      <a:pt x="46" y="25"/>
                    </a:moveTo>
                    <a:cubicBezTo>
                      <a:pt x="35" y="8"/>
                      <a:pt x="17" y="0"/>
                      <a:pt x="9" y="5"/>
                    </a:cubicBezTo>
                    <a:cubicBezTo>
                      <a:pt x="0" y="11"/>
                      <a:pt x="0" y="29"/>
                      <a:pt x="12" y="46"/>
                    </a:cubicBezTo>
                    <a:cubicBezTo>
                      <a:pt x="24" y="63"/>
                      <a:pt x="38" y="67"/>
                      <a:pt x="46" y="61"/>
                    </a:cubicBezTo>
                    <a:cubicBezTo>
                      <a:pt x="55" y="56"/>
                      <a:pt x="57" y="42"/>
                      <a:pt x="46" y="2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g314efa1a15c_2_1150"/>
              <p:cNvSpPr/>
              <p:nvPr/>
            </p:nvSpPr>
            <p:spPr>
              <a:xfrm>
                <a:off x="12980989" y="5262566"/>
                <a:ext cx="20638" cy="238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67" extrusionOk="0">
                    <a:moveTo>
                      <a:pt x="11" y="25"/>
                    </a:moveTo>
                    <a:cubicBezTo>
                      <a:pt x="0" y="42"/>
                      <a:pt x="2" y="56"/>
                      <a:pt x="11" y="61"/>
                    </a:cubicBezTo>
                    <a:cubicBezTo>
                      <a:pt x="20" y="67"/>
                      <a:pt x="34" y="63"/>
                      <a:pt x="46" y="46"/>
                    </a:cubicBezTo>
                    <a:cubicBezTo>
                      <a:pt x="58" y="29"/>
                      <a:pt x="58" y="11"/>
                      <a:pt x="49" y="5"/>
                    </a:cubicBezTo>
                    <a:cubicBezTo>
                      <a:pt x="41" y="0"/>
                      <a:pt x="23" y="9"/>
                      <a:pt x="11" y="2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g314efa1a15c_2_1150"/>
              <p:cNvSpPr/>
              <p:nvPr/>
            </p:nvSpPr>
            <p:spPr>
              <a:xfrm>
                <a:off x="12992101" y="5048253"/>
                <a:ext cx="1587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70" extrusionOk="0">
                    <a:moveTo>
                      <a:pt x="24" y="69"/>
                    </a:moveTo>
                    <a:cubicBezTo>
                      <a:pt x="33" y="68"/>
                      <a:pt x="43" y="56"/>
                      <a:pt x="42" y="37"/>
                    </a:cubicBezTo>
                    <a:cubicBezTo>
                      <a:pt x="41" y="16"/>
                      <a:pt x="29" y="0"/>
                      <a:pt x="18" y="1"/>
                    </a:cubicBezTo>
                    <a:cubicBezTo>
                      <a:pt x="8" y="2"/>
                      <a:pt x="0" y="19"/>
                      <a:pt x="1" y="40"/>
                    </a:cubicBezTo>
                    <a:cubicBezTo>
                      <a:pt x="2" y="60"/>
                      <a:pt x="13" y="70"/>
                      <a:pt x="24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g314efa1a15c_2_1150"/>
              <p:cNvSpPr/>
              <p:nvPr/>
            </p:nvSpPr>
            <p:spPr>
              <a:xfrm>
                <a:off x="12725401" y="4999041"/>
                <a:ext cx="300037" cy="350838"/>
              </a:xfrm>
              <a:custGeom>
                <a:avLst/>
                <a:gdLst/>
                <a:ahLst/>
                <a:cxnLst/>
                <a:rect l="l" t="t" r="r" b="b"/>
                <a:pathLst>
                  <a:path w="847" h="989" extrusionOk="0">
                    <a:moveTo>
                      <a:pt x="819" y="574"/>
                    </a:moveTo>
                    <a:cubicBezTo>
                      <a:pt x="811" y="581"/>
                      <a:pt x="799" y="585"/>
                      <a:pt x="788" y="585"/>
                    </a:cubicBezTo>
                    <a:cubicBezTo>
                      <a:pt x="793" y="609"/>
                      <a:pt x="790" y="635"/>
                      <a:pt x="783" y="647"/>
                    </a:cubicBezTo>
                    <a:lnTo>
                      <a:pt x="766" y="634"/>
                    </a:lnTo>
                    <a:cubicBezTo>
                      <a:pt x="792" y="582"/>
                      <a:pt x="756" y="564"/>
                      <a:pt x="758" y="532"/>
                    </a:cubicBezTo>
                    <a:cubicBezTo>
                      <a:pt x="721" y="539"/>
                      <a:pt x="725" y="515"/>
                      <a:pt x="725" y="515"/>
                    </a:cubicBezTo>
                    <a:cubicBezTo>
                      <a:pt x="733" y="517"/>
                      <a:pt x="749" y="524"/>
                      <a:pt x="764" y="517"/>
                    </a:cubicBezTo>
                    <a:cubicBezTo>
                      <a:pt x="740" y="515"/>
                      <a:pt x="722" y="498"/>
                      <a:pt x="723" y="479"/>
                    </a:cubicBezTo>
                    <a:cubicBezTo>
                      <a:pt x="725" y="459"/>
                      <a:pt x="748" y="445"/>
                      <a:pt x="774" y="446"/>
                    </a:cubicBezTo>
                    <a:cubicBezTo>
                      <a:pt x="799" y="448"/>
                      <a:pt x="819" y="466"/>
                      <a:pt x="818" y="485"/>
                    </a:cubicBezTo>
                    <a:cubicBezTo>
                      <a:pt x="816" y="504"/>
                      <a:pt x="795" y="518"/>
                      <a:pt x="770" y="518"/>
                    </a:cubicBezTo>
                    <a:cubicBezTo>
                      <a:pt x="782" y="527"/>
                      <a:pt x="810" y="523"/>
                      <a:pt x="810" y="523"/>
                    </a:cubicBezTo>
                    <a:cubicBezTo>
                      <a:pt x="807" y="543"/>
                      <a:pt x="783" y="537"/>
                      <a:pt x="772" y="533"/>
                    </a:cubicBezTo>
                    <a:cubicBezTo>
                      <a:pt x="771" y="540"/>
                      <a:pt x="772" y="547"/>
                      <a:pt x="781" y="565"/>
                    </a:cubicBezTo>
                    <a:cubicBezTo>
                      <a:pt x="783" y="569"/>
                      <a:pt x="784" y="572"/>
                      <a:pt x="785" y="575"/>
                    </a:cubicBezTo>
                    <a:cubicBezTo>
                      <a:pt x="787" y="569"/>
                      <a:pt x="791" y="562"/>
                      <a:pt x="796" y="557"/>
                    </a:cubicBezTo>
                    <a:cubicBezTo>
                      <a:pt x="805" y="549"/>
                      <a:pt x="817" y="545"/>
                      <a:pt x="830" y="546"/>
                    </a:cubicBezTo>
                    <a:cubicBezTo>
                      <a:pt x="831" y="555"/>
                      <a:pt x="827" y="565"/>
                      <a:pt x="819" y="574"/>
                    </a:cubicBezTo>
                    <a:moveTo>
                      <a:pt x="802" y="745"/>
                    </a:moveTo>
                    <a:cubicBezTo>
                      <a:pt x="797" y="736"/>
                      <a:pt x="784" y="740"/>
                      <a:pt x="781" y="745"/>
                    </a:cubicBezTo>
                    <a:cubicBezTo>
                      <a:pt x="780" y="747"/>
                      <a:pt x="768" y="740"/>
                      <a:pt x="769" y="738"/>
                    </a:cubicBezTo>
                    <a:cubicBezTo>
                      <a:pt x="772" y="733"/>
                      <a:pt x="771" y="720"/>
                      <a:pt x="760" y="718"/>
                    </a:cubicBezTo>
                    <a:lnTo>
                      <a:pt x="761" y="715"/>
                    </a:lnTo>
                    <a:cubicBezTo>
                      <a:pt x="761" y="715"/>
                      <a:pt x="775" y="715"/>
                      <a:pt x="779" y="724"/>
                    </a:cubicBezTo>
                    <a:cubicBezTo>
                      <a:pt x="779" y="724"/>
                      <a:pt x="791" y="712"/>
                      <a:pt x="794" y="714"/>
                    </a:cubicBezTo>
                    <a:cubicBezTo>
                      <a:pt x="796" y="716"/>
                      <a:pt x="789" y="732"/>
                      <a:pt x="789" y="732"/>
                    </a:cubicBezTo>
                    <a:cubicBezTo>
                      <a:pt x="800" y="730"/>
                      <a:pt x="806" y="743"/>
                      <a:pt x="806" y="743"/>
                    </a:cubicBezTo>
                    <a:lnTo>
                      <a:pt x="802" y="745"/>
                    </a:lnTo>
                    <a:close/>
                    <a:moveTo>
                      <a:pt x="792" y="801"/>
                    </a:moveTo>
                    <a:cubicBezTo>
                      <a:pt x="780" y="817"/>
                      <a:pt x="756" y="821"/>
                      <a:pt x="735" y="809"/>
                    </a:cubicBezTo>
                    <a:cubicBezTo>
                      <a:pt x="743" y="822"/>
                      <a:pt x="760" y="827"/>
                      <a:pt x="768" y="829"/>
                    </a:cubicBezTo>
                    <a:cubicBezTo>
                      <a:pt x="768" y="829"/>
                      <a:pt x="756" y="851"/>
                      <a:pt x="731" y="824"/>
                    </a:cubicBezTo>
                    <a:cubicBezTo>
                      <a:pt x="720" y="840"/>
                      <a:pt x="701" y="845"/>
                      <a:pt x="686" y="857"/>
                    </a:cubicBezTo>
                    <a:cubicBezTo>
                      <a:pt x="690" y="855"/>
                      <a:pt x="695" y="855"/>
                      <a:pt x="700" y="855"/>
                    </a:cubicBezTo>
                    <a:cubicBezTo>
                      <a:pt x="713" y="855"/>
                      <a:pt x="724" y="862"/>
                      <a:pt x="732" y="870"/>
                    </a:cubicBezTo>
                    <a:cubicBezTo>
                      <a:pt x="725" y="877"/>
                      <a:pt x="714" y="882"/>
                      <a:pt x="701" y="881"/>
                    </a:cubicBezTo>
                    <a:cubicBezTo>
                      <a:pt x="690" y="880"/>
                      <a:pt x="680" y="877"/>
                      <a:pt x="673" y="870"/>
                    </a:cubicBezTo>
                    <a:cubicBezTo>
                      <a:pt x="667" y="878"/>
                      <a:pt x="663" y="887"/>
                      <a:pt x="660" y="900"/>
                    </a:cubicBezTo>
                    <a:lnTo>
                      <a:pt x="637" y="901"/>
                    </a:lnTo>
                    <a:cubicBezTo>
                      <a:pt x="642" y="882"/>
                      <a:pt x="663" y="850"/>
                      <a:pt x="691" y="837"/>
                    </a:cubicBezTo>
                    <a:cubicBezTo>
                      <a:pt x="710" y="827"/>
                      <a:pt x="716" y="823"/>
                      <a:pt x="719" y="816"/>
                    </a:cubicBezTo>
                    <a:cubicBezTo>
                      <a:pt x="707" y="813"/>
                      <a:pt x="685" y="804"/>
                      <a:pt x="695" y="787"/>
                    </a:cubicBezTo>
                    <a:cubicBezTo>
                      <a:pt x="695" y="787"/>
                      <a:pt x="714" y="806"/>
                      <a:pt x="729" y="805"/>
                    </a:cubicBezTo>
                    <a:cubicBezTo>
                      <a:pt x="709" y="791"/>
                      <a:pt x="702" y="767"/>
                      <a:pt x="713" y="752"/>
                    </a:cubicBezTo>
                    <a:cubicBezTo>
                      <a:pt x="724" y="735"/>
                      <a:pt x="751" y="733"/>
                      <a:pt x="772" y="746"/>
                    </a:cubicBezTo>
                    <a:cubicBezTo>
                      <a:pt x="794" y="760"/>
                      <a:pt x="802" y="785"/>
                      <a:pt x="792" y="801"/>
                    </a:cubicBezTo>
                    <a:moveTo>
                      <a:pt x="423" y="833"/>
                    </a:moveTo>
                    <a:cubicBezTo>
                      <a:pt x="369" y="799"/>
                      <a:pt x="318" y="792"/>
                      <a:pt x="255" y="792"/>
                    </a:cubicBezTo>
                    <a:cubicBezTo>
                      <a:pt x="191" y="792"/>
                      <a:pt x="145" y="742"/>
                      <a:pt x="145" y="682"/>
                    </a:cubicBezTo>
                    <a:lnTo>
                      <a:pt x="144" y="171"/>
                    </a:lnTo>
                    <a:cubicBezTo>
                      <a:pt x="212" y="208"/>
                      <a:pt x="361" y="183"/>
                      <a:pt x="426" y="149"/>
                    </a:cubicBezTo>
                    <a:cubicBezTo>
                      <a:pt x="492" y="184"/>
                      <a:pt x="640" y="207"/>
                      <a:pt x="709" y="171"/>
                    </a:cubicBezTo>
                    <a:lnTo>
                      <a:pt x="708" y="682"/>
                    </a:lnTo>
                    <a:cubicBezTo>
                      <a:pt x="708" y="742"/>
                      <a:pt x="654" y="792"/>
                      <a:pt x="590" y="792"/>
                    </a:cubicBezTo>
                    <a:cubicBezTo>
                      <a:pt x="528" y="792"/>
                      <a:pt x="477" y="799"/>
                      <a:pt x="423" y="833"/>
                    </a:cubicBezTo>
                    <a:moveTo>
                      <a:pt x="529" y="914"/>
                    </a:moveTo>
                    <a:cubicBezTo>
                      <a:pt x="517" y="906"/>
                      <a:pt x="507" y="903"/>
                      <a:pt x="497" y="901"/>
                    </a:cubicBezTo>
                    <a:cubicBezTo>
                      <a:pt x="497" y="911"/>
                      <a:pt x="493" y="921"/>
                      <a:pt x="485" y="928"/>
                    </a:cubicBezTo>
                    <a:cubicBezTo>
                      <a:pt x="477" y="938"/>
                      <a:pt x="466" y="942"/>
                      <a:pt x="455" y="942"/>
                    </a:cubicBezTo>
                    <a:cubicBezTo>
                      <a:pt x="455" y="930"/>
                      <a:pt x="460" y="918"/>
                      <a:pt x="467" y="908"/>
                    </a:cubicBezTo>
                    <a:cubicBezTo>
                      <a:pt x="470" y="905"/>
                      <a:pt x="474" y="903"/>
                      <a:pt x="478" y="901"/>
                    </a:cubicBezTo>
                    <a:cubicBezTo>
                      <a:pt x="459" y="903"/>
                      <a:pt x="442" y="912"/>
                      <a:pt x="423" y="908"/>
                    </a:cubicBezTo>
                    <a:cubicBezTo>
                      <a:pt x="425" y="944"/>
                      <a:pt x="400" y="936"/>
                      <a:pt x="400" y="936"/>
                    </a:cubicBezTo>
                    <a:cubicBezTo>
                      <a:pt x="403" y="929"/>
                      <a:pt x="412" y="915"/>
                      <a:pt x="408" y="899"/>
                    </a:cubicBezTo>
                    <a:cubicBezTo>
                      <a:pt x="403" y="922"/>
                      <a:pt x="383" y="937"/>
                      <a:pt x="364" y="933"/>
                    </a:cubicBezTo>
                    <a:cubicBezTo>
                      <a:pt x="343" y="928"/>
                      <a:pt x="331" y="905"/>
                      <a:pt x="336" y="881"/>
                    </a:cubicBezTo>
                    <a:cubicBezTo>
                      <a:pt x="341" y="856"/>
                      <a:pt x="361" y="840"/>
                      <a:pt x="382" y="844"/>
                    </a:cubicBezTo>
                    <a:cubicBezTo>
                      <a:pt x="401" y="849"/>
                      <a:pt x="413" y="870"/>
                      <a:pt x="410" y="893"/>
                    </a:cubicBezTo>
                    <a:cubicBezTo>
                      <a:pt x="421" y="883"/>
                      <a:pt x="420" y="858"/>
                      <a:pt x="420" y="858"/>
                    </a:cubicBezTo>
                    <a:cubicBezTo>
                      <a:pt x="440" y="863"/>
                      <a:pt x="431" y="884"/>
                      <a:pt x="425" y="894"/>
                    </a:cubicBezTo>
                    <a:cubicBezTo>
                      <a:pt x="432" y="896"/>
                      <a:pt x="440" y="896"/>
                      <a:pt x="460" y="891"/>
                    </a:cubicBezTo>
                    <a:cubicBezTo>
                      <a:pt x="490" y="881"/>
                      <a:pt x="529" y="889"/>
                      <a:pt x="546" y="899"/>
                    </a:cubicBezTo>
                    <a:lnTo>
                      <a:pt x="529" y="914"/>
                    </a:lnTo>
                    <a:close/>
                    <a:moveTo>
                      <a:pt x="329" y="886"/>
                    </a:moveTo>
                    <a:cubicBezTo>
                      <a:pt x="323" y="884"/>
                      <a:pt x="311" y="891"/>
                      <a:pt x="313" y="901"/>
                    </a:cubicBezTo>
                    <a:lnTo>
                      <a:pt x="310" y="901"/>
                    </a:lnTo>
                    <a:cubicBezTo>
                      <a:pt x="310" y="901"/>
                      <a:pt x="304" y="889"/>
                      <a:pt x="313" y="882"/>
                    </a:cubicBezTo>
                    <a:cubicBezTo>
                      <a:pt x="313" y="882"/>
                      <a:pt x="296" y="875"/>
                      <a:pt x="297" y="872"/>
                    </a:cubicBezTo>
                    <a:cubicBezTo>
                      <a:pt x="298" y="870"/>
                      <a:pt x="315" y="870"/>
                      <a:pt x="315" y="870"/>
                    </a:cubicBezTo>
                    <a:cubicBezTo>
                      <a:pt x="310" y="861"/>
                      <a:pt x="320" y="851"/>
                      <a:pt x="320" y="851"/>
                    </a:cubicBezTo>
                    <a:lnTo>
                      <a:pt x="324" y="853"/>
                    </a:lnTo>
                    <a:cubicBezTo>
                      <a:pt x="317" y="862"/>
                      <a:pt x="326" y="872"/>
                      <a:pt x="331" y="873"/>
                    </a:cubicBezTo>
                    <a:cubicBezTo>
                      <a:pt x="334" y="874"/>
                      <a:pt x="331" y="887"/>
                      <a:pt x="329" y="886"/>
                    </a:cubicBezTo>
                    <a:moveTo>
                      <a:pt x="193" y="900"/>
                    </a:moveTo>
                    <a:cubicBezTo>
                      <a:pt x="190" y="887"/>
                      <a:pt x="186" y="877"/>
                      <a:pt x="180" y="870"/>
                    </a:cubicBezTo>
                    <a:cubicBezTo>
                      <a:pt x="172" y="877"/>
                      <a:pt x="162" y="880"/>
                      <a:pt x="152" y="881"/>
                    </a:cubicBezTo>
                    <a:cubicBezTo>
                      <a:pt x="139" y="882"/>
                      <a:pt x="127" y="877"/>
                      <a:pt x="121" y="870"/>
                    </a:cubicBezTo>
                    <a:cubicBezTo>
                      <a:pt x="128" y="862"/>
                      <a:pt x="140" y="855"/>
                      <a:pt x="153" y="855"/>
                    </a:cubicBezTo>
                    <a:cubicBezTo>
                      <a:pt x="158" y="855"/>
                      <a:pt x="163" y="855"/>
                      <a:pt x="167" y="856"/>
                    </a:cubicBezTo>
                    <a:cubicBezTo>
                      <a:pt x="152" y="845"/>
                      <a:pt x="133" y="840"/>
                      <a:pt x="122" y="824"/>
                    </a:cubicBezTo>
                    <a:cubicBezTo>
                      <a:pt x="97" y="851"/>
                      <a:pt x="85" y="829"/>
                      <a:pt x="85" y="829"/>
                    </a:cubicBezTo>
                    <a:cubicBezTo>
                      <a:pt x="93" y="827"/>
                      <a:pt x="111" y="822"/>
                      <a:pt x="119" y="808"/>
                    </a:cubicBezTo>
                    <a:cubicBezTo>
                      <a:pt x="98" y="821"/>
                      <a:pt x="73" y="818"/>
                      <a:pt x="61" y="801"/>
                    </a:cubicBezTo>
                    <a:cubicBezTo>
                      <a:pt x="50" y="785"/>
                      <a:pt x="59" y="760"/>
                      <a:pt x="81" y="746"/>
                    </a:cubicBezTo>
                    <a:cubicBezTo>
                      <a:pt x="102" y="733"/>
                      <a:pt x="129" y="735"/>
                      <a:pt x="140" y="751"/>
                    </a:cubicBezTo>
                    <a:cubicBezTo>
                      <a:pt x="151" y="767"/>
                      <a:pt x="144" y="791"/>
                      <a:pt x="123" y="805"/>
                    </a:cubicBezTo>
                    <a:cubicBezTo>
                      <a:pt x="138" y="806"/>
                      <a:pt x="158" y="787"/>
                      <a:pt x="158" y="787"/>
                    </a:cubicBezTo>
                    <a:cubicBezTo>
                      <a:pt x="168" y="804"/>
                      <a:pt x="145" y="813"/>
                      <a:pt x="134" y="816"/>
                    </a:cubicBezTo>
                    <a:cubicBezTo>
                      <a:pt x="137" y="823"/>
                      <a:pt x="143" y="827"/>
                      <a:pt x="162" y="837"/>
                    </a:cubicBezTo>
                    <a:cubicBezTo>
                      <a:pt x="189" y="850"/>
                      <a:pt x="211" y="882"/>
                      <a:pt x="215" y="901"/>
                    </a:cubicBezTo>
                    <a:lnTo>
                      <a:pt x="193" y="900"/>
                    </a:lnTo>
                    <a:close/>
                    <a:moveTo>
                      <a:pt x="49" y="745"/>
                    </a:moveTo>
                    <a:lnTo>
                      <a:pt x="47" y="743"/>
                    </a:lnTo>
                    <a:cubicBezTo>
                      <a:pt x="47" y="743"/>
                      <a:pt x="53" y="730"/>
                      <a:pt x="64" y="732"/>
                    </a:cubicBezTo>
                    <a:cubicBezTo>
                      <a:pt x="64" y="732"/>
                      <a:pt x="56" y="716"/>
                      <a:pt x="59" y="714"/>
                    </a:cubicBezTo>
                    <a:cubicBezTo>
                      <a:pt x="62" y="712"/>
                      <a:pt x="74" y="724"/>
                      <a:pt x="74" y="724"/>
                    </a:cubicBezTo>
                    <a:cubicBezTo>
                      <a:pt x="77" y="715"/>
                      <a:pt x="91" y="715"/>
                      <a:pt x="91" y="715"/>
                    </a:cubicBezTo>
                    <a:lnTo>
                      <a:pt x="93" y="718"/>
                    </a:lnTo>
                    <a:cubicBezTo>
                      <a:pt x="82" y="720"/>
                      <a:pt x="80" y="733"/>
                      <a:pt x="83" y="738"/>
                    </a:cubicBezTo>
                    <a:cubicBezTo>
                      <a:pt x="85" y="740"/>
                      <a:pt x="73" y="747"/>
                      <a:pt x="72" y="745"/>
                    </a:cubicBezTo>
                    <a:cubicBezTo>
                      <a:pt x="69" y="740"/>
                      <a:pt x="56" y="736"/>
                      <a:pt x="49" y="745"/>
                    </a:cubicBezTo>
                    <a:close/>
                    <a:moveTo>
                      <a:pt x="24" y="546"/>
                    </a:moveTo>
                    <a:cubicBezTo>
                      <a:pt x="36" y="545"/>
                      <a:pt x="48" y="549"/>
                      <a:pt x="56" y="557"/>
                    </a:cubicBezTo>
                    <a:cubicBezTo>
                      <a:pt x="63" y="562"/>
                      <a:pt x="66" y="569"/>
                      <a:pt x="67" y="575"/>
                    </a:cubicBezTo>
                    <a:cubicBezTo>
                      <a:pt x="69" y="572"/>
                      <a:pt x="70" y="569"/>
                      <a:pt x="71" y="565"/>
                    </a:cubicBezTo>
                    <a:cubicBezTo>
                      <a:pt x="80" y="547"/>
                      <a:pt x="82" y="540"/>
                      <a:pt x="81" y="533"/>
                    </a:cubicBezTo>
                    <a:cubicBezTo>
                      <a:pt x="69" y="537"/>
                      <a:pt x="46" y="543"/>
                      <a:pt x="42" y="523"/>
                    </a:cubicBezTo>
                    <a:cubicBezTo>
                      <a:pt x="42" y="523"/>
                      <a:pt x="71" y="527"/>
                      <a:pt x="82" y="518"/>
                    </a:cubicBezTo>
                    <a:cubicBezTo>
                      <a:pt x="58" y="518"/>
                      <a:pt x="37" y="504"/>
                      <a:pt x="35" y="485"/>
                    </a:cubicBezTo>
                    <a:cubicBezTo>
                      <a:pt x="34" y="465"/>
                      <a:pt x="53" y="448"/>
                      <a:pt x="79" y="446"/>
                    </a:cubicBezTo>
                    <a:cubicBezTo>
                      <a:pt x="105" y="445"/>
                      <a:pt x="127" y="459"/>
                      <a:pt x="130" y="479"/>
                    </a:cubicBezTo>
                    <a:cubicBezTo>
                      <a:pt x="131" y="498"/>
                      <a:pt x="113" y="515"/>
                      <a:pt x="88" y="517"/>
                    </a:cubicBezTo>
                    <a:cubicBezTo>
                      <a:pt x="103" y="524"/>
                      <a:pt x="120" y="517"/>
                      <a:pt x="129" y="515"/>
                    </a:cubicBezTo>
                    <a:cubicBezTo>
                      <a:pt x="129" y="515"/>
                      <a:pt x="131" y="539"/>
                      <a:pt x="95" y="532"/>
                    </a:cubicBezTo>
                    <a:cubicBezTo>
                      <a:pt x="98" y="564"/>
                      <a:pt x="62" y="582"/>
                      <a:pt x="87" y="634"/>
                    </a:cubicBezTo>
                    <a:lnTo>
                      <a:pt x="69" y="647"/>
                    </a:lnTo>
                    <a:cubicBezTo>
                      <a:pt x="63" y="635"/>
                      <a:pt x="60" y="609"/>
                      <a:pt x="65" y="585"/>
                    </a:cubicBezTo>
                    <a:cubicBezTo>
                      <a:pt x="54" y="586"/>
                      <a:pt x="42" y="581"/>
                      <a:pt x="34" y="574"/>
                    </a:cubicBezTo>
                    <a:cubicBezTo>
                      <a:pt x="25" y="565"/>
                      <a:pt x="22" y="555"/>
                      <a:pt x="24" y="546"/>
                    </a:cubicBezTo>
                    <a:moveTo>
                      <a:pt x="104" y="425"/>
                    </a:moveTo>
                    <a:lnTo>
                      <a:pt x="103" y="428"/>
                    </a:lnTo>
                    <a:cubicBezTo>
                      <a:pt x="93" y="424"/>
                      <a:pt x="84" y="434"/>
                      <a:pt x="85" y="439"/>
                    </a:cubicBezTo>
                    <a:cubicBezTo>
                      <a:pt x="85" y="443"/>
                      <a:pt x="72" y="444"/>
                      <a:pt x="72" y="441"/>
                    </a:cubicBezTo>
                    <a:cubicBezTo>
                      <a:pt x="72" y="435"/>
                      <a:pt x="62" y="426"/>
                      <a:pt x="52" y="430"/>
                    </a:cubicBezTo>
                    <a:lnTo>
                      <a:pt x="51" y="427"/>
                    </a:lnTo>
                    <a:cubicBezTo>
                      <a:pt x="51" y="427"/>
                      <a:pt x="62" y="419"/>
                      <a:pt x="70" y="425"/>
                    </a:cubicBezTo>
                    <a:cubicBezTo>
                      <a:pt x="70" y="425"/>
                      <a:pt x="72" y="408"/>
                      <a:pt x="76" y="408"/>
                    </a:cubicBezTo>
                    <a:cubicBezTo>
                      <a:pt x="79" y="407"/>
                      <a:pt x="84" y="424"/>
                      <a:pt x="84" y="424"/>
                    </a:cubicBezTo>
                    <a:cubicBezTo>
                      <a:pt x="91" y="418"/>
                      <a:pt x="104" y="425"/>
                      <a:pt x="104" y="425"/>
                    </a:cubicBezTo>
                    <a:close/>
                    <a:moveTo>
                      <a:pt x="80" y="141"/>
                    </a:moveTo>
                    <a:cubicBezTo>
                      <a:pt x="106" y="142"/>
                      <a:pt x="125" y="160"/>
                      <a:pt x="124" y="180"/>
                    </a:cubicBezTo>
                    <a:cubicBezTo>
                      <a:pt x="122" y="198"/>
                      <a:pt x="102" y="212"/>
                      <a:pt x="78" y="213"/>
                    </a:cubicBezTo>
                    <a:cubicBezTo>
                      <a:pt x="90" y="221"/>
                      <a:pt x="116" y="217"/>
                      <a:pt x="116" y="217"/>
                    </a:cubicBezTo>
                    <a:cubicBezTo>
                      <a:pt x="113" y="237"/>
                      <a:pt x="90" y="232"/>
                      <a:pt x="78" y="227"/>
                    </a:cubicBezTo>
                    <a:cubicBezTo>
                      <a:pt x="77" y="234"/>
                      <a:pt x="79" y="241"/>
                      <a:pt x="87" y="260"/>
                    </a:cubicBezTo>
                    <a:cubicBezTo>
                      <a:pt x="100" y="287"/>
                      <a:pt x="98" y="325"/>
                      <a:pt x="89" y="342"/>
                    </a:cubicBezTo>
                    <a:lnTo>
                      <a:pt x="72" y="328"/>
                    </a:lnTo>
                    <a:cubicBezTo>
                      <a:pt x="78" y="316"/>
                      <a:pt x="80" y="306"/>
                      <a:pt x="81" y="297"/>
                    </a:cubicBezTo>
                    <a:cubicBezTo>
                      <a:pt x="71" y="298"/>
                      <a:pt x="60" y="295"/>
                      <a:pt x="51" y="289"/>
                    </a:cubicBezTo>
                    <a:cubicBezTo>
                      <a:pt x="40" y="283"/>
                      <a:pt x="34" y="272"/>
                      <a:pt x="33" y="263"/>
                    </a:cubicBezTo>
                    <a:cubicBezTo>
                      <a:pt x="45" y="261"/>
                      <a:pt x="58" y="263"/>
                      <a:pt x="69" y="269"/>
                    </a:cubicBezTo>
                    <a:cubicBezTo>
                      <a:pt x="73" y="272"/>
                      <a:pt x="76" y="275"/>
                      <a:pt x="79" y="278"/>
                    </a:cubicBezTo>
                    <a:cubicBezTo>
                      <a:pt x="74" y="259"/>
                      <a:pt x="62" y="245"/>
                      <a:pt x="64" y="226"/>
                    </a:cubicBezTo>
                    <a:cubicBezTo>
                      <a:pt x="27" y="234"/>
                      <a:pt x="30" y="210"/>
                      <a:pt x="30" y="210"/>
                    </a:cubicBezTo>
                    <a:cubicBezTo>
                      <a:pt x="39" y="212"/>
                      <a:pt x="54" y="218"/>
                      <a:pt x="69" y="213"/>
                    </a:cubicBezTo>
                    <a:cubicBezTo>
                      <a:pt x="45" y="209"/>
                      <a:pt x="28" y="192"/>
                      <a:pt x="29" y="174"/>
                    </a:cubicBezTo>
                    <a:cubicBezTo>
                      <a:pt x="31" y="154"/>
                      <a:pt x="54" y="139"/>
                      <a:pt x="80" y="141"/>
                    </a:cubicBezTo>
                    <a:close/>
                    <a:moveTo>
                      <a:pt x="74" y="118"/>
                    </a:moveTo>
                    <a:cubicBezTo>
                      <a:pt x="74" y="118"/>
                      <a:pt x="80" y="102"/>
                      <a:pt x="83" y="103"/>
                    </a:cubicBezTo>
                    <a:cubicBezTo>
                      <a:pt x="86" y="103"/>
                      <a:pt x="88" y="120"/>
                      <a:pt x="88" y="120"/>
                    </a:cubicBezTo>
                    <a:cubicBezTo>
                      <a:pt x="97" y="113"/>
                      <a:pt x="108" y="123"/>
                      <a:pt x="108" y="123"/>
                    </a:cubicBezTo>
                    <a:lnTo>
                      <a:pt x="107" y="125"/>
                    </a:lnTo>
                    <a:cubicBezTo>
                      <a:pt x="97" y="121"/>
                      <a:pt x="87" y="130"/>
                      <a:pt x="87" y="135"/>
                    </a:cubicBezTo>
                    <a:cubicBezTo>
                      <a:pt x="86" y="138"/>
                      <a:pt x="73" y="137"/>
                      <a:pt x="73" y="134"/>
                    </a:cubicBezTo>
                    <a:cubicBezTo>
                      <a:pt x="73" y="129"/>
                      <a:pt x="66" y="118"/>
                      <a:pt x="56" y="123"/>
                    </a:cubicBezTo>
                    <a:lnTo>
                      <a:pt x="55" y="120"/>
                    </a:lnTo>
                    <a:cubicBezTo>
                      <a:pt x="55" y="120"/>
                      <a:pt x="68" y="112"/>
                      <a:pt x="74" y="118"/>
                    </a:cubicBezTo>
                    <a:moveTo>
                      <a:pt x="172" y="124"/>
                    </a:moveTo>
                    <a:cubicBezTo>
                      <a:pt x="186" y="128"/>
                      <a:pt x="196" y="130"/>
                      <a:pt x="206" y="130"/>
                    </a:cubicBezTo>
                    <a:cubicBezTo>
                      <a:pt x="204" y="120"/>
                      <a:pt x="205" y="110"/>
                      <a:pt x="211" y="100"/>
                    </a:cubicBezTo>
                    <a:cubicBezTo>
                      <a:pt x="216" y="89"/>
                      <a:pt x="226" y="83"/>
                      <a:pt x="237" y="81"/>
                    </a:cubicBezTo>
                    <a:cubicBezTo>
                      <a:pt x="240" y="93"/>
                      <a:pt x="239" y="105"/>
                      <a:pt x="233" y="115"/>
                    </a:cubicBezTo>
                    <a:cubicBezTo>
                      <a:pt x="230" y="120"/>
                      <a:pt x="227" y="123"/>
                      <a:pt x="224" y="126"/>
                    </a:cubicBezTo>
                    <a:cubicBezTo>
                      <a:pt x="243" y="120"/>
                      <a:pt x="256" y="108"/>
                      <a:pt x="276" y="107"/>
                    </a:cubicBezTo>
                    <a:cubicBezTo>
                      <a:pt x="266" y="73"/>
                      <a:pt x="291" y="74"/>
                      <a:pt x="291" y="74"/>
                    </a:cubicBezTo>
                    <a:cubicBezTo>
                      <a:pt x="290" y="81"/>
                      <a:pt x="284" y="98"/>
                      <a:pt x="292" y="112"/>
                    </a:cubicBezTo>
                    <a:cubicBezTo>
                      <a:pt x="292" y="88"/>
                      <a:pt x="308" y="70"/>
                      <a:pt x="327" y="70"/>
                    </a:cubicBezTo>
                    <a:cubicBezTo>
                      <a:pt x="349" y="70"/>
                      <a:pt x="366" y="89"/>
                      <a:pt x="366" y="114"/>
                    </a:cubicBezTo>
                    <a:cubicBezTo>
                      <a:pt x="367" y="139"/>
                      <a:pt x="351" y="160"/>
                      <a:pt x="331" y="160"/>
                    </a:cubicBezTo>
                    <a:cubicBezTo>
                      <a:pt x="310" y="160"/>
                      <a:pt x="293" y="142"/>
                      <a:pt x="292" y="118"/>
                    </a:cubicBezTo>
                    <a:cubicBezTo>
                      <a:pt x="283" y="130"/>
                      <a:pt x="290" y="156"/>
                      <a:pt x="290" y="156"/>
                    </a:cubicBezTo>
                    <a:cubicBezTo>
                      <a:pt x="270" y="155"/>
                      <a:pt x="274" y="131"/>
                      <a:pt x="276" y="120"/>
                    </a:cubicBezTo>
                    <a:cubicBezTo>
                      <a:pt x="270" y="120"/>
                      <a:pt x="262" y="123"/>
                      <a:pt x="245" y="132"/>
                    </a:cubicBezTo>
                    <a:cubicBezTo>
                      <a:pt x="218" y="148"/>
                      <a:pt x="178" y="148"/>
                      <a:pt x="159" y="141"/>
                    </a:cubicBezTo>
                    <a:lnTo>
                      <a:pt x="172" y="124"/>
                    </a:lnTo>
                    <a:close/>
                    <a:moveTo>
                      <a:pt x="373" y="108"/>
                    </a:moveTo>
                    <a:cubicBezTo>
                      <a:pt x="378" y="108"/>
                      <a:pt x="389" y="100"/>
                      <a:pt x="384" y="90"/>
                    </a:cubicBezTo>
                    <a:lnTo>
                      <a:pt x="387" y="89"/>
                    </a:lnTo>
                    <a:cubicBezTo>
                      <a:pt x="387" y="89"/>
                      <a:pt x="395" y="101"/>
                      <a:pt x="389" y="108"/>
                    </a:cubicBezTo>
                    <a:cubicBezTo>
                      <a:pt x="389" y="108"/>
                      <a:pt x="407" y="111"/>
                      <a:pt x="407" y="114"/>
                    </a:cubicBezTo>
                    <a:cubicBezTo>
                      <a:pt x="407" y="117"/>
                      <a:pt x="390" y="121"/>
                      <a:pt x="390" y="121"/>
                    </a:cubicBezTo>
                    <a:cubicBezTo>
                      <a:pt x="397" y="128"/>
                      <a:pt x="389" y="139"/>
                      <a:pt x="389" y="139"/>
                    </a:cubicBezTo>
                    <a:lnTo>
                      <a:pt x="386" y="139"/>
                    </a:lnTo>
                    <a:cubicBezTo>
                      <a:pt x="389" y="129"/>
                      <a:pt x="379" y="121"/>
                      <a:pt x="373" y="121"/>
                    </a:cubicBezTo>
                    <a:cubicBezTo>
                      <a:pt x="370" y="121"/>
                      <a:pt x="370" y="108"/>
                      <a:pt x="373" y="108"/>
                    </a:cubicBezTo>
                    <a:close/>
                    <a:moveTo>
                      <a:pt x="464" y="89"/>
                    </a:moveTo>
                    <a:lnTo>
                      <a:pt x="468" y="90"/>
                    </a:lnTo>
                    <a:cubicBezTo>
                      <a:pt x="462" y="100"/>
                      <a:pt x="473" y="108"/>
                      <a:pt x="479" y="108"/>
                    </a:cubicBezTo>
                    <a:cubicBezTo>
                      <a:pt x="482" y="108"/>
                      <a:pt x="482" y="121"/>
                      <a:pt x="479" y="121"/>
                    </a:cubicBezTo>
                    <a:cubicBezTo>
                      <a:pt x="472" y="121"/>
                      <a:pt x="462" y="129"/>
                      <a:pt x="465" y="139"/>
                    </a:cubicBezTo>
                    <a:lnTo>
                      <a:pt x="462" y="139"/>
                    </a:lnTo>
                    <a:cubicBezTo>
                      <a:pt x="462" y="139"/>
                      <a:pt x="455" y="128"/>
                      <a:pt x="461" y="121"/>
                    </a:cubicBezTo>
                    <a:cubicBezTo>
                      <a:pt x="461" y="121"/>
                      <a:pt x="444" y="117"/>
                      <a:pt x="444" y="114"/>
                    </a:cubicBezTo>
                    <a:cubicBezTo>
                      <a:pt x="444" y="111"/>
                      <a:pt x="462" y="108"/>
                      <a:pt x="462" y="108"/>
                    </a:cubicBezTo>
                    <a:cubicBezTo>
                      <a:pt x="456" y="101"/>
                      <a:pt x="464" y="89"/>
                      <a:pt x="464" y="89"/>
                    </a:cubicBezTo>
                    <a:close/>
                    <a:moveTo>
                      <a:pt x="524" y="70"/>
                    </a:moveTo>
                    <a:cubicBezTo>
                      <a:pt x="543" y="70"/>
                      <a:pt x="559" y="88"/>
                      <a:pt x="559" y="112"/>
                    </a:cubicBezTo>
                    <a:cubicBezTo>
                      <a:pt x="567" y="98"/>
                      <a:pt x="561" y="81"/>
                      <a:pt x="560" y="74"/>
                    </a:cubicBezTo>
                    <a:cubicBezTo>
                      <a:pt x="560" y="74"/>
                      <a:pt x="585" y="73"/>
                      <a:pt x="576" y="107"/>
                    </a:cubicBezTo>
                    <a:cubicBezTo>
                      <a:pt x="595" y="108"/>
                      <a:pt x="608" y="120"/>
                      <a:pt x="627" y="126"/>
                    </a:cubicBezTo>
                    <a:cubicBezTo>
                      <a:pt x="624" y="123"/>
                      <a:pt x="621" y="120"/>
                      <a:pt x="619" y="115"/>
                    </a:cubicBezTo>
                    <a:cubicBezTo>
                      <a:pt x="612" y="105"/>
                      <a:pt x="611" y="93"/>
                      <a:pt x="614" y="81"/>
                    </a:cubicBezTo>
                    <a:cubicBezTo>
                      <a:pt x="625" y="83"/>
                      <a:pt x="635" y="89"/>
                      <a:pt x="640" y="100"/>
                    </a:cubicBezTo>
                    <a:cubicBezTo>
                      <a:pt x="646" y="110"/>
                      <a:pt x="647" y="120"/>
                      <a:pt x="645" y="130"/>
                    </a:cubicBezTo>
                    <a:cubicBezTo>
                      <a:pt x="655" y="130"/>
                      <a:pt x="666" y="128"/>
                      <a:pt x="679" y="124"/>
                    </a:cubicBezTo>
                    <a:lnTo>
                      <a:pt x="692" y="141"/>
                    </a:lnTo>
                    <a:cubicBezTo>
                      <a:pt x="674" y="148"/>
                      <a:pt x="634" y="148"/>
                      <a:pt x="607" y="132"/>
                    </a:cubicBezTo>
                    <a:cubicBezTo>
                      <a:pt x="589" y="123"/>
                      <a:pt x="582" y="120"/>
                      <a:pt x="575" y="120"/>
                    </a:cubicBezTo>
                    <a:cubicBezTo>
                      <a:pt x="578" y="131"/>
                      <a:pt x="581" y="155"/>
                      <a:pt x="561" y="156"/>
                    </a:cubicBezTo>
                    <a:cubicBezTo>
                      <a:pt x="561" y="156"/>
                      <a:pt x="568" y="130"/>
                      <a:pt x="559" y="118"/>
                    </a:cubicBezTo>
                    <a:cubicBezTo>
                      <a:pt x="558" y="142"/>
                      <a:pt x="541" y="160"/>
                      <a:pt x="521" y="160"/>
                    </a:cubicBezTo>
                    <a:cubicBezTo>
                      <a:pt x="500" y="160"/>
                      <a:pt x="484" y="139"/>
                      <a:pt x="485" y="114"/>
                    </a:cubicBezTo>
                    <a:cubicBezTo>
                      <a:pt x="485" y="89"/>
                      <a:pt x="502" y="70"/>
                      <a:pt x="524" y="70"/>
                    </a:cubicBezTo>
                    <a:moveTo>
                      <a:pt x="802" y="427"/>
                    </a:moveTo>
                    <a:lnTo>
                      <a:pt x="801" y="430"/>
                    </a:lnTo>
                    <a:cubicBezTo>
                      <a:pt x="791" y="426"/>
                      <a:pt x="781" y="435"/>
                      <a:pt x="781" y="441"/>
                    </a:cubicBezTo>
                    <a:cubicBezTo>
                      <a:pt x="781" y="444"/>
                      <a:pt x="767" y="443"/>
                      <a:pt x="767" y="440"/>
                    </a:cubicBezTo>
                    <a:cubicBezTo>
                      <a:pt x="768" y="434"/>
                      <a:pt x="760" y="424"/>
                      <a:pt x="750" y="428"/>
                    </a:cubicBezTo>
                    <a:lnTo>
                      <a:pt x="749" y="425"/>
                    </a:lnTo>
                    <a:cubicBezTo>
                      <a:pt x="749" y="425"/>
                      <a:pt x="762" y="418"/>
                      <a:pt x="768" y="424"/>
                    </a:cubicBezTo>
                    <a:cubicBezTo>
                      <a:pt x="768" y="424"/>
                      <a:pt x="774" y="407"/>
                      <a:pt x="777" y="408"/>
                    </a:cubicBezTo>
                    <a:cubicBezTo>
                      <a:pt x="780" y="408"/>
                      <a:pt x="782" y="425"/>
                      <a:pt x="782" y="425"/>
                    </a:cubicBezTo>
                    <a:cubicBezTo>
                      <a:pt x="791" y="419"/>
                      <a:pt x="802" y="427"/>
                      <a:pt x="802" y="427"/>
                    </a:cubicBezTo>
                    <a:close/>
                    <a:moveTo>
                      <a:pt x="773" y="141"/>
                    </a:moveTo>
                    <a:cubicBezTo>
                      <a:pt x="799" y="139"/>
                      <a:pt x="822" y="154"/>
                      <a:pt x="824" y="174"/>
                    </a:cubicBezTo>
                    <a:cubicBezTo>
                      <a:pt x="825" y="192"/>
                      <a:pt x="808" y="209"/>
                      <a:pt x="784" y="213"/>
                    </a:cubicBezTo>
                    <a:cubicBezTo>
                      <a:pt x="799" y="218"/>
                      <a:pt x="814" y="212"/>
                      <a:pt x="823" y="210"/>
                    </a:cubicBezTo>
                    <a:cubicBezTo>
                      <a:pt x="823" y="210"/>
                      <a:pt x="826" y="234"/>
                      <a:pt x="789" y="226"/>
                    </a:cubicBezTo>
                    <a:cubicBezTo>
                      <a:pt x="790" y="246"/>
                      <a:pt x="778" y="260"/>
                      <a:pt x="773" y="279"/>
                    </a:cubicBezTo>
                    <a:cubicBezTo>
                      <a:pt x="776" y="276"/>
                      <a:pt x="779" y="272"/>
                      <a:pt x="784" y="269"/>
                    </a:cubicBezTo>
                    <a:cubicBezTo>
                      <a:pt x="795" y="263"/>
                      <a:pt x="808" y="261"/>
                      <a:pt x="820" y="263"/>
                    </a:cubicBezTo>
                    <a:cubicBezTo>
                      <a:pt x="818" y="272"/>
                      <a:pt x="812" y="283"/>
                      <a:pt x="802" y="289"/>
                    </a:cubicBezTo>
                    <a:cubicBezTo>
                      <a:pt x="793" y="295"/>
                      <a:pt x="782" y="298"/>
                      <a:pt x="771" y="297"/>
                    </a:cubicBezTo>
                    <a:cubicBezTo>
                      <a:pt x="772" y="306"/>
                      <a:pt x="775" y="316"/>
                      <a:pt x="781" y="328"/>
                    </a:cubicBezTo>
                    <a:lnTo>
                      <a:pt x="763" y="342"/>
                    </a:lnTo>
                    <a:cubicBezTo>
                      <a:pt x="755" y="325"/>
                      <a:pt x="752" y="287"/>
                      <a:pt x="766" y="260"/>
                    </a:cubicBezTo>
                    <a:cubicBezTo>
                      <a:pt x="774" y="241"/>
                      <a:pt x="776" y="234"/>
                      <a:pt x="775" y="227"/>
                    </a:cubicBezTo>
                    <a:cubicBezTo>
                      <a:pt x="763" y="232"/>
                      <a:pt x="740" y="237"/>
                      <a:pt x="737" y="217"/>
                    </a:cubicBezTo>
                    <a:cubicBezTo>
                      <a:pt x="737" y="217"/>
                      <a:pt x="763" y="221"/>
                      <a:pt x="775" y="213"/>
                    </a:cubicBezTo>
                    <a:cubicBezTo>
                      <a:pt x="751" y="212"/>
                      <a:pt x="731" y="198"/>
                      <a:pt x="729" y="180"/>
                    </a:cubicBezTo>
                    <a:cubicBezTo>
                      <a:pt x="728" y="160"/>
                      <a:pt x="747" y="142"/>
                      <a:pt x="773" y="141"/>
                    </a:cubicBezTo>
                    <a:moveTo>
                      <a:pt x="764" y="119"/>
                    </a:moveTo>
                    <a:cubicBezTo>
                      <a:pt x="764" y="119"/>
                      <a:pt x="767" y="103"/>
                      <a:pt x="770" y="103"/>
                    </a:cubicBezTo>
                    <a:cubicBezTo>
                      <a:pt x="773" y="102"/>
                      <a:pt x="779" y="118"/>
                      <a:pt x="779" y="118"/>
                    </a:cubicBezTo>
                    <a:cubicBezTo>
                      <a:pt x="785" y="112"/>
                      <a:pt x="798" y="119"/>
                      <a:pt x="798" y="119"/>
                    </a:cubicBezTo>
                    <a:lnTo>
                      <a:pt x="797" y="123"/>
                    </a:lnTo>
                    <a:cubicBezTo>
                      <a:pt x="787" y="118"/>
                      <a:pt x="779" y="129"/>
                      <a:pt x="780" y="134"/>
                    </a:cubicBezTo>
                    <a:cubicBezTo>
                      <a:pt x="780" y="137"/>
                      <a:pt x="766" y="138"/>
                      <a:pt x="766" y="135"/>
                    </a:cubicBezTo>
                    <a:cubicBezTo>
                      <a:pt x="766" y="130"/>
                      <a:pt x="756" y="121"/>
                      <a:pt x="746" y="125"/>
                    </a:cubicBezTo>
                    <a:lnTo>
                      <a:pt x="745" y="123"/>
                    </a:lnTo>
                    <a:cubicBezTo>
                      <a:pt x="745" y="123"/>
                      <a:pt x="756" y="113"/>
                      <a:pt x="764" y="119"/>
                    </a:cubicBezTo>
                    <a:close/>
                    <a:moveTo>
                      <a:pt x="424" y="1"/>
                    </a:moveTo>
                    <a:cubicBezTo>
                      <a:pt x="292" y="70"/>
                      <a:pt x="132" y="70"/>
                      <a:pt x="0" y="0"/>
                    </a:cubicBezTo>
                    <a:lnTo>
                      <a:pt x="0" y="759"/>
                    </a:lnTo>
                    <a:cubicBezTo>
                      <a:pt x="0" y="852"/>
                      <a:pt x="77" y="926"/>
                      <a:pt x="172" y="926"/>
                    </a:cubicBezTo>
                    <a:cubicBezTo>
                      <a:pt x="263" y="926"/>
                      <a:pt x="345" y="939"/>
                      <a:pt x="424" y="989"/>
                    </a:cubicBezTo>
                    <a:cubicBezTo>
                      <a:pt x="503" y="940"/>
                      <a:pt x="583" y="926"/>
                      <a:pt x="675" y="926"/>
                    </a:cubicBezTo>
                    <a:cubicBezTo>
                      <a:pt x="770" y="926"/>
                      <a:pt x="847" y="852"/>
                      <a:pt x="847" y="759"/>
                    </a:cubicBezTo>
                    <a:lnTo>
                      <a:pt x="847" y="0"/>
                    </a:lnTo>
                    <a:cubicBezTo>
                      <a:pt x="715" y="70"/>
                      <a:pt x="556" y="70"/>
                      <a:pt x="424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g314efa1a15c_2_1150"/>
              <p:cNvSpPr/>
              <p:nvPr/>
            </p:nvSpPr>
            <p:spPr>
              <a:xfrm>
                <a:off x="12828589" y="5032378"/>
                <a:ext cx="25400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71" h="40" extrusionOk="0">
                    <a:moveTo>
                      <a:pt x="33" y="39"/>
                    </a:moveTo>
                    <a:cubicBezTo>
                      <a:pt x="54" y="38"/>
                      <a:pt x="70" y="30"/>
                      <a:pt x="71" y="19"/>
                    </a:cubicBezTo>
                    <a:cubicBezTo>
                      <a:pt x="71" y="10"/>
                      <a:pt x="54" y="0"/>
                      <a:pt x="32" y="0"/>
                    </a:cubicBezTo>
                    <a:cubicBezTo>
                      <a:pt x="12" y="1"/>
                      <a:pt x="1" y="11"/>
                      <a:pt x="1" y="20"/>
                    </a:cubicBezTo>
                    <a:cubicBezTo>
                      <a:pt x="0" y="31"/>
                      <a:pt x="12" y="40"/>
                      <a:pt x="33" y="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6" name="Google Shape;1376;g314efa1a15c_2_1150"/>
              <p:cNvSpPr/>
              <p:nvPr/>
            </p:nvSpPr>
            <p:spPr>
              <a:xfrm>
                <a:off x="12896851" y="5032378"/>
                <a:ext cx="25400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71" h="41" extrusionOk="0">
                    <a:moveTo>
                      <a:pt x="70" y="21"/>
                    </a:moveTo>
                    <a:cubicBezTo>
                      <a:pt x="70" y="12"/>
                      <a:pt x="59" y="2"/>
                      <a:pt x="39" y="0"/>
                    </a:cubicBezTo>
                    <a:cubicBezTo>
                      <a:pt x="17" y="0"/>
                      <a:pt x="0" y="11"/>
                      <a:pt x="0" y="20"/>
                    </a:cubicBezTo>
                    <a:cubicBezTo>
                      <a:pt x="1" y="31"/>
                      <a:pt x="17" y="39"/>
                      <a:pt x="38" y="40"/>
                    </a:cubicBezTo>
                    <a:cubicBezTo>
                      <a:pt x="59" y="41"/>
                      <a:pt x="71" y="32"/>
                      <a:pt x="70" y="2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1377;g314efa1a15c_2_1150"/>
              <p:cNvSpPr/>
              <p:nvPr/>
            </p:nvSpPr>
            <p:spPr>
              <a:xfrm>
                <a:off x="12990514" y="5156203"/>
                <a:ext cx="14288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9" extrusionOk="0">
                    <a:moveTo>
                      <a:pt x="42" y="39"/>
                    </a:moveTo>
                    <a:cubicBezTo>
                      <a:pt x="43" y="19"/>
                      <a:pt x="34" y="2"/>
                      <a:pt x="25" y="1"/>
                    </a:cubicBezTo>
                    <a:cubicBezTo>
                      <a:pt x="14" y="0"/>
                      <a:pt x="2" y="15"/>
                      <a:pt x="1" y="36"/>
                    </a:cubicBezTo>
                    <a:cubicBezTo>
                      <a:pt x="0" y="56"/>
                      <a:pt x="10" y="67"/>
                      <a:pt x="19" y="68"/>
                    </a:cubicBezTo>
                    <a:cubicBezTo>
                      <a:pt x="30" y="69"/>
                      <a:pt x="41" y="59"/>
                      <a:pt x="42" y="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8" name="Google Shape;1378;g314efa1a15c_2_1150"/>
            <p:cNvGrpSpPr/>
            <p:nvPr/>
          </p:nvGrpSpPr>
          <p:grpSpPr>
            <a:xfrm>
              <a:off x="14466889" y="4913316"/>
              <a:ext cx="995363" cy="506413"/>
              <a:chOff x="14466889" y="4913316"/>
              <a:chExt cx="995363" cy="506413"/>
            </a:xfrm>
          </p:grpSpPr>
          <p:sp>
            <p:nvSpPr>
              <p:cNvPr id="1379" name="Google Shape;1379;g314efa1a15c_2_1150"/>
              <p:cNvSpPr/>
              <p:nvPr/>
            </p:nvSpPr>
            <p:spPr>
              <a:xfrm>
                <a:off x="14466889" y="5189541"/>
                <a:ext cx="115888" cy="160338"/>
              </a:xfrm>
              <a:custGeom>
                <a:avLst/>
                <a:gdLst/>
                <a:ahLst/>
                <a:cxnLst/>
                <a:rect l="l" t="t" r="r" b="b"/>
                <a:pathLst>
                  <a:path w="328" h="451" extrusionOk="0">
                    <a:moveTo>
                      <a:pt x="313" y="141"/>
                    </a:moveTo>
                    <a:cubicBezTo>
                      <a:pt x="313" y="63"/>
                      <a:pt x="250" y="0"/>
                      <a:pt x="171" y="0"/>
                    </a:cubicBezTo>
                    <a:lnTo>
                      <a:pt x="0" y="0"/>
                    </a:lnTo>
                    <a:lnTo>
                      <a:pt x="0" y="451"/>
                    </a:lnTo>
                    <a:lnTo>
                      <a:pt x="186" y="451"/>
                    </a:lnTo>
                    <a:cubicBezTo>
                      <a:pt x="265" y="451"/>
                      <a:pt x="328" y="387"/>
                      <a:pt x="328" y="310"/>
                    </a:cubicBezTo>
                    <a:cubicBezTo>
                      <a:pt x="328" y="275"/>
                      <a:pt x="315" y="241"/>
                      <a:pt x="292" y="215"/>
                    </a:cubicBezTo>
                    <a:cubicBezTo>
                      <a:pt x="306" y="193"/>
                      <a:pt x="313" y="168"/>
                      <a:pt x="313" y="141"/>
                    </a:cubicBezTo>
                    <a:close/>
                    <a:moveTo>
                      <a:pt x="115" y="98"/>
                    </a:moveTo>
                    <a:lnTo>
                      <a:pt x="171" y="98"/>
                    </a:lnTo>
                    <a:cubicBezTo>
                      <a:pt x="195" y="98"/>
                      <a:pt x="215" y="117"/>
                      <a:pt x="215" y="141"/>
                    </a:cubicBezTo>
                    <a:cubicBezTo>
                      <a:pt x="215" y="165"/>
                      <a:pt x="195" y="184"/>
                      <a:pt x="171" y="184"/>
                    </a:cubicBezTo>
                    <a:lnTo>
                      <a:pt x="115" y="184"/>
                    </a:lnTo>
                    <a:lnTo>
                      <a:pt x="115" y="98"/>
                    </a:lnTo>
                    <a:close/>
                    <a:moveTo>
                      <a:pt x="186" y="352"/>
                    </a:moveTo>
                    <a:lnTo>
                      <a:pt x="115" y="352"/>
                    </a:lnTo>
                    <a:lnTo>
                      <a:pt x="115" y="266"/>
                    </a:lnTo>
                    <a:lnTo>
                      <a:pt x="186" y="266"/>
                    </a:lnTo>
                    <a:cubicBezTo>
                      <a:pt x="210" y="266"/>
                      <a:pt x="230" y="286"/>
                      <a:pt x="230" y="310"/>
                    </a:cubicBezTo>
                    <a:cubicBezTo>
                      <a:pt x="230" y="333"/>
                      <a:pt x="210" y="352"/>
                      <a:pt x="186" y="35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Google Shape;1380;g314efa1a15c_2_1150"/>
              <p:cNvSpPr/>
              <p:nvPr/>
            </p:nvSpPr>
            <p:spPr>
              <a:xfrm>
                <a:off x="14589126" y="5186366"/>
                <a:ext cx="161925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455" h="471" extrusionOk="0">
                    <a:moveTo>
                      <a:pt x="228" y="0"/>
                    </a:moveTo>
                    <a:cubicBezTo>
                      <a:pt x="102" y="0"/>
                      <a:pt x="0" y="106"/>
                      <a:pt x="0" y="235"/>
                    </a:cubicBezTo>
                    <a:cubicBezTo>
                      <a:pt x="0" y="365"/>
                      <a:pt x="102" y="471"/>
                      <a:pt x="228" y="471"/>
                    </a:cubicBezTo>
                    <a:cubicBezTo>
                      <a:pt x="353" y="471"/>
                      <a:pt x="455" y="365"/>
                      <a:pt x="455" y="235"/>
                    </a:cubicBezTo>
                    <a:cubicBezTo>
                      <a:pt x="455" y="106"/>
                      <a:pt x="353" y="0"/>
                      <a:pt x="228" y="0"/>
                    </a:cubicBezTo>
                    <a:moveTo>
                      <a:pt x="228" y="349"/>
                    </a:moveTo>
                    <a:cubicBezTo>
                      <a:pt x="170" y="349"/>
                      <a:pt x="123" y="298"/>
                      <a:pt x="123" y="235"/>
                    </a:cubicBezTo>
                    <a:cubicBezTo>
                      <a:pt x="123" y="173"/>
                      <a:pt x="170" y="122"/>
                      <a:pt x="228" y="122"/>
                    </a:cubicBezTo>
                    <a:cubicBezTo>
                      <a:pt x="286" y="122"/>
                      <a:pt x="333" y="173"/>
                      <a:pt x="333" y="235"/>
                    </a:cubicBezTo>
                    <a:cubicBezTo>
                      <a:pt x="333" y="298"/>
                      <a:pt x="286" y="349"/>
                      <a:pt x="228" y="34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1381;g314efa1a15c_2_1150"/>
              <p:cNvSpPr/>
              <p:nvPr/>
            </p:nvSpPr>
            <p:spPr>
              <a:xfrm>
                <a:off x="14758989" y="5186366"/>
                <a:ext cx="152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471" extrusionOk="0">
                    <a:moveTo>
                      <a:pt x="256" y="305"/>
                    </a:moveTo>
                    <a:lnTo>
                      <a:pt x="310" y="305"/>
                    </a:lnTo>
                    <a:lnTo>
                      <a:pt x="310" y="329"/>
                    </a:lnTo>
                    <a:cubicBezTo>
                      <a:pt x="290" y="342"/>
                      <a:pt x="266" y="349"/>
                      <a:pt x="243" y="349"/>
                    </a:cubicBezTo>
                    <a:cubicBezTo>
                      <a:pt x="176" y="349"/>
                      <a:pt x="122" y="298"/>
                      <a:pt x="122" y="235"/>
                    </a:cubicBezTo>
                    <a:cubicBezTo>
                      <a:pt x="122" y="173"/>
                      <a:pt x="176" y="122"/>
                      <a:pt x="243" y="122"/>
                    </a:cubicBezTo>
                    <a:cubicBezTo>
                      <a:pt x="274" y="122"/>
                      <a:pt x="304" y="134"/>
                      <a:pt x="326" y="154"/>
                    </a:cubicBezTo>
                    <a:lnTo>
                      <a:pt x="338" y="165"/>
                    </a:lnTo>
                    <a:lnTo>
                      <a:pt x="421" y="75"/>
                    </a:lnTo>
                    <a:lnTo>
                      <a:pt x="409" y="64"/>
                    </a:lnTo>
                    <a:cubicBezTo>
                      <a:pt x="364" y="23"/>
                      <a:pt x="305" y="0"/>
                      <a:pt x="243" y="0"/>
                    </a:cubicBezTo>
                    <a:cubicBezTo>
                      <a:pt x="109" y="0"/>
                      <a:pt x="0" y="106"/>
                      <a:pt x="0" y="235"/>
                    </a:cubicBezTo>
                    <a:cubicBezTo>
                      <a:pt x="0" y="365"/>
                      <a:pt x="109" y="471"/>
                      <a:pt x="243" y="471"/>
                    </a:cubicBezTo>
                    <a:cubicBezTo>
                      <a:pt x="265" y="471"/>
                      <a:pt x="288" y="468"/>
                      <a:pt x="310" y="462"/>
                    </a:cubicBezTo>
                    <a:lnTo>
                      <a:pt x="310" y="463"/>
                    </a:lnTo>
                    <a:lnTo>
                      <a:pt x="432" y="463"/>
                    </a:lnTo>
                    <a:lnTo>
                      <a:pt x="432" y="182"/>
                    </a:lnTo>
                    <a:lnTo>
                      <a:pt x="256" y="182"/>
                    </a:lnTo>
                    <a:lnTo>
                      <a:pt x="256" y="30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1382;g314efa1a15c_2_1150"/>
              <p:cNvSpPr/>
              <p:nvPr/>
            </p:nvSpPr>
            <p:spPr>
              <a:xfrm>
                <a:off x="15086014" y="5187953"/>
                <a:ext cx="149225" cy="163513"/>
              </a:xfrm>
              <a:custGeom>
                <a:avLst/>
                <a:gdLst/>
                <a:ahLst/>
                <a:cxnLst/>
                <a:rect l="l" t="t" r="r" b="b"/>
                <a:pathLst>
                  <a:path w="94" h="103" extrusionOk="0">
                    <a:moveTo>
                      <a:pt x="31" y="31"/>
                    </a:moveTo>
                    <a:lnTo>
                      <a:pt x="31" y="103"/>
                    </a:lnTo>
                    <a:lnTo>
                      <a:pt x="63" y="103"/>
                    </a:lnTo>
                    <a:lnTo>
                      <a:pt x="63" y="31"/>
                    </a:lnTo>
                    <a:lnTo>
                      <a:pt x="94" y="31"/>
                    </a:lnTo>
                    <a:lnTo>
                      <a:pt x="94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31" y="3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3" name="Google Shape;1383;g314efa1a15c_2_1150"/>
              <p:cNvSpPr/>
              <p:nvPr/>
            </p:nvSpPr>
            <p:spPr>
              <a:xfrm>
                <a:off x="15203489" y="5157791"/>
                <a:ext cx="258763" cy="261938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65" extrusionOk="0">
                    <a:moveTo>
                      <a:pt x="163" y="165"/>
                    </a:moveTo>
                    <a:lnTo>
                      <a:pt x="101" y="0"/>
                    </a:lnTo>
                    <a:lnTo>
                      <a:pt x="46" y="0"/>
                    </a:lnTo>
                    <a:lnTo>
                      <a:pt x="0" y="122"/>
                    </a:lnTo>
                    <a:lnTo>
                      <a:pt x="34" y="122"/>
                    </a:lnTo>
                    <a:lnTo>
                      <a:pt x="73" y="21"/>
                    </a:lnTo>
                    <a:lnTo>
                      <a:pt x="129" y="165"/>
                    </a:lnTo>
                    <a:lnTo>
                      <a:pt x="163" y="16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1384;g314efa1a15c_2_1150"/>
              <p:cNvSpPr/>
              <p:nvPr/>
            </p:nvSpPr>
            <p:spPr>
              <a:xfrm>
                <a:off x="14920914" y="5186366"/>
                <a:ext cx="161925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455" h="471" extrusionOk="0">
                    <a:moveTo>
                      <a:pt x="428" y="124"/>
                    </a:moveTo>
                    <a:lnTo>
                      <a:pt x="428" y="124"/>
                    </a:lnTo>
                    <a:cubicBezTo>
                      <a:pt x="390" y="50"/>
                      <a:pt x="314" y="0"/>
                      <a:pt x="228" y="0"/>
                    </a:cubicBezTo>
                    <a:cubicBezTo>
                      <a:pt x="102" y="0"/>
                      <a:pt x="0" y="106"/>
                      <a:pt x="0" y="235"/>
                    </a:cubicBezTo>
                    <a:cubicBezTo>
                      <a:pt x="0" y="365"/>
                      <a:pt x="102" y="471"/>
                      <a:pt x="228" y="471"/>
                    </a:cubicBezTo>
                    <a:cubicBezTo>
                      <a:pt x="353" y="471"/>
                      <a:pt x="455" y="365"/>
                      <a:pt x="455" y="235"/>
                    </a:cubicBezTo>
                    <a:cubicBezTo>
                      <a:pt x="455" y="195"/>
                      <a:pt x="446" y="157"/>
                      <a:pt x="428" y="124"/>
                    </a:cubicBezTo>
                    <a:close/>
                    <a:moveTo>
                      <a:pt x="228" y="349"/>
                    </a:moveTo>
                    <a:cubicBezTo>
                      <a:pt x="170" y="349"/>
                      <a:pt x="123" y="298"/>
                      <a:pt x="123" y="235"/>
                    </a:cubicBezTo>
                    <a:cubicBezTo>
                      <a:pt x="123" y="173"/>
                      <a:pt x="170" y="122"/>
                      <a:pt x="228" y="122"/>
                    </a:cubicBezTo>
                    <a:cubicBezTo>
                      <a:pt x="286" y="122"/>
                      <a:pt x="333" y="173"/>
                      <a:pt x="333" y="235"/>
                    </a:cubicBezTo>
                    <a:cubicBezTo>
                      <a:pt x="333" y="298"/>
                      <a:pt x="286" y="349"/>
                      <a:pt x="228" y="34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5" name="Google Shape;1385;g314efa1a15c_2_1150"/>
              <p:cNvSpPr/>
              <p:nvPr/>
            </p:nvSpPr>
            <p:spPr>
              <a:xfrm>
                <a:off x="15200314" y="4919666"/>
                <a:ext cx="234950" cy="238125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50" extrusionOk="0">
                    <a:moveTo>
                      <a:pt x="117" y="96"/>
                    </a:moveTo>
                    <a:lnTo>
                      <a:pt x="148" y="84"/>
                    </a:lnTo>
                    <a:lnTo>
                      <a:pt x="107" y="69"/>
                    </a:lnTo>
                    <a:lnTo>
                      <a:pt x="81" y="0"/>
                    </a:lnTo>
                    <a:lnTo>
                      <a:pt x="54" y="51"/>
                    </a:lnTo>
                    <a:lnTo>
                      <a:pt x="0" y="40"/>
                    </a:lnTo>
                    <a:lnTo>
                      <a:pt x="38" y="82"/>
                    </a:lnTo>
                    <a:lnTo>
                      <a:pt x="20" y="132"/>
                    </a:lnTo>
                    <a:lnTo>
                      <a:pt x="88" y="108"/>
                    </a:lnTo>
                    <a:lnTo>
                      <a:pt x="137" y="150"/>
                    </a:lnTo>
                    <a:lnTo>
                      <a:pt x="117" y="9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6" name="Google Shape;1386;g314efa1a15c_2_1150"/>
              <p:cNvSpPr/>
              <p:nvPr/>
            </p:nvSpPr>
            <p:spPr>
              <a:xfrm>
                <a:off x="15151101" y="5035553"/>
                <a:ext cx="7461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47" h="41" extrusionOk="0">
                    <a:moveTo>
                      <a:pt x="35" y="26"/>
                    </a:moveTo>
                    <a:lnTo>
                      <a:pt x="47" y="18"/>
                    </a:lnTo>
                    <a:lnTo>
                      <a:pt x="33" y="15"/>
                    </a:lnTo>
                    <a:lnTo>
                      <a:pt x="28" y="0"/>
                    </a:lnTo>
                    <a:lnTo>
                      <a:pt x="22" y="13"/>
                    </a:lnTo>
                    <a:lnTo>
                      <a:pt x="0" y="8"/>
                    </a:lnTo>
                    <a:lnTo>
                      <a:pt x="17" y="26"/>
                    </a:lnTo>
                    <a:lnTo>
                      <a:pt x="12" y="41"/>
                    </a:lnTo>
                    <a:lnTo>
                      <a:pt x="28" y="30"/>
                    </a:lnTo>
                    <a:lnTo>
                      <a:pt x="40" y="40"/>
                    </a:lnTo>
                    <a:lnTo>
                      <a:pt x="35" y="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7" name="Google Shape;1387;g314efa1a15c_2_1150"/>
              <p:cNvSpPr/>
              <p:nvPr/>
            </p:nvSpPr>
            <p:spPr>
              <a:xfrm>
                <a:off x="15362239" y="4913316"/>
                <a:ext cx="7937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50" h="43" extrusionOk="0">
                    <a:moveTo>
                      <a:pt x="37" y="27"/>
                    </a:moveTo>
                    <a:lnTo>
                      <a:pt x="50" y="19"/>
                    </a:lnTo>
                    <a:lnTo>
                      <a:pt x="34" y="16"/>
                    </a:lnTo>
                    <a:lnTo>
                      <a:pt x="30" y="0"/>
                    </a:lnTo>
                    <a:lnTo>
                      <a:pt x="22" y="13"/>
                    </a:lnTo>
                    <a:lnTo>
                      <a:pt x="0" y="8"/>
                    </a:lnTo>
                    <a:lnTo>
                      <a:pt x="18" y="28"/>
                    </a:lnTo>
                    <a:lnTo>
                      <a:pt x="12" y="43"/>
                    </a:lnTo>
                    <a:lnTo>
                      <a:pt x="29" y="32"/>
                    </a:lnTo>
                    <a:lnTo>
                      <a:pt x="42" y="43"/>
                    </a:lnTo>
                    <a:lnTo>
                      <a:pt x="37" y="2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88" name="Google Shape;1388;g314efa1a15c_2_1150"/>
            <p:cNvSpPr/>
            <p:nvPr/>
          </p:nvSpPr>
          <p:spPr>
            <a:xfrm>
              <a:off x="14308139" y="4997453"/>
              <a:ext cx="9600" cy="507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9" name="Google Shape;1389;g314efa1a15c_2_1150"/>
          <p:cNvSpPr/>
          <p:nvPr/>
        </p:nvSpPr>
        <p:spPr>
          <a:xfrm rot="10800000">
            <a:off x="11331700" y="0"/>
            <a:ext cx="865500" cy="2296800"/>
          </a:xfrm>
          <a:prstGeom prst="rtTriangle">
            <a:avLst/>
          </a:prstGeom>
          <a:solidFill>
            <a:srgbClr val="BED000"/>
          </a:solidFill>
          <a:ln>
            <a:noFill/>
          </a:ln>
          <a:effectLst>
            <a:outerShdw blurRad="428625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g314efa1a15c_2_1150"/>
          <p:cNvSpPr/>
          <p:nvPr/>
        </p:nvSpPr>
        <p:spPr>
          <a:xfrm>
            <a:off x="75" y="4561200"/>
            <a:ext cx="865500" cy="2296800"/>
          </a:xfrm>
          <a:prstGeom prst="rtTriangle">
            <a:avLst/>
          </a:prstGeom>
          <a:solidFill>
            <a:srgbClr val="BED000"/>
          </a:solidFill>
          <a:ln>
            <a:noFill/>
          </a:ln>
          <a:effectLst>
            <a:outerShdw blurRad="428625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314efa1a15c_2_1317"/>
          <p:cNvSpPr txBox="1">
            <a:spLocks noGrp="1"/>
          </p:cNvSpPr>
          <p:nvPr>
            <p:ph type="body" idx="1"/>
          </p:nvPr>
        </p:nvSpPr>
        <p:spPr>
          <a:xfrm>
            <a:off x="9182700" y="1685125"/>
            <a:ext cx="2557500" cy="485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rPr lang="es-CO" sz="1050" i="1">
                <a:solidFill>
                  <a:srgbClr val="808080"/>
                </a:solidFill>
              </a:rPr>
              <a:t>* Datos preliminares 30/09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50" i="1">
                <a:solidFill>
                  <a:srgbClr val="808080"/>
                </a:solidFill>
              </a:rPr>
              <a:t>Fuente: SIGAT, Fecha de consulta: 09/10/2024, Fecha de corte: 01/10/2024; **Indicador a 30 días</a:t>
            </a:r>
            <a:endParaRPr sz="1050" i="1">
              <a:solidFill>
                <a:srgbClr val="808080"/>
              </a:solidFill>
            </a:endParaRPr>
          </a:p>
        </p:txBody>
      </p:sp>
      <p:sp>
        <p:nvSpPr>
          <p:cNvPr id="1638" name="Google Shape;1638;g314efa1a15c_2_1317"/>
          <p:cNvSpPr txBox="1">
            <a:spLocks noGrp="1"/>
          </p:cNvSpPr>
          <p:nvPr>
            <p:ph type="title"/>
          </p:nvPr>
        </p:nvSpPr>
        <p:spPr>
          <a:xfrm>
            <a:off x="451950" y="109451"/>
            <a:ext cx="11288100" cy="99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Balance de Siniestralidad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300">
                <a:solidFill>
                  <a:srgbClr val="191C3A"/>
                </a:solidFill>
                <a:latin typeface="Arial"/>
                <a:ea typeface="Arial"/>
                <a:cs typeface="Arial"/>
                <a:sym typeface="Arial"/>
              </a:rPr>
              <a:t>Balance de cifras 2024 – Tramos críticos</a:t>
            </a:r>
            <a:endParaRPr sz="1300">
              <a:solidFill>
                <a:srgbClr val="191C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9" name="Google Shape;1639;g314efa1a15c_2_13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950" y="1685125"/>
            <a:ext cx="3399602" cy="485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0" name="Google Shape;1640;g314efa1a15c_2_13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8912" y="1685125"/>
            <a:ext cx="3362347" cy="485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1" name="Google Shape;1641;g314efa1a15c_2_1317"/>
          <p:cNvSpPr txBox="1"/>
          <p:nvPr/>
        </p:nvSpPr>
        <p:spPr>
          <a:xfrm>
            <a:off x="805696" y="1782313"/>
            <a:ext cx="2894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CO"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Arteriales</a:t>
            </a:r>
            <a:endParaRPr sz="1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g314efa1a15c_2_1317"/>
          <p:cNvSpPr txBox="1"/>
          <p:nvPr/>
        </p:nvSpPr>
        <p:spPr>
          <a:xfrm>
            <a:off x="5068388" y="1781258"/>
            <a:ext cx="2863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CO" sz="1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Locales</a:t>
            </a:r>
            <a:endParaRPr sz="1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g314efa1a15c_2_1328"/>
          <p:cNvSpPr txBox="1">
            <a:spLocks noGrp="1"/>
          </p:cNvSpPr>
          <p:nvPr>
            <p:ph type="body" idx="1"/>
          </p:nvPr>
        </p:nvSpPr>
        <p:spPr>
          <a:xfrm>
            <a:off x="451950" y="1518050"/>
            <a:ext cx="11288100" cy="5020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50" i="1">
                <a:solidFill>
                  <a:srgbClr val="808080"/>
                </a:solidFill>
              </a:rPr>
              <a:t>* Datos preliminares 30/09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50" i="1">
                <a:solidFill>
                  <a:srgbClr val="808080"/>
                </a:solidFill>
              </a:rPr>
              <a:t>Fuente: SIGAT, Fecha de consulta: 09/10/2024, Fecha de corte: 01/10/2024; **Indicador a 30 días</a:t>
            </a:r>
            <a:endParaRPr sz="1050" i="1">
              <a:solidFill>
                <a:srgbClr val="808080"/>
              </a:solidFill>
            </a:endParaRPr>
          </a:p>
        </p:txBody>
      </p:sp>
      <p:sp>
        <p:nvSpPr>
          <p:cNvPr id="1648" name="Google Shape;1648;g314efa1a15c_2_1328"/>
          <p:cNvSpPr txBox="1">
            <a:spLocks noGrp="1"/>
          </p:cNvSpPr>
          <p:nvPr>
            <p:ph type="title"/>
          </p:nvPr>
        </p:nvSpPr>
        <p:spPr>
          <a:xfrm>
            <a:off x="451950" y="109451"/>
            <a:ext cx="11288100" cy="99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Balance de Siniestralidad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300">
                <a:solidFill>
                  <a:srgbClr val="191C3A"/>
                </a:solidFill>
                <a:latin typeface="Arial"/>
                <a:ea typeface="Arial"/>
                <a:cs typeface="Arial"/>
                <a:sym typeface="Arial"/>
              </a:rPr>
              <a:t>Balance de cifras 2024 – Seguimiento a metas PDD - PDSV</a:t>
            </a:r>
            <a:endParaRPr sz="1300">
              <a:solidFill>
                <a:srgbClr val="191C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9" name="Google Shape;1649;g314efa1a15c_2_1328"/>
          <p:cNvGrpSpPr/>
          <p:nvPr/>
        </p:nvGrpSpPr>
        <p:grpSpPr>
          <a:xfrm>
            <a:off x="451950" y="1685126"/>
            <a:ext cx="11288101" cy="4241348"/>
            <a:chOff x="451950" y="1685126"/>
            <a:chExt cx="11288101" cy="4241348"/>
          </a:xfrm>
        </p:grpSpPr>
        <p:pic>
          <p:nvPicPr>
            <p:cNvPr id="1650" name="Google Shape;1650;g314efa1a15c_2_1328"/>
            <p:cNvPicPr preferRelativeResize="0"/>
            <p:nvPr/>
          </p:nvPicPr>
          <p:blipFill rotWithShape="1">
            <a:blip r:embed="rId3">
              <a:alphaModFix/>
            </a:blip>
            <a:srcRect t="4039"/>
            <a:stretch/>
          </p:blipFill>
          <p:spPr>
            <a:xfrm>
              <a:off x="451950" y="1685126"/>
              <a:ext cx="11288101" cy="42413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1" name="Google Shape;1651;g314efa1a15c_2_1328"/>
            <p:cNvSpPr/>
            <p:nvPr/>
          </p:nvSpPr>
          <p:spPr>
            <a:xfrm>
              <a:off x="1254025" y="2616949"/>
              <a:ext cx="365400" cy="25497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g314efa1a15c_2_1328"/>
            <p:cNvSpPr/>
            <p:nvPr/>
          </p:nvSpPr>
          <p:spPr>
            <a:xfrm>
              <a:off x="1640625" y="2367973"/>
              <a:ext cx="365400" cy="2798700"/>
            </a:xfrm>
            <a:prstGeom prst="rect">
              <a:avLst/>
            </a:prstGeom>
            <a:solidFill>
              <a:srgbClr val="BE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g314efa1a15c_2_1328"/>
            <p:cNvSpPr/>
            <p:nvPr/>
          </p:nvSpPr>
          <p:spPr>
            <a:xfrm>
              <a:off x="2411050" y="2732449"/>
              <a:ext cx="365400" cy="24342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g314efa1a15c_2_1328"/>
            <p:cNvSpPr/>
            <p:nvPr/>
          </p:nvSpPr>
          <p:spPr>
            <a:xfrm>
              <a:off x="2797650" y="2575424"/>
              <a:ext cx="365400" cy="2591100"/>
            </a:xfrm>
            <a:prstGeom prst="rect">
              <a:avLst/>
            </a:prstGeom>
            <a:solidFill>
              <a:srgbClr val="BE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g314efa1a15c_2_1328"/>
            <p:cNvSpPr/>
            <p:nvPr/>
          </p:nvSpPr>
          <p:spPr>
            <a:xfrm>
              <a:off x="3568075" y="2872049"/>
              <a:ext cx="365400" cy="22947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g314efa1a15c_2_1328"/>
            <p:cNvSpPr/>
            <p:nvPr/>
          </p:nvSpPr>
          <p:spPr>
            <a:xfrm>
              <a:off x="3954675" y="2616775"/>
              <a:ext cx="365400" cy="2549700"/>
            </a:xfrm>
            <a:prstGeom prst="rect">
              <a:avLst/>
            </a:prstGeom>
            <a:solidFill>
              <a:srgbClr val="BE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g314efa1a15c_2_1328"/>
            <p:cNvSpPr/>
            <p:nvPr/>
          </p:nvSpPr>
          <p:spPr>
            <a:xfrm>
              <a:off x="4718300" y="3193075"/>
              <a:ext cx="365400" cy="19737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g314efa1a15c_2_1328"/>
            <p:cNvSpPr/>
            <p:nvPr/>
          </p:nvSpPr>
          <p:spPr>
            <a:xfrm>
              <a:off x="5104896" y="2984675"/>
              <a:ext cx="365400" cy="2181900"/>
            </a:xfrm>
            <a:prstGeom prst="rect">
              <a:avLst/>
            </a:prstGeom>
            <a:solidFill>
              <a:srgbClr val="BE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g314efa1a15c_2_1328"/>
            <p:cNvSpPr/>
            <p:nvPr/>
          </p:nvSpPr>
          <p:spPr>
            <a:xfrm>
              <a:off x="5877650" y="2828449"/>
              <a:ext cx="365400" cy="23382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g314efa1a15c_2_1328"/>
            <p:cNvSpPr/>
            <p:nvPr/>
          </p:nvSpPr>
          <p:spPr>
            <a:xfrm>
              <a:off x="6264250" y="2732449"/>
              <a:ext cx="365400" cy="2434200"/>
            </a:xfrm>
            <a:prstGeom prst="rect">
              <a:avLst/>
            </a:prstGeom>
            <a:solidFill>
              <a:srgbClr val="BE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g314efa1a15c_2_1328"/>
            <p:cNvSpPr/>
            <p:nvPr/>
          </p:nvSpPr>
          <p:spPr>
            <a:xfrm>
              <a:off x="7032400" y="2419649"/>
              <a:ext cx="365400" cy="27471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g314efa1a15c_2_1328"/>
            <p:cNvSpPr/>
            <p:nvPr/>
          </p:nvSpPr>
          <p:spPr>
            <a:xfrm>
              <a:off x="7419000" y="2669025"/>
              <a:ext cx="365400" cy="2497500"/>
            </a:xfrm>
            <a:prstGeom prst="rect">
              <a:avLst/>
            </a:prstGeom>
            <a:solidFill>
              <a:srgbClr val="BE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g314efa1a15c_2_1328"/>
            <p:cNvSpPr/>
            <p:nvPr/>
          </p:nvSpPr>
          <p:spPr>
            <a:xfrm>
              <a:off x="8184250" y="3153123"/>
              <a:ext cx="365400" cy="20136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g314efa1a15c_2_1328"/>
            <p:cNvSpPr/>
            <p:nvPr/>
          </p:nvSpPr>
          <p:spPr>
            <a:xfrm>
              <a:off x="8570850" y="3349525"/>
              <a:ext cx="365400" cy="1817100"/>
            </a:xfrm>
            <a:prstGeom prst="rect">
              <a:avLst/>
            </a:prstGeom>
            <a:solidFill>
              <a:srgbClr val="BE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g314efa1a15c_2_1328"/>
            <p:cNvSpPr/>
            <p:nvPr/>
          </p:nvSpPr>
          <p:spPr>
            <a:xfrm>
              <a:off x="9341000" y="2732449"/>
              <a:ext cx="365400" cy="24342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g314efa1a15c_2_1328"/>
            <p:cNvSpPr/>
            <p:nvPr/>
          </p:nvSpPr>
          <p:spPr>
            <a:xfrm>
              <a:off x="9727600" y="3039425"/>
              <a:ext cx="365400" cy="2127300"/>
            </a:xfrm>
            <a:prstGeom prst="rect">
              <a:avLst/>
            </a:prstGeom>
            <a:solidFill>
              <a:srgbClr val="BE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g314efa1a15c_2_1328"/>
            <p:cNvSpPr/>
            <p:nvPr/>
          </p:nvSpPr>
          <p:spPr>
            <a:xfrm>
              <a:off x="10496375" y="2828424"/>
              <a:ext cx="365400" cy="23382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g314efa1a15c_2_1328"/>
            <p:cNvSpPr/>
            <p:nvPr/>
          </p:nvSpPr>
          <p:spPr>
            <a:xfrm>
              <a:off x="10882975" y="2732474"/>
              <a:ext cx="365400" cy="2434200"/>
            </a:xfrm>
            <a:prstGeom prst="rect">
              <a:avLst/>
            </a:prstGeom>
            <a:solidFill>
              <a:srgbClr val="BE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g314efa1a15c_2_1328"/>
            <p:cNvSpPr/>
            <p:nvPr/>
          </p:nvSpPr>
          <p:spPr>
            <a:xfrm>
              <a:off x="2479975" y="5681750"/>
              <a:ext cx="153000" cy="153000"/>
            </a:xfrm>
            <a:prstGeom prst="roundRect">
              <a:avLst>
                <a:gd name="adj" fmla="val 16667"/>
              </a:avLst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g314efa1a15c_2_1328"/>
            <p:cNvSpPr/>
            <p:nvPr/>
          </p:nvSpPr>
          <p:spPr>
            <a:xfrm>
              <a:off x="4328695" y="5681750"/>
              <a:ext cx="153000" cy="153000"/>
            </a:xfrm>
            <a:prstGeom prst="roundRect">
              <a:avLst>
                <a:gd name="adj" fmla="val 16667"/>
              </a:avLst>
            </a:prstGeom>
            <a:solidFill>
              <a:srgbClr val="BE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71" name="Google Shape;1671;g314efa1a15c_2_1328"/>
            <p:cNvGrpSpPr/>
            <p:nvPr/>
          </p:nvGrpSpPr>
          <p:grpSpPr>
            <a:xfrm>
              <a:off x="1323632" y="2404016"/>
              <a:ext cx="9855925" cy="1161522"/>
              <a:chOff x="1323632" y="2404016"/>
              <a:chExt cx="9855925" cy="1161522"/>
            </a:xfrm>
          </p:grpSpPr>
          <p:grpSp>
            <p:nvGrpSpPr>
              <p:cNvPr id="1672" name="Google Shape;1672;g314efa1a15c_2_1328"/>
              <p:cNvGrpSpPr/>
              <p:nvPr/>
            </p:nvGrpSpPr>
            <p:grpSpPr>
              <a:xfrm>
                <a:off x="1575075" y="2490950"/>
                <a:ext cx="9342525" cy="800450"/>
                <a:chOff x="1575075" y="2490950"/>
                <a:chExt cx="9342525" cy="800450"/>
              </a:xfrm>
            </p:grpSpPr>
            <p:cxnSp>
              <p:nvCxnSpPr>
                <p:cNvPr id="1673" name="Google Shape;1673;g314efa1a15c_2_1328"/>
                <p:cNvCxnSpPr/>
                <p:nvPr/>
              </p:nvCxnSpPr>
              <p:spPr>
                <a:xfrm>
                  <a:off x="1575075" y="2715325"/>
                  <a:ext cx="1275300" cy="1131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cxnSp>
            <p:cxnSp>
              <p:nvCxnSpPr>
                <p:cNvPr id="1674" name="Google Shape;1674;g314efa1a15c_2_1328"/>
                <p:cNvCxnSpPr/>
                <p:nvPr/>
              </p:nvCxnSpPr>
              <p:spPr>
                <a:xfrm>
                  <a:off x="2729125" y="2816075"/>
                  <a:ext cx="1275000" cy="1632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cxnSp>
            <p:cxnSp>
              <p:nvCxnSpPr>
                <p:cNvPr id="1675" name="Google Shape;1675;g314efa1a15c_2_1328"/>
                <p:cNvCxnSpPr/>
                <p:nvPr/>
              </p:nvCxnSpPr>
              <p:spPr>
                <a:xfrm>
                  <a:off x="3882325" y="2958475"/>
                  <a:ext cx="1275600" cy="3282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cxnSp>
            <p:cxnSp>
              <p:nvCxnSpPr>
                <p:cNvPr id="1676" name="Google Shape;1676;g314efa1a15c_2_1328"/>
                <p:cNvCxnSpPr/>
                <p:nvPr/>
              </p:nvCxnSpPr>
              <p:spPr>
                <a:xfrm flipH="1">
                  <a:off x="5041900" y="2900200"/>
                  <a:ext cx="1275300" cy="3912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cxnSp>
            <p:cxnSp>
              <p:nvCxnSpPr>
                <p:cNvPr id="1677" name="Google Shape;1677;g314efa1a15c_2_1328"/>
                <p:cNvCxnSpPr/>
                <p:nvPr/>
              </p:nvCxnSpPr>
              <p:spPr>
                <a:xfrm flipH="1">
                  <a:off x="6200425" y="2503175"/>
                  <a:ext cx="1266600" cy="4329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cxnSp>
            <p:cxnSp>
              <p:nvCxnSpPr>
                <p:cNvPr id="1678" name="Google Shape;1678;g314efa1a15c_2_1328"/>
                <p:cNvCxnSpPr/>
                <p:nvPr/>
              </p:nvCxnSpPr>
              <p:spPr>
                <a:xfrm rot="10800000">
                  <a:off x="7355525" y="2490950"/>
                  <a:ext cx="1257900" cy="7563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cxnSp>
            <p:cxnSp>
              <p:nvCxnSpPr>
                <p:cNvPr id="1679" name="Google Shape;1679;g314efa1a15c_2_1328"/>
                <p:cNvCxnSpPr/>
                <p:nvPr/>
              </p:nvCxnSpPr>
              <p:spPr>
                <a:xfrm flipH="1">
                  <a:off x="8502250" y="2806750"/>
                  <a:ext cx="1269900" cy="4338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cxnSp>
            <p:cxnSp>
              <p:nvCxnSpPr>
                <p:cNvPr id="1680" name="Google Shape;1680;g314efa1a15c_2_1328"/>
                <p:cNvCxnSpPr/>
                <p:nvPr/>
              </p:nvCxnSpPr>
              <p:spPr>
                <a:xfrm rot="10800000">
                  <a:off x="9654900" y="2816900"/>
                  <a:ext cx="1262700" cy="114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cxnSp>
          </p:grpSp>
          <p:grpSp>
            <p:nvGrpSpPr>
              <p:cNvPr id="1681" name="Google Shape;1681;g314efa1a15c_2_1328"/>
              <p:cNvGrpSpPr/>
              <p:nvPr/>
            </p:nvGrpSpPr>
            <p:grpSpPr>
              <a:xfrm>
                <a:off x="1575075" y="2597850"/>
                <a:ext cx="9342675" cy="769975"/>
                <a:chOff x="1575075" y="2597850"/>
                <a:chExt cx="9342675" cy="769975"/>
              </a:xfrm>
            </p:grpSpPr>
            <p:cxnSp>
              <p:nvCxnSpPr>
                <p:cNvPr id="1682" name="Google Shape;1682;g314efa1a15c_2_1328"/>
                <p:cNvCxnSpPr/>
                <p:nvPr/>
              </p:nvCxnSpPr>
              <p:spPr>
                <a:xfrm>
                  <a:off x="1575075" y="2834194"/>
                  <a:ext cx="1275300" cy="1131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A02B93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cxnSp>
            <p:cxnSp>
              <p:nvCxnSpPr>
                <p:cNvPr id="1683" name="Google Shape;1683;g314efa1a15c_2_1328"/>
                <p:cNvCxnSpPr/>
                <p:nvPr/>
              </p:nvCxnSpPr>
              <p:spPr>
                <a:xfrm>
                  <a:off x="2729125" y="2934944"/>
                  <a:ext cx="1277100" cy="113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A02B93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cxnSp>
            <p:cxnSp>
              <p:nvCxnSpPr>
                <p:cNvPr id="1684" name="Google Shape;1684;g314efa1a15c_2_1328"/>
                <p:cNvCxnSpPr/>
                <p:nvPr/>
              </p:nvCxnSpPr>
              <p:spPr>
                <a:xfrm>
                  <a:off x="3887475" y="3027925"/>
                  <a:ext cx="1270500" cy="3399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A02B93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cxnSp>
            <p:cxnSp>
              <p:nvCxnSpPr>
                <p:cNvPr id="1685" name="Google Shape;1685;g314efa1a15c_2_1328"/>
                <p:cNvCxnSpPr/>
                <p:nvPr/>
              </p:nvCxnSpPr>
              <p:spPr>
                <a:xfrm flipH="1">
                  <a:off x="5037150" y="2973400"/>
                  <a:ext cx="1277400" cy="3918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A02B93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cxnSp>
            <p:cxnSp>
              <p:nvCxnSpPr>
                <p:cNvPr id="1686" name="Google Shape;1686;g314efa1a15c_2_1328"/>
                <p:cNvCxnSpPr/>
                <p:nvPr/>
              </p:nvCxnSpPr>
              <p:spPr>
                <a:xfrm flipH="1">
                  <a:off x="6197350" y="2608800"/>
                  <a:ext cx="1269600" cy="3999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A02B93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cxnSp>
            <p:cxnSp>
              <p:nvCxnSpPr>
                <p:cNvPr id="1687" name="Google Shape;1687;g314efa1a15c_2_1328"/>
                <p:cNvCxnSpPr/>
                <p:nvPr/>
              </p:nvCxnSpPr>
              <p:spPr>
                <a:xfrm rot="10800000">
                  <a:off x="7356050" y="2597850"/>
                  <a:ext cx="1257900" cy="734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A02B93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cxnSp>
            <p:cxnSp>
              <p:nvCxnSpPr>
                <p:cNvPr id="1688" name="Google Shape;1688;g314efa1a15c_2_1328"/>
                <p:cNvCxnSpPr/>
                <p:nvPr/>
              </p:nvCxnSpPr>
              <p:spPr>
                <a:xfrm flipH="1">
                  <a:off x="8502975" y="2920375"/>
                  <a:ext cx="1270200" cy="3978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A02B93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cxnSp>
            <p:cxnSp>
              <p:nvCxnSpPr>
                <p:cNvPr id="1689" name="Google Shape;1689;g314efa1a15c_2_1328"/>
                <p:cNvCxnSpPr/>
                <p:nvPr/>
              </p:nvCxnSpPr>
              <p:spPr>
                <a:xfrm rot="10800000">
                  <a:off x="9655350" y="2930800"/>
                  <a:ext cx="1262400" cy="636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A02B93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cxnSp>
          </p:grpSp>
          <p:grpSp>
            <p:nvGrpSpPr>
              <p:cNvPr id="1690" name="Google Shape;1690;g314efa1a15c_2_1328"/>
              <p:cNvGrpSpPr/>
              <p:nvPr/>
            </p:nvGrpSpPr>
            <p:grpSpPr>
              <a:xfrm>
                <a:off x="1575075" y="2743500"/>
                <a:ext cx="9343175" cy="735175"/>
                <a:chOff x="1575075" y="2743500"/>
                <a:chExt cx="9343175" cy="735175"/>
              </a:xfrm>
            </p:grpSpPr>
            <p:cxnSp>
              <p:nvCxnSpPr>
                <p:cNvPr id="1691" name="Google Shape;1691;g314efa1a15c_2_1328"/>
                <p:cNvCxnSpPr/>
                <p:nvPr/>
              </p:nvCxnSpPr>
              <p:spPr>
                <a:xfrm>
                  <a:off x="1575075" y="2979960"/>
                  <a:ext cx="1275600" cy="675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341E75"/>
                  </a:solidFill>
                  <a:prstDash val="lgDash"/>
                  <a:round/>
                  <a:headEnd type="oval" w="med" len="med"/>
                  <a:tailEnd type="oval" w="med" len="med"/>
                </a:ln>
              </p:spPr>
            </p:cxnSp>
            <p:cxnSp>
              <p:nvCxnSpPr>
                <p:cNvPr id="1692" name="Google Shape;1692;g314efa1a15c_2_1328"/>
                <p:cNvCxnSpPr/>
                <p:nvPr/>
              </p:nvCxnSpPr>
              <p:spPr>
                <a:xfrm>
                  <a:off x="2729825" y="3039425"/>
                  <a:ext cx="1276200" cy="113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341E75"/>
                  </a:solidFill>
                  <a:prstDash val="lgDash"/>
                  <a:round/>
                  <a:headEnd type="oval" w="med" len="med"/>
                  <a:tailEnd type="oval" w="med" len="med"/>
                </a:ln>
              </p:spPr>
            </p:cxnSp>
            <p:cxnSp>
              <p:nvCxnSpPr>
                <p:cNvPr id="1693" name="Google Shape;1693;g314efa1a15c_2_1328"/>
                <p:cNvCxnSpPr/>
                <p:nvPr/>
              </p:nvCxnSpPr>
              <p:spPr>
                <a:xfrm>
                  <a:off x="3888975" y="3125450"/>
                  <a:ext cx="1262400" cy="347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341E75"/>
                  </a:solidFill>
                  <a:prstDash val="lgDash"/>
                  <a:round/>
                  <a:headEnd type="oval" w="med" len="med"/>
                  <a:tailEnd type="oval" w="med" len="med"/>
                </a:ln>
              </p:spPr>
            </p:cxnSp>
            <p:cxnSp>
              <p:nvCxnSpPr>
                <p:cNvPr id="1694" name="Google Shape;1694;g314efa1a15c_2_1328"/>
                <p:cNvCxnSpPr/>
                <p:nvPr/>
              </p:nvCxnSpPr>
              <p:spPr>
                <a:xfrm flipH="1">
                  <a:off x="5035025" y="3077575"/>
                  <a:ext cx="1275300" cy="4011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341E75"/>
                  </a:solidFill>
                  <a:prstDash val="lgDash"/>
                  <a:round/>
                  <a:headEnd type="oval" w="med" len="med"/>
                  <a:tailEnd type="oval" w="med" len="med"/>
                </a:ln>
              </p:spPr>
            </p:cxnSp>
            <p:cxnSp>
              <p:nvCxnSpPr>
                <p:cNvPr id="1695" name="Google Shape;1695;g314efa1a15c_2_1328"/>
                <p:cNvCxnSpPr/>
                <p:nvPr/>
              </p:nvCxnSpPr>
              <p:spPr>
                <a:xfrm flipH="1">
                  <a:off x="6192300" y="2759100"/>
                  <a:ext cx="1275600" cy="3552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341E75"/>
                  </a:solidFill>
                  <a:prstDash val="lgDash"/>
                  <a:round/>
                  <a:headEnd type="oval" w="med" len="med"/>
                  <a:tailEnd type="oval" w="med" len="med"/>
                </a:ln>
              </p:spPr>
            </p:cxnSp>
            <p:cxnSp>
              <p:nvCxnSpPr>
                <p:cNvPr id="1696" name="Google Shape;1696;g314efa1a15c_2_1328"/>
                <p:cNvCxnSpPr/>
                <p:nvPr/>
              </p:nvCxnSpPr>
              <p:spPr>
                <a:xfrm rot="10800000">
                  <a:off x="7355900" y="2743500"/>
                  <a:ext cx="1258200" cy="6918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341E75"/>
                  </a:solidFill>
                  <a:prstDash val="lgDash"/>
                  <a:round/>
                  <a:headEnd type="oval" w="med" len="med"/>
                  <a:tailEnd type="oval" w="med" len="med"/>
                </a:ln>
              </p:spPr>
            </p:cxnSp>
            <p:cxnSp>
              <p:nvCxnSpPr>
                <p:cNvPr id="1697" name="Google Shape;1697;g314efa1a15c_2_1328"/>
                <p:cNvCxnSpPr/>
                <p:nvPr/>
              </p:nvCxnSpPr>
              <p:spPr>
                <a:xfrm flipH="1">
                  <a:off x="8502250" y="3021000"/>
                  <a:ext cx="1272600" cy="401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341E75"/>
                  </a:solidFill>
                  <a:prstDash val="lgDash"/>
                  <a:round/>
                  <a:headEnd type="oval" w="med" len="med"/>
                  <a:tailEnd type="oval" w="med" len="med"/>
                </a:ln>
              </p:spPr>
            </p:cxnSp>
            <p:cxnSp>
              <p:nvCxnSpPr>
                <p:cNvPr id="1698" name="Google Shape;1698;g314efa1a15c_2_1328"/>
                <p:cNvCxnSpPr/>
                <p:nvPr/>
              </p:nvCxnSpPr>
              <p:spPr>
                <a:xfrm rot="10800000">
                  <a:off x="9656150" y="3032300"/>
                  <a:ext cx="1262100" cy="648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341E75"/>
                  </a:solidFill>
                  <a:prstDash val="lgDash"/>
                  <a:round/>
                  <a:headEnd type="oval" w="med" len="med"/>
                  <a:tailEnd type="oval" w="med" len="med"/>
                </a:ln>
              </p:spPr>
            </p:cxnSp>
          </p:grpSp>
          <p:sp>
            <p:nvSpPr>
              <p:cNvPr id="1699" name="Google Shape;1699;g314efa1a15c_2_1328"/>
              <p:cNvSpPr/>
              <p:nvPr/>
            </p:nvSpPr>
            <p:spPr>
              <a:xfrm>
                <a:off x="5947257" y="2872062"/>
                <a:ext cx="226200" cy="180000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1200" b="1">
                    <a:solidFill>
                      <a:schemeClr val="lt1"/>
                    </a:solidFill>
                  </a:rPr>
                  <a:t>45</a:t>
                </a:r>
                <a:endParaRPr sz="1200" b="1">
                  <a:solidFill>
                    <a:schemeClr val="lt1"/>
                  </a:solidFill>
                </a:endParaRPr>
              </a:p>
            </p:txBody>
          </p:sp>
          <p:sp>
            <p:nvSpPr>
              <p:cNvPr id="1700" name="Google Shape;1700;g314efa1a15c_2_1328"/>
              <p:cNvSpPr/>
              <p:nvPr/>
            </p:nvSpPr>
            <p:spPr>
              <a:xfrm>
                <a:off x="5174504" y="3021844"/>
                <a:ext cx="226200" cy="180000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1200" b="1">
                    <a:solidFill>
                      <a:schemeClr val="lt1"/>
                    </a:solidFill>
                  </a:rPr>
                  <a:t>42</a:t>
                </a:r>
                <a:endParaRPr sz="1200" b="1">
                  <a:solidFill>
                    <a:schemeClr val="lt1"/>
                  </a:solidFill>
                </a:endParaRPr>
              </a:p>
            </p:txBody>
          </p:sp>
          <p:sp>
            <p:nvSpPr>
              <p:cNvPr id="1701" name="Google Shape;1701;g314efa1a15c_2_1328"/>
              <p:cNvSpPr/>
              <p:nvPr/>
            </p:nvSpPr>
            <p:spPr>
              <a:xfrm>
                <a:off x="4787904" y="3231145"/>
                <a:ext cx="226200" cy="180000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1200" b="1">
                    <a:solidFill>
                      <a:schemeClr val="lt1"/>
                    </a:solidFill>
                  </a:rPr>
                  <a:t>38</a:t>
                </a:r>
                <a:endParaRPr sz="1200" b="1">
                  <a:solidFill>
                    <a:schemeClr val="lt1"/>
                  </a:solidFill>
                </a:endParaRPr>
              </a:p>
            </p:txBody>
          </p:sp>
          <p:sp>
            <p:nvSpPr>
              <p:cNvPr id="1702" name="Google Shape;1702;g314efa1a15c_2_1328"/>
              <p:cNvSpPr/>
              <p:nvPr/>
            </p:nvSpPr>
            <p:spPr>
              <a:xfrm>
                <a:off x="6333857" y="2760312"/>
                <a:ext cx="226200" cy="180000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1200" b="1">
                    <a:solidFill>
                      <a:schemeClr val="lt1"/>
                    </a:solidFill>
                  </a:rPr>
                  <a:t>47</a:t>
                </a:r>
                <a:endParaRPr sz="1200" b="1">
                  <a:solidFill>
                    <a:schemeClr val="lt1"/>
                  </a:solidFill>
                </a:endParaRPr>
              </a:p>
            </p:txBody>
          </p:sp>
          <p:sp>
            <p:nvSpPr>
              <p:cNvPr id="1703" name="Google Shape;1703;g314efa1a15c_2_1328"/>
              <p:cNvSpPr/>
              <p:nvPr/>
            </p:nvSpPr>
            <p:spPr>
              <a:xfrm>
                <a:off x="7102007" y="2450112"/>
                <a:ext cx="226200" cy="180000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1200" b="1">
                    <a:solidFill>
                      <a:schemeClr val="lt1"/>
                    </a:solidFill>
                  </a:rPr>
                  <a:t>53</a:t>
                </a:r>
                <a:endParaRPr sz="1200" b="1">
                  <a:solidFill>
                    <a:schemeClr val="lt1"/>
                  </a:solidFill>
                </a:endParaRPr>
              </a:p>
            </p:txBody>
          </p:sp>
          <p:sp>
            <p:nvSpPr>
              <p:cNvPr id="1704" name="Google Shape;1704;g314efa1a15c_2_1328"/>
              <p:cNvSpPr/>
              <p:nvPr/>
            </p:nvSpPr>
            <p:spPr>
              <a:xfrm>
                <a:off x="7486757" y="2718762"/>
                <a:ext cx="226200" cy="180000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1200" b="1">
                    <a:solidFill>
                      <a:schemeClr val="lt1"/>
                    </a:solidFill>
                  </a:rPr>
                  <a:t>48</a:t>
                </a:r>
                <a:endParaRPr sz="1200" b="1">
                  <a:solidFill>
                    <a:schemeClr val="lt1"/>
                  </a:solidFill>
                </a:endParaRPr>
              </a:p>
            </p:txBody>
          </p:sp>
          <p:sp>
            <p:nvSpPr>
              <p:cNvPr id="1705" name="Google Shape;1705;g314efa1a15c_2_1328"/>
              <p:cNvSpPr/>
              <p:nvPr/>
            </p:nvSpPr>
            <p:spPr>
              <a:xfrm>
                <a:off x="8256307" y="3181871"/>
                <a:ext cx="226200" cy="180000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1200" b="1">
                    <a:solidFill>
                      <a:schemeClr val="lt1"/>
                    </a:solidFill>
                  </a:rPr>
                  <a:t>39</a:t>
                </a:r>
                <a:endParaRPr sz="1200" b="1">
                  <a:solidFill>
                    <a:schemeClr val="lt1"/>
                  </a:solidFill>
                </a:endParaRPr>
              </a:p>
            </p:txBody>
          </p:sp>
          <p:sp>
            <p:nvSpPr>
              <p:cNvPr id="1706" name="Google Shape;1706;g314efa1a15c_2_1328"/>
              <p:cNvSpPr/>
              <p:nvPr/>
            </p:nvSpPr>
            <p:spPr>
              <a:xfrm>
                <a:off x="8642907" y="3385538"/>
                <a:ext cx="226200" cy="180000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1200" b="1">
                    <a:solidFill>
                      <a:schemeClr val="lt1"/>
                    </a:solidFill>
                  </a:rPr>
                  <a:t>35</a:t>
                </a:r>
                <a:endParaRPr sz="1200" b="1">
                  <a:solidFill>
                    <a:schemeClr val="lt1"/>
                  </a:solidFill>
                </a:endParaRPr>
              </a:p>
            </p:txBody>
          </p:sp>
          <p:sp>
            <p:nvSpPr>
              <p:cNvPr id="1707" name="Google Shape;1707;g314efa1a15c_2_1328"/>
              <p:cNvSpPr/>
              <p:nvPr/>
            </p:nvSpPr>
            <p:spPr>
              <a:xfrm>
                <a:off x="4024282" y="2659955"/>
                <a:ext cx="226200" cy="180000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1200" b="1">
                    <a:solidFill>
                      <a:schemeClr val="lt1"/>
                    </a:solidFill>
                  </a:rPr>
                  <a:t>49</a:t>
                </a:r>
                <a:endParaRPr sz="1200" b="1">
                  <a:solidFill>
                    <a:schemeClr val="lt1"/>
                  </a:solidFill>
                </a:endParaRPr>
              </a:p>
            </p:txBody>
          </p:sp>
          <p:sp>
            <p:nvSpPr>
              <p:cNvPr id="1708" name="Google Shape;1708;g314efa1a15c_2_1328"/>
              <p:cNvSpPr/>
              <p:nvPr/>
            </p:nvSpPr>
            <p:spPr>
              <a:xfrm>
                <a:off x="3637682" y="2920572"/>
                <a:ext cx="226200" cy="180000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1200" b="1">
                    <a:solidFill>
                      <a:schemeClr val="lt1"/>
                    </a:solidFill>
                  </a:rPr>
                  <a:t>44</a:t>
                </a:r>
                <a:endParaRPr sz="1200" b="1">
                  <a:solidFill>
                    <a:schemeClr val="lt1"/>
                  </a:solidFill>
                </a:endParaRPr>
              </a:p>
            </p:txBody>
          </p:sp>
          <p:sp>
            <p:nvSpPr>
              <p:cNvPr id="1709" name="Google Shape;1709;g314efa1a15c_2_1328"/>
              <p:cNvSpPr/>
              <p:nvPr/>
            </p:nvSpPr>
            <p:spPr>
              <a:xfrm>
                <a:off x="1323632" y="2659955"/>
                <a:ext cx="226200" cy="180000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1200" b="1">
                    <a:solidFill>
                      <a:schemeClr val="lt1"/>
                    </a:solidFill>
                  </a:rPr>
                  <a:t>49</a:t>
                </a:r>
                <a:endParaRPr sz="1200" b="1">
                  <a:solidFill>
                    <a:schemeClr val="lt1"/>
                  </a:solidFill>
                </a:endParaRPr>
              </a:p>
            </p:txBody>
          </p:sp>
          <p:sp>
            <p:nvSpPr>
              <p:cNvPr id="1710" name="Google Shape;1710;g314efa1a15c_2_1328"/>
              <p:cNvSpPr/>
              <p:nvPr/>
            </p:nvSpPr>
            <p:spPr>
              <a:xfrm>
                <a:off x="1714707" y="2404016"/>
                <a:ext cx="226200" cy="180000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1200" b="1">
                    <a:solidFill>
                      <a:schemeClr val="lt1"/>
                    </a:solidFill>
                  </a:rPr>
                  <a:t>54</a:t>
                </a:r>
                <a:endParaRPr sz="1200" b="1">
                  <a:solidFill>
                    <a:schemeClr val="lt1"/>
                  </a:solidFill>
                </a:endParaRPr>
              </a:p>
            </p:txBody>
          </p:sp>
          <p:sp>
            <p:nvSpPr>
              <p:cNvPr id="1711" name="Google Shape;1711;g314efa1a15c_2_1328"/>
              <p:cNvSpPr/>
              <p:nvPr/>
            </p:nvSpPr>
            <p:spPr>
              <a:xfrm>
                <a:off x="2869495" y="2598960"/>
                <a:ext cx="226200" cy="180000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1200" b="1">
                    <a:solidFill>
                      <a:schemeClr val="lt1"/>
                    </a:solidFill>
                  </a:rPr>
                  <a:t>50</a:t>
                </a:r>
                <a:endParaRPr sz="1200" b="1">
                  <a:solidFill>
                    <a:schemeClr val="lt1"/>
                  </a:solidFill>
                </a:endParaRPr>
              </a:p>
            </p:txBody>
          </p:sp>
          <p:sp>
            <p:nvSpPr>
              <p:cNvPr id="1712" name="Google Shape;1712;g314efa1a15c_2_1328"/>
              <p:cNvSpPr/>
              <p:nvPr/>
            </p:nvSpPr>
            <p:spPr>
              <a:xfrm>
                <a:off x="2480645" y="2760271"/>
                <a:ext cx="226200" cy="180000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1200" b="1">
                    <a:solidFill>
                      <a:schemeClr val="lt1"/>
                    </a:solidFill>
                  </a:rPr>
                  <a:t>47</a:t>
                </a:r>
                <a:endParaRPr sz="1200" b="1">
                  <a:solidFill>
                    <a:schemeClr val="lt1"/>
                  </a:solidFill>
                </a:endParaRPr>
              </a:p>
            </p:txBody>
          </p:sp>
          <p:sp>
            <p:nvSpPr>
              <p:cNvPr id="1713" name="Google Shape;1713;g314efa1a15c_2_1328"/>
              <p:cNvSpPr/>
              <p:nvPr/>
            </p:nvSpPr>
            <p:spPr>
              <a:xfrm>
                <a:off x="9409957" y="2760312"/>
                <a:ext cx="226200" cy="180000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1200" b="1">
                    <a:solidFill>
                      <a:schemeClr val="lt1"/>
                    </a:solidFill>
                  </a:rPr>
                  <a:t>47</a:t>
                </a:r>
                <a:endParaRPr sz="1200" b="1">
                  <a:solidFill>
                    <a:schemeClr val="lt1"/>
                  </a:solidFill>
                </a:endParaRPr>
              </a:p>
            </p:txBody>
          </p:sp>
          <p:sp>
            <p:nvSpPr>
              <p:cNvPr id="1714" name="Google Shape;1714;g314efa1a15c_2_1328"/>
              <p:cNvSpPr/>
              <p:nvPr/>
            </p:nvSpPr>
            <p:spPr>
              <a:xfrm>
                <a:off x="10953357" y="2760312"/>
                <a:ext cx="226200" cy="180000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1200" b="1">
                    <a:solidFill>
                      <a:schemeClr val="lt1"/>
                    </a:solidFill>
                  </a:rPr>
                  <a:t>47</a:t>
                </a:r>
                <a:endParaRPr sz="1200" b="1">
                  <a:solidFill>
                    <a:schemeClr val="lt1"/>
                  </a:solidFill>
                </a:endParaRPr>
              </a:p>
            </p:txBody>
          </p:sp>
          <p:sp>
            <p:nvSpPr>
              <p:cNvPr id="1715" name="Google Shape;1715;g314efa1a15c_2_1328"/>
              <p:cNvSpPr/>
              <p:nvPr/>
            </p:nvSpPr>
            <p:spPr>
              <a:xfrm>
                <a:off x="10582942" y="2864981"/>
                <a:ext cx="226200" cy="180000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1200" b="1">
                    <a:solidFill>
                      <a:schemeClr val="lt1"/>
                    </a:solidFill>
                  </a:rPr>
                  <a:t>45</a:t>
                </a:r>
                <a:endParaRPr sz="1200" b="1">
                  <a:solidFill>
                    <a:schemeClr val="lt1"/>
                  </a:solidFill>
                </a:endParaRPr>
              </a:p>
            </p:txBody>
          </p:sp>
          <p:sp>
            <p:nvSpPr>
              <p:cNvPr id="1716" name="Google Shape;1716;g314efa1a15c_2_1328"/>
              <p:cNvSpPr/>
              <p:nvPr/>
            </p:nvSpPr>
            <p:spPr>
              <a:xfrm>
                <a:off x="9787431" y="3076281"/>
                <a:ext cx="226200" cy="180000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1200" b="1">
                    <a:solidFill>
                      <a:schemeClr val="lt1"/>
                    </a:solidFill>
                  </a:rPr>
                  <a:t>41</a:t>
                </a:r>
                <a:endParaRPr sz="1200" b="1">
                  <a:solidFill>
                    <a:schemeClr val="lt1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g314efa1a15c_2_1497"/>
          <p:cNvSpPr txBox="1">
            <a:spLocks noGrp="1"/>
          </p:cNvSpPr>
          <p:nvPr>
            <p:ph type="title"/>
          </p:nvPr>
        </p:nvSpPr>
        <p:spPr>
          <a:xfrm>
            <a:off x="451950" y="109451"/>
            <a:ext cx="11288100" cy="99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Proyectos Estratégicos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200">
                <a:solidFill>
                  <a:srgbClr val="879225"/>
                </a:solidFill>
              </a:rPr>
              <a:t>Avenida Guayacanes entre Avenida Villavicencio y Calle 34A sur</a:t>
            </a:r>
            <a:endParaRPr sz="2200">
              <a:solidFill>
                <a:srgbClr val="879225"/>
              </a:solidFill>
            </a:endParaRPr>
          </a:p>
        </p:txBody>
      </p:sp>
      <p:sp>
        <p:nvSpPr>
          <p:cNvPr id="1722" name="Google Shape;1722;g314efa1a15c_2_1497"/>
          <p:cNvSpPr/>
          <p:nvPr/>
        </p:nvSpPr>
        <p:spPr>
          <a:xfrm>
            <a:off x="7131450" y="1518175"/>
            <a:ext cx="4608600" cy="5020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41887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g314efa1a15c_2_1497"/>
          <p:cNvSpPr/>
          <p:nvPr/>
        </p:nvSpPr>
        <p:spPr>
          <a:xfrm>
            <a:off x="3966178" y="1518050"/>
            <a:ext cx="2859300" cy="2810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41887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g314efa1a15c_2_1497"/>
          <p:cNvSpPr/>
          <p:nvPr/>
        </p:nvSpPr>
        <p:spPr>
          <a:xfrm>
            <a:off x="454225" y="1518050"/>
            <a:ext cx="3206700" cy="2810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41887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g314efa1a15c_2_1497"/>
          <p:cNvSpPr txBox="1"/>
          <p:nvPr/>
        </p:nvSpPr>
        <p:spPr>
          <a:xfrm>
            <a:off x="3977482" y="3087175"/>
            <a:ext cx="2859300" cy="10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200">
                <a:solidFill>
                  <a:srgbClr val="879225"/>
                </a:solidFill>
                <a:latin typeface="Arial Black"/>
                <a:ea typeface="Arial Black"/>
                <a:cs typeface="Arial Black"/>
                <a:sym typeface="Arial Black"/>
              </a:rPr>
              <a:t>INSTALACIÓN</a:t>
            </a:r>
            <a:endParaRPr sz="1200" b="1" i="0" u="none" strike="noStrike" cap="none">
              <a:solidFill>
                <a:srgbClr val="BED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100" b="1" i="0" u="none" strike="noStrike" cap="none">
              <a:solidFill>
                <a:srgbClr val="BED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CO" sz="1200" b="0" i="0" u="none" strike="noStrike" cap="none">
                <a:solidFill>
                  <a:srgbClr val="191C3A"/>
                </a:solidFill>
                <a:latin typeface="Arial"/>
                <a:ea typeface="Arial"/>
                <a:cs typeface="Arial"/>
                <a:sym typeface="Arial"/>
              </a:rPr>
              <a:t>La instalación de los resaltos parabólicos se inicia el 16/09/2024 de septiembre y se culmina el 27/09/2024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g314efa1a15c_2_1497"/>
          <p:cNvSpPr txBox="1"/>
          <p:nvPr/>
        </p:nvSpPr>
        <p:spPr>
          <a:xfrm>
            <a:off x="451950" y="3087175"/>
            <a:ext cx="32067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200" i="0" u="none" strike="noStrike" cap="none">
                <a:solidFill>
                  <a:srgbClr val="879225"/>
                </a:solidFill>
                <a:latin typeface="Arial Black"/>
                <a:ea typeface="Arial Black"/>
                <a:cs typeface="Arial Black"/>
                <a:sym typeface="Arial Black"/>
              </a:rPr>
              <a:t>DISEÑO</a:t>
            </a:r>
            <a:endParaRPr sz="1200" i="0" u="none" strike="noStrike" cap="none">
              <a:solidFill>
                <a:srgbClr val="879225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200" b="0" i="0" u="none" strike="noStrike" cap="none">
                <a:solidFill>
                  <a:srgbClr val="191C3A"/>
                </a:solidFill>
                <a:latin typeface="Arial"/>
                <a:ea typeface="Arial"/>
                <a:cs typeface="Arial"/>
                <a:sym typeface="Arial"/>
              </a:rPr>
              <a:t>Seis (6) resaltos diseñados para reducir velocidad a 30 km/h; cuatro (4) resaltos diseñados para reducir velocidad a 50 km/h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200" b="0" i="0" u="none" strike="noStrike" cap="none">
              <a:solidFill>
                <a:srgbClr val="191C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g314efa1a15c_2_1497"/>
          <p:cNvSpPr/>
          <p:nvPr/>
        </p:nvSpPr>
        <p:spPr>
          <a:xfrm>
            <a:off x="3966238" y="3018200"/>
            <a:ext cx="1440000" cy="54300"/>
          </a:xfrm>
          <a:prstGeom prst="rect">
            <a:avLst/>
          </a:prstGeom>
          <a:solidFill>
            <a:srgbClr val="4C521E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g314efa1a15c_2_1497"/>
          <p:cNvSpPr/>
          <p:nvPr/>
        </p:nvSpPr>
        <p:spPr>
          <a:xfrm>
            <a:off x="454225" y="3018178"/>
            <a:ext cx="1602000" cy="54000"/>
          </a:xfrm>
          <a:prstGeom prst="rect">
            <a:avLst/>
          </a:prstGeom>
          <a:solidFill>
            <a:srgbClr val="4C521E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9" name="Google Shape;1729;g314efa1a15c_2_1497"/>
          <p:cNvPicPr preferRelativeResize="0"/>
          <p:nvPr/>
        </p:nvPicPr>
        <p:blipFill rotWithShape="1">
          <a:blip r:embed="rId3">
            <a:alphaModFix/>
          </a:blip>
          <a:srcRect t="16249" b="4253"/>
          <a:stretch/>
        </p:blipFill>
        <p:spPr>
          <a:xfrm>
            <a:off x="4540050" y="1518049"/>
            <a:ext cx="1712250" cy="1498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0" name="Google Shape;1730;g314efa1a15c_2_14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473" y="1620124"/>
            <a:ext cx="4350549" cy="248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1" name="Google Shape;1731;g314efa1a15c_2_1497"/>
          <p:cNvSpPr txBox="1"/>
          <p:nvPr/>
        </p:nvSpPr>
        <p:spPr>
          <a:xfrm>
            <a:off x="7131850" y="4275490"/>
            <a:ext cx="46086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200">
                <a:solidFill>
                  <a:srgbClr val="879225"/>
                </a:solidFill>
                <a:latin typeface="Arial Black"/>
                <a:ea typeface="Arial Black"/>
                <a:cs typeface="Arial Black"/>
                <a:sym typeface="Arial Black"/>
              </a:rPr>
              <a:t>RESULTADOS</a:t>
            </a:r>
            <a:endParaRPr sz="1200" b="1" i="0" u="none" strike="noStrike" cap="none">
              <a:solidFill>
                <a:srgbClr val="BED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9999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s-C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general, el exceso de velocidad se redujo en un 46%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9999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s-C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Zonas Escolares (Reglamentados a 30 km/h) se redujo en un 60% el exceso de velocidad.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9999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s-C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los sectores reglamentados a 50 km/h, el exceso de velocidad se redujo en un 25%.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9999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s-C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velocidad de operación de las Zonas Escolares pasó de 54 km/h a 33 km/n (-39%).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9999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s-CO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velocidad de operación reglamentada a 50 km/H pasa de 56 km/h a 37 km/h (-32%)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200" b="0" i="0" u="none" strike="noStrike" cap="none">
              <a:solidFill>
                <a:srgbClr val="191C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g314efa1a15c_2_1497"/>
          <p:cNvSpPr/>
          <p:nvPr/>
        </p:nvSpPr>
        <p:spPr>
          <a:xfrm>
            <a:off x="7131850" y="4185644"/>
            <a:ext cx="1507200" cy="65100"/>
          </a:xfrm>
          <a:prstGeom prst="rect">
            <a:avLst/>
          </a:prstGeom>
          <a:solidFill>
            <a:srgbClr val="4C521E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g314efa1a15c_2_1497"/>
          <p:cNvSpPr/>
          <p:nvPr/>
        </p:nvSpPr>
        <p:spPr>
          <a:xfrm>
            <a:off x="454225" y="4458650"/>
            <a:ext cx="6371100" cy="2080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41887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g314efa1a15c_2_1497"/>
          <p:cNvSpPr txBox="1"/>
          <p:nvPr/>
        </p:nvSpPr>
        <p:spPr>
          <a:xfrm>
            <a:off x="544075" y="4518150"/>
            <a:ext cx="5289900" cy="19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200">
                <a:solidFill>
                  <a:srgbClr val="879225"/>
                </a:solidFill>
                <a:latin typeface="Arial Black"/>
                <a:ea typeface="Arial Black"/>
                <a:cs typeface="Arial Black"/>
                <a:sym typeface="Arial Black"/>
              </a:rPr>
              <a:t>PASOS A SEGUIR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rgbClr val="191C3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200" b="0" i="0" u="none" strike="noStrike" cap="none">
                <a:solidFill>
                  <a:srgbClr val="191C3A"/>
                </a:solidFill>
                <a:latin typeface="Arial"/>
                <a:ea typeface="Arial"/>
                <a:cs typeface="Arial"/>
                <a:sym typeface="Arial"/>
              </a:rPr>
              <a:t>Evaluación de Impacto:</a:t>
            </a:r>
            <a:endParaRPr sz="1200" b="0" i="0" u="none" strike="noStrike" cap="none">
              <a:solidFill>
                <a:srgbClr val="191C3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C3A"/>
              </a:buClr>
              <a:buSzPts val="1200"/>
              <a:buFont typeface="Arial"/>
              <a:buChar char="●"/>
            </a:pPr>
            <a:r>
              <a:rPr lang="es-CO" sz="1200" b="0" i="0" u="none" strike="noStrike" cap="none">
                <a:solidFill>
                  <a:srgbClr val="191C3A"/>
                </a:solidFill>
                <a:latin typeface="Arial"/>
                <a:ea typeface="Arial"/>
                <a:cs typeface="Arial"/>
                <a:sym typeface="Arial"/>
              </a:rPr>
              <a:t>Velocidad Promedio - WAZE</a:t>
            </a:r>
            <a:endParaRPr sz="1200" b="0" i="0" u="none" strike="noStrike" cap="none">
              <a:solidFill>
                <a:srgbClr val="191C3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C3A"/>
              </a:buClr>
              <a:buSzPts val="1200"/>
              <a:buFont typeface="Arial"/>
              <a:buChar char="●"/>
            </a:pPr>
            <a:r>
              <a:rPr lang="es-CO" sz="1200" b="0" i="0" u="none" strike="noStrike" cap="none">
                <a:solidFill>
                  <a:srgbClr val="191C3A"/>
                </a:solidFill>
                <a:latin typeface="Arial"/>
                <a:ea typeface="Arial"/>
                <a:cs typeface="Arial"/>
                <a:sym typeface="Arial"/>
              </a:rPr>
              <a:t>Análisis de siniestralidad - indicador de eficacia</a:t>
            </a:r>
            <a:endParaRPr sz="1200" b="0" i="0" u="none" strike="noStrike" cap="none">
              <a:solidFill>
                <a:srgbClr val="191C3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C3A"/>
              </a:buClr>
              <a:buSzPts val="1200"/>
              <a:buFont typeface="Arial"/>
              <a:buChar char="●"/>
            </a:pPr>
            <a:r>
              <a:rPr lang="es-CO" sz="1200" b="0" i="0" u="none" strike="noStrike" cap="none">
                <a:solidFill>
                  <a:srgbClr val="191C3A"/>
                </a:solidFill>
                <a:latin typeface="Arial"/>
                <a:ea typeface="Arial"/>
                <a:cs typeface="Arial"/>
                <a:sym typeface="Arial"/>
              </a:rPr>
              <a:t>Encuestas de percepción ciudadana - Interceptación</a:t>
            </a:r>
            <a:endParaRPr sz="1200" b="0" i="0" u="none" strike="noStrike" cap="none">
              <a:solidFill>
                <a:srgbClr val="191C3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C3A"/>
              </a:buClr>
              <a:buSzPts val="1200"/>
              <a:buFont typeface="Arial"/>
              <a:buChar char="●"/>
            </a:pPr>
            <a:r>
              <a:rPr lang="es-CO" sz="1200" b="0" i="0" u="none" strike="noStrike" cap="none">
                <a:solidFill>
                  <a:srgbClr val="191C3A"/>
                </a:solidFill>
                <a:latin typeface="Arial"/>
                <a:ea typeface="Arial"/>
                <a:cs typeface="Arial"/>
                <a:sym typeface="Arial"/>
              </a:rPr>
              <a:t>Cruces a riesgo e irrespeto por las luz roja de los modos motorizados en las intersecciones peatonales semaforizadas. </a:t>
            </a:r>
            <a:endParaRPr sz="1200" b="0" i="0" u="none" strike="noStrike" cap="none">
              <a:solidFill>
                <a:srgbClr val="191C3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191C3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CO" sz="1200" b="0" i="0" u="none" strike="noStrike" cap="none">
                <a:solidFill>
                  <a:srgbClr val="191C3A"/>
                </a:solidFill>
                <a:latin typeface="Arial"/>
                <a:ea typeface="Arial"/>
                <a:cs typeface="Arial"/>
                <a:sym typeface="Arial"/>
              </a:rPr>
              <a:t>Fecha programada para toma de información: 30 de octubre</a:t>
            </a:r>
            <a:endParaRPr sz="1200" b="0" i="0" u="none" strike="noStrike" cap="none">
              <a:solidFill>
                <a:srgbClr val="191C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5" name="Google Shape;1735;g314efa1a15c_2_14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6800" y="1518400"/>
            <a:ext cx="2417005" cy="149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g314efa1a15c_2_1519"/>
          <p:cNvSpPr txBox="1">
            <a:spLocks noGrp="1"/>
          </p:cNvSpPr>
          <p:nvPr>
            <p:ph type="title"/>
          </p:nvPr>
        </p:nvSpPr>
        <p:spPr>
          <a:xfrm>
            <a:off x="451950" y="109451"/>
            <a:ext cx="11288100" cy="99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Proyectos Estratégicos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200">
                <a:solidFill>
                  <a:srgbClr val="879225"/>
                </a:solidFill>
              </a:rPr>
              <a:t>Fallecidos hospitalarios</a:t>
            </a:r>
            <a:endParaRPr sz="2200">
              <a:solidFill>
                <a:srgbClr val="879225"/>
              </a:solidFill>
            </a:endParaRPr>
          </a:p>
        </p:txBody>
      </p:sp>
      <p:sp>
        <p:nvSpPr>
          <p:cNvPr id="1741" name="Google Shape;1741;g314efa1a15c_2_1519"/>
          <p:cNvSpPr txBox="1"/>
          <p:nvPr/>
        </p:nvSpPr>
        <p:spPr>
          <a:xfrm>
            <a:off x="454225" y="1518400"/>
            <a:ext cx="7200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300" b="1" i="0" u="none" strike="noStrike" cap="none">
                <a:solidFill>
                  <a:srgbClr val="879225"/>
                </a:solidFill>
                <a:latin typeface="Arial"/>
                <a:ea typeface="Arial"/>
                <a:cs typeface="Arial"/>
                <a:sym typeface="Arial"/>
              </a:rPr>
              <a:t>Víctimas por actor y fallecimiento posterior (N: Fallece en vía; S: Fallece en el hospital)</a:t>
            </a:r>
            <a:endParaRPr sz="1300" b="1" i="0" u="none" strike="noStrike" cap="none">
              <a:solidFill>
                <a:srgbClr val="8792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g314efa1a15c_2_1519"/>
          <p:cNvSpPr/>
          <p:nvPr/>
        </p:nvSpPr>
        <p:spPr>
          <a:xfrm>
            <a:off x="8864825" y="1905000"/>
            <a:ext cx="2859300" cy="4634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41887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g314efa1a15c_2_1519"/>
          <p:cNvSpPr txBox="1"/>
          <p:nvPr/>
        </p:nvSpPr>
        <p:spPr>
          <a:xfrm>
            <a:off x="8945625" y="5375843"/>
            <a:ext cx="2770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600" i="0" u="none" strike="noStrike" cap="none">
                <a:solidFill>
                  <a:srgbClr val="879225"/>
                </a:solidFill>
                <a:latin typeface="Arial Black"/>
                <a:ea typeface="Arial Black"/>
                <a:cs typeface="Arial Black"/>
                <a:sym typeface="Arial Black"/>
              </a:rPr>
              <a:t>De los fallecidos</a:t>
            </a:r>
            <a:endParaRPr sz="1600" i="0" u="none" strike="noStrike" cap="none">
              <a:solidFill>
                <a:srgbClr val="879225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BED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CO" sz="13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 194 fallecidos, 89 fallecieron en el hospital corresponde al 45%</a:t>
            </a:r>
            <a:endParaRPr sz="19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4" name="Google Shape;1744;g314efa1a15c_2_1519"/>
          <p:cNvPicPr preferRelativeResize="0"/>
          <p:nvPr/>
        </p:nvPicPr>
        <p:blipFill rotWithShape="1">
          <a:blip r:embed="rId3">
            <a:alphaModFix/>
          </a:blip>
          <a:srcRect l="10525" r="4592"/>
          <a:stretch/>
        </p:blipFill>
        <p:spPr>
          <a:xfrm>
            <a:off x="8864825" y="1905000"/>
            <a:ext cx="2875625" cy="3311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5" name="Google Shape;1745;g314efa1a15c_2_1519"/>
          <p:cNvGrpSpPr/>
          <p:nvPr/>
        </p:nvGrpSpPr>
        <p:grpSpPr>
          <a:xfrm>
            <a:off x="451950" y="1905000"/>
            <a:ext cx="7200900" cy="4633975"/>
            <a:chOff x="451950" y="1905000"/>
            <a:chExt cx="7200900" cy="4633975"/>
          </a:xfrm>
        </p:grpSpPr>
        <p:grpSp>
          <p:nvGrpSpPr>
            <p:cNvPr id="1746" name="Google Shape;1746;g314efa1a15c_2_1519"/>
            <p:cNvGrpSpPr/>
            <p:nvPr/>
          </p:nvGrpSpPr>
          <p:grpSpPr>
            <a:xfrm>
              <a:off x="451950" y="1905000"/>
              <a:ext cx="7200900" cy="4633975"/>
              <a:chOff x="451950" y="1905000"/>
              <a:chExt cx="7200900" cy="4633975"/>
            </a:xfrm>
          </p:grpSpPr>
          <p:pic>
            <p:nvPicPr>
              <p:cNvPr id="1747" name="Google Shape;1747;g314efa1a15c_2_151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51950" y="1905000"/>
                <a:ext cx="7200900" cy="46339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48" name="Google Shape;1748;g314efa1a15c_2_1519"/>
              <p:cNvSpPr/>
              <p:nvPr/>
            </p:nvSpPr>
            <p:spPr>
              <a:xfrm>
                <a:off x="2289750" y="3042875"/>
                <a:ext cx="645600" cy="1112400"/>
              </a:xfrm>
              <a:prstGeom prst="rect">
                <a:avLst/>
              </a:prstGeom>
              <a:solidFill>
                <a:srgbClr val="B9CC3E"/>
              </a:solidFill>
              <a:ln w="38100" cap="flat" cmpd="sng">
                <a:solidFill>
                  <a:srgbClr val="B9CC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g314efa1a15c_2_1519"/>
              <p:cNvSpPr/>
              <p:nvPr/>
            </p:nvSpPr>
            <p:spPr>
              <a:xfrm>
                <a:off x="2289750" y="2422800"/>
                <a:ext cx="645600" cy="620100"/>
              </a:xfrm>
              <a:prstGeom prst="rect">
                <a:avLst/>
              </a:prstGeom>
              <a:solidFill>
                <a:srgbClr val="4C531E"/>
              </a:solidFill>
              <a:ln w="38100" cap="flat" cmpd="sng">
                <a:solidFill>
                  <a:srgbClr val="4C52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g314efa1a15c_2_1519"/>
              <p:cNvSpPr/>
              <p:nvPr/>
            </p:nvSpPr>
            <p:spPr>
              <a:xfrm>
                <a:off x="5619438" y="3139475"/>
                <a:ext cx="645600" cy="1015800"/>
              </a:xfrm>
              <a:prstGeom prst="rect">
                <a:avLst/>
              </a:prstGeom>
              <a:solidFill>
                <a:srgbClr val="B9CC3E"/>
              </a:solidFill>
              <a:ln w="38100" cap="flat" cmpd="sng">
                <a:solidFill>
                  <a:srgbClr val="B9CC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g314efa1a15c_2_1519"/>
              <p:cNvSpPr/>
              <p:nvPr/>
            </p:nvSpPr>
            <p:spPr>
              <a:xfrm>
                <a:off x="5619438" y="2422800"/>
                <a:ext cx="645600" cy="716700"/>
              </a:xfrm>
              <a:prstGeom prst="rect">
                <a:avLst/>
              </a:prstGeom>
              <a:solidFill>
                <a:srgbClr val="4C531E"/>
              </a:solidFill>
              <a:ln w="38100" cap="flat" cmpd="sng">
                <a:solidFill>
                  <a:srgbClr val="4C52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g314efa1a15c_2_1519"/>
              <p:cNvSpPr/>
              <p:nvPr/>
            </p:nvSpPr>
            <p:spPr>
              <a:xfrm>
                <a:off x="2289725" y="5785300"/>
                <a:ext cx="645600" cy="606300"/>
              </a:xfrm>
              <a:prstGeom prst="rect">
                <a:avLst/>
              </a:prstGeom>
              <a:solidFill>
                <a:srgbClr val="B9CC3E"/>
              </a:solidFill>
              <a:ln w="38100" cap="flat" cmpd="sng">
                <a:solidFill>
                  <a:srgbClr val="B9CC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g314efa1a15c_2_1519"/>
              <p:cNvSpPr/>
              <p:nvPr/>
            </p:nvSpPr>
            <p:spPr>
              <a:xfrm>
                <a:off x="2289725" y="4626200"/>
                <a:ext cx="645600" cy="1159200"/>
              </a:xfrm>
              <a:prstGeom prst="rect">
                <a:avLst/>
              </a:prstGeom>
              <a:solidFill>
                <a:srgbClr val="4C531E"/>
              </a:solidFill>
              <a:ln w="38100" cap="flat" cmpd="sng">
                <a:solidFill>
                  <a:srgbClr val="4C52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g314efa1a15c_2_1519"/>
              <p:cNvSpPr/>
              <p:nvPr/>
            </p:nvSpPr>
            <p:spPr>
              <a:xfrm>
                <a:off x="5619425" y="5199400"/>
                <a:ext cx="645600" cy="1192200"/>
              </a:xfrm>
              <a:prstGeom prst="rect">
                <a:avLst/>
              </a:prstGeom>
              <a:solidFill>
                <a:srgbClr val="B9CC3E"/>
              </a:solidFill>
              <a:ln w="38100" cap="flat" cmpd="sng">
                <a:solidFill>
                  <a:srgbClr val="B9CC3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g314efa1a15c_2_1519"/>
              <p:cNvSpPr/>
              <p:nvPr/>
            </p:nvSpPr>
            <p:spPr>
              <a:xfrm>
                <a:off x="5619425" y="4626200"/>
                <a:ext cx="645600" cy="573300"/>
              </a:xfrm>
              <a:prstGeom prst="rect">
                <a:avLst/>
              </a:prstGeom>
              <a:solidFill>
                <a:srgbClr val="4C531E"/>
              </a:solidFill>
              <a:ln w="38100" cap="flat" cmpd="sng">
                <a:solidFill>
                  <a:srgbClr val="4C521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g314efa1a15c_2_1519"/>
              <p:cNvSpPr txBox="1"/>
              <p:nvPr/>
            </p:nvSpPr>
            <p:spPr>
              <a:xfrm>
                <a:off x="2205425" y="2555850"/>
                <a:ext cx="8142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1100" b="1">
                    <a:solidFill>
                      <a:schemeClr val="lt1"/>
                    </a:solidFill>
                  </a:rPr>
                  <a:t>36,36%</a:t>
                </a:r>
                <a:endParaRPr sz="1200">
                  <a:solidFill>
                    <a:schemeClr val="lt1"/>
                  </a:solidFill>
                </a:endParaRPr>
              </a:p>
            </p:txBody>
          </p:sp>
          <p:sp>
            <p:nvSpPr>
              <p:cNvPr id="1757" name="Google Shape;1757;g314efa1a15c_2_1519"/>
              <p:cNvSpPr txBox="1"/>
              <p:nvPr/>
            </p:nvSpPr>
            <p:spPr>
              <a:xfrm>
                <a:off x="2205450" y="3422075"/>
                <a:ext cx="8142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1100" b="1">
                    <a:solidFill>
                      <a:srgbClr val="4C521E"/>
                    </a:solidFill>
                  </a:rPr>
                  <a:t>63,64%</a:t>
                </a:r>
                <a:endParaRPr sz="1200">
                  <a:solidFill>
                    <a:srgbClr val="4C521E"/>
                  </a:solidFill>
                </a:endParaRPr>
              </a:p>
            </p:txBody>
          </p:sp>
          <p:sp>
            <p:nvSpPr>
              <p:cNvPr id="1758" name="Google Shape;1758;g314efa1a15c_2_1519"/>
              <p:cNvSpPr txBox="1"/>
              <p:nvPr/>
            </p:nvSpPr>
            <p:spPr>
              <a:xfrm>
                <a:off x="5535125" y="2604150"/>
                <a:ext cx="8142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1100" b="1">
                    <a:solidFill>
                      <a:schemeClr val="lt1"/>
                    </a:solidFill>
                  </a:rPr>
                  <a:t>42,86%</a:t>
                </a:r>
                <a:endParaRPr sz="1200">
                  <a:solidFill>
                    <a:schemeClr val="lt1"/>
                  </a:solidFill>
                </a:endParaRPr>
              </a:p>
            </p:txBody>
          </p:sp>
          <p:sp>
            <p:nvSpPr>
              <p:cNvPr id="1759" name="Google Shape;1759;g314efa1a15c_2_1519"/>
              <p:cNvSpPr txBox="1"/>
              <p:nvPr/>
            </p:nvSpPr>
            <p:spPr>
              <a:xfrm>
                <a:off x="5535125" y="3470375"/>
                <a:ext cx="8142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1100" b="1">
                    <a:solidFill>
                      <a:srgbClr val="4C521E"/>
                    </a:solidFill>
                  </a:rPr>
                  <a:t>57,14%</a:t>
                </a:r>
                <a:endParaRPr sz="1200">
                  <a:solidFill>
                    <a:srgbClr val="4C521E"/>
                  </a:solidFill>
                </a:endParaRPr>
              </a:p>
            </p:txBody>
          </p:sp>
          <p:sp>
            <p:nvSpPr>
              <p:cNvPr id="1760" name="Google Shape;1760;g314efa1a15c_2_1519"/>
              <p:cNvSpPr txBox="1"/>
              <p:nvPr/>
            </p:nvSpPr>
            <p:spPr>
              <a:xfrm>
                <a:off x="2205425" y="5028800"/>
                <a:ext cx="8142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1100" b="1">
                    <a:solidFill>
                      <a:schemeClr val="lt1"/>
                    </a:solidFill>
                  </a:rPr>
                  <a:t>64,79%</a:t>
                </a:r>
                <a:endParaRPr sz="1200">
                  <a:solidFill>
                    <a:schemeClr val="lt1"/>
                  </a:solidFill>
                </a:endParaRPr>
              </a:p>
            </p:txBody>
          </p:sp>
          <p:sp>
            <p:nvSpPr>
              <p:cNvPr id="1761" name="Google Shape;1761;g314efa1a15c_2_1519"/>
              <p:cNvSpPr txBox="1"/>
              <p:nvPr/>
            </p:nvSpPr>
            <p:spPr>
              <a:xfrm>
                <a:off x="2205425" y="5894950"/>
                <a:ext cx="8142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1100" b="1">
                    <a:solidFill>
                      <a:srgbClr val="4C521E"/>
                    </a:solidFill>
                  </a:rPr>
                  <a:t>35,21%</a:t>
                </a:r>
                <a:endParaRPr sz="1200">
                  <a:solidFill>
                    <a:srgbClr val="4C521E"/>
                  </a:solidFill>
                </a:endParaRPr>
              </a:p>
            </p:txBody>
          </p:sp>
          <p:sp>
            <p:nvSpPr>
              <p:cNvPr id="1762" name="Google Shape;1762;g314efa1a15c_2_1519"/>
              <p:cNvSpPr txBox="1"/>
              <p:nvPr/>
            </p:nvSpPr>
            <p:spPr>
              <a:xfrm>
                <a:off x="5535125" y="4735850"/>
                <a:ext cx="8142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1100" b="1">
                    <a:solidFill>
                      <a:schemeClr val="lt1"/>
                    </a:solidFill>
                  </a:rPr>
                  <a:t>32,97%</a:t>
                </a:r>
                <a:endParaRPr sz="1200">
                  <a:solidFill>
                    <a:schemeClr val="lt1"/>
                  </a:solidFill>
                </a:endParaRPr>
              </a:p>
            </p:txBody>
          </p:sp>
          <p:sp>
            <p:nvSpPr>
              <p:cNvPr id="1763" name="Google Shape;1763;g314efa1a15c_2_1519"/>
              <p:cNvSpPr txBox="1"/>
              <p:nvPr/>
            </p:nvSpPr>
            <p:spPr>
              <a:xfrm>
                <a:off x="5535125" y="5602000"/>
                <a:ext cx="8142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1100" b="1">
                    <a:solidFill>
                      <a:srgbClr val="4C521E"/>
                    </a:solidFill>
                  </a:rPr>
                  <a:t>67,03%</a:t>
                </a:r>
                <a:endParaRPr sz="1200">
                  <a:solidFill>
                    <a:srgbClr val="4C521E"/>
                  </a:solidFill>
                </a:endParaRPr>
              </a:p>
            </p:txBody>
          </p:sp>
        </p:grpSp>
        <p:sp>
          <p:nvSpPr>
            <p:cNvPr id="1764" name="Google Shape;1764;g314efa1a15c_2_1519"/>
            <p:cNvSpPr/>
            <p:nvPr/>
          </p:nvSpPr>
          <p:spPr>
            <a:xfrm>
              <a:off x="1761650" y="1945300"/>
              <a:ext cx="76500" cy="76500"/>
            </a:xfrm>
            <a:prstGeom prst="ellipse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314efa1a15c_2_1543"/>
          <p:cNvSpPr txBox="1">
            <a:spLocks noGrp="1"/>
          </p:cNvSpPr>
          <p:nvPr>
            <p:ph type="title"/>
          </p:nvPr>
        </p:nvSpPr>
        <p:spPr>
          <a:xfrm>
            <a:off x="451950" y="109451"/>
            <a:ext cx="11288100" cy="99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Proyectos Estratégicos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200">
                <a:solidFill>
                  <a:srgbClr val="879225"/>
                </a:solidFill>
              </a:rPr>
              <a:t>Fallecidos hospitalarios</a:t>
            </a:r>
            <a:endParaRPr sz="2200">
              <a:solidFill>
                <a:srgbClr val="879225"/>
              </a:solidFill>
            </a:endParaRPr>
          </a:p>
        </p:txBody>
      </p:sp>
      <p:sp>
        <p:nvSpPr>
          <p:cNvPr id="1770" name="Google Shape;1770;g314efa1a15c_2_1543"/>
          <p:cNvSpPr txBox="1"/>
          <p:nvPr/>
        </p:nvSpPr>
        <p:spPr>
          <a:xfrm>
            <a:off x="2495550" y="1518400"/>
            <a:ext cx="7200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300" b="1">
                <a:solidFill>
                  <a:srgbClr val="879225"/>
                </a:solidFill>
              </a:rPr>
              <a:t>Víctimas hospitalarias por sexo y grupo etario</a:t>
            </a:r>
            <a:endParaRPr sz="1300" b="1">
              <a:solidFill>
                <a:srgbClr val="879225"/>
              </a:solidFill>
            </a:endParaRPr>
          </a:p>
        </p:txBody>
      </p:sp>
      <p:pic>
        <p:nvPicPr>
          <p:cNvPr id="1771" name="Google Shape;1771;g314efa1a15c_2_1543" descr="Gráfico, Gráfico de barras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3597" y="1905000"/>
            <a:ext cx="7664806" cy="464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g314efa1a15c_2_1554"/>
          <p:cNvSpPr txBox="1">
            <a:spLocks noGrp="1"/>
          </p:cNvSpPr>
          <p:nvPr>
            <p:ph type="title"/>
          </p:nvPr>
        </p:nvSpPr>
        <p:spPr>
          <a:xfrm>
            <a:off x="451950" y="109451"/>
            <a:ext cx="11288100" cy="99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Proyectos Estratégicos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200">
                <a:solidFill>
                  <a:srgbClr val="879225"/>
                </a:solidFill>
              </a:rPr>
              <a:t>Fallecidos hospitalarios</a:t>
            </a:r>
            <a:endParaRPr sz="2200">
              <a:solidFill>
                <a:srgbClr val="879225"/>
              </a:solidFill>
            </a:endParaRPr>
          </a:p>
        </p:txBody>
      </p:sp>
      <p:sp>
        <p:nvSpPr>
          <p:cNvPr id="1777" name="Google Shape;1777;g314efa1a15c_2_1554"/>
          <p:cNvSpPr txBox="1"/>
          <p:nvPr/>
        </p:nvSpPr>
        <p:spPr>
          <a:xfrm>
            <a:off x="834100" y="1518400"/>
            <a:ext cx="40386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300" b="1">
                <a:solidFill>
                  <a:srgbClr val="879225"/>
                </a:solidFill>
              </a:rPr>
              <a:t>Mapa de nodos de los fallecidos hospitalarios</a:t>
            </a:r>
            <a:endParaRPr sz="1300" b="1">
              <a:solidFill>
                <a:srgbClr val="879225"/>
              </a:solidFill>
            </a:endParaRPr>
          </a:p>
        </p:txBody>
      </p:sp>
      <p:pic>
        <p:nvPicPr>
          <p:cNvPr id="1778" name="Google Shape;1778;g314efa1a15c_2_1554" descr="Imagen que contiene grande, sostener, calle, hombre&#10;&#10;Descripción generada automáticament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3950" y="1905000"/>
            <a:ext cx="3278899" cy="4634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79" name="Google Shape;1779;g314efa1a15c_2_1554"/>
          <p:cNvGraphicFramePr/>
          <p:nvPr/>
        </p:nvGraphicFramePr>
        <p:xfrm>
          <a:off x="5236948" y="1904991"/>
          <a:ext cx="5403350" cy="181197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7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strike="noStrike" cap="none">
                          <a:solidFill>
                            <a:srgbClr val="4C521E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Hospital Destino</a:t>
                      </a:r>
                      <a:endParaRPr sz="1400" u="none" strike="noStrike" cap="none">
                        <a:solidFill>
                          <a:srgbClr val="4C521E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E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>
                          <a:solidFill>
                            <a:srgbClr val="4C521E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Número de Víctimas</a:t>
                      </a:r>
                      <a:endParaRPr>
                        <a:solidFill>
                          <a:srgbClr val="4C521E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ED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>
                          <a:solidFill>
                            <a:srgbClr val="3F3F3F"/>
                          </a:solidFill>
                        </a:rPr>
                        <a:t>Clínica Medical</a:t>
                      </a:r>
                      <a:r>
                        <a:rPr lang="es-CO" sz="1100" u="none" strike="noStrike" cap="none">
                          <a:solidFill>
                            <a:srgbClr val="3F3F3F"/>
                          </a:solidFill>
                        </a:rPr>
                        <a:t> S.A.S. </a:t>
                      </a:r>
                      <a:r>
                        <a:rPr lang="es-CO" sz="1100">
                          <a:solidFill>
                            <a:srgbClr val="3F3F3F"/>
                          </a:solidFill>
                        </a:rPr>
                        <a:t>Sede Santa Juliana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1" u="none" strike="noStrike" cap="none">
                          <a:solidFill>
                            <a:srgbClr val="3F3F3F"/>
                          </a:solidFill>
                        </a:rPr>
                        <a:t>28</a:t>
                      </a:r>
                      <a:endParaRPr sz="1100" b="1" u="none" strike="noStrike" cap="none">
                        <a:solidFill>
                          <a:srgbClr val="3F3F3F"/>
                        </a:solidFill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u="none" strike="noStrike" cap="none">
                          <a:solidFill>
                            <a:srgbClr val="3F3F3F"/>
                          </a:solidFill>
                        </a:rPr>
                        <a:t>C</a:t>
                      </a:r>
                      <a:r>
                        <a:rPr lang="es-CO" sz="1100">
                          <a:solidFill>
                            <a:srgbClr val="3F3F3F"/>
                          </a:solidFill>
                        </a:rPr>
                        <a:t>línica Medical</a:t>
                      </a:r>
                      <a:r>
                        <a:rPr lang="es-CO" sz="1100" u="none" strike="noStrike" cap="none">
                          <a:solidFill>
                            <a:srgbClr val="3F3F3F"/>
                          </a:solidFill>
                        </a:rPr>
                        <a:t> S.A.S.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1" u="none" strike="noStrike" cap="none">
                          <a:solidFill>
                            <a:srgbClr val="3F3F3F"/>
                          </a:solidFill>
                        </a:rPr>
                        <a:t>19</a:t>
                      </a:r>
                      <a:endParaRPr sz="1100" b="1" u="none" strike="noStrike" cap="none">
                        <a:solidFill>
                          <a:srgbClr val="3F3F3F"/>
                        </a:solidFill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u="none" strike="noStrike" cap="none">
                          <a:solidFill>
                            <a:srgbClr val="3F3F3F"/>
                          </a:solidFill>
                        </a:rPr>
                        <a:t>Medicentro Familiar IPS SAS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1" u="none" strike="noStrike" cap="none">
                          <a:solidFill>
                            <a:srgbClr val="3F3F3F"/>
                          </a:solidFill>
                        </a:rPr>
                        <a:t>9</a:t>
                      </a:r>
                      <a:endParaRPr sz="1100" b="1" u="none" strike="noStrike" cap="none">
                        <a:solidFill>
                          <a:srgbClr val="3F3F3F"/>
                        </a:solidFill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u="none" strike="noStrike" cap="none">
                          <a:solidFill>
                            <a:srgbClr val="3F3F3F"/>
                          </a:solidFill>
                        </a:rPr>
                        <a:t>Otros (19)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1" u="none" strike="noStrike" cap="none">
                          <a:solidFill>
                            <a:srgbClr val="3F3F3F"/>
                          </a:solidFill>
                        </a:rPr>
                        <a:t>30</a:t>
                      </a:r>
                      <a:endParaRPr sz="1100" b="1" u="none" strike="noStrike" cap="none">
                        <a:solidFill>
                          <a:srgbClr val="3F3F3F"/>
                        </a:solidFill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u="none" strike="noStrike" cap="none">
                          <a:solidFill>
                            <a:srgbClr val="3F3F3F"/>
                          </a:solidFill>
                        </a:rPr>
                        <a:t>Total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CO" sz="1100" b="1" u="none" strike="noStrike" cap="none">
                          <a:solidFill>
                            <a:srgbClr val="3F3F3F"/>
                          </a:solidFill>
                        </a:rPr>
                        <a:t>86</a:t>
                      </a:r>
                      <a:endParaRPr sz="1100" b="1" u="none" strike="noStrike" cap="none">
                        <a:solidFill>
                          <a:srgbClr val="3F3F3F"/>
                        </a:solidFill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780" name="Google Shape;1780;g314efa1a15c_2_1554"/>
          <p:cNvGrpSpPr/>
          <p:nvPr/>
        </p:nvGrpSpPr>
        <p:grpSpPr>
          <a:xfrm>
            <a:off x="4923124" y="3925725"/>
            <a:ext cx="6031000" cy="2613375"/>
            <a:chOff x="4923124" y="3925725"/>
            <a:chExt cx="6031000" cy="2613375"/>
          </a:xfrm>
        </p:grpSpPr>
        <p:pic>
          <p:nvPicPr>
            <p:cNvPr id="1781" name="Google Shape;1781;g314efa1a15c_2_155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23124" y="3925725"/>
              <a:ext cx="6031000" cy="2613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2" name="Google Shape;1782;g314efa1a15c_2_1554"/>
            <p:cNvSpPr/>
            <p:nvPr/>
          </p:nvSpPr>
          <p:spPr>
            <a:xfrm>
              <a:off x="5481900" y="5035800"/>
              <a:ext cx="304800" cy="1261800"/>
            </a:xfrm>
            <a:prstGeom prst="rect">
              <a:avLst/>
            </a:prstGeom>
            <a:solidFill>
              <a:srgbClr val="BE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g314efa1a15c_2_1554"/>
            <p:cNvSpPr/>
            <p:nvPr/>
          </p:nvSpPr>
          <p:spPr>
            <a:xfrm>
              <a:off x="6440975" y="5035800"/>
              <a:ext cx="304800" cy="1261800"/>
            </a:xfrm>
            <a:prstGeom prst="rect">
              <a:avLst/>
            </a:prstGeom>
            <a:solidFill>
              <a:srgbClr val="BE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g314efa1a15c_2_1554"/>
            <p:cNvSpPr/>
            <p:nvPr/>
          </p:nvSpPr>
          <p:spPr>
            <a:xfrm>
              <a:off x="7404450" y="4431225"/>
              <a:ext cx="304800" cy="1866300"/>
            </a:xfrm>
            <a:prstGeom prst="rect">
              <a:avLst/>
            </a:prstGeom>
            <a:solidFill>
              <a:srgbClr val="BE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g314efa1a15c_2_1554"/>
            <p:cNvSpPr/>
            <p:nvPr/>
          </p:nvSpPr>
          <p:spPr>
            <a:xfrm>
              <a:off x="8367900" y="5631750"/>
              <a:ext cx="304800" cy="666000"/>
            </a:xfrm>
            <a:prstGeom prst="rect">
              <a:avLst/>
            </a:prstGeom>
            <a:solidFill>
              <a:srgbClr val="BE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g314efa1a15c_2_1554"/>
            <p:cNvSpPr/>
            <p:nvPr/>
          </p:nvSpPr>
          <p:spPr>
            <a:xfrm>
              <a:off x="9326575" y="5765775"/>
              <a:ext cx="304800" cy="531600"/>
            </a:xfrm>
            <a:prstGeom prst="rect">
              <a:avLst/>
            </a:prstGeom>
            <a:solidFill>
              <a:srgbClr val="BE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g314efa1a15c_2_1554"/>
            <p:cNvSpPr/>
            <p:nvPr/>
          </p:nvSpPr>
          <p:spPr>
            <a:xfrm>
              <a:off x="10286050" y="6230550"/>
              <a:ext cx="304800" cy="66900"/>
            </a:xfrm>
            <a:prstGeom prst="rect">
              <a:avLst/>
            </a:prstGeom>
            <a:solidFill>
              <a:srgbClr val="BE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g314efa1a15c_2_1238"/>
          <p:cNvSpPr txBox="1">
            <a:spLocks noGrp="1"/>
          </p:cNvSpPr>
          <p:nvPr>
            <p:ph type="body" idx="1"/>
          </p:nvPr>
        </p:nvSpPr>
        <p:spPr>
          <a:xfrm>
            <a:off x="8245075" y="1685125"/>
            <a:ext cx="3495000" cy="485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rPr lang="es-CO" sz="1050" i="1">
                <a:solidFill>
                  <a:srgbClr val="808080"/>
                </a:solidFill>
              </a:rPr>
              <a:t>* Datos preliminares 30/09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50" i="1">
                <a:solidFill>
                  <a:srgbClr val="808080"/>
                </a:solidFill>
              </a:rPr>
              <a:t>Fuente: SIGAT, Fecha de consulta: 09/10/2024, Fecha de corte: 01/10/2024; **Indicador a 30 días</a:t>
            </a:r>
            <a:endParaRPr/>
          </a:p>
        </p:txBody>
      </p:sp>
      <p:sp>
        <p:nvSpPr>
          <p:cNvPr id="1396" name="Google Shape;1396;g314efa1a15c_2_1238"/>
          <p:cNvSpPr txBox="1">
            <a:spLocks noGrp="1"/>
          </p:cNvSpPr>
          <p:nvPr>
            <p:ph type="title"/>
          </p:nvPr>
        </p:nvSpPr>
        <p:spPr>
          <a:xfrm>
            <a:off x="451950" y="109451"/>
            <a:ext cx="11288100" cy="99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Balance de Siniestralidad</a:t>
            </a:r>
            <a:br>
              <a:rPr lang="es-CO"/>
            </a:br>
            <a:r>
              <a:rPr lang="es-CO" sz="1300">
                <a:solidFill>
                  <a:srgbClr val="191C3A"/>
                </a:solidFill>
                <a:latin typeface="Arial"/>
                <a:ea typeface="Arial"/>
                <a:cs typeface="Arial"/>
                <a:sym typeface="Arial"/>
              </a:rPr>
              <a:t>Balance de cifras 2024 – Comparativo anual</a:t>
            </a:r>
            <a:endParaRPr/>
          </a:p>
        </p:txBody>
      </p:sp>
      <p:pic>
        <p:nvPicPr>
          <p:cNvPr id="1397" name="Google Shape;1397;g314efa1a15c_2_1238"/>
          <p:cNvPicPr preferRelativeResize="0"/>
          <p:nvPr/>
        </p:nvPicPr>
        <p:blipFill rotWithShape="1">
          <a:blip r:embed="rId3">
            <a:alphaModFix/>
          </a:blip>
          <a:srcRect t="5669"/>
          <a:stretch/>
        </p:blipFill>
        <p:spPr>
          <a:xfrm>
            <a:off x="451941" y="1685125"/>
            <a:ext cx="7482685" cy="485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g314efa1a15c_2_1245"/>
          <p:cNvSpPr txBox="1">
            <a:spLocks noGrp="1"/>
          </p:cNvSpPr>
          <p:nvPr>
            <p:ph type="body" idx="1"/>
          </p:nvPr>
        </p:nvSpPr>
        <p:spPr>
          <a:xfrm>
            <a:off x="8944575" y="1685125"/>
            <a:ext cx="2795700" cy="485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50" i="1">
                <a:solidFill>
                  <a:srgbClr val="808080"/>
                </a:solidFill>
              </a:rPr>
              <a:t>* Datos preliminares 30/09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50" i="1">
                <a:solidFill>
                  <a:srgbClr val="808080"/>
                </a:solidFill>
              </a:rPr>
              <a:t>Fuente: SIGAT, Fecha de consulta: 09/10/2024, Fecha de corte: 01/10/2024; **Indicador a 30 días</a:t>
            </a:r>
            <a:endParaRPr sz="1050" i="1">
              <a:solidFill>
                <a:srgbClr val="808080"/>
              </a:solidFill>
            </a:endParaRPr>
          </a:p>
        </p:txBody>
      </p:sp>
      <p:sp>
        <p:nvSpPr>
          <p:cNvPr id="1403" name="Google Shape;1403;g314efa1a15c_2_1245"/>
          <p:cNvSpPr txBox="1">
            <a:spLocks noGrp="1"/>
          </p:cNvSpPr>
          <p:nvPr>
            <p:ph type="title"/>
          </p:nvPr>
        </p:nvSpPr>
        <p:spPr>
          <a:xfrm>
            <a:off x="451950" y="109451"/>
            <a:ext cx="11288100" cy="99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Balance de Siniestralidad</a:t>
            </a:r>
            <a:br>
              <a:rPr lang="es-CO"/>
            </a:br>
            <a:r>
              <a:rPr lang="es-CO" sz="1300">
                <a:solidFill>
                  <a:srgbClr val="191C3A"/>
                </a:solidFill>
                <a:latin typeface="Arial"/>
                <a:ea typeface="Arial"/>
                <a:cs typeface="Arial"/>
                <a:sym typeface="Arial"/>
              </a:rPr>
              <a:t>Balance de cifras 2024 – Comparativo por mes 2023-2024</a:t>
            </a:r>
            <a:endParaRPr/>
          </a:p>
        </p:txBody>
      </p:sp>
      <p:grpSp>
        <p:nvGrpSpPr>
          <p:cNvPr id="1404" name="Google Shape;1404;g314efa1a15c_2_1245"/>
          <p:cNvGrpSpPr/>
          <p:nvPr/>
        </p:nvGrpSpPr>
        <p:grpSpPr>
          <a:xfrm>
            <a:off x="451951" y="1685125"/>
            <a:ext cx="8252566" cy="4853700"/>
            <a:chOff x="451951" y="1685125"/>
            <a:chExt cx="8252566" cy="4853700"/>
          </a:xfrm>
        </p:grpSpPr>
        <p:pic>
          <p:nvPicPr>
            <p:cNvPr id="1405" name="Google Shape;1405;g314efa1a15c_2_124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1951" y="1685125"/>
              <a:ext cx="8252566" cy="4853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6" name="Google Shape;1406;g314efa1a15c_2_1245"/>
            <p:cNvSpPr/>
            <p:nvPr/>
          </p:nvSpPr>
          <p:spPr>
            <a:xfrm>
              <a:off x="1138650" y="2565775"/>
              <a:ext cx="337800" cy="36537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g314efa1a15c_2_1245"/>
            <p:cNvSpPr/>
            <p:nvPr/>
          </p:nvSpPr>
          <p:spPr>
            <a:xfrm>
              <a:off x="1996078" y="2715675"/>
              <a:ext cx="337800" cy="35037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g314efa1a15c_2_1245"/>
            <p:cNvSpPr/>
            <p:nvPr/>
          </p:nvSpPr>
          <p:spPr>
            <a:xfrm>
              <a:off x="2853500" y="2938225"/>
              <a:ext cx="337800" cy="32814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g314efa1a15c_2_1245"/>
            <p:cNvSpPr/>
            <p:nvPr/>
          </p:nvSpPr>
          <p:spPr>
            <a:xfrm>
              <a:off x="3709050" y="3384875"/>
              <a:ext cx="337800" cy="28347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g314efa1a15c_2_1245"/>
            <p:cNvSpPr/>
            <p:nvPr/>
          </p:nvSpPr>
          <p:spPr>
            <a:xfrm>
              <a:off x="4564325" y="2865850"/>
              <a:ext cx="337800" cy="33537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g314efa1a15c_2_1245"/>
            <p:cNvSpPr/>
            <p:nvPr/>
          </p:nvSpPr>
          <p:spPr>
            <a:xfrm>
              <a:off x="5419600" y="2267350"/>
              <a:ext cx="337800" cy="39522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g314efa1a15c_2_1245"/>
            <p:cNvSpPr/>
            <p:nvPr/>
          </p:nvSpPr>
          <p:spPr>
            <a:xfrm>
              <a:off x="6274875" y="3311325"/>
              <a:ext cx="337800" cy="29082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g314efa1a15c_2_1245"/>
            <p:cNvSpPr/>
            <p:nvPr/>
          </p:nvSpPr>
          <p:spPr>
            <a:xfrm>
              <a:off x="7134700" y="2715800"/>
              <a:ext cx="337800" cy="35037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g314efa1a15c_2_1245"/>
            <p:cNvSpPr/>
            <p:nvPr/>
          </p:nvSpPr>
          <p:spPr>
            <a:xfrm>
              <a:off x="7989975" y="2865575"/>
              <a:ext cx="337800" cy="33537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g314efa1a15c_2_1245"/>
            <p:cNvSpPr/>
            <p:nvPr/>
          </p:nvSpPr>
          <p:spPr>
            <a:xfrm>
              <a:off x="726575" y="1727841"/>
              <a:ext cx="81000" cy="81000"/>
            </a:xfrm>
            <a:prstGeom prst="ellipse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0" name="Google Shape;1420;g314efa1a15c_2_12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949" y="1685126"/>
            <a:ext cx="8586335" cy="485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1" name="Google Shape;1421;g314efa1a15c_2_1257"/>
          <p:cNvSpPr/>
          <p:nvPr/>
        </p:nvSpPr>
        <p:spPr>
          <a:xfrm>
            <a:off x="8064850" y="2156274"/>
            <a:ext cx="407400" cy="4079100"/>
          </a:xfrm>
          <a:prstGeom prst="rect">
            <a:avLst/>
          </a:prstGeom>
          <a:solidFill>
            <a:srgbClr val="4C52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g314efa1a15c_2_1257"/>
          <p:cNvSpPr txBox="1">
            <a:spLocks noGrp="1"/>
          </p:cNvSpPr>
          <p:nvPr>
            <p:ph type="body" idx="1"/>
          </p:nvPr>
        </p:nvSpPr>
        <p:spPr>
          <a:xfrm>
            <a:off x="9182700" y="1685125"/>
            <a:ext cx="2557500" cy="485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rPr lang="es-CO" sz="1050" i="1">
                <a:solidFill>
                  <a:srgbClr val="808080"/>
                </a:solidFill>
              </a:rPr>
              <a:t>* Datos preliminares 30/09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50" i="1">
                <a:solidFill>
                  <a:srgbClr val="808080"/>
                </a:solidFill>
              </a:rPr>
              <a:t>Fuente: SIGAT, Fecha de consulta: 09/10/2024, Fecha de corte: 01/10/2024; **Indicador a 30 días</a:t>
            </a:r>
            <a:endParaRPr/>
          </a:p>
        </p:txBody>
      </p:sp>
      <p:sp>
        <p:nvSpPr>
          <p:cNvPr id="1423" name="Google Shape;1423;g314efa1a15c_2_1257"/>
          <p:cNvSpPr txBox="1">
            <a:spLocks noGrp="1"/>
          </p:cNvSpPr>
          <p:nvPr>
            <p:ph type="title"/>
          </p:nvPr>
        </p:nvSpPr>
        <p:spPr>
          <a:xfrm>
            <a:off x="451950" y="109451"/>
            <a:ext cx="11288100" cy="99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Balance de Siniestralidad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300">
                <a:solidFill>
                  <a:srgbClr val="191C3A"/>
                </a:solidFill>
                <a:latin typeface="Arial"/>
                <a:ea typeface="Arial"/>
                <a:cs typeface="Arial"/>
                <a:sym typeface="Arial"/>
              </a:rPr>
              <a:t>Balance de cifras 2024 – Distribución por actor y año 2023 - 2024</a:t>
            </a:r>
            <a:endParaRPr/>
          </a:p>
        </p:txBody>
      </p:sp>
      <p:sp>
        <p:nvSpPr>
          <p:cNvPr id="1424" name="Google Shape;1424;g314efa1a15c_2_1257"/>
          <p:cNvSpPr/>
          <p:nvPr/>
        </p:nvSpPr>
        <p:spPr>
          <a:xfrm>
            <a:off x="8097100" y="2205550"/>
            <a:ext cx="342900" cy="1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>
                <a:solidFill>
                  <a:srgbClr val="595959"/>
                </a:solidFill>
              </a:rPr>
              <a:t>193</a:t>
            </a:r>
            <a:endParaRPr sz="1000" b="1">
              <a:solidFill>
                <a:srgbClr val="595959"/>
              </a:solidFill>
            </a:endParaRPr>
          </a:p>
        </p:txBody>
      </p:sp>
      <p:sp>
        <p:nvSpPr>
          <p:cNvPr id="1425" name="Google Shape;1425;g314efa1a15c_2_1257"/>
          <p:cNvSpPr/>
          <p:nvPr/>
        </p:nvSpPr>
        <p:spPr>
          <a:xfrm>
            <a:off x="6026600" y="3104950"/>
            <a:ext cx="407400" cy="3130500"/>
          </a:xfrm>
          <a:prstGeom prst="rect">
            <a:avLst/>
          </a:prstGeom>
          <a:solidFill>
            <a:srgbClr val="4C52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g314efa1a15c_2_1257"/>
          <p:cNvSpPr/>
          <p:nvPr/>
        </p:nvSpPr>
        <p:spPr>
          <a:xfrm>
            <a:off x="6058850" y="3154975"/>
            <a:ext cx="342900" cy="1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>
                <a:solidFill>
                  <a:srgbClr val="595959"/>
                </a:solidFill>
              </a:rPr>
              <a:t>148</a:t>
            </a:r>
            <a:endParaRPr sz="1000" b="1">
              <a:solidFill>
                <a:srgbClr val="595959"/>
              </a:solidFill>
            </a:endParaRPr>
          </a:p>
        </p:txBody>
      </p:sp>
      <p:sp>
        <p:nvSpPr>
          <p:cNvPr id="1427" name="Google Shape;1427;g314efa1a15c_2_1257"/>
          <p:cNvSpPr/>
          <p:nvPr/>
        </p:nvSpPr>
        <p:spPr>
          <a:xfrm>
            <a:off x="3988350" y="5256825"/>
            <a:ext cx="407400" cy="978600"/>
          </a:xfrm>
          <a:prstGeom prst="rect">
            <a:avLst/>
          </a:prstGeom>
          <a:solidFill>
            <a:srgbClr val="4C52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g314efa1a15c_2_1257"/>
          <p:cNvSpPr/>
          <p:nvPr/>
        </p:nvSpPr>
        <p:spPr>
          <a:xfrm>
            <a:off x="4020600" y="5309100"/>
            <a:ext cx="342900" cy="1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>
                <a:solidFill>
                  <a:srgbClr val="595959"/>
                </a:solidFill>
              </a:rPr>
              <a:t>46</a:t>
            </a:r>
            <a:endParaRPr sz="1000" b="1">
              <a:solidFill>
                <a:srgbClr val="595959"/>
              </a:solidFill>
            </a:endParaRPr>
          </a:p>
        </p:txBody>
      </p:sp>
      <p:sp>
        <p:nvSpPr>
          <p:cNvPr id="1429" name="Google Shape;1429;g314efa1a15c_2_1257"/>
          <p:cNvSpPr/>
          <p:nvPr/>
        </p:nvSpPr>
        <p:spPr>
          <a:xfrm>
            <a:off x="1950100" y="5764225"/>
            <a:ext cx="407400" cy="471300"/>
          </a:xfrm>
          <a:prstGeom prst="rect">
            <a:avLst/>
          </a:prstGeom>
          <a:solidFill>
            <a:srgbClr val="4C52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g314efa1a15c_2_1257"/>
          <p:cNvSpPr/>
          <p:nvPr/>
        </p:nvSpPr>
        <p:spPr>
          <a:xfrm>
            <a:off x="1982350" y="5818100"/>
            <a:ext cx="342900" cy="1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>
                <a:solidFill>
                  <a:srgbClr val="595959"/>
                </a:solidFill>
              </a:rPr>
              <a:t>22</a:t>
            </a:r>
            <a:endParaRPr sz="1000" b="1">
              <a:solidFill>
                <a:srgbClr val="595959"/>
              </a:solidFill>
            </a:endParaRPr>
          </a:p>
        </p:txBody>
      </p:sp>
      <p:sp>
        <p:nvSpPr>
          <p:cNvPr id="1431" name="Google Shape;1431;g314efa1a15c_2_1257"/>
          <p:cNvSpPr/>
          <p:nvPr/>
        </p:nvSpPr>
        <p:spPr>
          <a:xfrm>
            <a:off x="1454750" y="5920850"/>
            <a:ext cx="342900" cy="1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>
                <a:solidFill>
                  <a:srgbClr val="595959"/>
                </a:solidFill>
              </a:rPr>
              <a:t>17</a:t>
            </a:r>
            <a:endParaRPr sz="1000" b="1">
              <a:solidFill>
                <a:srgbClr val="595959"/>
              </a:solidFill>
            </a:endParaRPr>
          </a:p>
        </p:txBody>
      </p:sp>
      <p:sp>
        <p:nvSpPr>
          <p:cNvPr id="1432" name="Google Shape;1432;g314efa1a15c_2_1257"/>
          <p:cNvSpPr/>
          <p:nvPr/>
        </p:nvSpPr>
        <p:spPr>
          <a:xfrm>
            <a:off x="3494850" y="5204800"/>
            <a:ext cx="342900" cy="1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>
                <a:solidFill>
                  <a:srgbClr val="595959"/>
                </a:solidFill>
              </a:rPr>
              <a:t>51</a:t>
            </a:r>
            <a:endParaRPr sz="1000" b="1">
              <a:solidFill>
                <a:srgbClr val="595959"/>
              </a:solidFill>
            </a:endParaRPr>
          </a:p>
        </p:txBody>
      </p:sp>
      <p:sp>
        <p:nvSpPr>
          <p:cNvPr id="1433" name="Google Shape;1433;g314efa1a15c_2_1257"/>
          <p:cNvSpPr/>
          <p:nvPr/>
        </p:nvSpPr>
        <p:spPr>
          <a:xfrm>
            <a:off x="5531450" y="3114325"/>
            <a:ext cx="342900" cy="1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>
                <a:solidFill>
                  <a:srgbClr val="595959"/>
                </a:solidFill>
              </a:rPr>
              <a:t>150</a:t>
            </a:r>
            <a:endParaRPr sz="1000" b="1">
              <a:solidFill>
                <a:srgbClr val="595959"/>
              </a:solidFill>
            </a:endParaRPr>
          </a:p>
        </p:txBody>
      </p:sp>
      <p:sp>
        <p:nvSpPr>
          <p:cNvPr id="1434" name="Google Shape;1434;g314efa1a15c_2_1257"/>
          <p:cNvSpPr/>
          <p:nvPr/>
        </p:nvSpPr>
        <p:spPr>
          <a:xfrm>
            <a:off x="7567775" y="2290025"/>
            <a:ext cx="342900" cy="1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>
                <a:solidFill>
                  <a:srgbClr val="595959"/>
                </a:solidFill>
              </a:rPr>
              <a:t>189</a:t>
            </a:r>
            <a:endParaRPr sz="1000" b="1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314efa1a15c_2_1266"/>
          <p:cNvSpPr txBox="1">
            <a:spLocks noGrp="1"/>
          </p:cNvSpPr>
          <p:nvPr>
            <p:ph type="body" idx="1"/>
          </p:nvPr>
        </p:nvSpPr>
        <p:spPr>
          <a:xfrm>
            <a:off x="9182700" y="1685125"/>
            <a:ext cx="2557500" cy="485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050" i="1">
                <a:solidFill>
                  <a:srgbClr val="808080"/>
                </a:solidFill>
              </a:rPr>
              <a:t>* Datos preliminares 30/09</a:t>
            </a:r>
            <a:endParaRPr sz="1050" i="1">
              <a:solidFill>
                <a:srgbClr val="80808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50" i="1">
                <a:solidFill>
                  <a:srgbClr val="808080"/>
                </a:solidFill>
              </a:rPr>
              <a:t>Fuente: SIGAT, Fecha de consulta: 09/10/2024, Fecha de corte: 01/10/2024; **Indicador a 30 días</a:t>
            </a:r>
            <a:endParaRPr sz="1050" i="1">
              <a:solidFill>
                <a:srgbClr val="808080"/>
              </a:solidFill>
            </a:endParaRPr>
          </a:p>
        </p:txBody>
      </p:sp>
      <p:sp>
        <p:nvSpPr>
          <p:cNvPr id="1440" name="Google Shape;1440;g314efa1a15c_2_1266"/>
          <p:cNvSpPr txBox="1">
            <a:spLocks noGrp="1"/>
          </p:cNvSpPr>
          <p:nvPr>
            <p:ph type="title"/>
          </p:nvPr>
        </p:nvSpPr>
        <p:spPr>
          <a:xfrm>
            <a:off x="451950" y="109451"/>
            <a:ext cx="11288100" cy="99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Balance de Siniestralidad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300">
                <a:solidFill>
                  <a:srgbClr val="191C3A"/>
                </a:solidFill>
                <a:latin typeface="Arial"/>
                <a:ea typeface="Arial"/>
                <a:cs typeface="Arial"/>
                <a:sym typeface="Arial"/>
              </a:rPr>
              <a:t>Balance de cifras 2024 – Distribución por día de la semana 2023 - 2024</a:t>
            </a:r>
            <a:endParaRPr/>
          </a:p>
        </p:txBody>
      </p:sp>
      <p:grpSp>
        <p:nvGrpSpPr>
          <p:cNvPr id="1441" name="Google Shape;1441;g314efa1a15c_2_1266"/>
          <p:cNvGrpSpPr/>
          <p:nvPr/>
        </p:nvGrpSpPr>
        <p:grpSpPr>
          <a:xfrm>
            <a:off x="451949" y="1685125"/>
            <a:ext cx="8201739" cy="4853700"/>
            <a:chOff x="451949" y="1685125"/>
            <a:chExt cx="8201739" cy="4853700"/>
          </a:xfrm>
        </p:grpSpPr>
        <p:pic>
          <p:nvPicPr>
            <p:cNvPr id="1442" name="Google Shape;1442;g314efa1a15c_2_126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1949" y="1685125"/>
              <a:ext cx="8201739" cy="4853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3" name="Google Shape;1443;g314efa1a15c_2_1266"/>
            <p:cNvSpPr/>
            <p:nvPr/>
          </p:nvSpPr>
          <p:spPr>
            <a:xfrm>
              <a:off x="1244900" y="3385550"/>
              <a:ext cx="478800" cy="28437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g314efa1a15c_2_1266"/>
            <p:cNvSpPr/>
            <p:nvPr/>
          </p:nvSpPr>
          <p:spPr>
            <a:xfrm>
              <a:off x="2312175" y="3530200"/>
              <a:ext cx="478800" cy="26991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g314efa1a15c_2_1266"/>
            <p:cNvSpPr/>
            <p:nvPr/>
          </p:nvSpPr>
          <p:spPr>
            <a:xfrm>
              <a:off x="3379450" y="3964300"/>
              <a:ext cx="478800" cy="22650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g314efa1a15c_2_1266"/>
            <p:cNvSpPr/>
            <p:nvPr/>
          </p:nvSpPr>
          <p:spPr>
            <a:xfrm>
              <a:off x="4446725" y="3815925"/>
              <a:ext cx="478800" cy="24132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g314efa1a15c_2_1266"/>
            <p:cNvSpPr/>
            <p:nvPr/>
          </p:nvSpPr>
          <p:spPr>
            <a:xfrm>
              <a:off x="5514000" y="3578550"/>
              <a:ext cx="478800" cy="26505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g314efa1a15c_2_1266"/>
            <p:cNvSpPr/>
            <p:nvPr/>
          </p:nvSpPr>
          <p:spPr>
            <a:xfrm>
              <a:off x="6578300" y="2566700"/>
              <a:ext cx="478800" cy="36627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g314efa1a15c_2_1266"/>
            <p:cNvSpPr/>
            <p:nvPr/>
          </p:nvSpPr>
          <p:spPr>
            <a:xfrm>
              <a:off x="7645575" y="3145325"/>
              <a:ext cx="478800" cy="30840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" name="Google Shape;1454;g314efa1a15c_2_12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950" y="1685124"/>
            <a:ext cx="7309475" cy="4853693"/>
          </a:xfrm>
          <a:prstGeom prst="rect">
            <a:avLst/>
          </a:prstGeom>
          <a:noFill/>
          <a:ln>
            <a:noFill/>
          </a:ln>
        </p:spPr>
      </p:pic>
      <p:sp>
        <p:nvSpPr>
          <p:cNvPr id="1455" name="Google Shape;1455;g314efa1a15c_2_1275"/>
          <p:cNvSpPr/>
          <p:nvPr/>
        </p:nvSpPr>
        <p:spPr>
          <a:xfrm>
            <a:off x="978250" y="2081225"/>
            <a:ext cx="3802800" cy="145200"/>
          </a:xfrm>
          <a:prstGeom prst="rect">
            <a:avLst/>
          </a:prstGeom>
          <a:solidFill>
            <a:srgbClr val="4C52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g314efa1a15c_2_1275"/>
          <p:cNvSpPr/>
          <p:nvPr/>
        </p:nvSpPr>
        <p:spPr>
          <a:xfrm>
            <a:off x="978250" y="2420775"/>
            <a:ext cx="5506200" cy="145200"/>
          </a:xfrm>
          <a:prstGeom prst="rect">
            <a:avLst/>
          </a:prstGeom>
          <a:solidFill>
            <a:srgbClr val="4C52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g314efa1a15c_2_1275"/>
          <p:cNvSpPr/>
          <p:nvPr/>
        </p:nvSpPr>
        <p:spPr>
          <a:xfrm>
            <a:off x="978250" y="2758925"/>
            <a:ext cx="6686400" cy="145200"/>
          </a:xfrm>
          <a:prstGeom prst="rect">
            <a:avLst/>
          </a:prstGeom>
          <a:solidFill>
            <a:srgbClr val="4C52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g314efa1a15c_2_1275"/>
          <p:cNvSpPr/>
          <p:nvPr/>
        </p:nvSpPr>
        <p:spPr>
          <a:xfrm>
            <a:off x="978250" y="3097850"/>
            <a:ext cx="5112300" cy="145200"/>
          </a:xfrm>
          <a:prstGeom prst="rect">
            <a:avLst/>
          </a:prstGeom>
          <a:solidFill>
            <a:srgbClr val="4C52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g314efa1a15c_2_1275"/>
          <p:cNvSpPr/>
          <p:nvPr/>
        </p:nvSpPr>
        <p:spPr>
          <a:xfrm>
            <a:off x="978250" y="3436750"/>
            <a:ext cx="3145800" cy="145200"/>
          </a:xfrm>
          <a:prstGeom prst="rect">
            <a:avLst/>
          </a:prstGeom>
          <a:solidFill>
            <a:srgbClr val="4C52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g314efa1a15c_2_1275"/>
          <p:cNvSpPr/>
          <p:nvPr/>
        </p:nvSpPr>
        <p:spPr>
          <a:xfrm>
            <a:off x="978250" y="3776450"/>
            <a:ext cx="4192200" cy="145200"/>
          </a:xfrm>
          <a:prstGeom prst="rect">
            <a:avLst/>
          </a:prstGeom>
          <a:solidFill>
            <a:srgbClr val="4C52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g314efa1a15c_2_1275"/>
          <p:cNvSpPr/>
          <p:nvPr/>
        </p:nvSpPr>
        <p:spPr>
          <a:xfrm>
            <a:off x="978250" y="4113739"/>
            <a:ext cx="3673200" cy="145200"/>
          </a:xfrm>
          <a:prstGeom prst="rect">
            <a:avLst/>
          </a:prstGeom>
          <a:solidFill>
            <a:srgbClr val="4C52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g314efa1a15c_2_1275"/>
          <p:cNvSpPr/>
          <p:nvPr/>
        </p:nvSpPr>
        <p:spPr>
          <a:xfrm>
            <a:off x="978250" y="4449350"/>
            <a:ext cx="4456800" cy="145200"/>
          </a:xfrm>
          <a:prstGeom prst="rect">
            <a:avLst/>
          </a:prstGeom>
          <a:solidFill>
            <a:srgbClr val="4C52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g314efa1a15c_2_1275"/>
          <p:cNvSpPr/>
          <p:nvPr/>
        </p:nvSpPr>
        <p:spPr>
          <a:xfrm>
            <a:off x="978250" y="4789525"/>
            <a:ext cx="3410400" cy="145200"/>
          </a:xfrm>
          <a:prstGeom prst="rect">
            <a:avLst/>
          </a:prstGeom>
          <a:solidFill>
            <a:srgbClr val="4C52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g314efa1a15c_2_1275"/>
          <p:cNvSpPr/>
          <p:nvPr/>
        </p:nvSpPr>
        <p:spPr>
          <a:xfrm>
            <a:off x="978250" y="5131300"/>
            <a:ext cx="4849500" cy="145200"/>
          </a:xfrm>
          <a:prstGeom prst="rect">
            <a:avLst/>
          </a:prstGeom>
          <a:solidFill>
            <a:srgbClr val="4C52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g314efa1a15c_2_1275"/>
          <p:cNvSpPr/>
          <p:nvPr/>
        </p:nvSpPr>
        <p:spPr>
          <a:xfrm>
            <a:off x="978250" y="5467611"/>
            <a:ext cx="4720500" cy="145200"/>
          </a:xfrm>
          <a:prstGeom prst="rect">
            <a:avLst/>
          </a:prstGeom>
          <a:solidFill>
            <a:srgbClr val="4C52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g314efa1a15c_2_1275"/>
          <p:cNvSpPr/>
          <p:nvPr/>
        </p:nvSpPr>
        <p:spPr>
          <a:xfrm>
            <a:off x="978250" y="5800725"/>
            <a:ext cx="3802800" cy="145200"/>
          </a:xfrm>
          <a:prstGeom prst="rect">
            <a:avLst/>
          </a:prstGeom>
          <a:solidFill>
            <a:srgbClr val="4C52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g314efa1a15c_2_1275"/>
          <p:cNvSpPr txBox="1">
            <a:spLocks noGrp="1"/>
          </p:cNvSpPr>
          <p:nvPr>
            <p:ph type="body" idx="1"/>
          </p:nvPr>
        </p:nvSpPr>
        <p:spPr>
          <a:xfrm>
            <a:off x="9182700" y="1685125"/>
            <a:ext cx="2557500" cy="485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50" i="1">
                <a:solidFill>
                  <a:srgbClr val="808080"/>
                </a:solidFill>
              </a:rPr>
              <a:t>* Datos preliminares 30/09</a:t>
            </a:r>
            <a:endParaRPr sz="1050" i="1">
              <a:solidFill>
                <a:srgbClr val="80808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50" i="1">
                <a:solidFill>
                  <a:srgbClr val="808080"/>
                </a:solidFill>
              </a:rPr>
              <a:t>Fuente: SIGAT, Fecha de consulta: 09/10/2024, Fecha de corte: 01/10/2024; **Indicador a 30 días</a:t>
            </a:r>
            <a:endParaRPr sz="1050" i="1">
              <a:solidFill>
                <a:srgbClr val="808080"/>
              </a:solidFill>
            </a:endParaRPr>
          </a:p>
        </p:txBody>
      </p:sp>
      <p:sp>
        <p:nvSpPr>
          <p:cNvPr id="1468" name="Google Shape;1468;g314efa1a15c_2_1275"/>
          <p:cNvSpPr txBox="1">
            <a:spLocks noGrp="1"/>
          </p:cNvSpPr>
          <p:nvPr>
            <p:ph type="title"/>
          </p:nvPr>
        </p:nvSpPr>
        <p:spPr>
          <a:xfrm>
            <a:off x="451950" y="109451"/>
            <a:ext cx="11288100" cy="99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Balance de Siniestralidad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300">
                <a:solidFill>
                  <a:srgbClr val="191C3A"/>
                </a:solidFill>
                <a:latin typeface="Arial"/>
                <a:ea typeface="Arial"/>
                <a:cs typeface="Arial"/>
                <a:sym typeface="Arial"/>
              </a:rPr>
              <a:t>Balance de cifras 2024 – Distribución por horario 2023 - 2024</a:t>
            </a:r>
            <a:endParaRPr/>
          </a:p>
        </p:txBody>
      </p:sp>
      <p:sp>
        <p:nvSpPr>
          <p:cNvPr id="1469" name="Google Shape;1469;g314efa1a15c_2_1275"/>
          <p:cNvSpPr/>
          <p:nvPr/>
        </p:nvSpPr>
        <p:spPr>
          <a:xfrm>
            <a:off x="4469775" y="2062175"/>
            <a:ext cx="275700" cy="1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>
                <a:solidFill>
                  <a:srgbClr val="595959"/>
                </a:solidFill>
              </a:rPr>
              <a:t>29</a:t>
            </a:r>
            <a:endParaRPr sz="1000" b="1">
              <a:solidFill>
                <a:srgbClr val="595959"/>
              </a:solidFill>
            </a:endParaRPr>
          </a:p>
        </p:txBody>
      </p:sp>
      <p:sp>
        <p:nvSpPr>
          <p:cNvPr id="1470" name="Google Shape;1470;g314efa1a15c_2_1275"/>
          <p:cNvSpPr/>
          <p:nvPr/>
        </p:nvSpPr>
        <p:spPr>
          <a:xfrm>
            <a:off x="6040850" y="2201775"/>
            <a:ext cx="275700" cy="1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>
                <a:solidFill>
                  <a:srgbClr val="595959"/>
                </a:solidFill>
              </a:rPr>
              <a:t>41</a:t>
            </a:r>
            <a:endParaRPr sz="1000" b="1">
              <a:solidFill>
                <a:srgbClr val="595959"/>
              </a:solidFill>
            </a:endParaRPr>
          </a:p>
        </p:txBody>
      </p:sp>
      <p:sp>
        <p:nvSpPr>
          <p:cNvPr id="1471" name="Google Shape;1471;g314efa1a15c_2_1275"/>
          <p:cNvSpPr/>
          <p:nvPr/>
        </p:nvSpPr>
        <p:spPr>
          <a:xfrm>
            <a:off x="6170925" y="2405000"/>
            <a:ext cx="275700" cy="1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>
                <a:solidFill>
                  <a:srgbClr val="595959"/>
                </a:solidFill>
              </a:rPr>
              <a:t>42</a:t>
            </a:r>
            <a:endParaRPr sz="1000" b="1">
              <a:solidFill>
                <a:srgbClr val="595959"/>
              </a:solidFill>
            </a:endParaRPr>
          </a:p>
        </p:txBody>
      </p:sp>
      <p:sp>
        <p:nvSpPr>
          <p:cNvPr id="1472" name="Google Shape;1472;g314efa1a15c_2_1275"/>
          <p:cNvSpPr/>
          <p:nvPr/>
        </p:nvSpPr>
        <p:spPr>
          <a:xfrm>
            <a:off x="7352425" y="2738238"/>
            <a:ext cx="275700" cy="1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>
                <a:solidFill>
                  <a:srgbClr val="595959"/>
                </a:solidFill>
              </a:rPr>
              <a:t>51</a:t>
            </a:r>
            <a:endParaRPr sz="1000" b="1">
              <a:solidFill>
                <a:srgbClr val="595959"/>
              </a:solidFill>
            </a:endParaRPr>
          </a:p>
        </p:txBody>
      </p:sp>
      <p:sp>
        <p:nvSpPr>
          <p:cNvPr id="1473" name="Google Shape;1473;g314efa1a15c_2_1275"/>
          <p:cNvSpPr/>
          <p:nvPr/>
        </p:nvSpPr>
        <p:spPr>
          <a:xfrm>
            <a:off x="5911725" y="2877838"/>
            <a:ext cx="275700" cy="1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>
                <a:solidFill>
                  <a:srgbClr val="595959"/>
                </a:solidFill>
              </a:rPr>
              <a:t>41</a:t>
            </a:r>
            <a:endParaRPr sz="1000" b="1">
              <a:solidFill>
                <a:srgbClr val="595959"/>
              </a:solidFill>
            </a:endParaRPr>
          </a:p>
        </p:txBody>
      </p:sp>
      <p:sp>
        <p:nvSpPr>
          <p:cNvPr id="1474" name="Google Shape;1474;g314efa1a15c_2_1275"/>
          <p:cNvSpPr/>
          <p:nvPr/>
        </p:nvSpPr>
        <p:spPr>
          <a:xfrm>
            <a:off x="5781850" y="3079581"/>
            <a:ext cx="275700" cy="1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>
                <a:solidFill>
                  <a:srgbClr val="595959"/>
                </a:solidFill>
              </a:rPr>
              <a:t>39</a:t>
            </a:r>
            <a:endParaRPr sz="1000" b="1">
              <a:solidFill>
                <a:srgbClr val="595959"/>
              </a:solidFill>
            </a:endParaRPr>
          </a:p>
        </p:txBody>
      </p:sp>
      <p:sp>
        <p:nvSpPr>
          <p:cNvPr id="1475" name="Google Shape;1475;g314efa1a15c_2_1275"/>
          <p:cNvSpPr/>
          <p:nvPr/>
        </p:nvSpPr>
        <p:spPr>
          <a:xfrm>
            <a:off x="4996325" y="3219181"/>
            <a:ext cx="275700" cy="1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>
                <a:solidFill>
                  <a:srgbClr val="595959"/>
                </a:solidFill>
              </a:rPr>
              <a:t>33</a:t>
            </a:r>
            <a:endParaRPr sz="1000" b="1">
              <a:solidFill>
                <a:srgbClr val="595959"/>
              </a:solidFill>
            </a:endParaRPr>
          </a:p>
        </p:txBody>
      </p:sp>
      <p:sp>
        <p:nvSpPr>
          <p:cNvPr id="1476" name="Google Shape;1476;g314efa1a15c_2_1275"/>
          <p:cNvSpPr/>
          <p:nvPr/>
        </p:nvSpPr>
        <p:spPr>
          <a:xfrm>
            <a:off x="3817875" y="3424244"/>
            <a:ext cx="275700" cy="1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>
                <a:solidFill>
                  <a:srgbClr val="595959"/>
                </a:solidFill>
              </a:rPr>
              <a:t>24</a:t>
            </a:r>
            <a:endParaRPr sz="1000" b="1">
              <a:solidFill>
                <a:srgbClr val="595959"/>
              </a:solidFill>
            </a:endParaRPr>
          </a:p>
        </p:txBody>
      </p:sp>
      <p:sp>
        <p:nvSpPr>
          <p:cNvPr id="1477" name="Google Shape;1477;g314efa1a15c_2_1275"/>
          <p:cNvSpPr/>
          <p:nvPr/>
        </p:nvSpPr>
        <p:spPr>
          <a:xfrm>
            <a:off x="5122875" y="3563844"/>
            <a:ext cx="275700" cy="1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>
                <a:solidFill>
                  <a:srgbClr val="595959"/>
                </a:solidFill>
              </a:rPr>
              <a:t>34</a:t>
            </a:r>
            <a:endParaRPr sz="1000" b="1">
              <a:solidFill>
                <a:srgbClr val="595959"/>
              </a:solidFill>
            </a:endParaRPr>
          </a:p>
        </p:txBody>
      </p:sp>
      <p:sp>
        <p:nvSpPr>
          <p:cNvPr id="1478" name="Google Shape;1478;g314efa1a15c_2_1275"/>
          <p:cNvSpPr/>
          <p:nvPr/>
        </p:nvSpPr>
        <p:spPr>
          <a:xfrm>
            <a:off x="4863325" y="3748214"/>
            <a:ext cx="275700" cy="1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>
                <a:solidFill>
                  <a:srgbClr val="595959"/>
                </a:solidFill>
              </a:rPr>
              <a:t>32</a:t>
            </a:r>
            <a:endParaRPr sz="1000" b="1">
              <a:solidFill>
                <a:srgbClr val="595959"/>
              </a:solidFill>
            </a:endParaRPr>
          </a:p>
        </p:txBody>
      </p:sp>
      <p:sp>
        <p:nvSpPr>
          <p:cNvPr id="1479" name="Google Shape;1479;g314efa1a15c_2_1275"/>
          <p:cNvSpPr/>
          <p:nvPr/>
        </p:nvSpPr>
        <p:spPr>
          <a:xfrm>
            <a:off x="3548813" y="3899506"/>
            <a:ext cx="275700" cy="1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>
                <a:solidFill>
                  <a:srgbClr val="595959"/>
                </a:solidFill>
              </a:rPr>
              <a:t>22</a:t>
            </a:r>
            <a:endParaRPr sz="1000" b="1">
              <a:solidFill>
                <a:srgbClr val="595959"/>
              </a:solidFill>
            </a:endParaRPr>
          </a:p>
        </p:txBody>
      </p:sp>
      <p:sp>
        <p:nvSpPr>
          <p:cNvPr id="1480" name="Google Shape;1480;g314efa1a15c_2_1275"/>
          <p:cNvSpPr/>
          <p:nvPr/>
        </p:nvSpPr>
        <p:spPr>
          <a:xfrm>
            <a:off x="4339875" y="4097481"/>
            <a:ext cx="275700" cy="1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>
                <a:solidFill>
                  <a:srgbClr val="595959"/>
                </a:solidFill>
              </a:rPr>
              <a:t>28</a:t>
            </a:r>
            <a:endParaRPr sz="1000" b="1">
              <a:solidFill>
                <a:srgbClr val="595959"/>
              </a:solidFill>
            </a:endParaRPr>
          </a:p>
        </p:txBody>
      </p:sp>
      <p:sp>
        <p:nvSpPr>
          <p:cNvPr id="1481" name="Google Shape;1481;g314efa1a15c_2_1275"/>
          <p:cNvSpPr/>
          <p:nvPr/>
        </p:nvSpPr>
        <p:spPr>
          <a:xfrm>
            <a:off x="4727263" y="4237081"/>
            <a:ext cx="275700" cy="1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>
                <a:solidFill>
                  <a:srgbClr val="595959"/>
                </a:solidFill>
              </a:rPr>
              <a:t>31</a:t>
            </a:r>
            <a:endParaRPr sz="1000" b="1">
              <a:solidFill>
                <a:srgbClr val="595959"/>
              </a:solidFill>
            </a:endParaRPr>
          </a:p>
        </p:txBody>
      </p:sp>
      <p:sp>
        <p:nvSpPr>
          <p:cNvPr id="1482" name="Google Shape;1482;g314efa1a15c_2_1275"/>
          <p:cNvSpPr/>
          <p:nvPr/>
        </p:nvSpPr>
        <p:spPr>
          <a:xfrm>
            <a:off x="5122875" y="4435525"/>
            <a:ext cx="275700" cy="1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>
                <a:solidFill>
                  <a:srgbClr val="595959"/>
                </a:solidFill>
              </a:rPr>
              <a:t>34</a:t>
            </a:r>
            <a:endParaRPr sz="1000" b="1">
              <a:solidFill>
                <a:srgbClr val="595959"/>
              </a:solidFill>
            </a:endParaRPr>
          </a:p>
        </p:txBody>
      </p:sp>
      <p:sp>
        <p:nvSpPr>
          <p:cNvPr id="1483" name="Google Shape;1483;g314efa1a15c_2_1275"/>
          <p:cNvSpPr/>
          <p:nvPr/>
        </p:nvSpPr>
        <p:spPr>
          <a:xfrm>
            <a:off x="5385050" y="4575125"/>
            <a:ext cx="275700" cy="1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>
                <a:solidFill>
                  <a:srgbClr val="595959"/>
                </a:solidFill>
              </a:rPr>
              <a:t>36</a:t>
            </a:r>
            <a:endParaRPr sz="1000" b="1">
              <a:solidFill>
                <a:srgbClr val="595959"/>
              </a:solidFill>
            </a:endParaRPr>
          </a:p>
        </p:txBody>
      </p:sp>
      <p:sp>
        <p:nvSpPr>
          <p:cNvPr id="1484" name="Google Shape;1484;g314efa1a15c_2_1275"/>
          <p:cNvSpPr/>
          <p:nvPr/>
        </p:nvSpPr>
        <p:spPr>
          <a:xfrm>
            <a:off x="4077450" y="4777356"/>
            <a:ext cx="275700" cy="1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>
                <a:solidFill>
                  <a:srgbClr val="595959"/>
                </a:solidFill>
              </a:rPr>
              <a:t>26</a:t>
            </a:r>
            <a:endParaRPr sz="1000" b="1">
              <a:solidFill>
                <a:srgbClr val="595959"/>
              </a:solidFill>
            </a:endParaRPr>
          </a:p>
        </p:txBody>
      </p:sp>
      <p:sp>
        <p:nvSpPr>
          <p:cNvPr id="1485" name="Google Shape;1485;g314efa1a15c_2_1275"/>
          <p:cNvSpPr/>
          <p:nvPr/>
        </p:nvSpPr>
        <p:spPr>
          <a:xfrm>
            <a:off x="5122875" y="4916956"/>
            <a:ext cx="275700" cy="1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>
                <a:solidFill>
                  <a:srgbClr val="595959"/>
                </a:solidFill>
              </a:rPr>
              <a:t>34</a:t>
            </a:r>
            <a:endParaRPr sz="1000" b="1">
              <a:solidFill>
                <a:srgbClr val="595959"/>
              </a:solidFill>
            </a:endParaRPr>
          </a:p>
        </p:txBody>
      </p:sp>
      <p:sp>
        <p:nvSpPr>
          <p:cNvPr id="1486" name="Google Shape;1486;g314efa1a15c_2_1275"/>
          <p:cNvSpPr/>
          <p:nvPr/>
        </p:nvSpPr>
        <p:spPr>
          <a:xfrm>
            <a:off x="5516106" y="5112081"/>
            <a:ext cx="275700" cy="1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>
                <a:solidFill>
                  <a:srgbClr val="595959"/>
                </a:solidFill>
              </a:rPr>
              <a:t>37</a:t>
            </a:r>
            <a:endParaRPr sz="1000" b="1">
              <a:solidFill>
                <a:srgbClr val="595959"/>
              </a:solidFill>
            </a:endParaRPr>
          </a:p>
        </p:txBody>
      </p:sp>
      <p:sp>
        <p:nvSpPr>
          <p:cNvPr id="1487" name="Google Shape;1487;g314efa1a15c_2_1275"/>
          <p:cNvSpPr/>
          <p:nvPr/>
        </p:nvSpPr>
        <p:spPr>
          <a:xfrm>
            <a:off x="5385050" y="5453444"/>
            <a:ext cx="275700" cy="1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>
                <a:solidFill>
                  <a:srgbClr val="595959"/>
                </a:solidFill>
              </a:rPr>
              <a:t>36</a:t>
            </a:r>
            <a:endParaRPr sz="1000" b="1">
              <a:solidFill>
                <a:srgbClr val="595959"/>
              </a:solidFill>
            </a:endParaRPr>
          </a:p>
        </p:txBody>
      </p:sp>
      <p:sp>
        <p:nvSpPr>
          <p:cNvPr id="1488" name="Google Shape;1488;g314efa1a15c_2_1275"/>
          <p:cNvSpPr/>
          <p:nvPr/>
        </p:nvSpPr>
        <p:spPr>
          <a:xfrm>
            <a:off x="5254575" y="5593044"/>
            <a:ext cx="275700" cy="1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>
                <a:solidFill>
                  <a:srgbClr val="595959"/>
                </a:solidFill>
              </a:rPr>
              <a:t>35</a:t>
            </a:r>
            <a:endParaRPr sz="1000" b="1">
              <a:solidFill>
                <a:srgbClr val="595959"/>
              </a:solidFill>
            </a:endParaRPr>
          </a:p>
        </p:txBody>
      </p:sp>
      <p:sp>
        <p:nvSpPr>
          <p:cNvPr id="1489" name="Google Shape;1489;g314efa1a15c_2_1275"/>
          <p:cNvSpPr/>
          <p:nvPr/>
        </p:nvSpPr>
        <p:spPr>
          <a:xfrm>
            <a:off x="4469775" y="5788169"/>
            <a:ext cx="275700" cy="1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>
                <a:solidFill>
                  <a:srgbClr val="595959"/>
                </a:solidFill>
              </a:rPr>
              <a:t>29</a:t>
            </a:r>
            <a:endParaRPr sz="1000" b="1">
              <a:solidFill>
                <a:srgbClr val="595959"/>
              </a:solidFill>
            </a:endParaRPr>
          </a:p>
        </p:txBody>
      </p:sp>
      <p:sp>
        <p:nvSpPr>
          <p:cNvPr id="1490" name="Google Shape;1490;g314efa1a15c_2_1275"/>
          <p:cNvSpPr/>
          <p:nvPr/>
        </p:nvSpPr>
        <p:spPr>
          <a:xfrm>
            <a:off x="5911725" y="5927769"/>
            <a:ext cx="275700" cy="1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>
                <a:solidFill>
                  <a:srgbClr val="595959"/>
                </a:solidFill>
              </a:rPr>
              <a:t>40</a:t>
            </a:r>
            <a:endParaRPr sz="1000" b="1">
              <a:solidFill>
                <a:srgbClr val="595959"/>
              </a:solidFill>
            </a:endParaRPr>
          </a:p>
        </p:txBody>
      </p:sp>
      <p:sp>
        <p:nvSpPr>
          <p:cNvPr id="1491" name="Google Shape;1491;g314efa1a15c_2_1275"/>
          <p:cNvSpPr/>
          <p:nvPr/>
        </p:nvSpPr>
        <p:spPr>
          <a:xfrm>
            <a:off x="5516106" y="5251456"/>
            <a:ext cx="275700" cy="1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>
                <a:solidFill>
                  <a:srgbClr val="595959"/>
                </a:solidFill>
              </a:rPr>
              <a:t>37</a:t>
            </a:r>
            <a:endParaRPr sz="1000" b="1">
              <a:solidFill>
                <a:srgbClr val="595959"/>
              </a:solidFill>
            </a:endParaRPr>
          </a:p>
        </p:txBody>
      </p:sp>
      <p:sp>
        <p:nvSpPr>
          <p:cNvPr id="1492" name="Google Shape;1492;g314efa1a15c_2_1275"/>
          <p:cNvSpPr/>
          <p:nvPr/>
        </p:nvSpPr>
        <p:spPr>
          <a:xfrm>
            <a:off x="4077450" y="2544600"/>
            <a:ext cx="275700" cy="183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>
                <a:solidFill>
                  <a:srgbClr val="595959"/>
                </a:solidFill>
              </a:rPr>
              <a:t>26</a:t>
            </a:r>
            <a:endParaRPr sz="1000" b="1">
              <a:solidFill>
                <a:srgbClr val="595959"/>
              </a:solidFill>
            </a:endParaRPr>
          </a:p>
        </p:txBody>
      </p:sp>
      <p:sp>
        <p:nvSpPr>
          <p:cNvPr id="1493" name="Google Shape;1493;g314efa1a15c_2_1275"/>
          <p:cNvSpPr/>
          <p:nvPr/>
        </p:nvSpPr>
        <p:spPr>
          <a:xfrm>
            <a:off x="588068" y="3414289"/>
            <a:ext cx="4942200" cy="3537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4" name="Google Shape;1494;g314efa1a15c_2_1275"/>
          <p:cNvSpPr/>
          <p:nvPr/>
        </p:nvSpPr>
        <p:spPr>
          <a:xfrm>
            <a:off x="599621" y="2042105"/>
            <a:ext cx="5847000" cy="3537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g314efa1a15c_2_1275"/>
          <p:cNvSpPr/>
          <p:nvPr/>
        </p:nvSpPr>
        <p:spPr>
          <a:xfrm>
            <a:off x="588068" y="5762037"/>
            <a:ext cx="5847000" cy="3537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g314efa1a15c_2_1275"/>
          <p:cNvSpPr/>
          <p:nvPr/>
        </p:nvSpPr>
        <p:spPr>
          <a:xfrm>
            <a:off x="734314" y="1732966"/>
            <a:ext cx="84300" cy="84300"/>
          </a:xfrm>
          <a:prstGeom prst="ellipse">
            <a:avLst/>
          </a:prstGeom>
          <a:solidFill>
            <a:srgbClr val="4C52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g314efa1a15c_2_1284"/>
          <p:cNvSpPr txBox="1">
            <a:spLocks noGrp="1"/>
          </p:cNvSpPr>
          <p:nvPr>
            <p:ph type="body" idx="1"/>
          </p:nvPr>
        </p:nvSpPr>
        <p:spPr>
          <a:xfrm>
            <a:off x="9182700" y="1685125"/>
            <a:ext cx="2557500" cy="485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rPr lang="es-CO" sz="1050" i="1">
                <a:solidFill>
                  <a:srgbClr val="808080"/>
                </a:solidFill>
              </a:rPr>
              <a:t>* Datos preliminares 30/09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50" i="1">
                <a:solidFill>
                  <a:srgbClr val="808080"/>
                </a:solidFill>
              </a:rPr>
              <a:t>Fuente: SIGAT, Fecha de consulta: 09/10/2024, Fecha de corte: 01/10/2024; **Indicador a 30 días</a:t>
            </a:r>
            <a:endParaRPr sz="1050" i="1">
              <a:solidFill>
                <a:srgbClr val="808080"/>
              </a:solidFill>
            </a:endParaRPr>
          </a:p>
        </p:txBody>
      </p:sp>
      <p:sp>
        <p:nvSpPr>
          <p:cNvPr id="1502" name="Google Shape;1502;g314efa1a15c_2_1284"/>
          <p:cNvSpPr txBox="1">
            <a:spLocks noGrp="1"/>
          </p:cNvSpPr>
          <p:nvPr>
            <p:ph type="title"/>
          </p:nvPr>
        </p:nvSpPr>
        <p:spPr>
          <a:xfrm>
            <a:off x="451950" y="109451"/>
            <a:ext cx="11288100" cy="99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Balance de Siniestralidad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300">
                <a:solidFill>
                  <a:srgbClr val="191C3A"/>
                </a:solidFill>
                <a:latin typeface="Arial"/>
                <a:ea typeface="Arial"/>
                <a:cs typeface="Arial"/>
                <a:sym typeface="Arial"/>
              </a:rPr>
              <a:t>Balance de cifras 2024 – Distribución por horario 2023 - 2024</a:t>
            </a:r>
            <a:endParaRPr/>
          </a:p>
        </p:txBody>
      </p:sp>
      <p:grpSp>
        <p:nvGrpSpPr>
          <p:cNvPr id="1503" name="Google Shape;1503;g314efa1a15c_2_1284"/>
          <p:cNvGrpSpPr/>
          <p:nvPr/>
        </p:nvGrpSpPr>
        <p:grpSpPr>
          <a:xfrm>
            <a:off x="451950" y="1685124"/>
            <a:ext cx="7325528" cy="4853700"/>
            <a:chOff x="451950" y="1685124"/>
            <a:chExt cx="7325528" cy="4853700"/>
          </a:xfrm>
        </p:grpSpPr>
        <p:pic>
          <p:nvPicPr>
            <p:cNvPr id="1504" name="Google Shape;1504;g314efa1a15c_2_128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1950" y="1685124"/>
              <a:ext cx="7325528" cy="4853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5" name="Google Shape;1505;g314efa1a15c_2_1284"/>
            <p:cNvSpPr/>
            <p:nvPr/>
          </p:nvSpPr>
          <p:spPr>
            <a:xfrm>
              <a:off x="978250" y="2075638"/>
              <a:ext cx="3799500" cy="145200"/>
            </a:xfrm>
            <a:prstGeom prst="rect">
              <a:avLst/>
            </a:prstGeom>
            <a:solidFill>
              <a:srgbClr val="4C531E">
                <a:alpha val="4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g314efa1a15c_2_1284"/>
            <p:cNvSpPr/>
            <p:nvPr/>
          </p:nvSpPr>
          <p:spPr>
            <a:xfrm>
              <a:off x="978250" y="2415188"/>
              <a:ext cx="5501700" cy="145200"/>
            </a:xfrm>
            <a:prstGeom prst="rect">
              <a:avLst/>
            </a:prstGeom>
            <a:solidFill>
              <a:srgbClr val="4C531E">
                <a:alpha val="4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g314efa1a15c_2_1284"/>
            <p:cNvSpPr/>
            <p:nvPr/>
          </p:nvSpPr>
          <p:spPr>
            <a:xfrm>
              <a:off x="978250" y="2753338"/>
              <a:ext cx="6680700" cy="145200"/>
            </a:xfrm>
            <a:prstGeom prst="rect">
              <a:avLst/>
            </a:prstGeom>
            <a:solidFill>
              <a:srgbClr val="4C531E">
                <a:alpha val="4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g314efa1a15c_2_1284"/>
            <p:cNvSpPr/>
            <p:nvPr/>
          </p:nvSpPr>
          <p:spPr>
            <a:xfrm>
              <a:off x="978250" y="3095885"/>
              <a:ext cx="5108100" cy="145200"/>
            </a:xfrm>
            <a:prstGeom prst="rect">
              <a:avLst/>
            </a:prstGeom>
            <a:solidFill>
              <a:srgbClr val="4C531E">
                <a:alpha val="4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g314efa1a15c_2_1284"/>
            <p:cNvSpPr/>
            <p:nvPr/>
          </p:nvSpPr>
          <p:spPr>
            <a:xfrm>
              <a:off x="978250" y="3431163"/>
              <a:ext cx="3143100" cy="145200"/>
            </a:xfrm>
            <a:prstGeom prst="rect">
              <a:avLst/>
            </a:prstGeom>
            <a:solidFill>
              <a:srgbClr val="4C531E">
                <a:alpha val="4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g314efa1a15c_2_1284"/>
            <p:cNvSpPr/>
            <p:nvPr/>
          </p:nvSpPr>
          <p:spPr>
            <a:xfrm>
              <a:off x="978250" y="3770863"/>
              <a:ext cx="4188600" cy="145200"/>
            </a:xfrm>
            <a:prstGeom prst="rect">
              <a:avLst/>
            </a:prstGeom>
            <a:solidFill>
              <a:srgbClr val="4C531E">
                <a:alpha val="4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g314efa1a15c_2_1284"/>
            <p:cNvSpPr/>
            <p:nvPr/>
          </p:nvSpPr>
          <p:spPr>
            <a:xfrm>
              <a:off x="978250" y="4108152"/>
              <a:ext cx="3670200" cy="145200"/>
            </a:xfrm>
            <a:prstGeom prst="rect">
              <a:avLst/>
            </a:prstGeom>
            <a:solidFill>
              <a:srgbClr val="4C531E">
                <a:alpha val="4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g314efa1a15c_2_1284"/>
            <p:cNvSpPr/>
            <p:nvPr/>
          </p:nvSpPr>
          <p:spPr>
            <a:xfrm>
              <a:off x="978250" y="4443763"/>
              <a:ext cx="4453200" cy="145200"/>
            </a:xfrm>
            <a:prstGeom prst="rect">
              <a:avLst/>
            </a:prstGeom>
            <a:solidFill>
              <a:srgbClr val="4C531E">
                <a:alpha val="4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g314efa1a15c_2_1284"/>
            <p:cNvSpPr/>
            <p:nvPr/>
          </p:nvSpPr>
          <p:spPr>
            <a:xfrm>
              <a:off x="978250" y="4783938"/>
              <a:ext cx="3407700" cy="145200"/>
            </a:xfrm>
            <a:prstGeom prst="rect">
              <a:avLst/>
            </a:prstGeom>
            <a:solidFill>
              <a:srgbClr val="4C531E">
                <a:alpha val="4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g314efa1a15c_2_1284"/>
            <p:cNvSpPr/>
            <p:nvPr/>
          </p:nvSpPr>
          <p:spPr>
            <a:xfrm>
              <a:off x="978250" y="5125713"/>
              <a:ext cx="4845600" cy="145200"/>
            </a:xfrm>
            <a:prstGeom prst="rect">
              <a:avLst/>
            </a:prstGeom>
            <a:solidFill>
              <a:srgbClr val="4C531E">
                <a:alpha val="4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g314efa1a15c_2_1284"/>
            <p:cNvSpPr/>
            <p:nvPr/>
          </p:nvSpPr>
          <p:spPr>
            <a:xfrm>
              <a:off x="978250" y="5458403"/>
              <a:ext cx="4716600" cy="145200"/>
            </a:xfrm>
            <a:prstGeom prst="rect">
              <a:avLst/>
            </a:prstGeom>
            <a:solidFill>
              <a:srgbClr val="4C531E">
                <a:alpha val="4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g314efa1a15c_2_1284"/>
            <p:cNvSpPr/>
            <p:nvPr/>
          </p:nvSpPr>
          <p:spPr>
            <a:xfrm>
              <a:off x="978250" y="5795138"/>
              <a:ext cx="3799500" cy="145200"/>
            </a:xfrm>
            <a:prstGeom prst="rect">
              <a:avLst/>
            </a:prstGeom>
            <a:solidFill>
              <a:srgbClr val="4C531E">
                <a:alpha val="4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g314efa1a15c_2_1284"/>
            <p:cNvSpPr/>
            <p:nvPr/>
          </p:nvSpPr>
          <p:spPr>
            <a:xfrm>
              <a:off x="978250" y="2075850"/>
              <a:ext cx="2749800" cy="1452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g314efa1a15c_2_1284"/>
            <p:cNvSpPr/>
            <p:nvPr/>
          </p:nvSpPr>
          <p:spPr>
            <a:xfrm>
              <a:off x="978250" y="2415400"/>
              <a:ext cx="3925500" cy="1452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g314efa1a15c_2_1284"/>
            <p:cNvSpPr/>
            <p:nvPr/>
          </p:nvSpPr>
          <p:spPr>
            <a:xfrm>
              <a:off x="978250" y="2753550"/>
              <a:ext cx="3143100" cy="1452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g314efa1a15c_2_1284"/>
            <p:cNvSpPr/>
            <p:nvPr/>
          </p:nvSpPr>
          <p:spPr>
            <a:xfrm>
              <a:off x="978250" y="3096097"/>
              <a:ext cx="1966200" cy="1452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g314efa1a15c_2_1284"/>
            <p:cNvSpPr/>
            <p:nvPr/>
          </p:nvSpPr>
          <p:spPr>
            <a:xfrm>
              <a:off x="978250" y="3431375"/>
              <a:ext cx="1701900" cy="1452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g314efa1a15c_2_1284"/>
            <p:cNvSpPr/>
            <p:nvPr/>
          </p:nvSpPr>
          <p:spPr>
            <a:xfrm>
              <a:off x="978250" y="3771075"/>
              <a:ext cx="1180200" cy="1452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g314efa1a15c_2_1284"/>
            <p:cNvSpPr/>
            <p:nvPr/>
          </p:nvSpPr>
          <p:spPr>
            <a:xfrm>
              <a:off x="978250" y="4108375"/>
              <a:ext cx="1310700" cy="1452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g314efa1a15c_2_1284"/>
            <p:cNvSpPr/>
            <p:nvPr/>
          </p:nvSpPr>
          <p:spPr>
            <a:xfrm>
              <a:off x="978250" y="4443975"/>
              <a:ext cx="1832100" cy="1452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g314efa1a15c_2_1284"/>
            <p:cNvSpPr/>
            <p:nvPr/>
          </p:nvSpPr>
          <p:spPr>
            <a:xfrm>
              <a:off x="978250" y="4784150"/>
              <a:ext cx="1701900" cy="1452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g314efa1a15c_2_1284"/>
            <p:cNvSpPr/>
            <p:nvPr/>
          </p:nvSpPr>
          <p:spPr>
            <a:xfrm>
              <a:off x="978250" y="5125925"/>
              <a:ext cx="1310700" cy="1452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g314efa1a15c_2_1284"/>
            <p:cNvSpPr/>
            <p:nvPr/>
          </p:nvSpPr>
          <p:spPr>
            <a:xfrm>
              <a:off x="978250" y="5458628"/>
              <a:ext cx="2226900" cy="1452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g314efa1a15c_2_1284"/>
            <p:cNvSpPr/>
            <p:nvPr/>
          </p:nvSpPr>
          <p:spPr>
            <a:xfrm>
              <a:off x="978250" y="5795350"/>
              <a:ext cx="2487600" cy="1452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g314efa1a15c_2_1284"/>
            <p:cNvSpPr/>
            <p:nvPr/>
          </p:nvSpPr>
          <p:spPr>
            <a:xfrm>
              <a:off x="3419451" y="2056804"/>
              <a:ext cx="275700" cy="183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000" b="1">
                  <a:solidFill>
                    <a:srgbClr val="595959"/>
                  </a:solidFill>
                </a:rPr>
                <a:t>21</a:t>
              </a:r>
              <a:endParaRPr sz="1000" b="1">
                <a:solidFill>
                  <a:srgbClr val="595959"/>
                </a:solidFill>
              </a:endParaRPr>
            </a:p>
          </p:txBody>
        </p:sp>
        <p:sp>
          <p:nvSpPr>
            <p:cNvPr id="1530" name="Google Shape;1530;g314efa1a15c_2_1284"/>
            <p:cNvSpPr/>
            <p:nvPr/>
          </p:nvSpPr>
          <p:spPr>
            <a:xfrm>
              <a:off x="3948600" y="2196404"/>
              <a:ext cx="275700" cy="183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000" b="1">
                  <a:solidFill>
                    <a:srgbClr val="595959"/>
                  </a:solidFill>
                </a:rPr>
                <a:t>25</a:t>
              </a:r>
              <a:endParaRPr sz="1000" b="1">
                <a:solidFill>
                  <a:srgbClr val="595959"/>
                </a:solidFill>
              </a:endParaRPr>
            </a:p>
          </p:txBody>
        </p:sp>
        <p:sp>
          <p:nvSpPr>
            <p:cNvPr id="1531" name="Google Shape;1531;g314efa1a15c_2_1284"/>
            <p:cNvSpPr/>
            <p:nvPr/>
          </p:nvSpPr>
          <p:spPr>
            <a:xfrm>
              <a:off x="4596850" y="2399629"/>
              <a:ext cx="275700" cy="183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000" b="1">
                  <a:solidFill>
                    <a:srgbClr val="595959"/>
                  </a:solidFill>
                </a:rPr>
                <a:t>30</a:t>
              </a:r>
              <a:endParaRPr sz="1000" b="1">
                <a:solidFill>
                  <a:srgbClr val="595959"/>
                </a:solidFill>
              </a:endParaRPr>
            </a:p>
          </p:txBody>
        </p:sp>
        <p:sp>
          <p:nvSpPr>
            <p:cNvPr id="1532" name="Google Shape;1532;g314efa1a15c_2_1284"/>
            <p:cNvSpPr/>
            <p:nvPr/>
          </p:nvSpPr>
          <p:spPr>
            <a:xfrm>
              <a:off x="3810694" y="2732866"/>
              <a:ext cx="275700" cy="183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000" b="1">
                  <a:solidFill>
                    <a:srgbClr val="595959"/>
                  </a:solidFill>
                </a:rPr>
                <a:t>24</a:t>
              </a:r>
              <a:endParaRPr sz="1000" b="1">
                <a:solidFill>
                  <a:srgbClr val="595959"/>
                </a:solidFill>
              </a:endParaRPr>
            </a:p>
          </p:txBody>
        </p:sp>
        <p:sp>
          <p:nvSpPr>
            <p:cNvPr id="1533" name="Google Shape;1533;g314efa1a15c_2_1284"/>
            <p:cNvSpPr/>
            <p:nvPr/>
          </p:nvSpPr>
          <p:spPr>
            <a:xfrm>
              <a:off x="3948600" y="2872466"/>
              <a:ext cx="275700" cy="183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000" b="1">
                  <a:solidFill>
                    <a:srgbClr val="595959"/>
                  </a:solidFill>
                </a:rPr>
                <a:t>25</a:t>
              </a:r>
              <a:endParaRPr sz="1000" b="1">
                <a:solidFill>
                  <a:srgbClr val="595959"/>
                </a:solidFill>
              </a:endParaRPr>
            </a:p>
          </p:txBody>
        </p:sp>
        <p:sp>
          <p:nvSpPr>
            <p:cNvPr id="1534" name="Google Shape;1534;g314efa1a15c_2_1284"/>
            <p:cNvSpPr/>
            <p:nvPr/>
          </p:nvSpPr>
          <p:spPr>
            <a:xfrm>
              <a:off x="2635956" y="3074210"/>
              <a:ext cx="275700" cy="183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000" b="1">
                  <a:solidFill>
                    <a:srgbClr val="595959"/>
                  </a:solidFill>
                </a:rPr>
                <a:t>15</a:t>
              </a:r>
              <a:endParaRPr sz="1000" b="1">
                <a:solidFill>
                  <a:srgbClr val="595959"/>
                </a:solidFill>
              </a:endParaRPr>
            </a:p>
          </p:txBody>
        </p:sp>
        <p:sp>
          <p:nvSpPr>
            <p:cNvPr id="1535" name="Google Shape;1535;g314efa1a15c_2_1284"/>
            <p:cNvSpPr/>
            <p:nvPr/>
          </p:nvSpPr>
          <p:spPr>
            <a:xfrm>
              <a:off x="2114950" y="3213810"/>
              <a:ext cx="275700" cy="183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000" b="1">
                  <a:solidFill>
                    <a:srgbClr val="595959"/>
                  </a:solidFill>
                </a:rPr>
                <a:t>11</a:t>
              </a:r>
              <a:endParaRPr sz="1000" b="1">
                <a:solidFill>
                  <a:srgbClr val="595959"/>
                </a:solidFill>
              </a:endParaRPr>
            </a:p>
          </p:txBody>
        </p:sp>
        <p:sp>
          <p:nvSpPr>
            <p:cNvPr id="1536" name="Google Shape;1536;g314efa1a15c_2_1284"/>
            <p:cNvSpPr/>
            <p:nvPr/>
          </p:nvSpPr>
          <p:spPr>
            <a:xfrm>
              <a:off x="2369200" y="3418873"/>
              <a:ext cx="275700" cy="183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000" b="1">
                  <a:solidFill>
                    <a:srgbClr val="595959"/>
                  </a:solidFill>
                </a:rPr>
                <a:t>13</a:t>
              </a:r>
              <a:endParaRPr sz="1000" b="1">
                <a:solidFill>
                  <a:srgbClr val="595959"/>
                </a:solidFill>
              </a:endParaRPr>
            </a:p>
          </p:txBody>
        </p:sp>
        <p:sp>
          <p:nvSpPr>
            <p:cNvPr id="1537" name="Google Shape;1537;g314efa1a15c_2_1284"/>
            <p:cNvSpPr/>
            <p:nvPr/>
          </p:nvSpPr>
          <p:spPr>
            <a:xfrm>
              <a:off x="1982675" y="3558473"/>
              <a:ext cx="275700" cy="183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000" b="1">
                  <a:solidFill>
                    <a:srgbClr val="595959"/>
                  </a:solidFill>
                </a:rPr>
                <a:t>10</a:t>
              </a:r>
              <a:endParaRPr sz="1000" b="1">
                <a:solidFill>
                  <a:srgbClr val="595959"/>
                </a:solidFill>
              </a:endParaRPr>
            </a:p>
          </p:txBody>
        </p:sp>
        <p:sp>
          <p:nvSpPr>
            <p:cNvPr id="1538" name="Google Shape;1538;g314efa1a15c_2_1284"/>
            <p:cNvSpPr/>
            <p:nvPr/>
          </p:nvSpPr>
          <p:spPr>
            <a:xfrm>
              <a:off x="1843722" y="3742843"/>
              <a:ext cx="275700" cy="183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000" b="1">
                  <a:solidFill>
                    <a:srgbClr val="595959"/>
                  </a:solidFill>
                </a:rPr>
                <a:t>9</a:t>
              </a:r>
              <a:endParaRPr sz="1000" b="1">
                <a:solidFill>
                  <a:srgbClr val="595959"/>
                </a:solidFill>
              </a:endParaRPr>
            </a:p>
          </p:txBody>
        </p:sp>
        <p:sp>
          <p:nvSpPr>
            <p:cNvPr id="1539" name="Google Shape;1539;g314efa1a15c_2_1284"/>
            <p:cNvSpPr/>
            <p:nvPr/>
          </p:nvSpPr>
          <p:spPr>
            <a:xfrm>
              <a:off x="2114938" y="3894135"/>
              <a:ext cx="275700" cy="183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000" b="1">
                  <a:solidFill>
                    <a:srgbClr val="595959"/>
                  </a:solidFill>
                </a:rPr>
                <a:t>11</a:t>
              </a:r>
              <a:endParaRPr sz="1000" b="1">
                <a:solidFill>
                  <a:srgbClr val="595959"/>
                </a:solidFill>
              </a:endParaRPr>
            </a:p>
          </p:txBody>
        </p:sp>
        <p:sp>
          <p:nvSpPr>
            <p:cNvPr id="1540" name="Google Shape;1540;g314efa1a15c_2_1284"/>
            <p:cNvSpPr/>
            <p:nvPr/>
          </p:nvSpPr>
          <p:spPr>
            <a:xfrm>
              <a:off x="1982675" y="4092110"/>
              <a:ext cx="275700" cy="183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000" b="1">
                  <a:solidFill>
                    <a:srgbClr val="595959"/>
                  </a:solidFill>
                </a:rPr>
                <a:t>10</a:t>
              </a:r>
              <a:endParaRPr sz="1000" b="1">
                <a:solidFill>
                  <a:srgbClr val="595959"/>
                </a:solidFill>
              </a:endParaRPr>
            </a:p>
          </p:txBody>
        </p:sp>
        <p:sp>
          <p:nvSpPr>
            <p:cNvPr id="1541" name="Google Shape;1541;g314efa1a15c_2_1284"/>
            <p:cNvSpPr/>
            <p:nvPr/>
          </p:nvSpPr>
          <p:spPr>
            <a:xfrm>
              <a:off x="2369188" y="4231710"/>
              <a:ext cx="275700" cy="183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000" b="1">
                  <a:solidFill>
                    <a:srgbClr val="595959"/>
                  </a:solidFill>
                </a:rPr>
                <a:t>13</a:t>
              </a:r>
              <a:endParaRPr sz="1000" b="1">
                <a:solidFill>
                  <a:srgbClr val="595959"/>
                </a:solidFill>
              </a:endParaRPr>
            </a:p>
          </p:txBody>
        </p:sp>
        <p:sp>
          <p:nvSpPr>
            <p:cNvPr id="1542" name="Google Shape;1542;g314efa1a15c_2_1284"/>
            <p:cNvSpPr/>
            <p:nvPr/>
          </p:nvSpPr>
          <p:spPr>
            <a:xfrm>
              <a:off x="2497600" y="4430154"/>
              <a:ext cx="275700" cy="183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000" b="1">
                  <a:solidFill>
                    <a:srgbClr val="595959"/>
                  </a:solidFill>
                </a:rPr>
                <a:t>14</a:t>
              </a:r>
              <a:endParaRPr sz="1000" b="1">
                <a:solidFill>
                  <a:srgbClr val="595959"/>
                </a:solidFill>
              </a:endParaRPr>
            </a:p>
          </p:txBody>
        </p:sp>
        <p:sp>
          <p:nvSpPr>
            <p:cNvPr id="1543" name="Google Shape;1543;g314efa1a15c_2_1284"/>
            <p:cNvSpPr/>
            <p:nvPr/>
          </p:nvSpPr>
          <p:spPr>
            <a:xfrm>
              <a:off x="3023125" y="4569754"/>
              <a:ext cx="275700" cy="183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000" b="1">
                  <a:solidFill>
                    <a:srgbClr val="595959"/>
                  </a:solidFill>
                </a:rPr>
                <a:t>18</a:t>
              </a:r>
              <a:endParaRPr sz="1000" b="1">
                <a:solidFill>
                  <a:srgbClr val="595959"/>
                </a:solidFill>
              </a:endParaRPr>
            </a:p>
          </p:txBody>
        </p:sp>
        <p:sp>
          <p:nvSpPr>
            <p:cNvPr id="1544" name="Google Shape;1544;g314efa1a15c_2_1284"/>
            <p:cNvSpPr/>
            <p:nvPr/>
          </p:nvSpPr>
          <p:spPr>
            <a:xfrm>
              <a:off x="2369200" y="4771985"/>
              <a:ext cx="275700" cy="183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000" b="1">
                  <a:solidFill>
                    <a:srgbClr val="595959"/>
                  </a:solidFill>
                </a:rPr>
                <a:t>13</a:t>
              </a:r>
              <a:endParaRPr sz="1000" b="1">
                <a:solidFill>
                  <a:srgbClr val="595959"/>
                </a:solidFill>
              </a:endParaRPr>
            </a:p>
          </p:txBody>
        </p:sp>
        <p:sp>
          <p:nvSpPr>
            <p:cNvPr id="1545" name="Google Shape;1545;g314efa1a15c_2_1284"/>
            <p:cNvSpPr/>
            <p:nvPr/>
          </p:nvSpPr>
          <p:spPr>
            <a:xfrm>
              <a:off x="2890425" y="4911585"/>
              <a:ext cx="275700" cy="183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000" b="1">
                  <a:solidFill>
                    <a:srgbClr val="595959"/>
                  </a:solidFill>
                </a:rPr>
                <a:t>17</a:t>
              </a:r>
              <a:endParaRPr sz="1000" b="1">
                <a:solidFill>
                  <a:srgbClr val="595959"/>
                </a:solidFill>
              </a:endParaRPr>
            </a:p>
          </p:txBody>
        </p:sp>
        <p:sp>
          <p:nvSpPr>
            <p:cNvPr id="1546" name="Google Shape;1546;g314efa1a15c_2_1284"/>
            <p:cNvSpPr/>
            <p:nvPr/>
          </p:nvSpPr>
          <p:spPr>
            <a:xfrm>
              <a:off x="1982685" y="5106710"/>
              <a:ext cx="275700" cy="183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000" b="1">
                  <a:solidFill>
                    <a:srgbClr val="595959"/>
                  </a:solidFill>
                </a:rPr>
                <a:t>10</a:t>
              </a:r>
              <a:endParaRPr sz="1000" b="1">
                <a:solidFill>
                  <a:srgbClr val="595959"/>
                </a:solidFill>
              </a:endParaRPr>
            </a:p>
          </p:txBody>
        </p:sp>
        <p:sp>
          <p:nvSpPr>
            <p:cNvPr id="1547" name="Google Shape;1547;g314efa1a15c_2_1284"/>
            <p:cNvSpPr/>
            <p:nvPr/>
          </p:nvSpPr>
          <p:spPr>
            <a:xfrm>
              <a:off x="2890415" y="5448073"/>
              <a:ext cx="275700" cy="183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000" b="1">
                  <a:solidFill>
                    <a:srgbClr val="595959"/>
                  </a:solidFill>
                </a:rPr>
                <a:t>17</a:t>
              </a:r>
              <a:endParaRPr sz="1000" b="1">
                <a:solidFill>
                  <a:srgbClr val="595959"/>
                </a:solidFill>
              </a:endParaRPr>
            </a:p>
          </p:txBody>
        </p:sp>
        <p:sp>
          <p:nvSpPr>
            <p:cNvPr id="1548" name="Google Shape;1548;g314efa1a15c_2_1284"/>
            <p:cNvSpPr/>
            <p:nvPr/>
          </p:nvSpPr>
          <p:spPr>
            <a:xfrm>
              <a:off x="3023128" y="5587673"/>
              <a:ext cx="275700" cy="183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000" b="1">
                  <a:solidFill>
                    <a:srgbClr val="595959"/>
                  </a:solidFill>
                </a:rPr>
                <a:t>18</a:t>
              </a:r>
              <a:endParaRPr sz="1000" b="1">
                <a:solidFill>
                  <a:srgbClr val="595959"/>
                </a:solidFill>
              </a:endParaRPr>
            </a:p>
          </p:txBody>
        </p:sp>
        <p:sp>
          <p:nvSpPr>
            <p:cNvPr id="1549" name="Google Shape;1549;g314efa1a15c_2_1284"/>
            <p:cNvSpPr/>
            <p:nvPr/>
          </p:nvSpPr>
          <p:spPr>
            <a:xfrm>
              <a:off x="3152694" y="5782798"/>
              <a:ext cx="275700" cy="183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000" b="1">
                  <a:solidFill>
                    <a:srgbClr val="595959"/>
                  </a:solidFill>
                </a:rPr>
                <a:t>19</a:t>
              </a:r>
              <a:endParaRPr sz="1000" b="1">
                <a:solidFill>
                  <a:srgbClr val="595959"/>
                </a:solidFill>
              </a:endParaRPr>
            </a:p>
          </p:txBody>
        </p:sp>
        <p:sp>
          <p:nvSpPr>
            <p:cNvPr id="1550" name="Google Shape;1550;g314efa1a15c_2_1284"/>
            <p:cNvSpPr/>
            <p:nvPr/>
          </p:nvSpPr>
          <p:spPr>
            <a:xfrm>
              <a:off x="4727275" y="5922398"/>
              <a:ext cx="275700" cy="183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000" b="1">
                  <a:solidFill>
                    <a:srgbClr val="595959"/>
                  </a:solidFill>
                </a:rPr>
                <a:t>31</a:t>
              </a:r>
              <a:endParaRPr sz="1000" b="1">
                <a:solidFill>
                  <a:srgbClr val="595959"/>
                </a:solidFill>
              </a:endParaRPr>
            </a:p>
          </p:txBody>
        </p:sp>
        <p:sp>
          <p:nvSpPr>
            <p:cNvPr id="1551" name="Google Shape;1551;g314efa1a15c_2_1284"/>
            <p:cNvSpPr/>
            <p:nvPr/>
          </p:nvSpPr>
          <p:spPr>
            <a:xfrm>
              <a:off x="2497606" y="5246085"/>
              <a:ext cx="275700" cy="183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000" b="1">
                  <a:solidFill>
                    <a:srgbClr val="595959"/>
                  </a:solidFill>
                </a:rPr>
                <a:t>14</a:t>
              </a:r>
              <a:endParaRPr sz="1000" b="1">
                <a:solidFill>
                  <a:srgbClr val="595959"/>
                </a:solidFill>
              </a:endParaRPr>
            </a:p>
          </p:txBody>
        </p:sp>
        <p:sp>
          <p:nvSpPr>
            <p:cNvPr id="1552" name="Google Shape;1552;g314efa1a15c_2_1284"/>
            <p:cNvSpPr/>
            <p:nvPr/>
          </p:nvSpPr>
          <p:spPr>
            <a:xfrm>
              <a:off x="3810700" y="2539229"/>
              <a:ext cx="275700" cy="183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000" b="1">
                  <a:solidFill>
                    <a:srgbClr val="595959"/>
                  </a:solidFill>
                </a:rPr>
                <a:t>24</a:t>
              </a:r>
              <a:endParaRPr sz="1000" b="1">
                <a:solidFill>
                  <a:srgbClr val="595959"/>
                </a:solidFill>
              </a:endParaRPr>
            </a:p>
          </p:txBody>
        </p:sp>
        <p:sp>
          <p:nvSpPr>
            <p:cNvPr id="1553" name="Google Shape;1553;g314efa1a15c_2_1284"/>
            <p:cNvSpPr/>
            <p:nvPr/>
          </p:nvSpPr>
          <p:spPr>
            <a:xfrm>
              <a:off x="602841" y="5746191"/>
              <a:ext cx="5760600" cy="34860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g314efa1a15c_2_1284"/>
            <p:cNvSpPr/>
            <p:nvPr/>
          </p:nvSpPr>
          <p:spPr>
            <a:xfrm>
              <a:off x="734314" y="1726451"/>
              <a:ext cx="84300" cy="84300"/>
            </a:xfrm>
            <a:prstGeom prst="ellipse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g314efa1a15c_2_1296"/>
          <p:cNvSpPr txBox="1">
            <a:spLocks noGrp="1"/>
          </p:cNvSpPr>
          <p:nvPr>
            <p:ph type="body" idx="1"/>
          </p:nvPr>
        </p:nvSpPr>
        <p:spPr>
          <a:xfrm>
            <a:off x="9182700" y="1685125"/>
            <a:ext cx="2557500" cy="485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050" i="1">
                <a:solidFill>
                  <a:srgbClr val="808080"/>
                </a:solidFill>
              </a:rPr>
              <a:t>* Datos preliminares 30/09</a:t>
            </a:r>
            <a:endParaRPr sz="1050" i="1">
              <a:solidFill>
                <a:srgbClr val="80808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50" i="1">
                <a:solidFill>
                  <a:srgbClr val="808080"/>
                </a:solidFill>
              </a:rPr>
              <a:t>Fuente: SIGAT, Fecha de consulta: 09/10/2024, Fecha de corte: 01/10/2024; **Indicador a 30 días</a:t>
            </a:r>
            <a:endParaRPr sz="1050" i="1">
              <a:solidFill>
                <a:srgbClr val="808080"/>
              </a:solidFill>
            </a:endParaRPr>
          </a:p>
        </p:txBody>
      </p:sp>
      <p:sp>
        <p:nvSpPr>
          <p:cNvPr id="1560" name="Google Shape;1560;g314efa1a15c_2_1296"/>
          <p:cNvSpPr txBox="1">
            <a:spLocks noGrp="1"/>
          </p:cNvSpPr>
          <p:nvPr>
            <p:ph type="title"/>
          </p:nvPr>
        </p:nvSpPr>
        <p:spPr>
          <a:xfrm>
            <a:off x="451950" y="109451"/>
            <a:ext cx="11288100" cy="99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Balance de Siniestralidad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300">
                <a:solidFill>
                  <a:srgbClr val="191C3A"/>
                </a:solidFill>
                <a:latin typeface="Arial"/>
                <a:ea typeface="Arial"/>
                <a:cs typeface="Arial"/>
                <a:sym typeface="Arial"/>
              </a:rPr>
              <a:t>Balance de cifras 2024 – Distribución por sexo y rango etario 2023 - 2024</a:t>
            </a:r>
            <a:endParaRPr sz="1300">
              <a:solidFill>
                <a:srgbClr val="191C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1" name="Google Shape;1561;g314efa1a15c_2_1296"/>
          <p:cNvGrpSpPr/>
          <p:nvPr/>
        </p:nvGrpSpPr>
        <p:grpSpPr>
          <a:xfrm>
            <a:off x="451950" y="1685125"/>
            <a:ext cx="8611674" cy="4853701"/>
            <a:chOff x="451950" y="1685125"/>
            <a:chExt cx="8611674" cy="4853701"/>
          </a:xfrm>
        </p:grpSpPr>
        <p:pic>
          <p:nvPicPr>
            <p:cNvPr id="1562" name="Google Shape;1562;g314efa1a15c_2_129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1950" y="1685125"/>
              <a:ext cx="8611674" cy="4853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3" name="Google Shape;1563;g314efa1a15c_2_1296"/>
            <p:cNvSpPr/>
            <p:nvPr/>
          </p:nvSpPr>
          <p:spPr>
            <a:xfrm>
              <a:off x="707517" y="1726427"/>
              <a:ext cx="84300" cy="84300"/>
            </a:xfrm>
            <a:prstGeom prst="ellipse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g314efa1a15c_2_1296"/>
            <p:cNvSpPr/>
            <p:nvPr/>
          </p:nvSpPr>
          <p:spPr>
            <a:xfrm>
              <a:off x="3975850" y="5264350"/>
              <a:ext cx="166200" cy="8193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g314efa1a15c_2_1296"/>
            <p:cNvSpPr/>
            <p:nvPr/>
          </p:nvSpPr>
          <p:spPr>
            <a:xfrm>
              <a:off x="4142050" y="5576300"/>
              <a:ext cx="166200" cy="507300"/>
            </a:xfrm>
            <a:prstGeom prst="rect">
              <a:avLst/>
            </a:prstGeom>
            <a:solidFill>
              <a:srgbClr val="BE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g314efa1a15c_2_1296"/>
            <p:cNvSpPr/>
            <p:nvPr/>
          </p:nvSpPr>
          <p:spPr>
            <a:xfrm>
              <a:off x="4389925" y="5925150"/>
              <a:ext cx="166200" cy="1587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g314efa1a15c_2_1296"/>
            <p:cNvSpPr/>
            <p:nvPr/>
          </p:nvSpPr>
          <p:spPr>
            <a:xfrm>
              <a:off x="4556125" y="6005492"/>
              <a:ext cx="166200" cy="78000"/>
            </a:xfrm>
            <a:prstGeom prst="rect">
              <a:avLst/>
            </a:prstGeom>
            <a:solidFill>
              <a:srgbClr val="BE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g314efa1a15c_2_1296"/>
            <p:cNvSpPr/>
            <p:nvPr/>
          </p:nvSpPr>
          <p:spPr>
            <a:xfrm>
              <a:off x="3563000" y="5576550"/>
              <a:ext cx="166200" cy="5073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g314efa1a15c_2_1296"/>
            <p:cNvSpPr/>
            <p:nvPr/>
          </p:nvSpPr>
          <p:spPr>
            <a:xfrm>
              <a:off x="3729200" y="5691533"/>
              <a:ext cx="166200" cy="392100"/>
            </a:xfrm>
            <a:prstGeom prst="rect">
              <a:avLst/>
            </a:prstGeom>
            <a:solidFill>
              <a:srgbClr val="BE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g314efa1a15c_2_1296"/>
            <p:cNvSpPr/>
            <p:nvPr/>
          </p:nvSpPr>
          <p:spPr>
            <a:xfrm>
              <a:off x="3150150" y="5844675"/>
              <a:ext cx="166200" cy="2391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g314efa1a15c_2_1296"/>
            <p:cNvSpPr/>
            <p:nvPr/>
          </p:nvSpPr>
          <p:spPr>
            <a:xfrm>
              <a:off x="3316350" y="5770474"/>
              <a:ext cx="166200" cy="313200"/>
            </a:xfrm>
            <a:prstGeom prst="rect">
              <a:avLst/>
            </a:prstGeom>
            <a:solidFill>
              <a:srgbClr val="BE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g314efa1a15c_2_1296"/>
            <p:cNvSpPr/>
            <p:nvPr/>
          </p:nvSpPr>
          <p:spPr>
            <a:xfrm>
              <a:off x="2736075" y="5766175"/>
              <a:ext cx="166200" cy="3177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g314efa1a15c_2_1296"/>
            <p:cNvSpPr/>
            <p:nvPr/>
          </p:nvSpPr>
          <p:spPr>
            <a:xfrm>
              <a:off x="2902275" y="5886362"/>
              <a:ext cx="166200" cy="197100"/>
            </a:xfrm>
            <a:prstGeom prst="rect">
              <a:avLst/>
            </a:prstGeom>
            <a:solidFill>
              <a:srgbClr val="BE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g314efa1a15c_2_1296"/>
            <p:cNvSpPr/>
            <p:nvPr/>
          </p:nvSpPr>
          <p:spPr>
            <a:xfrm>
              <a:off x="2323250" y="5418550"/>
              <a:ext cx="166200" cy="6654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g314efa1a15c_2_1296"/>
            <p:cNvSpPr/>
            <p:nvPr/>
          </p:nvSpPr>
          <p:spPr>
            <a:xfrm>
              <a:off x="2489450" y="5264277"/>
              <a:ext cx="166200" cy="819300"/>
            </a:xfrm>
            <a:prstGeom prst="rect">
              <a:avLst/>
            </a:prstGeom>
            <a:solidFill>
              <a:srgbClr val="BE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g314efa1a15c_2_1296"/>
            <p:cNvSpPr/>
            <p:nvPr/>
          </p:nvSpPr>
          <p:spPr>
            <a:xfrm>
              <a:off x="1909175" y="5110600"/>
              <a:ext cx="166200" cy="9732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g314efa1a15c_2_1296"/>
            <p:cNvSpPr/>
            <p:nvPr/>
          </p:nvSpPr>
          <p:spPr>
            <a:xfrm>
              <a:off x="2075375" y="5380340"/>
              <a:ext cx="166200" cy="703200"/>
            </a:xfrm>
            <a:prstGeom prst="rect">
              <a:avLst/>
            </a:prstGeom>
            <a:solidFill>
              <a:srgbClr val="BE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g314efa1a15c_2_1296"/>
            <p:cNvSpPr/>
            <p:nvPr/>
          </p:nvSpPr>
          <p:spPr>
            <a:xfrm>
              <a:off x="1497600" y="5960475"/>
              <a:ext cx="166200" cy="1233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g314efa1a15c_2_1296"/>
            <p:cNvSpPr/>
            <p:nvPr/>
          </p:nvSpPr>
          <p:spPr>
            <a:xfrm>
              <a:off x="1084750" y="5960625"/>
              <a:ext cx="166200" cy="1233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g314efa1a15c_2_1296"/>
            <p:cNvSpPr/>
            <p:nvPr/>
          </p:nvSpPr>
          <p:spPr>
            <a:xfrm>
              <a:off x="1250950" y="6040078"/>
              <a:ext cx="166200" cy="43200"/>
            </a:xfrm>
            <a:prstGeom prst="rect">
              <a:avLst/>
            </a:prstGeom>
            <a:solidFill>
              <a:srgbClr val="BE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g314efa1a15c_2_1296"/>
            <p:cNvSpPr/>
            <p:nvPr/>
          </p:nvSpPr>
          <p:spPr>
            <a:xfrm>
              <a:off x="1242100" y="5814225"/>
              <a:ext cx="183900" cy="180000"/>
            </a:xfrm>
            <a:prstGeom prst="roundRect">
              <a:avLst>
                <a:gd name="adj" fmla="val 16667"/>
              </a:avLst>
            </a:prstGeom>
            <a:solidFill>
              <a:srgbClr val="252423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800" b="1">
                  <a:solidFill>
                    <a:schemeClr val="lt1"/>
                  </a:solidFill>
                </a:rPr>
                <a:t>1</a:t>
              </a:r>
              <a:endParaRPr sz="800" b="1">
                <a:solidFill>
                  <a:schemeClr val="lt1"/>
                </a:solidFill>
              </a:endParaRPr>
            </a:p>
          </p:txBody>
        </p:sp>
        <p:sp>
          <p:nvSpPr>
            <p:cNvPr id="1582" name="Google Shape;1582;g314efa1a15c_2_1296"/>
            <p:cNvSpPr/>
            <p:nvPr/>
          </p:nvSpPr>
          <p:spPr>
            <a:xfrm>
              <a:off x="1881088" y="5158195"/>
              <a:ext cx="226200" cy="180000"/>
            </a:xfrm>
            <a:prstGeom prst="roundRect">
              <a:avLst>
                <a:gd name="adj" fmla="val 16667"/>
              </a:avLst>
            </a:prstGeom>
            <a:solidFill>
              <a:srgbClr val="252423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800" b="1">
                  <a:solidFill>
                    <a:schemeClr val="lt1"/>
                  </a:solidFill>
                </a:rPr>
                <a:t>25</a:t>
              </a:r>
              <a:endParaRPr sz="800" b="1">
                <a:solidFill>
                  <a:schemeClr val="lt1"/>
                </a:solidFill>
              </a:endParaRPr>
            </a:p>
          </p:txBody>
        </p:sp>
        <p:sp>
          <p:nvSpPr>
            <p:cNvPr id="1583" name="Google Shape;1583;g314efa1a15c_2_1296"/>
            <p:cNvSpPr/>
            <p:nvPr/>
          </p:nvSpPr>
          <p:spPr>
            <a:xfrm>
              <a:off x="2459438" y="5041520"/>
              <a:ext cx="226200" cy="180000"/>
            </a:xfrm>
            <a:prstGeom prst="roundRect">
              <a:avLst>
                <a:gd name="adj" fmla="val 16667"/>
              </a:avLst>
            </a:prstGeom>
            <a:solidFill>
              <a:srgbClr val="252423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800" b="1">
                  <a:solidFill>
                    <a:schemeClr val="lt1"/>
                  </a:solidFill>
                </a:rPr>
                <a:t>21</a:t>
              </a:r>
              <a:endParaRPr sz="800" b="1">
                <a:solidFill>
                  <a:schemeClr val="lt1"/>
                </a:solidFill>
              </a:endParaRPr>
            </a:p>
          </p:txBody>
        </p:sp>
        <p:sp>
          <p:nvSpPr>
            <p:cNvPr id="1584" name="Google Shape;1584;g314efa1a15c_2_1296"/>
            <p:cNvSpPr/>
            <p:nvPr/>
          </p:nvSpPr>
          <p:spPr>
            <a:xfrm>
              <a:off x="2293238" y="5469970"/>
              <a:ext cx="226200" cy="180000"/>
            </a:xfrm>
            <a:prstGeom prst="roundRect">
              <a:avLst>
                <a:gd name="adj" fmla="val 16667"/>
              </a:avLst>
            </a:prstGeom>
            <a:solidFill>
              <a:srgbClr val="252423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800" b="1">
                  <a:solidFill>
                    <a:schemeClr val="lt1"/>
                  </a:solidFill>
                </a:rPr>
                <a:t>17</a:t>
              </a:r>
              <a:endParaRPr sz="800" b="1">
                <a:solidFill>
                  <a:schemeClr val="lt1"/>
                </a:solidFill>
              </a:endParaRPr>
            </a:p>
          </p:txBody>
        </p:sp>
        <p:sp>
          <p:nvSpPr>
            <p:cNvPr id="1585" name="Google Shape;1585;g314efa1a15c_2_1296"/>
            <p:cNvSpPr/>
            <p:nvPr/>
          </p:nvSpPr>
          <p:spPr>
            <a:xfrm>
              <a:off x="2727838" y="5816125"/>
              <a:ext cx="183900" cy="180000"/>
            </a:xfrm>
            <a:prstGeom prst="roundRect">
              <a:avLst>
                <a:gd name="adj" fmla="val 16667"/>
              </a:avLst>
            </a:prstGeom>
            <a:solidFill>
              <a:srgbClr val="252423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800" b="1">
                  <a:solidFill>
                    <a:schemeClr val="lt1"/>
                  </a:solidFill>
                </a:rPr>
                <a:t>8</a:t>
              </a:r>
              <a:endParaRPr sz="800" b="1">
                <a:solidFill>
                  <a:schemeClr val="lt1"/>
                </a:solidFill>
              </a:endParaRPr>
            </a:p>
          </p:txBody>
        </p:sp>
        <p:sp>
          <p:nvSpPr>
            <p:cNvPr id="1586" name="Google Shape;1586;g314efa1a15c_2_1296"/>
            <p:cNvSpPr/>
            <p:nvPr/>
          </p:nvSpPr>
          <p:spPr>
            <a:xfrm>
              <a:off x="2902263" y="5658275"/>
              <a:ext cx="166200" cy="180000"/>
            </a:xfrm>
            <a:prstGeom prst="roundRect">
              <a:avLst>
                <a:gd name="adj" fmla="val 16667"/>
              </a:avLst>
            </a:prstGeom>
            <a:solidFill>
              <a:srgbClr val="252423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800" b="1">
                  <a:solidFill>
                    <a:schemeClr val="lt1"/>
                  </a:solidFill>
                </a:rPr>
                <a:t>5</a:t>
              </a:r>
              <a:endParaRPr sz="800" b="1">
                <a:solidFill>
                  <a:schemeClr val="lt1"/>
                </a:solidFill>
              </a:endParaRPr>
            </a:p>
          </p:txBody>
        </p:sp>
        <p:sp>
          <p:nvSpPr>
            <p:cNvPr id="1587" name="Google Shape;1587;g314efa1a15c_2_1296"/>
            <p:cNvSpPr/>
            <p:nvPr/>
          </p:nvSpPr>
          <p:spPr>
            <a:xfrm>
              <a:off x="3140675" y="5874225"/>
              <a:ext cx="183900" cy="180000"/>
            </a:xfrm>
            <a:prstGeom prst="roundRect">
              <a:avLst>
                <a:gd name="adj" fmla="val 16667"/>
              </a:avLst>
            </a:prstGeom>
            <a:solidFill>
              <a:srgbClr val="252423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800" b="1">
                  <a:solidFill>
                    <a:schemeClr val="lt1"/>
                  </a:solidFill>
                </a:rPr>
                <a:t>6</a:t>
              </a:r>
              <a:endParaRPr sz="800" b="1">
                <a:solidFill>
                  <a:schemeClr val="lt1"/>
                </a:solidFill>
              </a:endParaRPr>
            </a:p>
          </p:txBody>
        </p:sp>
        <p:sp>
          <p:nvSpPr>
            <p:cNvPr id="1588" name="Google Shape;1588;g314efa1a15c_2_1296"/>
            <p:cNvSpPr/>
            <p:nvPr/>
          </p:nvSpPr>
          <p:spPr>
            <a:xfrm>
              <a:off x="3306850" y="5542300"/>
              <a:ext cx="183900" cy="180000"/>
            </a:xfrm>
            <a:prstGeom prst="roundRect">
              <a:avLst>
                <a:gd name="adj" fmla="val 16667"/>
              </a:avLst>
            </a:prstGeom>
            <a:solidFill>
              <a:srgbClr val="252423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800" b="1">
                  <a:solidFill>
                    <a:schemeClr val="lt1"/>
                  </a:solidFill>
                </a:rPr>
                <a:t>8</a:t>
              </a:r>
              <a:endParaRPr sz="800" b="1">
                <a:solidFill>
                  <a:schemeClr val="lt1"/>
                </a:solidFill>
              </a:endParaRPr>
            </a:p>
          </p:txBody>
        </p:sp>
        <p:sp>
          <p:nvSpPr>
            <p:cNvPr id="1589" name="Google Shape;1589;g314efa1a15c_2_1296"/>
            <p:cNvSpPr/>
            <p:nvPr/>
          </p:nvSpPr>
          <p:spPr>
            <a:xfrm>
              <a:off x="3696938" y="5467205"/>
              <a:ext cx="226200" cy="180000"/>
            </a:xfrm>
            <a:prstGeom prst="roundRect">
              <a:avLst>
                <a:gd name="adj" fmla="val 16667"/>
              </a:avLst>
            </a:prstGeom>
            <a:solidFill>
              <a:srgbClr val="252423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800" b="1">
                  <a:solidFill>
                    <a:schemeClr val="lt1"/>
                  </a:solidFill>
                </a:rPr>
                <a:t>10</a:t>
              </a:r>
              <a:endParaRPr sz="800" b="1">
                <a:solidFill>
                  <a:schemeClr val="lt1"/>
                </a:solidFill>
              </a:endParaRPr>
            </a:p>
          </p:txBody>
        </p:sp>
        <p:sp>
          <p:nvSpPr>
            <p:cNvPr id="1590" name="Google Shape;1590;g314efa1a15c_2_1296"/>
            <p:cNvSpPr/>
            <p:nvPr/>
          </p:nvSpPr>
          <p:spPr>
            <a:xfrm>
              <a:off x="3532988" y="5623430"/>
              <a:ext cx="226200" cy="180000"/>
            </a:xfrm>
            <a:prstGeom prst="roundRect">
              <a:avLst>
                <a:gd name="adj" fmla="val 16667"/>
              </a:avLst>
            </a:prstGeom>
            <a:solidFill>
              <a:srgbClr val="252423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800" b="1">
                  <a:solidFill>
                    <a:schemeClr val="lt1"/>
                  </a:solidFill>
                </a:rPr>
                <a:t>13</a:t>
              </a:r>
              <a:endParaRPr sz="800" b="1">
                <a:solidFill>
                  <a:schemeClr val="lt1"/>
                </a:solidFill>
              </a:endParaRPr>
            </a:p>
          </p:txBody>
        </p:sp>
        <p:sp>
          <p:nvSpPr>
            <p:cNvPr id="1591" name="Google Shape;1591;g314efa1a15c_2_1296"/>
            <p:cNvSpPr/>
            <p:nvPr/>
          </p:nvSpPr>
          <p:spPr>
            <a:xfrm>
              <a:off x="3945838" y="5315130"/>
              <a:ext cx="226200" cy="180000"/>
            </a:xfrm>
            <a:prstGeom prst="roundRect">
              <a:avLst>
                <a:gd name="adj" fmla="val 16667"/>
              </a:avLst>
            </a:prstGeom>
            <a:solidFill>
              <a:srgbClr val="252423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800" b="1">
                  <a:solidFill>
                    <a:schemeClr val="lt1"/>
                  </a:solidFill>
                </a:rPr>
                <a:t>21</a:t>
              </a:r>
              <a:endParaRPr sz="800" b="1">
                <a:solidFill>
                  <a:schemeClr val="lt1"/>
                </a:solidFill>
              </a:endParaRPr>
            </a:p>
          </p:txBody>
        </p:sp>
        <p:sp>
          <p:nvSpPr>
            <p:cNvPr id="1592" name="Google Shape;1592;g314efa1a15c_2_1296"/>
            <p:cNvSpPr/>
            <p:nvPr/>
          </p:nvSpPr>
          <p:spPr>
            <a:xfrm>
              <a:off x="4544738" y="5776248"/>
              <a:ext cx="183900" cy="180000"/>
            </a:xfrm>
            <a:prstGeom prst="roundRect">
              <a:avLst>
                <a:gd name="adj" fmla="val 16667"/>
              </a:avLst>
            </a:prstGeom>
            <a:solidFill>
              <a:srgbClr val="252423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800" b="1">
                  <a:solidFill>
                    <a:schemeClr val="lt1"/>
                  </a:solidFill>
                </a:rPr>
                <a:t>2</a:t>
              </a:r>
              <a:endParaRPr sz="800" b="1">
                <a:solidFill>
                  <a:schemeClr val="lt1"/>
                </a:solidFill>
              </a:endParaRPr>
            </a:p>
          </p:txBody>
        </p:sp>
        <p:sp>
          <p:nvSpPr>
            <p:cNvPr id="1593" name="Google Shape;1593;g314efa1a15c_2_1296"/>
            <p:cNvSpPr/>
            <p:nvPr/>
          </p:nvSpPr>
          <p:spPr>
            <a:xfrm>
              <a:off x="8121325" y="4990875"/>
              <a:ext cx="166200" cy="10929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g314efa1a15c_2_1296"/>
            <p:cNvSpPr/>
            <p:nvPr/>
          </p:nvSpPr>
          <p:spPr>
            <a:xfrm>
              <a:off x="8287525" y="4606075"/>
              <a:ext cx="166200" cy="1477500"/>
            </a:xfrm>
            <a:prstGeom prst="rect">
              <a:avLst/>
            </a:prstGeom>
            <a:solidFill>
              <a:srgbClr val="BE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g314efa1a15c_2_1296"/>
            <p:cNvSpPr/>
            <p:nvPr/>
          </p:nvSpPr>
          <p:spPr>
            <a:xfrm>
              <a:off x="8535400" y="5576550"/>
              <a:ext cx="166200" cy="5073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g314efa1a15c_2_1296"/>
            <p:cNvSpPr/>
            <p:nvPr/>
          </p:nvSpPr>
          <p:spPr>
            <a:xfrm>
              <a:off x="8701600" y="5072647"/>
              <a:ext cx="166200" cy="1011000"/>
            </a:xfrm>
            <a:prstGeom prst="rect">
              <a:avLst/>
            </a:prstGeom>
            <a:solidFill>
              <a:srgbClr val="BE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g314efa1a15c_2_1296"/>
            <p:cNvSpPr/>
            <p:nvPr/>
          </p:nvSpPr>
          <p:spPr>
            <a:xfrm>
              <a:off x="7708475" y="5221525"/>
              <a:ext cx="166200" cy="8622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g314efa1a15c_2_1296"/>
            <p:cNvSpPr/>
            <p:nvPr/>
          </p:nvSpPr>
          <p:spPr>
            <a:xfrm>
              <a:off x="7874675" y="5072613"/>
              <a:ext cx="166200" cy="1011000"/>
            </a:xfrm>
            <a:prstGeom prst="rect">
              <a:avLst/>
            </a:prstGeom>
            <a:solidFill>
              <a:srgbClr val="BE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g314efa1a15c_2_1296"/>
            <p:cNvSpPr/>
            <p:nvPr/>
          </p:nvSpPr>
          <p:spPr>
            <a:xfrm>
              <a:off x="7295625" y="4990875"/>
              <a:ext cx="166200" cy="10929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g314efa1a15c_2_1296"/>
            <p:cNvSpPr/>
            <p:nvPr/>
          </p:nvSpPr>
          <p:spPr>
            <a:xfrm>
              <a:off x="7461820" y="5770474"/>
              <a:ext cx="166200" cy="313200"/>
            </a:xfrm>
            <a:prstGeom prst="rect">
              <a:avLst/>
            </a:prstGeom>
            <a:solidFill>
              <a:srgbClr val="BE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g314efa1a15c_2_1296"/>
            <p:cNvSpPr/>
            <p:nvPr/>
          </p:nvSpPr>
          <p:spPr>
            <a:xfrm>
              <a:off x="6881550" y="4296025"/>
              <a:ext cx="166200" cy="17877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g314efa1a15c_2_1296"/>
            <p:cNvSpPr/>
            <p:nvPr/>
          </p:nvSpPr>
          <p:spPr>
            <a:xfrm>
              <a:off x="7047750" y="4684225"/>
              <a:ext cx="166200" cy="1399200"/>
            </a:xfrm>
            <a:prstGeom prst="rect">
              <a:avLst/>
            </a:prstGeom>
            <a:solidFill>
              <a:srgbClr val="BE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g314efa1a15c_2_1296"/>
            <p:cNvSpPr/>
            <p:nvPr/>
          </p:nvSpPr>
          <p:spPr>
            <a:xfrm>
              <a:off x="6468725" y="2396725"/>
              <a:ext cx="166200" cy="36873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g314efa1a15c_2_1296"/>
            <p:cNvSpPr/>
            <p:nvPr/>
          </p:nvSpPr>
          <p:spPr>
            <a:xfrm>
              <a:off x="6634925" y="3135500"/>
              <a:ext cx="166200" cy="2948100"/>
            </a:xfrm>
            <a:prstGeom prst="rect">
              <a:avLst/>
            </a:prstGeom>
            <a:solidFill>
              <a:srgbClr val="BE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g314efa1a15c_2_1296"/>
            <p:cNvSpPr/>
            <p:nvPr/>
          </p:nvSpPr>
          <p:spPr>
            <a:xfrm>
              <a:off x="6054650" y="3868725"/>
              <a:ext cx="166200" cy="22149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g314efa1a15c_2_1296"/>
            <p:cNvSpPr/>
            <p:nvPr/>
          </p:nvSpPr>
          <p:spPr>
            <a:xfrm>
              <a:off x="6220850" y="3176407"/>
              <a:ext cx="166200" cy="2907300"/>
            </a:xfrm>
            <a:prstGeom prst="rect">
              <a:avLst/>
            </a:prstGeom>
            <a:solidFill>
              <a:srgbClr val="BE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g314efa1a15c_2_1296"/>
            <p:cNvSpPr/>
            <p:nvPr/>
          </p:nvSpPr>
          <p:spPr>
            <a:xfrm>
              <a:off x="5643075" y="5882875"/>
              <a:ext cx="166200" cy="2010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g314efa1a15c_2_1296"/>
            <p:cNvSpPr/>
            <p:nvPr/>
          </p:nvSpPr>
          <p:spPr>
            <a:xfrm>
              <a:off x="5230225" y="5920339"/>
              <a:ext cx="166200" cy="163500"/>
            </a:xfrm>
            <a:prstGeom prst="rect">
              <a:avLst/>
            </a:prstGeom>
            <a:solidFill>
              <a:srgbClr val="4C5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g314efa1a15c_2_1296"/>
            <p:cNvSpPr/>
            <p:nvPr/>
          </p:nvSpPr>
          <p:spPr>
            <a:xfrm>
              <a:off x="5396425" y="5919800"/>
              <a:ext cx="166200" cy="163500"/>
            </a:xfrm>
            <a:prstGeom prst="rect">
              <a:avLst/>
            </a:prstGeom>
            <a:solidFill>
              <a:srgbClr val="BE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g314efa1a15c_2_1296"/>
            <p:cNvSpPr/>
            <p:nvPr/>
          </p:nvSpPr>
          <p:spPr>
            <a:xfrm>
              <a:off x="5387570" y="5696380"/>
              <a:ext cx="183900" cy="180000"/>
            </a:xfrm>
            <a:prstGeom prst="roundRect">
              <a:avLst>
                <a:gd name="adj" fmla="val 16667"/>
              </a:avLst>
            </a:prstGeom>
            <a:solidFill>
              <a:srgbClr val="252423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800" b="1">
                  <a:solidFill>
                    <a:schemeClr val="lt1"/>
                  </a:solidFill>
                </a:rPr>
                <a:t>4</a:t>
              </a:r>
              <a:endParaRPr sz="800" b="1">
                <a:solidFill>
                  <a:schemeClr val="lt1"/>
                </a:solidFill>
              </a:endParaRPr>
            </a:p>
          </p:txBody>
        </p:sp>
        <p:sp>
          <p:nvSpPr>
            <p:cNvPr id="1611" name="Google Shape;1611;g314efa1a15c_2_1296"/>
            <p:cNvSpPr/>
            <p:nvPr/>
          </p:nvSpPr>
          <p:spPr>
            <a:xfrm>
              <a:off x="6026557" y="3919520"/>
              <a:ext cx="226200" cy="180000"/>
            </a:xfrm>
            <a:prstGeom prst="roundRect">
              <a:avLst>
                <a:gd name="adj" fmla="val 16667"/>
              </a:avLst>
            </a:prstGeom>
            <a:solidFill>
              <a:srgbClr val="252423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800" b="1">
                  <a:solidFill>
                    <a:schemeClr val="lt1"/>
                  </a:solidFill>
                </a:rPr>
                <a:t>57</a:t>
              </a:r>
              <a:endParaRPr sz="800" b="1">
                <a:solidFill>
                  <a:schemeClr val="lt1"/>
                </a:solidFill>
              </a:endParaRPr>
            </a:p>
          </p:txBody>
        </p:sp>
        <p:sp>
          <p:nvSpPr>
            <p:cNvPr id="1612" name="Google Shape;1612;g314efa1a15c_2_1296"/>
            <p:cNvSpPr/>
            <p:nvPr/>
          </p:nvSpPr>
          <p:spPr>
            <a:xfrm>
              <a:off x="6604907" y="2911995"/>
              <a:ext cx="226200" cy="180000"/>
            </a:xfrm>
            <a:prstGeom prst="roundRect">
              <a:avLst>
                <a:gd name="adj" fmla="val 16667"/>
              </a:avLst>
            </a:prstGeom>
            <a:solidFill>
              <a:srgbClr val="252423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800" b="1">
                  <a:solidFill>
                    <a:schemeClr val="lt1"/>
                  </a:solidFill>
                </a:rPr>
                <a:t>76</a:t>
              </a:r>
              <a:endParaRPr sz="800" b="1">
                <a:solidFill>
                  <a:schemeClr val="lt1"/>
                </a:solidFill>
              </a:endParaRPr>
            </a:p>
          </p:txBody>
        </p:sp>
        <p:sp>
          <p:nvSpPr>
            <p:cNvPr id="1613" name="Google Shape;1613;g314efa1a15c_2_1296"/>
            <p:cNvSpPr/>
            <p:nvPr/>
          </p:nvSpPr>
          <p:spPr>
            <a:xfrm>
              <a:off x="6438707" y="2450134"/>
              <a:ext cx="226200" cy="180000"/>
            </a:xfrm>
            <a:prstGeom prst="roundRect">
              <a:avLst>
                <a:gd name="adj" fmla="val 16667"/>
              </a:avLst>
            </a:prstGeom>
            <a:solidFill>
              <a:srgbClr val="252423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800" b="1">
                  <a:solidFill>
                    <a:schemeClr val="lt1"/>
                  </a:solidFill>
                </a:rPr>
                <a:t>95</a:t>
              </a:r>
              <a:endParaRPr sz="800" b="1">
                <a:solidFill>
                  <a:schemeClr val="lt1"/>
                </a:solidFill>
              </a:endParaRPr>
            </a:p>
          </p:txBody>
        </p:sp>
        <p:sp>
          <p:nvSpPr>
            <p:cNvPr id="1614" name="Google Shape;1614;g314efa1a15c_2_1296"/>
            <p:cNvSpPr/>
            <p:nvPr/>
          </p:nvSpPr>
          <p:spPr>
            <a:xfrm>
              <a:off x="7842407" y="4849555"/>
              <a:ext cx="226200" cy="180000"/>
            </a:xfrm>
            <a:prstGeom prst="roundRect">
              <a:avLst>
                <a:gd name="adj" fmla="val 16667"/>
              </a:avLst>
            </a:prstGeom>
            <a:solidFill>
              <a:srgbClr val="252423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800" b="1">
                  <a:solidFill>
                    <a:schemeClr val="lt1"/>
                  </a:solidFill>
                </a:rPr>
                <a:t>26</a:t>
              </a:r>
              <a:endParaRPr sz="800" b="1">
                <a:solidFill>
                  <a:schemeClr val="lt1"/>
                </a:solidFill>
              </a:endParaRPr>
            </a:p>
          </p:txBody>
        </p:sp>
        <p:sp>
          <p:nvSpPr>
            <p:cNvPr id="1615" name="Google Shape;1615;g314efa1a15c_2_1296"/>
            <p:cNvSpPr/>
            <p:nvPr/>
          </p:nvSpPr>
          <p:spPr>
            <a:xfrm>
              <a:off x="7678457" y="5273239"/>
              <a:ext cx="226200" cy="180000"/>
            </a:xfrm>
            <a:prstGeom prst="roundRect">
              <a:avLst>
                <a:gd name="adj" fmla="val 16667"/>
              </a:avLst>
            </a:prstGeom>
            <a:solidFill>
              <a:srgbClr val="252423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800" b="1">
                  <a:solidFill>
                    <a:schemeClr val="lt1"/>
                  </a:solidFill>
                </a:rPr>
                <a:t>22</a:t>
              </a:r>
              <a:endParaRPr sz="800" b="1">
                <a:solidFill>
                  <a:schemeClr val="lt1"/>
                </a:solidFill>
              </a:endParaRPr>
            </a:p>
          </p:txBody>
        </p:sp>
        <p:sp>
          <p:nvSpPr>
            <p:cNvPr id="1616" name="Google Shape;1616;g314efa1a15c_2_1296"/>
            <p:cNvSpPr/>
            <p:nvPr/>
          </p:nvSpPr>
          <p:spPr>
            <a:xfrm>
              <a:off x="8091307" y="5038263"/>
              <a:ext cx="226200" cy="180000"/>
            </a:xfrm>
            <a:prstGeom prst="roundRect">
              <a:avLst>
                <a:gd name="adj" fmla="val 16667"/>
              </a:avLst>
            </a:prstGeom>
            <a:solidFill>
              <a:srgbClr val="252423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800" b="1">
                  <a:solidFill>
                    <a:schemeClr val="lt1"/>
                  </a:solidFill>
                </a:rPr>
                <a:t>28</a:t>
              </a:r>
              <a:endParaRPr sz="800" b="1">
                <a:solidFill>
                  <a:schemeClr val="lt1"/>
                </a:solidFill>
              </a:endParaRPr>
            </a:p>
          </p:txBody>
        </p:sp>
        <p:sp>
          <p:nvSpPr>
            <p:cNvPr id="1617" name="Google Shape;1617;g314efa1a15c_2_1296"/>
            <p:cNvSpPr/>
            <p:nvPr/>
          </p:nvSpPr>
          <p:spPr>
            <a:xfrm>
              <a:off x="5799910" y="5814225"/>
              <a:ext cx="183900" cy="180000"/>
            </a:xfrm>
            <a:prstGeom prst="roundRect">
              <a:avLst>
                <a:gd name="adj" fmla="val 16667"/>
              </a:avLst>
            </a:prstGeom>
            <a:solidFill>
              <a:srgbClr val="252423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800" b="1">
                  <a:solidFill>
                    <a:schemeClr val="lt1"/>
                  </a:solidFill>
                </a:rPr>
                <a:t>1</a:t>
              </a:r>
              <a:endParaRPr sz="800" b="1">
                <a:solidFill>
                  <a:schemeClr val="lt1"/>
                </a:solidFill>
              </a:endParaRPr>
            </a:p>
          </p:txBody>
        </p:sp>
        <p:sp>
          <p:nvSpPr>
            <p:cNvPr id="1618" name="Google Shape;1618;g314efa1a15c_2_1296"/>
            <p:cNvSpPr/>
            <p:nvPr/>
          </p:nvSpPr>
          <p:spPr>
            <a:xfrm>
              <a:off x="5809270" y="6040078"/>
              <a:ext cx="166200" cy="43200"/>
            </a:xfrm>
            <a:prstGeom prst="rect">
              <a:avLst/>
            </a:prstGeom>
            <a:solidFill>
              <a:srgbClr val="BE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g314efa1a15c_2_1296"/>
            <p:cNvSpPr/>
            <p:nvPr/>
          </p:nvSpPr>
          <p:spPr>
            <a:xfrm>
              <a:off x="6190857" y="2951407"/>
              <a:ext cx="226200" cy="180000"/>
            </a:xfrm>
            <a:prstGeom prst="roundRect">
              <a:avLst>
                <a:gd name="adj" fmla="val 16667"/>
              </a:avLst>
            </a:prstGeom>
            <a:solidFill>
              <a:srgbClr val="252423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800" b="1">
                  <a:solidFill>
                    <a:schemeClr val="lt1"/>
                  </a:solidFill>
                </a:rPr>
                <a:t>75</a:t>
              </a:r>
              <a:endParaRPr sz="800" b="1">
                <a:solidFill>
                  <a:schemeClr val="lt1"/>
                </a:solidFill>
              </a:endParaRPr>
            </a:p>
          </p:txBody>
        </p:sp>
        <p:sp>
          <p:nvSpPr>
            <p:cNvPr id="1620" name="Google Shape;1620;g314efa1a15c_2_1296"/>
            <p:cNvSpPr/>
            <p:nvPr/>
          </p:nvSpPr>
          <p:spPr>
            <a:xfrm>
              <a:off x="6851557" y="4345995"/>
              <a:ext cx="226200" cy="180000"/>
            </a:xfrm>
            <a:prstGeom prst="roundRect">
              <a:avLst>
                <a:gd name="adj" fmla="val 16667"/>
              </a:avLst>
            </a:prstGeom>
            <a:solidFill>
              <a:srgbClr val="252423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800" b="1">
                  <a:solidFill>
                    <a:schemeClr val="lt1"/>
                  </a:solidFill>
                </a:rPr>
                <a:t>46</a:t>
              </a:r>
              <a:endParaRPr sz="800" b="1">
                <a:solidFill>
                  <a:schemeClr val="lt1"/>
                </a:solidFill>
              </a:endParaRPr>
            </a:p>
          </p:txBody>
        </p:sp>
        <p:sp>
          <p:nvSpPr>
            <p:cNvPr id="1621" name="Google Shape;1621;g314efa1a15c_2_1296"/>
            <p:cNvSpPr/>
            <p:nvPr/>
          </p:nvSpPr>
          <p:spPr>
            <a:xfrm>
              <a:off x="7265007" y="5041520"/>
              <a:ext cx="226200" cy="180000"/>
            </a:xfrm>
            <a:prstGeom prst="roundRect">
              <a:avLst>
                <a:gd name="adj" fmla="val 16667"/>
              </a:avLst>
            </a:prstGeom>
            <a:solidFill>
              <a:srgbClr val="252423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800" b="1">
                  <a:solidFill>
                    <a:schemeClr val="lt1"/>
                  </a:solidFill>
                </a:rPr>
                <a:t>28</a:t>
              </a:r>
              <a:endParaRPr sz="800" b="1">
                <a:solidFill>
                  <a:schemeClr val="lt1"/>
                </a:solidFill>
              </a:endParaRPr>
            </a:p>
          </p:txBody>
        </p:sp>
        <p:sp>
          <p:nvSpPr>
            <p:cNvPr id="1622" name="Google Shape;1622;g314efa1a15c_2_1296"/>
            <p:cNvSpPr/>
            <p:nvPr/>
          </p:nvSpPr>
          <p:spPr>
            <a:xfrm>
              <a:off x="7431832" y="4810870"/>
              <a:ext cx="226200" cy="180000"/>
            </a:xfrm>
            <a:prstGeom prst="roundRect">
              <a:avLst>
                <a:gd name="adj" fmla="val 16667"/>
              </a:avLst>
            </a:prstGeom>
            <a:solidFill>
              <a:srgbClr val="252423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800" b="1">
                  <a:solidFill>
                    <a:schemeClr val="lt1"/>
                  </a:solidFill>
                </a:rPr>
                <a:t>27</a:t>
              </a:r>
              <a:endParaRPr sz="800" b="1">
                <a:solidFill>
                  <a:schemeClr val="lt1"/>
                </a:solidFill>
              </a:endParaRPr>
            </a:p>
          </p:txBody>
        </p:sp>
        <p:sp>
          <p:nvSpPr>
            <p:cNvPr id="1623" name="Google Shape;1623;g314efa1a15c_2_1296"/>
            <p:cNvSpPr/>
            <p:nvPr/>
          </p:nvSpPr>
          <p:spPr>
            <a:xfrm>
              <a:off x="8257532" y="4382417"/>
              <a:ext cx="226200" cy="180000"/>
            </a:xfrm>
            <a:prstGeom prst="roundRect">
              <a:avLst>
                <a:gd name="adj" fmla="val 16667"/>
              </a:avLst>
            </a:prstGeom>
            <a:solidFill>
              <a:srgbClr val="252423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800" b="1">
                  <a:solidFill>
                    <a:schemeClr val="lt1"/>
                  </a:solidFill>
                </a:rPr>
                <a:t>38</a:t>
              </a:r>
              <a:endParaRPr sz="800" b="1">
                <a:solidFill>
                  <a:schemeClr val="lt1"/>
                </a:solidFill>
              </a:endParaRPr>
            </a:p>
          </p:txBody>
        </p:sp>
        <p:sp>
          <p:nvSpPr>
            <p:cNvPr id="1624" name="Google Shape;1624;g314efa1a15c_2_1296"/>
            <p:cNvSpPr/>
            <p:nvPr/>
          </p:nvSpPr>
          <p:spPr>
            <a:xfrm>
              <a:off x="8506432" y="5617137"/>
              <a:ext cx="226200" cy="180000"/>
            </a:xfrm>
            <a:prstGeom prst="roundRect">
              <a:avLst>
                <a:gd name="adj" fmla="val 16667"/>
              </a:avLst>
            </a:prstGeom>
            <a:solidFill>
              <a:srgbClr val="252423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800" b="1">
                  <a:solidFill>
                    <a:schemeClr val="lt1"/>
                  </a:solidFill>
                </a:rPr>
                <a:t>13</a:t>
              </a:r>
              <a:endParaRPr sz="800" b="1">
                <a:solidFill>
                  <a:schemeClr val="lt1"/>
                </a:solidFill>
              </a:endParaRPr>
            </a:p>
          </p:txBody>
        </p:sp>
        <p:sp>
          <p:nvSpPr>
            <p:cNvPr id="1625" name="Google Shape;1625;g314efa1a15c_2_1296"/>
            <p:cNvSpPr/>
            <p:nvPr/>
          </p:nvSpPr>
          <p:spPr>
            <a:xfrm>
              <a:off x="8672657" y="4849550"/>
              <a:ext cx="226200" cy="180000"/>
            </a:xfrm>
            <a:prstGeom prst="roundRect">
              <a:avLst>
                <a:gd name="adj" fmla="val 16667"/>
              </a:avLst>
            </a:prstGeom>
            <a:solidFill>
              <a:srgbClr val="252423"/>
            </a:solidFill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800" b="1">
                  <a:solidFill>
                    <a:schemeClr val="lt1"/>
                  </a:solidFill>
                </a:rPr>
                <a:t>26</a:t>
              </a:r>
              <a:endParaRPr sz="800" b="1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g314efa1a15c_2_1306"/>
          <p:cNvSpPr txBox="1">
            <a:spLocks noGrp="1"/>
          </p:cNvSpPr>
          <p:nvPr>
            <p:ph type="body" idx="1"/>
          </p:nvPr>
        </p:nvSpPr>
        <p:spPr>
          <a:xfrm>
            <a:off x="9182700" y="1685125"/>
            <a:ext cx="2557500" cy="485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50" i="1">
                <a:solidFill>
                  <a:srgbClr val="808080"/>
                </a:solidFill>
              </a:rPr>
              <a:t>* Datos preliminares 30/09</a:t>
            </a:r>
            <a:endParaRPr sz="1050" i="1">
              <a:solidFill>
                <a:srgbClr val="80808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50" i="1">
                <a:solidFill>
                  <a:srgbClr val="808080"/>
                </a:solidFill>
              </a:rPr>
              <a:t>Fuente: SIGAT, Fecha de consulta: 09/10/2024, Fecha de corte: 01/10/2024; **Indicador a 30 días</a:t>
            </a:r>
            <a:endParaRPr sz="1050" i="1">
              <a:solidFill>
                <a:srgbClr val="808080"/>
              </a:solidFill>
            </a:endParaRPr>
          </a:p>
        </p:txBody>
      </p:sp>
      <p:sp>
        <p:nvSpPr>
          <p:cNvPr id="1631" name="Google Shape;1631;g314efa1a15c_2_1306"/>
          <p:cNvSpPr txBox="1">
            <a:spLocks noGrp="1"/>
          </p:cNvSpPr>
          <p:nvPr>
            <p:ph type="title"/>
          </p:nvPr>
        </p:nvSpPr>
        <p:spPr>
          <a:xfrm>
            <a:off x="451950" y="109451"/>
            <a:ext cx="11288100" cy="99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Balance de Siniestralidad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300">
                <a:solidFill>
                  <a:srgbClr val="191C3A"/>
                </a:solidFill>
                <a:latin typeface="Arial"/>
                <a:ea typeface="Arial"/>
                <a:cs typeface="Arial"/>
                <a:sym typeface="Arial"/>
              </a:rPr>
              <a:t>Balance de cifras 2024 – Matriz de interacción 2024</a:t>
            </a:r>
            <a:endParaRPr sz="1300">
              <a:solidFill>
                <a:srgbClr val="191C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2" name="Google Shape;1632;g314efa1a15c_2_13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950" y="1685125"/>
            <a:ext cx="8455708" cy="485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826</Words>
  <Application>Microsoft Office PowerPoint</Application>
  <PresentationFormat>Panorámica</PresentationFormat>
  <Paragraphs>199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Balance de Siniestralidad Balance de cifras 2024 – Comparativo anual</vt:lpstr>
      <vt:lpstr>Balance de Siniestralidad Balance de cifras 2024 – Comparativo por mes 2023-2024</vt:lpstr>
      <vt:lpstr>Balance de Siniestralidad Balance de cifras 2024 – Distribución por actor y año 2023 - 2024</vt:lpstr>
      <vt:lpstr>Balance de Siniestralidad Balance de cifras 2024 – Distribución por día de la semana 2023 - 2024</vt:lpstr>
      <vt:lpstr>Balance de Siniestralidad Balance de cifras 2024 – Distribución por horario 2023 - 2024</vt:lpstr>
      <vt:lpstr>Balance de Siniestralidad Balance de cifras 2024 – Distribución por horario 2023 - 2024</vt:lpstr>
      <vt:lpstr>Balance de Siniestralidad Balance de cifras 2024 – Distribución por sexo y rango etario 2023 - 2024</vt:lpstr>
      <vt:lpstr>Balance de Siniestralidad Balance de cifras 2024 – Matriz de interacción 2024</vt:lpstr>
      <vt:lpstr>Balance de Siniestralidad Balance de cifras 2024 – Tramos críticos</vt:lpstr>
      <vt:lpstr>Balance de Siniestralidad Balance de cifras 2024 – Seguimiento a metas PDD - PDSV</vt:lpstr>
      <vt:lpstr>Proyectos Estratégicos Avenida Guayacanes entre Avenida Villavicencio y Calle 34A sur</vt:lpstr>
      <vt:lpstr>Proyectos Estratégicos Fallecidos hospitalarios</vt:lpstr>
      <vt:lpstr>Proyectos Estratégicos Fallecidos hospitalarios</vt:lpstr>
      <vt:lpstr>Proyectos Estratégicos Fallecidos hospitalarios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Lady Carolina Cárdenas</dc:creator>
  <cp:lastModifiedBy>Lady Carolina Cárdenas</cp:lastModifiedBy>
  <cp:revision>1</cp:revision>
  <dcterms:created xsi:type="dcterms:W3CDTF">2024-12-26T13:29:38Z</dcterms:created>
  <dcterms:modified xsi:type="dcterms:W3CDTF">2024-12-26T13:31:24Z</dcterms:modified>
</cp:coreProperties>
</file>