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147376122" r:id="rId4"/>
  </p:sldIdLst>
  <p:sldSz cx="12192000" cy="6858000"/>
  <p:notesSz cx="6858000" cy="9144000"/>
  <p:embeddedFontLst>
    <p:embeddedFont>
      <p:font typeface="Arial Black" panose="020B0A04020102020204" pitchFamily="3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f5GuOXPSVnB+1xs/CSL85skqr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16BD16-ADE6-48F7-ADFC-56492FB55AEB}">
  <a:tblStyle styleId="{6416BD16-ADE6-48F7-ADFC-56492FB55A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5a6124e23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g2d5a6124e23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d5a6124e23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2d5a6124e23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8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2d5a6124e23_2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" y="1"/>
            <a:ext cx="121923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d5a6124e23_2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9" y="1"/>
            <a:ext cx="121923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d5a6124e23_2_34"/>
          <p:cNvSpPr/>
          <p:nvPr/>
        </p:nvSpPr>
        <p:spPr>
          <a:xfrm>
            <a:off x="0" y="4923150"/>
            <a:ext cx="12192000" cy="1934400"/>
          </a:xfrm>
          <a:prstGeom prst="rect">
            <a:avLst/>
          </a:prstGeom>
          <a:solidFill>
            <a:srgbClr val="BED00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d5a6124e23_2_34"/>
          <p:cNvSpPr txBox="1"/>
          <p:nvPr/>
        </p:nvSpPr>
        <p:spPr>
          <a:xfrm>
            <a:off x="1062250" y="5261182"/>
            <a:ext cx="53553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3200"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</a:t>
            </a:r>
            <a:endParaRPr sz="320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320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SECTOR MOVILIDAD</a:t>
            </a:r>
            <a:endParaRPr sz="320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7" name="Google Shape;377;g2d5a6124e23_2_34"/>
          <p:cNvSpPr txBox="1"/>
          <p:nvPr/>
        </p:nvSpPr>
        <p:spPr>
          <a:xfrm>
            <a:off x="1064625" y="6052400"/>
            <a:ext cx="46593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2000" b="0" i="0" u="none" strike="noStrike" cap="none">
                <a:solidFill>
                  <a:srgbClr val="6F782A"/>
                </a:solidFill>
                <a:latin typeface="Arial Black"/>
                <a:ea typeface="Arial Black"/>
                <a:cs typeface="Arial Black"/>
                <a:sym typeface="Arial Black"/>
              </a:rPr>
              <a:t>NOVIEMBRE</a:t>
            </a:r>
            <a:r>
              <a:rPr lang="es-CO" sz="2000">
                <a:solidFill>
                  <a:srgbClr val="6F782A"/>
                </a:solidFill>
                <a:latin typeface="Arial Black"/>
                <a:ea typeface="Arial Black"/>
                <a:cs typeface="Arial Black"/>
                <a:sym typeface="Arial Black"/>
              </a:rPr>
              <a:t> DE</a:t>
            </a:r>
            <a:r>
              <a:rPr lang="es-CO" sz="2000" b="0" i="0" u="none" strike="noStrike" cap="none">
                <a:solidFill>
                  <a:srgbClr val="6F782A"/>
                </a:solidFill>
                <a:latin typeface="Arial Black"/>
                <a:ea typeface="Arial Black"/>
                <a:cs typeface="Arial Black"/>
                <a:sym typeface="Arial Black"/>
              </a:rPr>
              <a:t> 2024</a:t>
            </a:r>
            <a:endParaRPr sz="2800" b="0" i="0" u="none" strike="noStrike" cap="none">
              <a:solidFill>
                <a:srgbClr val="6F78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d5a6124e23_2_34"/>
          <p:cNvSpPr/>
          <p:nvPr/>
        </p:nvSpPr>
        <p:spPr>
          <a:xfrm>
            <a:off x="8840500" y="-450"/>
            <a:ext cx="3356700" cy="6858000"/>
          </a:xfrm>
          <a:prstGeom prst="rect">
            <a:avLst/>
          </a:prstGeom>
          <a:gradFill>
            <a:gsLst>
              <a:gs pos="0">
                <a:srgbClr val="4C531E">
                  <a:alpha val="94509"/>
                </a:srgbClr>
              </a:gs>
              <a:gs pos="100000">
                <a:srgbClr val="4C531E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d5a6124e23_2_34"/>
          <p:cNvSpPr txBox="1"/>
          <p:nvPr/>
        </p:nvSpPr>
        <p:spPr>
          <a:xfrm rot="-5400000">
            <a:off x="-760200" y="928325"/>
            <a:ext cx="18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 de Carlos Sierra / SDM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g2d5a6124e23_2_34"/>
          <p:cNvGrpSpPr/>
          <p:nvPr/>
        </p:nvGrpSpPr>
        <p:grpSpPr>
          <a:xfrm>
            <a:off x="8149788" y="5613093"/>
            <a:ext cx="3181903" cy="656687"/>
            <a:chOff x="12623801" y="4913316"/>
            <a:chExt cx="2838451" cy="592037"/>
          </a:xfrm>
        </p:grpSpPr>
        <p:grpSp>
          <p:nvGrpSpPr>
            <p:cNvPr id="381" name="Google Shape;381;g2d5a6124e23_2_34"/>
            <p:cNvGrpSpPr/>
            <p:nvPr/>
          </p:nvGrpSpPr>
          <p:grpSpPr>
            <a:xfrm>
              <a:off x="13409614" y="5083178"/>
              <a:ext cx="788988" cy="271463"/>
              <a:chOff x="13409614" y="5083178"/>
              <a:chExt cx="788988" cy="271463"/>
            </a:xfrm>
          </p:grpSpPr>
          <p:sp>
            <p:nvSpPr>
              <p:cNvPr id="382" name="Google Shape;382;g2d5a6124e23_2_34"/>
              <p:cNvSpPr/>
              <p:nvPr/>
            </p:nvSpPr>
            <p:spPr>
              <a:xfrm>
                <a:off x="13409614" y="5224466"/>
                <a:ext cx="10795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61" extrusionOk="0">
                    <a:moveTo>
                      <a:pt x="58" y="361"/>
                    </a:moveTo>
                    <a:lnTo>
                      <a:pt x="0" y="361"/>
                    </a:lnTo>
                    <a:lnTo>
                      <a:pt x="24" y="0"/>
                    </a:lnTo>
                    <a:lnTo>
                      <a:pt x="92" y="0"/>
                    </a:lnTo>
                    <a:lnTo>
                      <a:pt x="141" y="176"/>
                    </a:lnTo>
                    <a:lnTo>
                      <a:pt x="152" y="231"/>
                    </a:lnTo>
                    <a:lnTo>
                      <a:pt x="153" y="231"/>
                    </a:lnTo>
                    <a:cubicBezTo>
                      <a:pt x="158" y="206"/>
                      <a:pt x="162" y="187"/>
                      <a:pt x="165" y="176"/>
                    </a:cubicBezTo>
                    <a:lnTo>
                      <a:pt x="213" y="0"/>
                    </a:lnTo>
                    <a:lnTo>
                      <a:pt x="282" y="0"/>
                    </a:lnTo>
                    <a:lnTo>
                      <a:pt x="304" y="361"/>
                    </a:lnTo>
                    <a:lnTo>
                      <a:pt x="247" y="361"/>
                    </a:lnTo>
                    <a:lnTo>
                      <a:pt x="235" y="160"/>
                    </a:lnTo>
                    <a:cubicBezTo>
                      <a:pt x="234" y="143"/>
                      <a:pt x="234" y="127"/>
                      <a:pt x="235" y="114"/>
                    </a:cubicBezTo>
                    <a:lnTo>
                      <a:pt x="235" y="105"/>
                    </a:lnTo>
                    <a:lnTo>
                      <a:pt x="234" y="105"/>
                    </a:lnTo>
                    <a:cubicBezTo>
                      <a:pt x="229" y="129"/>
                      <a:pt x="225" y="148"/>
                      <a:pt x="222" y="162"/>
                    </a:cubicBezTo>
                    <a:lnTo>
                      <a:pt x="183" y="299"/>
                    </a:lnTo>
                    <a:lnTo>
                      <a:pt x="122" y="299"/>
                    </a:lnTo>
                    <a:lnTo>
                      <a:pt x="84" y="162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70" y="114"/>
                    </a:lnTo>
                    <a:cubicBezTo>
                      <a:pt x="70" y="115"/>
                      <a:pt x="70" y="116"/>
                      <a:pt x="70" y="118"/>
                    </a:cubicBezTo>
                    <a:cubicBezTo>
                      <a:pt x="71" y="120"/>
                      <a:pt x="71" y="123"/>
                      <a:pt x="71" y="126"/>
                    </a:cubicBezTo>
                    <a:cubicBezTo>
                      <a:pt x="71" y="130"/>
                      <a:pt x="71" y="133"/>
                      <a:pt x="71" y="136"/>
                    </a:cubicBezTo>
                    <a:cubicBezTo>
                      <a:pt x="71" y="144"/>
                      <a:pt x="71" y="152"/>
                      <a:pt x="71" y="160"/>
                    </a:cubicBezTo>
                    <a:lnTo>
                      <a:pt x="58" y="3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g2d5a6124e23_2_34"/>
              <p:cNvSpPr/>
              <p:nvPr/>
            </p:nvSpPr>
            <p:spPr>
              <a:xfrm>
                <a:off x="13531851" y="5222878"/>
                <a:ext cx="1031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73" extrusionOk="0">
                    <a:moveTo>
                      <a:pt x="64" y="184"/>
                    </a:moveTo>
                    <a:cubicBezTo>
                      <a:pt x="64" y="224"/>
                      <a:pt x="71" y="255"/>
                      <a:pt x="85" y="279"/>
                    </a:cubicBezTo>
                    <a:cubicBezTo>
                      <a:pt x="100" y="302"/>
                      <a:pt x="120" y="314"/>
                      <a:pt x="145" y="314"/>
                    </a:cubicBezTo>
                    <a:cubicBezTo>
                      <a:pt x="171" y="314"/>
                      <a:pt x="190" y="302"/>
                      <a:pt x="205" y="279"/>
                    </a:cubicBezTo>
                    <a:cubicBezTo>
                      <a:pt x="219" y="256"/>
                      <a:pt x="227" y="224"/>
                      <a:pt x="227" y="185"/>
                    </a:cubicBezTo>
                    <a:cubicBezTo>
                      <a:pt x="227" y="146"/>
                      <a:pt x="220" y="116"/>
                      <a:pt x="205" y="93"/>
                    </a:cubicBezTo>
                    <a:cubicBezTo>
                      <a:pt x="191" y="71"/>
                      <a:pt x="171" y="60"/>
                      <a:pt x="145" y="60"/>
                    </a:cubicBezTo>
                    <a:cubicBezTo>
                      <a:pt x="120" y="60"/>
                      <a:pt x="100" y="71"/>
                      <a:pt x="85" y="93"/>
                    </a:cubicBezTo>
                    <a:cubicBezTo>
                      <a:pt x="71" y="116"/>
                      <a:pt x="64" y="146"/>
                      <a:pt x="64" y="184"/>
                    </a:cubicBezTo>
                    <a:moveTo>
                      <a:pt x="0" y="184"/>
                    </a:moveTo>
                    <a:cubicBezTo>
                      <a:pt x="0" y="130"/>
                      <a:pt x="13" y="86"/>
                      <a:pt x="40" y="52"/>
                    </a:cubicBezTo>
                    <a:cubicBezTo>
                      <a:pt x="66" y="17"/>
                      <a:pt x="101" y="0"/>
                      <a:pt x="145" y="0"/>
                    </a:cubicBezTo>
                    <a:cubicBezTo>
                      <a:pt x="189" y="0"/>
                      <a:pt x="225" y="17"/>
                      <a:pt x="251" y="52"/>
                    </a:cubicBezTo>
                    <a:cubicBezTo>
                      <a:pt x="278" y="86"/>
                      <a:pt x="291" y="130"/>
                      <a:pt x="291" y="185"/>
                    </a:cubicBezTo>
                    <a:cubicBezTo>
                      <a:pt x="291" y="241"/>
                      <a:pt x="278" y="286"/>
                      <a:pt x="251" y="321"/>
                    </a:cubicBezTo>
                    <a:cubicBezTo>
                      <a:pt x="225" y="356"/>
                      <a:pt x="189" y="373"/>
                      <a:pt x="145" y="373"/>
                    </a:cubicBezTo>
                    <a:cubicBezTo>
                      <a:pt x="101" y="373"/>
                      <a:pt x="66" y="356"/>
                      <a:pt x="39" y="321"/>
                    </a:cubicBezTo>
                    <a:cubicBezTo>
                      <a:pt x="13" y="286"/>
                      <a:pt x="0" y="240"/>
                      <a:pt x="0" y="1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g2d5a6124e23_2_34"/>
              <p:cNvSpPr/>
              <p:nvPr/>
            </p:nvSpPr>
            <p:spPr>
              <a:xfrm>
                <a:off x="13641389" y="5224466"/>
                <a:ext cx="9366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61" extrusionOk="0">
                    <a:moveTo>
                      <a:pt x="163" y="361"/>
                    </a:moveTo>
                    <a:lnTo>
                      <a:pt x="100" y="361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122" y="235"/>
                    </a:lnTo>
                    <a:lnTo>
                      <a:pt x="131" y="288"/>
                    </a:lnTo>
                    <a:lnTo>
                      <a:pt x="133" y="288"/>
                    </a:lnTo>
                    <a:cubicBezTo>
                      <a:pt x="135" y="266"/>
                      <a:pt x="138" y="249"/>
                      <a:pt x="142" y="235"/>
                    </a:cubicBezTo>
                    <a:lnTo>
                      <a:pt x="197" y="0"/>
                    </a:lnTo>
                    <a:lnTo>
                      <a:pt x="263" y="0"/>
                    </a:lnTo>
                    <a:lnTo>
                      <a:pt x="163" y="3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g2d5a6124e23_2_34"/>
              <p:cNvSpPr/>
              <p:nvPr/>
            </p:nvSpPr>
            <p:spPr>
              <a:xfrm>
                <a:off x="13746164" y="5224466"/>
                <a:ext cx="22200" cy="128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g2d5a6124e23_2_34"/>
              <p:cNvSpPr/>
              <p:nvPr/>
            </p:nvSpPr>
            <p:spPr>
              <a:xfrm>
                <a:off x="13792201" y="5224466"/>
                <a:ext cx="6191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9" h="81" extrusionOk="0">
                    <a:moveTo>
                      <a:pt x="39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39" y="68"/>
                    </a:lnTo>
                    <a:lnTo>
                      <a:pt x="39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g2d5a6124e23_2_34"/>
              <p:cNvSpPr/>
              <p:nvPr/>
            </p:nvSpPr>
            <p:spPr>
              <a:xfrm>
                <a:off x="13868401" y="5224466"/>
                <a:ext cx="22200" cy="128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g2d5a6124e23_2_34"/>
              <p:cNvSpPr/>
              <p:nvPr/>
            </p:nvSpPr>
            <p:spPr>
              <a:xfrm>
                <a:off x="13912851" y="5224466"/>
                <a:ext cx="8731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61" extrusionOk="0">
                    <a:moveTo>
                      <a:pt x="62" y="56"/>
                    </a:moveTo>
                    <a:lnTo>
                      <a:pt x="62" y="306"/>
                    </a:lnTo>
                    <a:lnTo>
                      <a:pt x="97" y="306"/>
                    </a:lnTo>
                    <a:cubicBezTo>
                      <a:pt x="124" y="306"/>
                      <a:pt x="145" y="295"/>
                      <a:pt x="159" y="273"/>
                    </a:cubicBezTo>
                    <a:cubicBezTo>
                      <a:pt x="174" y="252"/>
                      <a:pt x="181" y="221"/>
                      <a:pt x="181" y="180"/>
                    </a:cubicBezTo>
                    <a:cubicBezTo>
                      <a:pt x="181" y="141"/>
                      <a:pt x="174" y="110"/>
                      <a:pt x="159" y="88"/>
                    </a:cubicBezTo>
                    <a:cubicBezTo>
                      <a:pt x="144" y="67"/>
                      <a:pt x="124" y="56"/>
                      <a:pt x="97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0" y="16"/>
                      <a:pt x="206" y="48"/>
                    </a:cubicBezTo>
                    <a:cubicBezTo>
                      <a:pt x="232" y="80"/>
                      <a:pt x="245" y="124"/>
                      <a:pt x="245" y="180"/>
                    </a:cubicBezTo>
                    <a:cubicBezTo>
                      <a:pt x="245" y="237"/>
                      <a:pt x="232" y="281"/>
                      <a:pt x="206" y="313"/>
                    </a:cubicBezTo>
                    <a:cubicBezTo>
                      <a:pt x="180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g2d5a6124e23_2_34"/>
              <p:cNvSpPr/>
              <p:nvPr/>
            </p:nvSpPr>
            <p:spPr>
              <a:xfrm>
                <a:off x="14008101" y="5224466"/>
                <a:ext cx="90488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61" extrusionOk="0">
                    <a:moveTo>
                      <a:pt x="118" y="119"/>
                    </a:moveTo>
                    <a:lnTo>
                      <a:pt x="94" y="216"/>
                    </a:lnTo>
                    <a:lnTo>
                      <a:pt x="163" y="216"/>
                    </a:lnTo>
                    <a:lnTo>
                      <a:pt x="140" y="119"/>
                    </a:lnTo>
                    <a:lnTo>
                      <a:pt x="129" y="63"/>
                    </a:lnTo>
                    <a:lnTo>
                      <a:pt x="128" y="63"/>
                    </a:lnTo>
                    <a:cubicBezTo>
                      <a:pt x="125" y="85"/>
                      <a:pt x="121" y="103"/>
                      <a:pt x="118" y="119"/>
                    </a:cubicBezTo>
                    <a:close/>
                    <a:moveTo>
                      <a:pt x="62" y="361"/>
                    </a:moveTo>
                    <a:lnTo>
                      <a:pt x="0" y="361"/>
                    </a:lnTo>
                    <a:lnTo>
                      <a:pt x="95" y="0"/>
                    </a:lnTo>
                    <a:lnTo>
                      <a:pt x="162" y="0"/>
                    </a:lnTo>
                    <a:lnTo>
                      <a:pt x="257" y="361"/>
                    </a:lnTo>
                    <a:lnTo>
                      <a:pt x="195" y="361"/>
                    </a:lnTo>
                    <a:lnTo>
                      <a:pt x="173" y="268"/>
                    </a:lnTo>
                    <a:lnTo>
                      <a:pt x="84" y="268"/>
                    </a:lnTo>
                    <a:lnTo>
                      <a:pt x="62" y="36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g2d5a6124e23_2_34"/>
              <p:cNvSpPr/>
              <p:nvPr/>
            </p:nvSpPr>
            <p:spPr>
              <a:xfrm>
                <a:off x="14111289" y="5224466"/>
                <a:ext cx="8731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361" extrusionOk="0">
                    <a:moveTo>
                      <a:pt x="62" y="56"/>
                    </a:moveTo>
                    <a:lnTo>
                      <a:pt x="62" y="306"/>
                    </a:lnTo>
                    <a:lnTo>
                      <a:pt x="98" y="306"/>
                    </a:lnTo>
                    <a:cubicBezTo>
                      <a:pt x="124" y="306"/>
                      <a:pt x="145" y="295"/>
                      <a:pt x="160" y="273"/>
                    </a:cubicBezTo>
                    <a:cubicBezTo>
                      <a:pt x="174" y="252"/>
                      <a:pt x="182" y="221"/>
                      <a:pt x="182" y="180"/>
                    </a:cubicBezTo>
                    <a:cubicBezTo>
                      <a:pt x="182" y="141"/>
                      <a:pt x="174" y="110"/>
                      <a:pt x="159" y="88"/>
                    </a:cubicBezTo>
                    <a:cubicBezTo>
                      <a:pt x="145" y="67"/>
                      <a:pt x="124" y="56"/>
                      <a:pt x="98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1" y="16"/>
                      <a:pt x="206" y="48"/>
                    </a:cubicBezTo>
                    <a:cubicBezTo>
                      <a:pt x="233" y="80"/>
                      <a:pt x="246" y="124"/>
                      <a:pt x="246" y="180"/>
                    </a:cubicBezTo>
                    <a:cubicBezTo>
                      <a:pt x="246" y="237"/>
                      <a:pt x="233" y="281"/>
                      <a:pt x="206" y="313"/>
                    </a:cubicBezTo>
                    <a:cubicBezTo>
                      <a:pt x="181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g2d5a6124e23_2_34"/>
              <p:cNvSpPr/>
              <p:nvPr/>
            </p:nvSpPr>
            <p:spPr>
              <a:xfrm>
                <a:off x="13515976" y="5100641"/>
                <a:ext cx="39688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07" extrusionOk="0">
                    <a:moveTo>
                      <a:pt x="0" y="187"/>
                    </a:moveTo>
                    <a:lnTo>
                      <a:pt x="16" y="158"/>
                    </a:lnTo>
                    <a:cubicBezTo>
                      <a:pt x="26" y="169"/>
                      <a:pt x="38" y="175"/>
                      <a:pt x="50" y="175"/>
                    </a:cubicBezTo>
                    <a:cubicBezTo>
                      <a:pt x="58" y="175"/>
                      <a:pt x="64" y="172"/>
                      <a:pt x="68" y="168"/>
                    </a:cubicBezTo>
                    <a:cubicBezTo>
                      <a:pt x="73" y="163"/>
                      <a:pt x="75" y="157"/>
                      <a:pt x="75" y="150"/>
                    </a:cubicBezTo>
                    <a:cubicBezTo>
                      <a:pt x="75" y="145"/>
                      <a:pt x="74" y="140"/>
                      <a:pt x="71" y="136"/>
                    </a:cubicBezTo>
                    <a:cubicBezTo>
                      <a:pt x="68" y="132"/>
                      <a:pt x="65" y="129"/>
                      <a:pt x="61" y="125"/>
                    </a:cubicBezTo>
                    <a:cubicBezTo>
                      <a:pt x="57" y="122"/>
                      <a:pt x="52" y="119"/>
                      <a:pt x="47" y="116"/>
                    </a:cubicBezTo>
                    <a:cubicBezTo>
                      <a:pt x="42" y="113"/>
                      <a:pt x="37" y="110"/>
                      <a:pt x="32" y="106"/>
                    </a:cubicBezTo>
                    <a:cubicBezTo>
                      <a:pt x="27" y="102"/>
                      <a:pt x="23" y="98"/>
                      <a:pt x="19" y="94"/>
                    </a:cubicBezTo>
                    <a:cubicBezTo>
                      <a:pt x="14" y="90"/>
                      <a:pt x="11" y="84"/>
                      <a:pt x="8" y="78"/>
                    </a:cubicBezTo>
                    <a:cubicBezTo>
                      <a:pt x="6" y="72"/>
                      <a:pt x="4" y="64"/>
                      <a:pt x="4" y="57"/>
                    </a:cubicBezTo>
                    <a:cubicBezTo>
                      <a:pt x="4" y="40"/>
                      <a:pt x="10" y="26"/>
                      <a:pt x="21" y="16"/>
                    </a:cubicBezTo>
                    <a:cubicBezTo>
                      <a:pt x="31" y="5"/>
                      <a:pt x="46" y="0"/>
                      <a:pt x="64" y="0"/>
                    </a:cubicBezTo>
                    <a:cubicBezTo>
                      <a:pt x="81" y="0"/>
                      <a:pt x="96" y="4"/>
                      <a:pt x="108" y="13"/>
                    </a:cubicBezTo>
                    <a:lnTo>
                      <a:pt x="96" y="43"/>
                    </a:lnTo>
                    <a:cubicBezTo>
                      <a:pt x="92" y="40"/>
                      <a:pt x="87" y="38"/>
                      <a:pt x="81" y="35"/>
                    </a:cubicBezTo>
                    <a:cubicBezTo>
                      <a:pt x="75" y="33"/>
                      <a:pt x="69" y="32"/>
                      <a:pt x="65" y="32"/>
                    </a:cubicBezTo>
                    <a:cubicBezTo>
                      <a:pt x="56" y="32"/>
                      <a:pt x="50" y="34"/>
                      <a:pt x="46" y="39"/>
                    </a:cubicBezTo>
                    <a:cubicBezTo>
                      <a:pt x="41" y="43"/>
                      <a:pt x="39" y="49"/>
                      <a:pt x="39" y="56"/>
                    </a:cubicBezTo>
                    <a:cubicBezTo>
                      <a:pt x="39" y="68"/>
                      <a:pt x="47" y="78"/>
                      <a:pt x="64" y="88"/>
                    </a:cubicBezTo>
                    <a:cubicBezTo>
                      <a:pt x="70" y="91"/>
                      <a:pt x="76" y="95"/>
                      <a:pt x="80" y="97"/>
                    </a:cubicBezTo>
                    <a:cubicBezTo>
                      <a:pt x="84" y="100"/>
                      <a:pt x="89" y="104"/>
                      <a:pt x="94" y="109"/>
                    </a:cubicBezTo>
                    <a:cubicBezTo>
                      <a:pt x="99" y="114"/>
                      <a:pt x="103" y="120"/>
                      <a:pt x="106" y="126"/>
                    </a:cubicBezTo>
                    <a:cubicBezTo>
                      <a:pt x="108" y="133"/>
                      <a:pt x="110" y="140"/>
                      <a:pt x="110" y="148"/>
                    </a:cubicBezTo>
                    <a:cubicBezTo>
                      <a:pt x="110" y="165"/>
                      <a:pt x="105" y="179"/>
                      <a:pt x="94" y="190"/>
                    </a:cubicBezTo>
                    <a:cubicBezTo>
                      <a:pt x="84" y="201"/>
                      <a:pt x="70" y="207"/>
                      <a:pt x="52" y="207"/>
                    </a:cubicBezTo>
                    <a:cubicBezTo>
                      <a:pt x="31" y="207"/>
                      <a:pt x="14" y="200"/>
                      <a:pt x="0" y="18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g2d5a6124e23_2_34"/>
              <p:cNvSpPr/>
              <p:nvPr/>
            </p:nvSpPr>
            <p:spPr>
              <a:xfrm>
                <a:off x="13565189" y="5102228"/>
                <a:ext cx="349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4" extrusionOk="0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8" y="6"/>
                    </a:lnTo>
                    <a:lnTo>
                      <a:pt x="8" y="18"/>
                    </a:lnTo>
                    <a:lnTo>
                      <a:pt x="19" y="18"/>
                    </a:lnTo>
                    <a:lnTo>
                      <a:pt x="19" y="25"/>
                    </a:lnTo>
                    <a:lnTo>
                      <a:pt x="8" y="25"/>
                    </a:lnTo>
                    <a:lnTo>
                      <a:pt x="8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g2d5a6124e23_2_34"/>
              <p:cNvSpPr/>
              <p:nvPr/>
            </p:nvSpPr>
            <p:spPr>
              <a:xfrm>
                <a:off x="13604876" y="5100641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07" extrusionOk="0">
                    <a:moveTo>
                      <a:pt x="88" y="0"/>
                    </a:moveTo>
                    <a:cubicBezTo>
                      <a:pt x="108" y="0"/>
                      <a:pt x="124" y="5"/>
                      <a:pt x="137" y="16"/>
                    </a:cubicBezTo>
                    <a:lnTo>
                      <a:pt x="123" y="46"/>
                    </a:lnTo>
                    <a:cubicBezTo>
                      <a:pt x="119" y="42"/>
                      <a:pt x="114" y="39"/>
                      <a:pt x="108" y="36"/>
                    </a:cubicBezTo>
                    <a:cubicBezTo>
                      <a:pt x="101" y="33"/>
                      <a:pt x="95" y="32"/>
                      <a:pt x="89" y="32"/>
                    </a:cubicBezTo>
                    <a:cubicBezTo>
                      <a:pt x="72" y="32"/>
                      <a:pt x="59" y="39"/>
                      <a:pt x="50" y="52"/>
                    </a:cubicBezTo>
                    <a:cubicBezTo>
                      <a:pt x="40" y="65"/>
                      <a:pt x="36" y="82"/>
                      <a:pt x="36" y="101"/>
                    </a:cubicBezTo>
                    <a:cubicBezTo>
                      <a:pt x="36" y="122"/>
                      <a:pt x="40" y="139"/>
                      <a:pt x="50" y="153"/>
                    </a:cubicBezTo>
                    <a:cubicBezTo>
                      <a:pt x="60" y="167"/>
                      <a:pt x="73" y="174"/>
                      <a:pt x="89" y="174"/>
                    </a:cubicBezTo>
                    <a:cubicBezTo>
                      <a:pt x="101" y="174"/>
                      <a:pt x="114" y="169"/>
                      <a:pt x="126" y="159"/>
                    </a:cubicBezTo>
                    <a:lnTo>
                      <a:pt x="140" y="189"/>
                    </a:lnTo>
                    <a:cubicBezTo>
                      <a:pt x="126" y="201"/>
                      <a:pt x="108" y="207"/>
                      <a:pt x="86" y="207"/>
                    </a:cubicBezTo>
                    <a:cubicBezTo>
                      <a:pt x="60" y="207"/>
                      <a:pt x="39" y="197"/>
                      <a:pt x="23" y="178"/>
                    </a:cubicBezTo>
                    <a:cubicBezTo>
                      <a:pt x="8" y="158"/>
                      <a:pt x="0" y="133"/>
                      <a:pt x="0" y="103"/>
                    </a:cubicBezTo>
                    <a:cubicBezTo>
                      <a:pt x="0" y="72"/>
                      <a:pt x="8" y="48"/>
                      <a:pt x="24" y="28"/>
                    </a:cubicBezTo>
                    <a:cubicBezTo>
                      <a:pt x="40" y="9"/>
                      <a:pt x="61" y="0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g2d5a6124e23_2_34"/>
              <p:cNvSpPr/>
              <p:nvPr/>
            </p:nvSpPr>
            <p:spPr>
              <a:xfrm>
                <a:off x="13662026" y="5102228"/>
                <a:ext cx="44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00" extrusionOk="0">
                    <a:moveTo>
                      <a:pt x="35" y="31"/>
                    </a:moveTo>
                    <a:lnTo>
                      <a:pt x="35" y="95"/>
                    </a:lnTo>
                    <a:lnTo>
                      <a:pt x="53" y="95"/>
                    </a:lnTo>
                    <a:cubicBezTo>
                      <a:pt x="61" y="95"/>
                      <a:pt x="67" y="92"/>
                      <a:pt x="72" y="86"/>
                    </a:cubicBezTo>
                    <a:cubicBezTo>
                      <a:pt x="77" y="80"/>
                      <a:pt x="80" y="72"/>
                      <a:pt x="80" y="62"/>
                    </a:cubicBezTo>
                    <a:cubicBezTo>
                      <a:pt x="80" y="50"/>
                      <a:pt x="76" y="41"/>
                      <a:pt x="69" y="35"/>
                    </a:cubicBezTo>
                    <a:cubicBezTo>
                      <a:pt x="64" y="32"/>
                      <a:pt x="5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8" y="0"/>
                      <a:pt x="77" y="2"/>
                      <a:pt x="85" y="6"/>
                    </a:cubicBezTo>
                    <a:cubicBezTo>
                      <a:pt x="94" y="11"/>
                      <a:pt x="101" y="18"/>
                      <a:pt x="107" y="27"/>
                    </a:cubicBezTo>
                    <a:cubicBezTo>
                      <a:pt x="112" y="36"/>
                      <a:pt x="115" y="47"/>
                      <a:pt x="115" y="59"/>
                    </a:cubicBezTo>
                    <a:cubicBezTo>
                      <a:pt x="115" y="71"/>
                      <a:pt x="112" y="82"/>
                      <a:pt x="107" y="92"/>
                    </a:cubicBezTo>
                    <a:cubicBezTo>
                      <a:pt x="101" y="102"/>
                      <a:pt x="94" y="110"/>
                      <a:pt x="86" y="114"/>
                    </a:cubicBezTo>
                    <a:lnTo>
                      <a:pt x="86" y="115"/>
                    </a:lnTo>
                    <a:cubicBezTo>
                      <a:pt x="88" y="118"/>
                      <a:pt x="90" y="122"/>
                      <a:pt x="91" y="126"/>
                    </a:cubicBezTo>
                    <a:lnTo>
                      <a:pt x="125" y="200"/>
                    </a:lnTo>
                    <a:lnTo>
                      <a:pt x="87" y="200"/>
                    </a:lnTo>
                    <a:lnTo>
                      <a:pt x="56" y="125"/>
                    </a:lnTo>
                    <a:lnTo>
                      <a:pt x="35" y="125"/>
                    </a:lnTo>
                    <a:lnTo>
                      <a:pt x="35" y="2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g2d5a6124e23_2_34"/>
              <p:cNvSpPr/>
              <p:nvPr/>
            </p:nvSpPr>
            <p:spPr>
              <a:xfrm>
                <a:off x="13714414" y="5102228"/>
                <a:ext cx="349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4" extrusionOk="0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g2d5a6124e23_2_34"/>
              <p:cNvSpPr/>
              <p:nvPr/>
            </p:nvSpPr>
            <p:spPr>
              <a:xfrm>
                <a:off x="13752514" y="5102228"/>
                <a:ext cx="476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4" extrusionOk="0">
                    <a:moveTo>
                      <a:pt x="19" y="44"/>
                    </a:moveTo>
                    <a:lnTo>
                      <a:pt x="11" y="44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9" y="6"/>
                    </a:lnTo>
                    <a:lnTo>
                      <a:pt x="19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g2d5a6124e23_2_34"/>
              <p:cNvSpPr/>
              <p:nvPr/>
            </p:nvSpPr>
            <p:spPr>
              <a:xfrm>
                <a:off x="13795376" y="5102228"/>
                <a:ext cx="508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00" extrusionOk="0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7" y="66"/>
                    </a:lnTo>
                    <a:lnTo>
                      <a:pt x="71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52" y="0"/>
                    </a:lnTo>
                    <a:lnTo>
                      <a:pt x="89" y="0"/>
                    </a:lnTo>
                    <a:lnTo>
                      <a:pt x="142" y="200"/>
                    </a:lnTo>
                    <a:lnTo>
                      <a:pt x="108" y="200"/>
                    </a:lnTo>
                    <a:lnTo>
                      <a:pt x="95" y="149"/>
                    </a:lnTo>
                    <a:lnTo>
                      <a:pt x="46" y="149"/>
                    </a:lnTo>
                    <a:lnTo>
                      <a:pt x="34" y="2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g2d5a6124e23_2_34"/>
              <p:cNvSpPr/>
              <p:nvPr/>
            </p:nvSpPr>
            <p:spPr>
              <a:xfrm>
                <a:off x="13854114" y="5102228"/>
                <a:ext cx="4286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00" extrusionOk="0">
                    <a:moveTo>
                      <a:pt x="34" y="31"/>
                    </a:moveTo>
                    <a:lnTo>
                      <a:pt x="34" y="95"/>
                    </a:lnTo>
                    <a:lnTo>
                      <a:pt x="52" y="95"/>
                    </a:lnTo>
                    <a:cubicBezTo>
                      <a:pt x="60" y="95"/>
                      <a:pt x="66" y="92"/>
                      <a:pt x="71" y="86"/>
                    </a:cubicBezTo>
                    <a:cubicBezTo>
                      <a:pt x="77" y="80"/>
                      <a:pt x="79" y="72"/>
                      <a:pt x="79" y="62"/>
                    </a:cubicBezTo>
                    <a:cubicBezTo>
                      <a:pt x="79" y="50"/>
                      <a:pt x="76" y="41"/>
                      <a:pt x="68" y="35"/>
                    </a:cubicBezTo>
                    <a:cubicBezTo>
                      <a:pt x="64" y="32"/>
                      <a:pt x="58" y="31"/>
                      <a:pt x="53" y="31"/>
                    </a:cubicBezTo>
                    <a:lnTo>
                      <a:pt x="34" y="31"/>
                    </a:ln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7" y="0"/>
                      <a:pt x="76" y="2"/>
                      <a:pt x="84" y="6"/>
                    </a:cubicBezTo>
                    <a:cubicBezTo>
                      <a:pt x="93" y="11"/>
                      <a:pt x="101" y="18"/>
                      <a:pt x="106" y="27"/>
                    </a:cubicBezTo>
                    <a:cubicBezTo>
                      <a:pt x="111" y="36"/>
                      <a:pt x="114" y="47"/>
                      <a:pt x="114" y="59"/>
                    </a:cubicBezTo>
                    <a:cubicBezTo>
                      <a:pt x="114" y="71"/>
                      <a:pt x="111" y="82"/>
                      <a:pt x="106" y="92"/>
                    </a:cubicBezTo>
                    <a:cubicBezTo>
                      <a:pt x="101" y="102"/>
                      <a:pt x="94" y="110"/>
                      <a:pt x="85" y="114"/>
                    </a:cubicBezTo>
                    <a:lnTo>
                      <a:pt x="85" y="115"/>
                    </a:lnTo>
                    <a:cubicBezTo>
                      <a:pt x="87" y="118"/>
                      <a:pt x="89" y="122"/>
                      <a:pt x="91" y="126"/>
                    </a:cubicBezTo>
                    <a:lnTo>
                      <a:pt x="124" y="200"/>
                    </a:lnTo>
                    <a:lnTo>
                      <a:pt x="86" y="200"/>
                    </a:lnTo>
                    <a:lnTo>
                      <a:pt x="56" y="125"/>
                    </a:lnTo>
                    <a:lnTo>
                      <a:pt x="34" y="125"/>
                    </a:lnTo>
                    <a:lnTo>
                      <a:pt x="34" y="2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g2d5a6124e23_2_34"/>
              <p:cNvSpPr/>
              <p:nvPr/>
            </p:nvSpPr>
            <p:spPr>
              <a:xfrm>
                <a:off x="13904914" y="5083178"/>
                <a:ext cx="19050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52" extrusionOk="0">
                    <a:moveTo>
                      <a:pt x="30" y="39"/>
                    </a:moveTo>
                    <a:lnTo>
                      <a:pt x="3" y="39"/>
                    </a:lnTo>
                    <a:lnTo>
                      <a:pt x="21" y="0"/>
                    </a:lnTo>
                    <a:lnTo>
                      <a:pt x="54" y="0"/>
                    </a:lnTo>
                    <a:lnTo>
                      <a:pt x="30" y="39"/>
                    </a:lnTo>
                    <a:close/>
                    <a:moveTo>
                      <a:pt x="35" y="252"/>
                    </a:moveTo>
                    <a:lnTo>
                      <a:pt x="0" y="252"/>
                    </a:lnTo>
                    <a:lnTo>
                      <a:pt x="0" y="52"/>
                    </a:lnTo>
                    <a:lnTo>
                      <a:pt x="35" y="52"/>
                    </a:lnTo>
                    <a:lnTo>
                      <a:pt x="35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g2d5a6124e23_2_34"/>
              <p:cNvSpPr/>
              <p:nvPr/>
            </p:nvSpPr>
            <p:spPr>
              <a:xfrm>
                <a:off x="13923964" y="5102228"/>
                <a:ext cx="508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0" extrusionOk="0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8" y="66"/>
                    </a:lnTo>
                    <a:lnTo>
                      <a:pt x="72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53" y="0"/>
                    </a:lnTo>
                    <a:lnTo>
                      <a:pt x="90" y="0"/>
                    </a:lnTo>
                    <a:lnTo>
                      <a:pt x="143" y="200"/>
                    </a:lnTo>
                    <a:lnTo>
                      <a:pt x="108" y="200"/>
                    </a:lnTo>
                    <a:lnTo>
                      <a:pt x="96" y="149"/>
                    </a:lnTo>
                    <a:lnTo>
                      <a:pt x="47" y="149"/>
                    </a:lnTo>
                    <a:lnTo>
                      <a:pt x="35" y="2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g2d5a6124e23_2_34"/>
              <p:cNvSpPr/>
              <p:nvPr/>
            </p:nvSpPr>
            <p:spPr>
              <a:xfrm>
                <a:off x="13998576" y="5102228"/>
                <a:ext cx="492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00" extrusionOk="0">
                    <a:moveTo>
                      <a:pt x="35" y="31"/>
                    </a:moveTo>
                    <a:lnTo>
                      <a:pt x="35" y="169"/>
                    </a:lnTo>
                    <a:lnTo>
                      <a:pt x="54" y="169"/>
                    </a:lnTo>
                    <a:cubicBezTo>
                      <a:pt x="69" y="169"/>
                      <a:pt x="81" y="163"/>
                      <a:pt x="89" y="151"/>
                    </a:cubicBezTo>
                    <a:cubicBezTo>
                      <a:pt x="97" y="139"/>
                      <a:pt x="101" y="122"/>
                      <a:pt x="101" y="100"/>
                    </a:cubicBezTo>
                    <a:cubicBezTo>
                      <a:pt x="101" y="78"/>
                      <a:pt x="97" y="61"/>
                      <a:pt x="89" y="49"/>
                    </a:cubicBezTo>
                    <a:cubicBezTo>
                      <a:pt x="80" y="37"/>
                      <a:pt x="6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56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1" y="0"/>
                      <a:pt x="100" y="9"/>
                      <a:pt x="115" y="26"/>
                    </a:cubicBezTo>
                    <a:cubicBezTo>
                      <a:pt x="129" y="44"/>
                      <a:pt x="137" y="69"/>
                      <a:pt x="137" y="100"/>
                    </a:cubicBezTo>
                    <a:cubicBezTo>
                      <a:pt x="137" y="131"/>
                      <a:pt x="129" y="156"/>
                      <a:pt x="115" y="174"/>
                    </a:cubicBezTo>
                    <a:cubicBezTo>
                      <a:pt x="100" y="191"/>
                      <a:pt x="81" y="200"/>
                      <a:pt x="56" y="2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g2d5a6124e23_2_34"/>
              <p:cNvSpPr/>
              <p:nvPr/>
            </p:nvSpPr>
            <p:spPr>
              <a:xfrm>
                <a:off x="14057314" y="5102228"/>
                <a:ext cx="349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4" extrusionOk="0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g2d5a6124e23_2_34"/>
            <p:cNvGrpSpPr/>
            <p:nvPr/>
          </p:nvGrpSpPr>
          <p:grpSpPr>
            <a:xfrm>
              <a:off x="12623801" y="4997453"/>
              <a:ext cx="660475" cy="507900"/>
              <a:chOff x="12623801" y="4997453"/>
              <a:chExt cx="660475" cy="507900"/>
            </a:xfrm>
          </p:grpSpPr>
          <p:sp>
            <p:nvSpPr>
              <p:cNvPr id="404" name="Google Shape;404;g2d5a6124e23_2_34"/>
              <p:cNvSpPr/>
              <p:nvPr/>
            </p:nvSpPr>
            <p:spPr>
              <a:xfrm>
                <a:off x="13274676" y="4997453"/>
                <a:ext cx="9600" cy="507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g2d5a6124e23_2_34"/>
              <p:cNvSpPr/>
              <p:nvPr/>
            </p:nvSpPr>
            <p:spPr>
              <a:xfrm>
                <a:off x="12623801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6" y="72"/>
                    </a:moveTo>
                    <a:lnTo>
                      <a:pt x="59" y="28"/>
                    </a:lnTo>
                    <a:lnTo>
                      <a:pt x="43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4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g2d5a6124e23_2_34"/>
              <p:cNvSpPr/>
              <p:nvPr/>
            </p:nvSpPr>
            <p:spPr>
              <a:xfrm>
                <a:off x="12669839" y="5387978"/>
                <a:ext cx="301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0" y="2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g2d5a6124e23_2_34"/>
              <p:cNvSpPr/>
              <p:nvPr/>
            </p:nvSpPr>
            <p:spPr>
              <a:xfrm>
                <a:off x="12700001" y="5386391"/>
                <a:ext cx="36513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4" extrusionOk="0">
                    <a:moveTo>
                      <a:pt x="82" y="78"/>
                    </a:moveTo>
                    <a:lnTo>
                      <a:pt x="105" y="85"/>
                    </a:lnTo>
                    <a:cubicBezTo>
                      <a:pt x="102" y="98"/>
                      <a:pt x="96" y="108"/>
                      <a:pt x="87" y="115"/>
                    </a:cubicBezTo>
                    <a:cubicBezTo>
                      <a:pt x="79" y="121"/>
                      <a:pt x="68" y="124"/>
                      <a:pt x="55" y="124"/>
                    </a:cubicBezTo>
                    <a:cubicBezTo>
                      <a:pt x="39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3"/>
                      <a:pt x="5" y="27"/>
                      <a:pt x="16" y="16"/>
                    </a:cubicBezTo>
                    <a:cubicBezTo>
                      <a:pt x="26" y="5"/>
                      <a:pt x="40" y="0"/>
                      <a:pt x="57" y="0"/>
                    </a:cubicBezTo>
                    <a:cubicBezTo>
                      <a:pt x="71" y="0"/>
                      <a:pt x="83" y="4"/>
                      <a:pt x="93" y="13"/>
                    </a:cubicBezTo>
                    <a:cubicBezTo>
                      <a:pt x="98" y="18"/>
                      <a:pt x="102" y="25"/>
                      <a:pt x="105" y="35"/>
                    </a:cubicBezTo>
                    <a:lnTo>
                      <a:pt x="81" y="41"/>
                    </a:lnTo>
                    <a:cubicBezTo>
                      <a:pt x="79" y="34"/>
                      <a:pt x="76" y="29"/>
                      <a:pt x="72" y="26"/>
                    </a:cubicBezTo>
                    <a:cubicBezTo>
                      <a:pt x="67" y="22"/>
                      <a:pt x="62" y="20"/>
                      <a:pt x="55" y="20"/>
                    </a:cubicBezTo>
                    <a:cubicBezTo>
                      <a:pt x="46" y="20"/>
                      <a:pt x="39" y="24"/>
                      <a:pt x="34" y="30"/>
                    </a:cubicBezTo>
                    <a:cubicBezTo>
                      <a:pt x="28" y="36"/>
                      <a:pt x="25" y="47"/>
                      <a:pt x="25" y="61"/>
                    </a:cubicBezTo>
                    <a:cubicBezTo>
                      <a:pt x="25" y="76"/>
                      <a:pt x="28" y="87"/>
                      <a:pt x="34" y="94"/>
                    </a:cubicBezTo>
                    <a:cubicBezTo>
                      <a:pt x="39" y="100"/>
                      <a:pt x="46" y="103"/>
                      <a:pt x="55" y="103"/>
                    </a:cubicBezTo>
                    <a:cubicBezTo>
                      <a:pt x="61" y="103"/>
                      <a:pt x="67" y="101"/>
                      <a:pt x="72" y="97"/>
                    </a:cubicBezTo>
                    <a:cubicBezTo>
                      <a:pt x="76" y="93"/>
                      <a:pt x="80" y="86"/>
                      <a:pt x="82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g2d5a6124e23_2_34"/>
              <p:cNvSpPr/>
              <p:nvPr/>
            </p:nvSpPr>
            <p:spPr>
              <a:xfrm>
                <a:off x="12736514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6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g2d5a6124e23_2_34"/>
              <p:cNvSpPr/>
              <p:nvPr/>
            </p:nvSpPr>
            <p:spPr>
              <a:xfrm>
                <a:off x="12782551" y="5387978"/>
                <a:ext cx="301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0" y="2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g2d5a6124e23_2_34"/>
              <p:cNvSpPr/>
              <p:nvPr/>
            </p:nvSpPr>
            <p:spPr>
              <a:xfrm>
                <a:off x="12815889" y="5387978"/>
                <a:ext cx="365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0" extrusionOk="0">
                    <a:moveTo>
                      <a:pt x="24" y="20"/>
                    </a:moveTo>
                    <a:lnTo>
                      <a:pt x="24" y="100"/>
                    </a:lnTo>
                    <a:lnTo>
                      <a:pt x="42" y="100"/>
                    </a:lnTo>
                    <a:cubicBezTo>
                      <a:pt x="49" y="100"/>
                      <a:pt x="54" y="99"/>
                      <a:pt x="57" y="98"/>
                    </a:cubicBezTo>
                    <a:cubicBezTo>
                      <a:pt x="61" y="98"/>
                      <a:pt x="64" y="96"/>
                      <a:pt x="67" y="94"/>
                    </a:cubicBezTo>
                    <a:cubicBezTo>
                      <a:pt x="69" y="91"/>
                      <a:pt x="71" y="87"/>
                      <a:pt x="73" y="82"/>
                    </a:cubicBezTo>
                    <a:cubicBezTo>
                      <a:pt x="75" y="76"/>
                      <a:pt x="76" y="69"/>
                      <a:pt x="76" y="60"/>
                    </a:cubicBezTo>
                    <a:cubicBezTo>
                      <a:pt x="76" y="51"/>
                      <a:pt x="75" y="43"/>
                      <a:pt x="73" y="38"/>
                    </a:cubicBezTo>
                    <a:cubicBezTo>
                      <a:pt x="71" y="34"/>
                      <a:pt x="69" y="30"/>
                      <a:pt x="66" y="27"/>
                    </a:cubicBezTo>
                    <a:cubicBezTo>
                      <a:pt x="63" y="24"/>
                      <a:pt x="60" y="22"/>
                      <a:pt x="55" y="21"/>
                    </a:cubicBezTo>
                    <a:cubicBezTo>
                      <a:pt x="52" y="20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2" y="0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90" y="18"/>
                      <a:pt x="94" y="25"/>
                      <a:pt x="97" y="32"/>
                    </a:cubicBezTo>
                    <a:cubicBezTo>
                      <a:pt x="99" y="40"/>
                      <a:pt x="101" y="50"/>
                      <a:pt x="101" y="61"/>
                    </a:cubicBezTo>
                    <a:cubicBezTo>
                      <a:pt x="101" y="71"/>
                      <a:pt x="100" y="79"/>
                      <a:pt x="97" y="87"/>
                    </a:cubicBezTo>
                    <a:cubicBezTo>
                      <a:pt x="94" y="95"/>
                      <a:pt x="90" y="102"/>
                      <a:pt x="84" y="108"/>
                    </a:cubicBezTo>
                    <a:cubicBezTo>
                      <a:pt x="80" y="112"/>
                      <a:pt x="74" y="115"/>
                      <a:pt x="67" y="117"/>
                    </a:cubicBezTo>
                    <a:cubicBezTo>
                      <a:pt x="62" y="119"/>
                      <a:pt x="54" y="120"/>
                      <a:pt x="45" y="120"/>
                    </a:cubicBez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g2d5a6124e23_2_34"/>
              <p:cNvSpPr/>
              <p:nvPr/>
            </p:nvSpPr>
            <p:spPr>
              <a:xfrm>
                <a:off x="12855576" y="5375278"/>
                <a:ext cx="158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6" extrusionOk="0">
                    <a:moveTo>
                      <a:pt x="0" y="36"/>
                    </a:moveTo>
                    <a:lnTo>
                      <a:pt x="24" y="36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36"/>
                    </a:lnTo>
                    <a:close/>
                    <a:moveTo>
                      <a:pt x="6" y="24"/>
                    </a:moveTo>
                    <a:lnTo>
                      <a:pt x="17" y="0"/>
                    </a:lnTo>
                    <a:lnTo>
                      <a:pt x="43" y="0"/>
                    </a:lnTo>
                    <a:lnTo>
                      <a:pt x="20" y="24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g2d5a6124e23_2_34"/>
              <p:cNvSpPr/>
              <p:nvPr/>
            </p:nvSpPr>
            <p:spPr>
              <a:xfrm>
                <a:off x="12868276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g2d5a6124e23_2_34"/>
              <p:cNvSpPr/>
              <p:nvPr/>
            </p:nvSpPr>
            <p:spPr>
              <a:xfrm>
                <a:off x="12931776" y="5387978"/>
                <a:ext cx="412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0" y="2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3" y="18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26"/>
                    </a:lnTo>
                    <a:lnTo>
                      <a:pt x="21" y="26"/>
                    </a:lnTo>
                    <a:lnTo>
                      <a:pt x="21" y="5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g2d5a6124e23_2_34"/>
              <p:cNvSpPr/>
              <p:nvPr/>
            </p:nvSpPr>
            <p:spPr>
              <a:xfrm>
                <a:off x="12976226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g2d5a6124e23_2_34"/>
              <p:cNvSpPr/>
              <p:nvPr/>
            </p:nvSpPr>
            <p:spPr>
              <a:xfrm>
                <a:off x="13007976" y="5387978"/>
                <a:ext cx="39688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26"/>
                    </a:moveTo>
                    <a:lnTo>
                      <a:pt x="10" y="1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1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16" y="15"/>
                    </a:lnTo>
                    <a:lnTo>
                      <a:pt x="16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g2d5a6124e23_2_34"/>
              <p:cNvSpPr/>
              <p:nvPr/>
            </p:nvSpPr>
            <p:spPr>
              <a:xfrm>
                <a:off x="13044489" y="5386391"/>
                <a:ext cx="412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24" extrusionOk="0">
                    <a:moveTo>
                      <a:pt x="25" y="62"/>
                    </a:moveTo>
                    <a:cubicBezTo>
                      <a:pt x="25" y="75"/>
                      <a:pt x="28" y="86"/>
                      <a:pt x="34" y="93"/>
                    </a:cubicBezTo>
                    <a:cubicBezTo>
                      <a:pt x="41" y="100"/>
                      <a:pt x="49" y="103"/>
                      <a:pt x="59" y="103"/>
                    </a:cubicBezTo>
                    <a:cubicBezTo>
                      <a:pt x="68" y="103"/>
                      <a:pt x="76" y="100"/>
                      <a:pt x="82" y="93"/>
                    </a:cubicBezTo>
                    <a:cubicBezTo>
                      <a:pt x="89" y="86"/>
                      <a:pt x="92" y="75"/>
                      <a:pt x="92" y="61"/>
                    </a:cubicBezTo>
                    <a:cubicBezTo>
                      <a:pt x="92" y="48"/>
                      <a:pt x="89" y="37"/>
                      <a:pt x="83" y="31"/>
                    </a:cubicBezTo>
                    <a:cubicBezTo>
                      <a:pt x="77" y="24"/>
                      <a:pt x="68" y="20"/>
                      <a:pt x="59" y="20"/>
                    </a:cubicBezTo>
                    <a:cubicBezTo>
                      <a:pt x="48" y="20"/>
                      <a:pt x="40" y="24"/>
                      <a:pt x="34" y="31"/>
                    </a:cubicBezTo>
                    <a:cubicBezTo>
                      <a:pt x="28" y="38"/>
                      <a:pt x="25" y="48"/>
                      <a:pt x="25" y="62"/>
                    </a:cubicBezTo>
                    <a:close/>
                    <a:moveTo>
                      <a:pt x="0" y="63"/>
                    </a:moveTo>
                    <a:cubicBezTo>
                      <a:pt x="0" y="50"/>
                      <a:pt x="2" y="40"/>
                      <a:pt x="5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0"/>
                      <a:pt x="27" y="7"/>
                      <a:pt x="32" y="4"/>
                    </a:cubicBezTo>
                    <a:cubicBezTo>
                      <a:pt x="40" y="1"/>
                      <a:pt x="48" y="0"/>
                      <a:pt x="58" y="0"/>
                    </a:cubicBezTo>
                    <a:cubicBezTo>
                      <a:pt x="76" y="0"/>
                      <a:pt x="90" y="5"/>
                      <a:pt x="101" y="16"/>
                    </a:cubicBezTo>
                    <a:cubicBezTo>
                      <a:pt x="111" y="27"/>
                      <a:pt x="117" y="42"/>
                      <a:pt x="117" y="62"/>
                    </a:cubicBezTo>
                    <a:cubicBezTo>
                      <a:pt x="117" y="81"/>
                      <a:pt x="111" y="97"/>
                      <a:pt x="101" y="108"/>
                    </a:cubicBezTo>
                    <a:cubicBezTo>
                      <a:pt x="90" y="119"/>
                      <a:pt x="76" y="124"/>
                      <a:pt x="59" y="124"/>
                    </a:cubicBezTo>
                    <a:cubicBezTo>
                      <a:pt x="41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g2d5a6124e23_2_34"/>
              <p:cNvSpPr/>
              <p:nvPr/>
            </p:nvSpPr>
            <p:spPr>
              <a:xfrm>
                <a:off x="13088939" y="5387978"/>
                <a:ext cx="381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20" extrusionOk="0">
                    <a:moveTo>
                      <a:pt x="24" y="51"/>
                    </a:moveTo>
                    <a:lnTo>
                      <a:pt x="42" y="51"/>
                    </a:lnTo>
                    <a:cubicBezTo>
                      <a:pt x="54" y="51"/>
                      <a:pt x="61" y="50"/>
                      <a:pt x="64" y="49"/>
                    </a:cubicBezTo>
                    <a:cubicBezTo>
                      <a:pt x="67" y="48"/>
                      <a:pt x="69" y="46"/>
                      <a:pt x="71" y="44"/>
                    </a:cubicBezTo>
                    <a:cubicBezTo>
                      <a:pt x="73" y="42"/>
                      <a:pt x="73" y="38"/>
                      <a:pt x="73" y="35"/>
                    </a:cubicBezTo>
                    <a:cubicBezTo>
                      <a:pt x="73" y="31"/>
                      <a:pt x="72" y="28"/>
                      <a:pt x="70" y="25"/>
                    </a:cubicBezTo>
                    <a:cubicBezTo>
                      <a:pt x="68" y="23"/>
                      <a:pt x="65" y="21"/>
                      <a:pt x="61" y="20"/>
                    </a:cubicBezTo>
                    <a:cubicBezTo>
                      <a:pt x="59" y="20"/>
                      <a:pt x="53" y="20"/>
                      <a:pt x="43" y="20"/>
                    </a:cubicBezTo>
                    <a:lnTo>
                      <a:pt x="24" y="20"/>
                    </a:lnTo>
                    <a:lnTo>
                      <a:pt x="24" y="51"/>
                    </a:lnTo>
                    <a:close/>
                    <a:moveTo>
                      <a:pt x="0" y="120"/>
                    </a:moveTo>
                    <a:lnTo>
                      <a:pt x="0" y="0"/>
                    </a:lnTo>
                    <a:lnTo>
                      <a:pt x="51" y="0"/>
                    </a:lnTo>
                    <a:cubicBezTo>
                      <a:pt x="64" y="0"/>
                      <a:pt x="73" y="1"/>
                      <a:pt x="79" y="3"/>
                    </a:cubicBezTo>
                    <a:cubicBezTo>
                      <a:pt x="85" y="5"/>
                      <a:pt x="90" y="9"/>
                      <a:pt x="93" y="14"/>
                    </a:cubicBezTo>
                    <a:cubicBezTo>
                      <a:pt x="97" y="20"/>
                      <a:pt x="99" y="26"/>
                      <a:pt x="99" y="33"/>
                    </a:cubicBezTo>
                    <a:cubicBezTo>
                      <a:pt x="99" y="42"/>
                      <a:pt x="96" y="50"/>
                      <a:pt x="91" y="56"/>
                    </a:cubicBezTo>
                    <a:cubicBezTo>
                      <a:pt x="85" y="62"/>
                      <a:pt x="78" y="65"/>
                      <a:pt x="67" y="67"/>
                    </a:cubicBezTo>
                    <a:cubicBezTo>
                      <a:pt x="72" y="70"/>
                      <a:pt x="76" y="73"/>
                      <a:pt x="80" y="77"/>
                    </a:cubicBezTo>
                    <a:cubicBezTo>
                      <a:pt x="83" y="81"/>
                      <a:pt x="88" y="87"/>
                      <a:pt x="94" y="97"/>
                    </a:cubicBezTo>
                    <a:lnTo>
                      <a:pt x="108" y="120"/>
                    </a:lnTo>
                    <a:lnTo>
                      <a:pt x="79" y="120"/>
                    </a:lnTo>
                    <a:lnTo>
                      <a:pt x="62" y="94"/>
                    </a:lnTo>
                    <a:cubicBezTo>
                      <a:pt x="55" y="85"/>
                      <a:pt x="51" y="79"/>
                      <a:pt x="49" y="76"/>
                    </a:cubicBezTo>
                    <a:cubicBezTo>
                      <a:pt x="47" y="74"/>
                      <a:pt x="44" y="72"/>
                      <a:pt x="42" y="71"/>
                    </a:cubicBezTo>
                    <a:cubicBezTo>
                      <a:pt x="39" y="70"/>
                      <a:pt x="35" y="70"/>
                      <a:pt x="29" y="70"/>
                    </a:cubicBezTo>
                    <a:lnTo>
                      <a:pt x="24" y="70"/>
                    </a:lnTo>
                    <a:lnTo>
                      <a:pt x="24" y="12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g2d5a6124e23_2_34"/>
              <p:cNvSpPr/>
              <p:nvPr/>
            </p:nvSpPr>
            <p:spPr>
              <a:xfrm>
                <a:off x="13041314" y="5491166"/>
                <a:ext cx="7800" cy="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g2d5a6124e23_2_34"/>
              <p:cNvSpPr/>
              <p:nvPr/>
            </p:nvSpPr>
            <p:spPr>
              <a:xfrm>
                <a:off x="12655551" y="5456241"/>
                <a:ext cx="349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99" h="119" extrusionOk="0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8" y="98"/>
                      <a:pt x="53" y="98"/>
                      <a:pt x="56" y="97"/>
                    </a:cubicBezTo>
                    <a:cubicBezTo>
                      <a:pt x="60" y="96"/>
                      <a:pt x="63" y="95"/>
                      <a:pt x="66" y="92"/>
                    </a:cubicBezTo>
                    <a:cubicBezTo>
                      <a:pt x="68" y="90"/>
                      <a:pt x="70" y="86"/>
                      <a:pt x="72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2" y="38"/>
                    </a:cubicBezTo>
                    <a:cubicBezTo>
                      <a:pt x="70" y="33"/>
                      <a:pt x="68" y="30"/>
                      <a:pt x="65" y="27"/>
                    </a:cubicBezTo>
                    <a:cubicBezTo>
                      <a:pt x="62" y="24"/>
                      <a:pt x="59" y="22"/>
                      <a:pt x="54" y="21"/>
                    </a:cubicBezTo>
                    <a:cubicBezTo>
                      <a:pt x="51" y="21"/>
                      <a:pt x="44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3" y="0"/>
                      <a:pt x="61" y="1"/>
                      <a:pt x="66" y="2"/>
                    </a:cubicBezTo>
                    <a:cubicBezTo>
                      <a:pt x="73" y="4"/>
                      <a:pt x="79" y="8"/>
                      <a:pt x="84" y="13"/>
                    </a:cubicBezTo>
                    <a:cubicBezTo>
                      <a:pt x="89" y="19"/>
                      <a:pt x="93" y="25"/>
                      <a:pt x="95" y="33"/>
                    </a:cubicBezTo>
                    <a:cubicBezTo>
                      <a:pt x="98" y="40"/>
                      <a:pt x="99" y="49"/>
                      <a:pt x="99" y="60"/>
                    </a:cubicBezTo>
                    <a:cubicBezTo>
                      <a:pt x="99" y="70"/>
                      <a:pt x="98" y="79"/>
                      <a:pt x="96" y="86"/>
                    </a:cubicBezTo>
                    <a:cubicBezTo>
                      <a:pt x="93" y="94"/>
                      <a:pt x="88" y="101"/>
                      <a:pt x="83" y="107"/>
                    </a:cubicBezTo>
                    <a:cubicBezTo>
                      <a:pt x="79" y="111"/>
                      <a:pt x="73" y="114"/>
                      <a:pt x="66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g2d5a6124e23_2_34"/>
              <p:cNvSpPr/>
              <p:nvPr/>
            </p:nvSpPr>
            <p:spPr>
              <a:xfrm>
                <a:off x="12693651" y="5456241"/>
                <a:ext cx="3175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7" extrusionOk="0">
                    <a:moveTo>
                      <a:pt x="0" y="2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5" y="15"/>
                    </a:lnTo>
                    <a:lnTo>
                      <a:pt x="5" y="22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g2d5a6124e23_2_34"/>
              <p:cNvSpPr/>
              <p:nvPr/>
            </p:nvSpPr>
            <p:spPr>
              <a:xfrm>
                <a:off x="12746039" y="5456241"/>
                <a:ext cx="349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99" h="119" extrusionOk="0">
                    <a:moveTo>
                      <a:pt x="24" y="67"/>
                    </a:moveTo>
                    <a:lnTo>
                      <a:pt x="24" y="98"/>
                    </a:lnTo>
                    <a:lnTo>
                      <a:pt x="46" y="98"/>
                    </a:lnTo>
                    <a:cubicBezTo>
                      <a:pt x="55" y="98"/>
                      <a:pt x="60" y="98"/>
                      <a:pt x="63" y="98"/>
                    </a:cubicBezTo>
                    <a:cubicBezTo>
                      <a:pt x="66" y="97"/>
                      <a:pt x="69" y="96"/>
                      <a:pt x="71" y="93"/>
                    </a:cubicBezTo>
                    <a:cubicBezTo>
                      <a:pt x="73" y="91"/>
                      <a:pt x="75" y="87"/>
                      <a:pt x="75" y="83"/>
                    </a:cubicBezTo>
                    <a:cubicBezTo>
                      <a:pt x="75" y="79"/>
                      <a:pt x="74" y="76"/>
                      <a:pt x="72" y="74"/>
                    </a:cubicBezTo>
                    <a:cubicBezTo>
                      <a:pt x="70" y="71"/>
                      <a:pt x="68" y="70"/>
                      <a:pt x="65" y="69"/>
                    </a:cubicBezTo>
                    <a:cubicBezTo>
                      <a:pt x="61" y="67"/>
                      <a:pt x="54" y="67"/>
                      <a:pt x="43" y="67"/>
                    </a:cubicBezTo>
                    <a:lnTo>
                      <a:pt x="24" y="67"/>
                    </a:lnTo>
                    <a:close/>
                    <a:moveTo>
                      <a:pt x="24" y="20"/>
                    </a:moveTo>
                    <a:lnTo>
                      <a:pt x="24" y="47"/>
                    </a:lnTo>
                    <a:lnTo>
                      <a:pt x="40" y="47"/>
                    </a:lnTo>
                    <a:cubicBezTo>
                      <a:pt x="49" y="47"/>
                      <a:pt x="55" y="47"/>
                      <a:pt x="57" y="47"/>
                    </a:cubicBezTo>
                    <a:cubicBezTo>
                      <a:pt x="61" y="46"/>
                      <a:pt x="64" y="45"/>
                      <a:pt x="67" y="42"/>
                    </a:cubicBezTo>
                    <a:cubicBezTo>
                      <a:pt x="69" y="40"/>
                      <a:pt x="70" y="37"/>
                      <a:pt x="70" y="33"/>
                    </a:cubicBezTo>
                    <a:cubicBezTo>
                      <a:pt x="70" y="30"/>
                      <a:pt x="69" y="27"/>
                      <a:pt x="67" y="24"/>
                    </a:cubicBezTo>
                    <a:cubicBezTo>
                      <a:pt x="65" y="22"/>
                      <a:pt x="62" y="21"/>
                      <a:pt x="58" y="20"/>
                    </a:cubicBezTo>
                    <a:cubicBezTo>
                      <a:pt x="56" y="20"/>
                      <a:pt x="49" y="20"/>
                      <a:pt x="38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cubicBezTo>
                      <a:pt x="57" y="0"/>
                      <a:pt x="64" y="1"/>
                      <a:pt x="68" y="1"/>
                    </a:cubicBezTo>
                    <a:cubicBezTo>
                      <a:pt x="73" y="2"/>
                      <a:pt x="77" y="4"/>
                      <a:pt x="81" y="6"/>
                    </a:cubicBezTo>
                    <a:cubicBezTo>
                      <a:pt x="84" y="9"/>
                      <a:pt x="87" y="12"/>
                      <a:pt x="90" y="16"/>
                    </a:cubicBezTo>
                    <a:cubicBezTo>
                      <a:pt x="92" y="20"/>
                      <a:pt x="93" y="25"/>
                      <a:pt x="93" y="30"/>
                    </a:cubicBezTo>
                    <a:cubicBezTo>
                      <a:pt x="93" y="35"/>
                      <a:pt x="92" y="41"/>
                      <a:pt x="89" y="45"/>
                    </a:cubicBezTo>
                    <a:cubicBezTo>
                      <a:pt x="86" y="50"/>
                      <a:pt x="82" y="53"/>
                      <a:pt x="77" y="56"/>
                    </a:cubicBezTo>
                    <a:cubicBezTo>
                      <a:pt x="84" y="58"/>
                      <a:pt x="90" y="61"/>
                      <a:pt x="93" y="66"/>
                    </a:cubicBezTo>
                    <a:cubicBezTo>
                      <a:pt x="97" y="71"/>
                      <a:pt x="99" y="77"/>
                      <a:pt x="99" y="84"/>
                    </a:cubicBezTo>
                    <a:cubicBezTo>
                      <a:pt x="99" y="90"/>
                      <a:pt x="98" y="95"/>
                      <a:pt x="95" y="100"/>
                    </a:cubicBezTo>
                    <a:cubicBezTo>
                      <a:pt x="93" y="105"/>
                      <a:pt x="90" y="109"/>
                      <a:pt x="85" y="112"/>
                    </a:cubicBezTo>
                    <a:cubicBezTo>
                      <a:pt x="81" y="115"/>
                      <a:pt x="75" y="117"/>
                      <a:pt x="69" y="118"/>
                    </a:cubicBezTo>
                    <a:cubicBezTo>
                      <a:pt x="65" y="118"/>
                      <a:pt x="55" y="118"/>
                      <a:pt x="40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g2d5a6124e23_2_34"/>
              <p:cNvSpPr/>
              <p:nvPr/>
            </p:nvSpPr>
            <p:spPr>
              <a:xfrm>
                <a:off x="12784139" y="5456241"/>
                <a:ext cx="3968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3" extrusionOk="0">
                    <a:moveTo>
                      <a:pt x="24" y="61"/>
                    </a:moveTo>
                    <a:cubicBezTo>
                      <a:pt x="24" y="75"/>
                      <a:pt x="27" y="85"/>
                      <a:pt x="34" y="92"/>
                    </a:cubicBezTo>
                    <a:cubicBezTo>
                      <a:pt x="40" y="99"/>
                      <a:pt x="48" y="102"/>
                      <a:pt x="57" y="102"/>
                    </a:cubicBezTo>
                    <a:cubicBezTo>
                      <a:pt x="67" y="102"/>
                      <a:pt x="74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7" y="37"/>
                      <a:pt x="81" y="31"/>
                    </a:cubicBezTo>
                    <a:cubicBezTo>
                      <a:pt x="75" y="24"/>
                      <a:pt x="67" y="21"/>
                      <a:pt x="57" y="21"/>
                    </a:cubicBezTo>
                    <a:cubicBezTo>
                      <a:pt x="47" y="21"/>
                      <a:pt x="39" y="24"/>
                      <a:pt x="33" y="31"/>
                    </a:cubicBezTo>
                    <a:cubicBezTo>
                      <a:pt x="27" y="37"/>
                      <a:pt x="24" y="48"/>
                      <a:pt x="24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1" y="40"/>
                      <a:pt x="5" y="32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1" y="11"/>
                      <a:pt x="26" y="7"/>
                      <a:pt x="31" y="5"/>
                    </a:cubicBezTo>
                    <a:cubicBezTo>
                      <a:pt x="39" y="2"/>
                      <a:pt x="47" y="0"/>
                      <a:pt x="57" y="0"/>
                    </a:cubicBezTo>
                    <a:cubicBezTo>
                      <a:pt x="74" y="0"/>
                      <a:pt x="88" y="6"/>
                      <a:pt x="99" y="16"/>
                    </a:cubicBezTo>
                    <a:cubicBezTo>
                      <a:pt x="109" y="27"/>
                      <a:pt x="114" y="42"/>
                      <a:pt x="114" y="62"/>
                    </a:cubicBezTo>
                    <a:cubicBezTo>
                      <a:pt x="114" y="81"/>
                      <a:pt x="109" y="96"/>
                      <a:pt x="99" y="106"/>
                    </a:cubicBezTo>
                    <a:cubicBezTo>
                      <a:pt x="88" y="117"/>
                      <a:pt x="75" y="123"/>
                      <a:pt x="57" y="123"/>
                    </a:cubicBezTo>
                    <a:cubicBezTo>
                      <a:pt x="40" y="123"/>
                      <a:pt x="26" y="117"/>
                      <a:pt x="15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g2d5a6124e23_2_34"/>
              <p:cNvSpPr/>
              <p:nvPr/>
            </p:nvSpPr>
            <p:spPr>
              <a:xfrm>
                <a:off x="12828589" y="5456241"/>
                <a:ext cx="3810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23" extrusionOk="0">
                    <a:moveTo>
                      <a:pt x="59" y="77"/>
                    </a:moveTo>
                    <a:lnTo>
                      <a:pt x="59" y="57"/>
                    </a:lnTo>
                    <a:lnTo>
                      <a:pt x="111" y="57"/>
                    </a:lnTo>
                    <a:lnTo>
                      <a:pt x="111" y="104"/>
                    </a:lnTo>
                    <a:cubicBezTo>
                      <a:pt x="106" y="109"/>
                      <a:pt x="99" y="113"/>
                      <a:pt x="89" y="117"/>
                    </a:cubicBezTo>
                    <a:cubicBezTo>
                      <a:pt x="80" y="121"/>
                      <a:pt x="70" y="123"/>
                      <a:pt x="60" y="123"/>
                    </a:cubicBezTo>
                    <a:cubicBezTo>
                      <a:pt x="48" y="123"/>
                      <a:pt x="37" y="120"/>
                      <a:pt x="28" y="115"/>
                    </a:cubicBezTo>
                    <a:cubicBezTo>
                      <a:pt x="19" y="110"/>
                      <a:pt x="12" y="102"/>
                      <a:pt x="7" y="92"/>
                    </a:cubicBezTo>
                    <a:cubicBezTo>
                      <a:pt x="3" y="83"/>
                      <a:pt x="0" y="72"/>
                      <a:pt x="0" y="61"/>
                    </a:cubicBezTo>
                    <a:cubicBezTo>
                      <a:pt x="0" y="49"/>
                      <a:pt x="3" y="38"/>
                      <a:pt x="8" y="28"/>
                    </a:cubicBezTo>
                    <a:cubicBezTo>
                      <a:pt x="13" y="18"/>
                      <a:pt x="21" y="11"/>
                      <a:pt x="31" y="6"/>
                    </a:cubicBezTo>
                    <a:cubicBezTo>
                      <a:pt x="38" y="2"/>
                      <a:pt x="48" y="0"/>
                      <a:pt x="59" y="0"/>
                    </a:cubicBezTo>
                    <a:cubicBezTo>
                      <a:pt x="74" y="0"/>
                      <a:pt x="85" y="3"/>
                      <a:pt x="93" y="9"/>
                    </a:cubicBezTo>
                    <a:cubicBezTo>
                      <a:pt x="102" y="15"/>
                      <a:pt x="107" y="24"/>
                      <a:pt x="109" y="35"/>
                    </a:cubicBezTo>
                    <a:lnTo>
                      <a:pt x="86" y="39"/>
                    </a:lnTo>
                    <a:cubicBezTo>
                      <a:pt x="84" y="34"/>
                      <a:pt x="81" y="29"/>
                      <a:pt x="76" y="26"/>
                    </a:cubicBezTo>
                    <a:cubicBezTo>
                      <a:pt x="72" y="22"/>
                      <a:pt x="66" y="21"/>
                      <a:pt x="59" y="21"/>
                    </a:cubicBezTo>
                    <a:cubicBezTo>
                      <a:pt x="49" y="21"/>
                      <a:pt x="40" y="24"/>
                      <a:pt x="34" y="31"/>
                    </a:cubicBezTo>
                    <a:cubicBezTo>
                      <a:pt x="28" y="37"/>
                      <a:pt x="25" y="47"/>
                      <a:pt x="25" y="60"/>
                    </a:cubicBezTo>
                    <a:cubicBezTo>
                      <a:pt x="25" y="74"/>
                      <a:pt x="28" y="84"/>
                      <a:pt x="34" y="92"/>
                    </a:cubicBezTo>
                    <a:cubicBezTo>
                      <a:pt x="40" y="99"/>
                      <a:pt x="49" y="102"/>
                      <a:pt x="59" y="102"/>
                    </a:cubicBezTo>
                    <a:cubicBezTo>
                      <a:pt x="64" y="102"/>
                      <a:pt x="69" y="101"/>
                      <a:pt x="74" y="99"/>
                    </a:cubicBezTo>
                    <a:cubicBezTo>
                      <a:pt x="79" y="97"/>
                      <a:pt x="83" y="95"/>
                      <a:pt x="87" y="92"/>
                    </a:cubicBezTo>
                    <a:lnTo>
                      <a:pt x="87" y="77"/>
                    </a:lnTo>
                    <a:lnTo>
                      <a:pt x="59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g2d5a6124e23_2_34"/>
              <p:cNvSpPr/>
              <p:nvPr/>
            </p:nvSpPr>
            <p:spPr>
              <a:xfrm>
                <a:off x="12871451" y="5456241"/>
                <a:ext cx="3968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23" extrusionOk="0">
                    <a:moveTo>
                      <a:pt x="25" y="61"/>
                    </a:moveTo>
                    <a:cubicBezTo>
                      <a:pt x="25" y="75"/>
                      <a:pt x="28" y="85"/>
                      <a:pt x="34" y="92"/>
                    </a:cubicBezTo>
                    <a:cubicBezTo>
                      <a:pt x="40" y="99"/>
                      <a:pt x="48" y="102"/>
                      <a:pt x="58" y="102"/>
                    </a:cubicBezTo>
                    <a:cubicBezTo>
                      <a:pt x="67" y="102"/>
                      <a:pt x="75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8" y="37"/>
                      <a:pt x="82" y="31"/>
                    </a:cubicBezTo>
                    <a:cubicBezTo>
                      <a:pt x="76" y="24"/>
                      <a:pt x="68" y="21"/>
                      <a:pt x="58" y="21"/>
                    </a:cubicBezTo>
                    <a:cubicBezTo>
                      <a:pt x="48" y="21"/>
                      <a:pt x="40" y="24"/>
                      <a:pt x="34" y="31"/>
                    </a:cubicBezTo>
                    <a:cubicBezTo>
                      <a:pt x="28" y="37"/>
                      <a:pt x="25" y="48"/>
                      <a:pt x="25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2" y="40"/>
                      <a:pt x="6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1"/>
                      <a:pt x="26" y="7"/>
                      <a:pt x="32" y="5"/>
                    </a:cubicBezTo>
                    <a:cubicBezTo>
                      <a:pt x="39" y="2"/>
                      <a:pt x="48" y="0"/>
                      <a:pt x="57" y="0"/>
                    </a:cubicBezTo>
                    <a:cubicBezTo>
                      <a:pt x="75" y="0"/>
                      <a:pt x="89" y="6"/>
                      <a:pt x="99" y="16"/>
                    </a:cubicBezTo>
                    <a:cubicBezTo>
                      <a:pt x="110" y="27"/>
                      <a:pt x="115" y="42"/>
                      <a:pt x="115" y="62"/>
                    </a:cubicBezTo>
                    <a:cubicBezTo>
                      <a:pt x="115" y="81"/>
                      <a:pt x="110" y="96"/>
                      <a:pt x="100" y="106"/>
                    </a:cubicBezTo>
                    <a:cubicBezTo>
                      <a:pt x="89" y="117"/>
                      <a:pt x="75" y="123"/>
                      <a:pt x="58" y="123"/>
                    </a:cubicBezTo>
                    <a:cubicBezTo>
                      <a:pt x="40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g2d5a6124e23_2_34"/>
              <p:cNvSpPr/>
              <p:nvPr/>
            </p:nvSpPr>
            <p:spPr>
              <a:xfrm>
                <a:off x="12911139" y="5456241"/>
                <a:ext cx="3333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8" y="27"/>
                    </a:move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13" y="5"/>
                    </a:lnTo>
                    <a:lnTo>
                      <a:pt x="13" y="27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g2d5a6124e23_2_34"/>
              <p:cNvSpPr/>
              <p:nvPr/>
            </p:nvSpPr>
            <p:spPr>
              <a:xfrm>
                <a:off x="12941301" y="5445128"/>
                <a:ext cx="412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54" extrusionOk="0">
                    <a:moveTo>
                      <a:pt x="50" y="24"/>
                    </a:moveTo>
                    <a:lnTo>
                      <a:pt x="61" y="0"/>
                    </a:lnTo>
                    <a:lnTo>
                      <a:pt x="86" y="0"/>
                    </a:lnTo>
                    <a:lnTo>
                      <a:pt x="64" y="24"/>
                    </a:lnTo>
                    <a:lnTo>
                      <a:pt x="50" y="24"/>
                    </a:lnTo>
                    <a:close/>
                    <a:moveTo>
                      <a:pt x="75" y="107"/>
                    </a:moveTo>
                    <a:lnTo>
                      <a:pt x="58" y="63"/>
                    </a:lnTo>
                    <a:lnTo>
                      <a:pt x="42" y="107"/>
                    </a:lnTo>
                    <a:lnTo>
                      <a:pt x="75" y="107"/>
                    </a:lnTo>
                    <a:close/>
                    <a:moveTo>
                      <a:pt x="119" y="154"/>
                    </a:moveTo>
                    <a:lnTo>
                      <a:pt x="93" y="154"/>
                    </a:lnTo>
                    <a:lnTo>
                      <a:pt x="82" y="127"/>
                    </a:lnTo>
                    <a:lnTo>
                      <a:pt x="35" y="127"/>
                    </a:lnTo>
                    <a:lnTo>
                      <a:pt x="25" y="154"/>
                    </a:lnTo>
                    <a:lnTo>
                      <a:pt x="0" y="154"/>
                    </a:lnTo>
                    <a:lnTo>
                      <a:pt x="46" y="35"/>
                    </a:lnTo>
                    <a:lnTo>
                      <a:pt x="71" y="35"/>
                    </a:lnTo>
                    <a:lnTo>
                      <a:pt x="119" y="15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g2d5a6124e23_2_34"/>
              <p:cNvSpPr/>
              <p:nvPr/>
            </p:nvSpPr>
            <p:spPr>
              <a:xfrm>
                <a:off x="13006389" y="5456241"/>
                <a:ext cx="349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19" extrusionOk="0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9" y="98"/>
                      <a:pt x="54" y="98"/>
                      <a:pt x="57" y="97"/>
                    </a:cubicBezTo>
                    <a:cubicBezTo>
                      <a:pt x="61" y="96"/>
                      <a:pt x="64" y="95"/>
                      <a:pt x="66" y="92"/>
                    </a:cubicBezTo>
                    <a:cubicBezTo>
                      <a:pt x="69" y="90"/>
                      <a:pt x="71" y="86"/>
                      <a:pt x="73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3" y="38"/>
                    </a:cubicBezTo>
                    <a:cubicBezTo>
                      <a:pt x="71" y="33"/>
                      <a:pt x="69" y="30"/>
                      <a:pt x="66" y="27"/>
                    </a:cubicBezTo>
                    <a:cubicBezTo>
                      <a:pt x="63" y="24"/>
                      <a:pt x="59" y="22"/>
                      <a:pt x="55" y="21"/>
                    </a:cubicBezTo>
                    <a:cubicBezTo>
                      <a:pt x="51" y="21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1" y="1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89" y="19"/>
                      <a:pt x="93" y="25"/>
                      <a:pt x="96" y="33"/>
                    </a:cubicBezTo>
                    <a:cubicBezTo>
                      <a:pt x="98" y="40"/>
                      <a:pt x="100" y="49"/>
                      <a:pt x="100" y="60"/>
                    </a:cubicBezTo>
                    <a:cubicBezTo>
                      <a:pt x="100" y="70"/>
                      <a:pt x="98" y="79"/>
                      <a:pt x="96" y="86"/>
                    </a:cubicBezTo>
                    <a:cubicBezTo>
                      <a:pt x="93" y="94"/>
                      <a:pt x="89" y="101"/>
                      <a:pt x="83" y="107"/>
                    </a:cubicBezTo>
                    <a:cubicBezTo>
                      <a:pt x="79" y="111"/>
                      <a:pt x="74" y="114"/>
                      <a:pt x="67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g2d5a6124e23_2_34"/>
              <p:cNvSpPr/>
              <p:nvPr/>
            </p:nvSpPr>
            <p:spPr>
              <a:xfrm>
                <a:off x="13050839" y="5456241"/>
                <a:ext cx="365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23" extrusionOk="0">
                    <a:moveTo>
                      <a:pt x="80" y="77"/>
                    </a:moveTo>
                    <a:lnTo>
                      <a:pt x="104" y="84"/>
                    </a:lnTo>
                    <a:cubicBezTo>
                      <a:pt x="100" y="97"/>
                      <a:pt x="94" y="107"/>
                      <a:pt x="86" y="113"/>
                    </a:cubicBezTo>
                    <a:cubicBezTo>
                      <a:pt x="78" y="119"/>
                      <a:pt x="67" y="123"/>
                      <a:pt x="54" y="123"/>
                    </a:cubicBezTo>
                    <a:cubicBezTo>
                      <a:pt x="39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ubicBezTo>
                      <a:pt x="0" y="43"/>
                      <a:pt x="6" y="27"/>
                      <a:pt x="16" y="17"/>
                    </a:cubicBezTo>
                    <a:cubicBezTo>
                      <a:pt x="26" y="6"/>
                      <a:pt x="39" y="0"/>
                      <a:pt x="56" y="0"/>
                    </a:cubicBezTo>
                    <a:cubicBezTo>
                      <a:pt x="70" y="0"/>
                      <a:pt x="82" y="4"/>
                      <a:pt x="91" y="13"/>
                    </a:cubicBezTo>
                    <a:cubicBezTo>
                      <a:pt x="97" y="18"/>
                      <a:pt x="101" y="25"/>
                      <a:pt x="103" y="35"/>
                    </a:cubicBezTo>
                    <a:lnTo>
                      <a:pt x="80" y="40"/>
                    </a:lnTo>
                    <a:cubicBezTo>
                      <a:pt x="78" y="34"/>
                      <a:pt x="75" y="29"/>
                      <a:pt x="71" y="26"/>
                    </a:cubicBezTo>
                    <a:cubicBezTo>
                      <a:pt x="66" y="22"/>
                      <a:pt x="61" y="21"/>
                      <a:pt x="55" y="21"/>
                    </a:cubicBezTo>
                    <a:cubicBezTo>
                      <a:pt x="46" y="21"/>
                      <a:pt x="39" y="24"/>
                      <a:pt x="33" y="30"/>
                    </a:cubicBezTo>
                    <a:cubicBezTo>
                      <a:pt x="28" y="36"/>
                      <a:pt x="25" y="46"/>
                      <a:pt x="25" y="61"/>
                    </a:cubicBezTo>
                    <a:cubicBezTo>
                      <a:pt x="25" y="76"/>
                      <a:pt x="28" y="86"/>
                      <a:pt x="33" y="93"/>
                    </a:cubicBezTo>
                    <a:cubicBezTo>
                      <a:pt x="39" y="99"/>
                      <a:pt x="45" y="102"/>
                      <a:pt x="54" y="102"/>
                    </a:cubicBezTo>
                    <a:cubicBezTo>
                      <a:pt x="61" y="102"/>
                      <a:pt x="66" y="100"/>
                      <a:pt x="71" y="96"/>
                    </a:cubicBezTo>
                    <a:cubicBezTo>
                      <a:pt x="75" y="92"/>
                      <a:pt x="79" y="86"/>
                      <a:pt x="80" y="7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g2d5a6124e23_2_34"/>
              <p:cNvSpPr/>
              <p:nvPr/>
            </p:nvSpPr>
            <p:spPr>
              <a:xfrm>
                <a:off x="13087351" y="5491166"/>
                <a:ext cx="9600" cy="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g2d5a6124e23_2_34"/>
              <p:cNvSpPr/>
              <p:nvPr/>
            </p:nvSpPr>
            <p:spPr>
              <a:xfrm>
                <a:off x="12949239" y="5187953"/>
                <a:ext cx="1746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38" extrusionOk="0">
                    <a:moveTo>
                      <a:pt x="32" y="21"/>
                    </a:moveTo>
                    <a:cubicBezTo>
                      <a:pt x="32" y="21"/>
                      <a:pt x="39" y="3"/>
                      <a:pt x="36" y="1"/>
                    </a:cubicBezTo>
                    <a:cubicBezTo>
                      <a:pt x="32" y="0"/>
                      <a:pt x="19" y="14"/>
                      <a:pt x="19" y="14"/>
                    </a:cubicBezTo>
                    <a:cubicBezTo>
                      <a:pt x="16" y="3"/>
                      <a:pt x="0" y="3"/>
                      <a:pt x="0" y="3"/>
                    </a:cubicBezTo>
                    <a:lnTo>
                      <a:pt x="0" y="7"/>
                    </a:lnTo>
                    <a:cubicBezTo>
                      <a:pt x="11" y="8"/>
                      <a:pt x="13" y="23"/>
                      <a:pt x="10" y="28"/>
                    </a:cubicBezTo>
                    <a:cubicBezTo>
                      <a:pt x="9" y="31"/>
                      <a:pt x="20" y="38"/>
                      <a:pt x="23" y="35"/>
                    </a:cubicBezTo>
                    <a:cubicBezTo>
                      <a:pt x="26" y="30"/>
                      <a:pt x="40" y="26"/>
                      <a:pt x="46" y="35"/>
                    </a:cubicBezTo>
                    <a:lnTo>
                      <a:pt x="48" y="33"/>
                    </a:lnTo>
                    <a:cubicBezTo>
                      <a:pt x="48" y="33"/>
                      <a:pt x="43" y="19"/>
                      <a:pt x="32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g2d5a6124e23_2_34"/>
              <p:cNvSpPr/>
              <p:nvPr/>
            </p:nvSpPr>
            <p:spPr>
              <a:xfrm>
                <a:off x="12912726" y="5194303"/>
                <a:ext cx="523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99" extrusionOk="0">
                    <a:moveTo>
                      <a:pt x="113" y="61"/>
                    </a:moveTo>
                    <a:cubicBezTo>
                      <a:pt x="100" y="80"/>
                      <a:pt x="85" y="84"/>
                      <a:pt x="75" y="78"/>
                    </a:cubicBezTo>
                    <a:cubicBezTo>
                      <a:pt x="65" y="73"/>
                      <a:pt x="62" y="57"/>
                      <a:pt x="75" y="39"/>
                    </a:cubicBezTo>
                    <a:cubicBezTo>
                      <a:pt x="87" y="21"/>
                      <a:pt x="105" y="11"/>
                      <a:pt x="115" y="17"/>
                    </a:cubicBezTo>
                    <a:cubicBezTo>
                      <a:pt x="124" y="22"/>
                      <a:pt x="124" y="42"/>
                      <a:pt x="113" y="61"/>
                    </a:cubicBezTo>
                    <a:close/>
                    <a:moveTo>
                      <a:pt x="116" y="14"/>
                    </a:moveTo>
                    <a:cubicBezTo>
                      <a:pt x="92" y="0"/>
                      <a:pt x="63" y="3"/>
                      <a:pt x="51" y="22"/>
                    </a:cubicBezTo>
                    <a:cubicBezTo>
                      <a:pt x="40" y="40"/>
                      <a:pt x="48" y="65"/>
                      <a:pt x="71" y="79"/>
                    </a:cubicBezTo>
                    <a:cubicBezTo>
                      <a:pt x="55" y="81"/>
                      <a:pt x="34" y="59"/>
                      <a:pt x="34" y="59"/>
                    </a:cubicBezTo>
                    <a:cubicBezTo>
                      <a:pt x="25" y="76"/>
                      <a:pt x="41" y="85"/>
                      <a:pt x="54" y="90"/>
                    </a:cubicBezTo>
                    <a:cubicBezTo>
                      <a:pt x="4" y="124"/>
                      <a:pt x="4" y="184"/>
                      <a:pt x="0" y="199"/>
                    </a:cubicBezTo>
                    <a:lnTo>
                      <a:pt x="25" y="198"/>
                    </a:lnTo>
                    <a:cubicBezTo>
                      <a:pt x="30" y="178"/>
                      <a:pt x="18" y="132"/>
                      <a:pt x="70" y="96"/>
                    </a:cubicBezTo>
                    <a:cubicBezTo>
                      <a:pt x="99" y="130"/>
                      <a:pt x="113" y="105"/>
                      <a:pt x="113" y="105"/>
                    </a:cubicBezTo>
                    <a:cubicBezTo>
                      <a:pt x="105" y="102"/>
                      <a:pt x="86" y="97"/>
                      <a:pt x="76" y="83"/>
                    </a:cubicBezTo>
                    <a:cubicBezTo>
                      <a:pt x="100" y="96"/>
                      <a:pt x="126" y="92"/>
                      <a:pt x="137" y="75"/>
                    </a:cubicBezTo>
                    <a:cubicBezTo>
                      <a:pt x="149" y="56"/>
                      <a:pt x="140" y="29"/>
                      <a:pt x="11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g2d5a6124e23_2_34"/>
              <p:cNvSpPr/>
              <p:nvPr/>
            </p:nvSpPr>
            <p:spPr>
              <a:xfrm>
                <a:off x="12784139" y="5187953"/>
                <a:ext cx="1746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6" y="35"/>
                    </a:moveTo>
                    <a:cubicBezTo>
                      <a:pt x="28" y="38"/>
                      <a:pt x="40" y="31"/>
                      <a:pt x="39" y="28"/>
                    </a:cubicBezTo>
                    <a:cubicBezTo>
                      <a:pt x="36" y="23"/>
                      <a:pt x="38" y="8"/>
                      <a:pt x="49" y="7"/>
                    </a:cubicBezTo>
                    <a:lnTo>
                      <a:pt x="49" y="3"/>
                    </a:lnTo>
                    <a:cubicBezTo>
                      <a:pt x="49" y="3"/>
                      <a:pt x="33" y="3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3"/>
                      <a:pt x="16" y="21"/>
                      <a:pt x="16" y="21"/>
                    </a:cubicBezTo>
                    <a:cubicBezTo>
                      <a:pt x="6" y="19"/>
                      <a:pt x="0" y="33"/>
                      <a:pt x="0" y="33"/>
                    </a:cubicBezTo>
                    <a:lnTo>
                      <a:pt x="2" y="35"/>
                    </a:lnTo>
                    <a:cubicBezTo>
                      <a:pt x="9" y="26"/>
                      <a:pt x="23" y="30"/>
                      <a:pt x="26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g2d5a6124e23_2_34"/>
              <p:cNvSpPr/>
              <p:nvPr/>
            </p:nvSpPr>
            <p:spPr>
              <a:xfrm>
                <a:off x="12784139" y="5194303"/>
                <a:ext cx="523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99" extrusionOk="0">
                    <a:moveTo>
                      <a:pt x="75" y="78"/>
                    </a:moveTo>
                    <a:cubicBezTo>
                      <a:pt x="65" y="84"/>
                      <a:pt x="50" y="80"/>
                      <a:pt x="37" y="61"/>
                    </a:cubicBezTo>
                    <a:cubicBezTo>
                      <a:pt x="25" y="42"/>
                      <a:pt x="25" y="22"/>
                      <a:pt x="35" y="17"/>
                    </a:cubicBezTo>
                    <a:cubicBezTo>
                      <a:pt x="45" y="11"/>
                      <a:pt x="63" y="21"/>
                      <a:pt x="75" y="39"/>
                    </a:cubicBezTo>
                    <a:cubicBezTo>
                      <a:pt x="88" y="57"/>
                      <a:pt x="84" y="73"/>
                      <a:pt x="75" y="78"/>
                    </a:cubicBezTo>
                    <a:moveTo>
                      <a:pt x="95" y="90"/>
                    </a:moveTo>
                    <a:cubicBezTo>
                      <a:pt x="108" y="85"/>
                      <a:pt x="125" y="76"/>
                      <a:pt x="116" y="59"/>
                    </a:cubicBezTo>
                    <a:cubicBezTo>
                      <a:pt x="116" y="59"/>
                      <a:pt x="95" y="81"/>
                      <a:pt x="79" y="79"/>
                    </a:cubicBezTo>
                    <a:cubicBezTo>
                      <a:pt x="101" y="65"/>
                      <a:pt x="110" y="40"/>
                      <a:pt x="98" y="22"/>
                    </a:cubicBezTo>
                    <a:cubicBezTo>
                      <a:pt x="87" y="3"/>
                      <a:pt x="57" y="0"/>
                      <a:pt x="34" y="14"/>
                    </a:cubicBezTo>
                    <a:cubicBezTo>
                      <a:pt x="10" y="29"/>
                      <a:pt x="0" y="56"/>
                      <a:pt x="12" y="75"/>
                    </a:cubicBezTo>
                    <a:cubicBezTo>
                      <a:pt x="24" y="92"/>
                      <a:pt x="50" y="96"/>
                      <a:pt x="73" y="83"/>
                    </a:cubicBezTo>
                    <a:cubicBezTo>
                      <a:pt x="64" y="97"/>
                      <a:pt x="45" y="102"/>
                      <a:pt x="37" y="105"/>
                    </a:cubicBezTo>
                    <a:cubicBezTo>
                      <a:pt x="37" y="105"/>
                      <a:pt x="50" y="130"/>
                      <a:pt x="80" y="96"/>
                    </a:cubicBezTo>
                    <a:cubicBezTo>
                      <a:pt x="131" y="133"/>
                      <a:pt x="120" y="178"/>
                      <a:pt x="124" y="198"/>
                    </a:cubicBezTo>
                    <a:lnTo>
                      <a:pt x="149" y="199"/>
                    </a:lnTo>
                    <a:cubicBezTo>
                      <a:pt x="146" y="184"/>
                      <a:pt x="146" y="124"/>
                      <a:pt x="95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g2d5a6124e23_2_34"/>
              <p:cNvSpPr/>
              <p:nvPr/>
            </p:nvSpPr>
            <p:spPr>
              <a:xfrm>
                <a:off x="12898439" y="523399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51" extrusionOk="0">
                    <a:moveTo>
                      <a:pt x="33" y="15"/>
                    </a:moveTo>
                    <a:cubicBezTo>
                      <a:pt x="23" y="5"/>
                      <a:pt x="11" y="0"/>
                      <a:pt x="1" y="0"/>
                    </a:cubicBezTo>
                    <a:cubicBezTo>
                      <a:pt x="0" y="13"/>
                      <a:pt x="3" y="25"/>
                      <a:pt x="13" y="35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g2d5a6124e23_2_34"/>
              <p:cNvSpPr/>
              <p:nvPr/>
            </p:nvSpPr>
            <p:spPr>
              <a:xfrm>
                <a:off x="12834939" y="5233991"/>
                <a:ext cx="158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51" extrusionOk="0">
                    <a:moveTo>
                      <a:pt x="13" y="15"/>
                    </a:moveTo>
                    <a:cubicBezTo>
                      <a:pt x="4" y="25"/>
                      <a:pt x="0" y="39"/>
                      <a:pt x="1" y="51"/>
                    </a:cubicBezTo>
                    <a:cubicBezTo>
                      <a:pt x="13" y="51"/>
                      <a:pt x="24" y="46"/>
                      <a:pt x="33" y="35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5"/>
                      <a:pt x="1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g2d5a6124e23_2_34"/>
              <p:cNvSpPr/>
              <p:nvPr/>
            </p:nvSpPr>
            <p:spPr>
              <a:xfrm>
                <a:off x="12784139" y="5064128"/>
                <a:ext cx="180974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11" h="604" extrusionOk="0">
                    <a:moveTo>
                      <a:pt x="291" y="355"/>
                    </a:moveTo>
                    <a:cubicBezTo>
                      <a:pt x="273" y="341"/>
                      <a:pt x="293" y="335"/>
                      <a:pt x="298" y="340"/>
                    </a:cubicBezTo>
                    <a:cubicBezTo>
                      <a:pt x="342" y="377"/>
                      <a:pt x="382" y="351"/>
                      <a:pt x="382" y="351"/>
                    </a:cubicBezTo>
                    <a:cubicBezTo>
                      <a:pt x="350" y="341"/>
                      <a:pt x="335" y="305"/>
                      <a:pt x="335" y="305"/>
                    </a:cubicBezTo>
                    <a:cubicBezTo>
                      <a:pt x="400" y="343"/>
                      <a:pt x="450" y="300"/>
                      <a:pt x="450" y="300"/>
                    </a:cubicBezTo>
                    <a:cubicBezTo>
                      <a:pt x="406" y="308"/>
                      <a:pt x="373" y="267"/>
                      <a:pt x="373" y="267"/>
                    </a:cubicBezTo>
                    <a:cubicBezTo>
                      <a:pt x="440" y="283"/>
                      <a:pt x="486" y="238"/>
                      <a:pt x="486" y="238"/>
                    </a:cubicBezTo>
                    <a:cubicBezTo>
                      <a:pt x="461" y="240"/>
                      <a:pt x="400" y="214"/>
                      <a:pt x="400" y="214"/>
                    </a:cubicBezTo>
                    <a:cubicBezTo>
                      <a:pt x="498" y="211"/>
                      <a:pt x="507" y="141"/>
                      <a:pt x="508" y="141"/>
                    </a:cubicBezTo>
                    <a:cubicBezTo>
                      <a:pt x="481" y="159"/>
                      <a:pt x="409" y="151"/>
                      <a:pt x="409" y="151"/>
                    </a:cubicBezTo>
                    <a:cubicBezTo>
                      <a:pt x="511" y="114"/>
                      <a:pt x="503" y="30"/>
                      <a:pt x="503" y="30"/>
                    </a:cubicBezTo>
                    <a:cubicBezTo>
                      <a:pt x="482" y="62"/>
                      <a:pt x="383" y="93"/>
                      <a:pt x="383" y="93"/>
                    </a:cubicBezTo>
                    <a:cubicBezTo>
                      <a:pt x="356" y="102"/>
                      <a:pt x="334" y="126"/>
                      <a:pt x="334" y="154"/>
                    </a:cubicBezTo>
                    <a:cubicBezTo>
                      <a:pt x="333" y="165"/>
                      <a:pt x="322" y="175"/>
                      <a:pt x="311" y="175"/>
                    </a:cubicBezTo>
                    <a:cubicBezTo>
                      <a:pt x="284" y="175"/>
                      <a:pt x="285" y="136"/>
                      <a:pt x="285" y="118"/>
                    </a:cubicBezTo>
                    <a:cubicBezTo>
                      <a:pt x="285" y="91"/>
                      <a:pt x="284" y="60"/>
                      <a:pt x="264" y="60"/>
                    </a:cubicBezTo>
                    <a:lnTo>
                      <a:pt x="225" y="60"/>
                    </a:lnTo>
                    <a:cubicBezTo>
                      <a:pt x="218" y="60"/>
                      <a:pt x="206" y="59"/>
                      <a:pt x="201" y="65"/>
                    </a:cubicBezTo>
                    <a:cubicBezTo>
                      <a:pt x="191" y="77"/>
                      <a:pt x="193" y="108"/>
                      <a:pt x="197" y="102"/>
                    </a:cubicBezTo>
                    <a:cubicBezTo>
                      <a:pt x="197" y="102"/>
                      <a:pt x="212" y="98"/>
                      <a:pt x="222" y="102"/>
                    </a:cubicBezTo>
                    <a:cubicBezTo>
                      <a:pt x="235" y="105"/>
                      <a:pt x="225" y="144"/>
                      <a:pt x="225" y="153"/>
                    </a:cubicBezTo>
                    <a:cubicBezTo>
                      <a:pt x="225" y="164"/>
                      <a:pt x="215" y="175"/>
                      <a:pt x="202" y="175"/>
                    </a:cubicBezTo>
                    <a:cubicBezTo>
                      <a:pt x="190" y="175"/>
                      <a:pt x="179" y="165"/>
                      <a:pt x="178" y="154"/>
                    </a:cubicBezTo>
                    <a:cubicBezTo>
                      <a:pt x="178" y="126"/>
                      <a:pt x="156" y="102"/>
                      <a:pt x="130" y="93"/>
                    </a:cubicBezTo>
                    <a:cubicBezTo>
                      <a:pt x="130" y="93"/>
                      <a:pt x="29" y="62"/>
                      <a:pt x="8" y="30"/>
                    </a:cubicBezTo>
                    <a:cubicBezTo>
                      <a:pt x="8" y="30"/>
                      <a:pt x="0" y="115"/>
                      <a:pt x="104" y="153"/>
                    </a:cubicBezTo>
                    <a:cubicBezTo>
                      <a:pt x="104" y="153"/>
                      <a:pt x="30" y="159"/>
                      <a:pt x="3" y="141"/>
                    </a:cubicBezTo>
                    <a:cubicBezTo>
                      <a:pt x="4" y="141"/>
                      <a:pt x="17" y="214"/>
                      <a:pt x="115" y="217"/>
                    </a:cubicBezTo>
                    <a:cubicBezTo>
                      <a:pt x="115" y="217"/>
                      <a:pt x="51" y="239"/>
                      <a:pt x="27" y="236"/>
                    </a:cubicBezTo>
                    <a:cubicBezTo>
                      <a:pt x="27" y="236"/>
                      <a:pt x="73" y="289"/>
                      <a:pt x="142" y="273"/>
                    </a:cubicBezTo>
                    <a:cubicBezTo>
                      <a:pt x="142" y="273"/>
                      <a:pt x="105" y="308"/>
                      <a:pt x="61" y="300"/>
                    </a:cubicBezTo>
                    <a:cubicBezTo>
                      <a:pt x="61" y="300"/>
                      <a:pt x="110" y="344"/>
                      <a:pt x="176" y="308"/>
                    </a:cubicBezTo>
                    <a:cubicBezTo>
                      <a:pt x="176" y="308"/>
                      <a:pt x="162" y="341"/>
                      <a:pt x="130" y="351"/>
                    </a:cubicBezTo>
                    <a:cubicBezTo>
                      <a:pt x="130" y="351"/>
                      <a:pt x="170" y="377"/>
                      <a:pt x="216" y="340"/>
                    </a:cubicBezTo>
                    <a:cubicBezTo>
                      <a:pt x="221" y="333"/>
                      <a:pt x="240" y="341"/>
                      <a:pt x="221" y="355"/>
                    </a:cubicBezTo>
                    <a:cubicBezTo>
                      <a:pt x="197" y="374"/>
                      <a:pt x="162" y="378"/>
                      <a:pt x="147" y="409"/>
                    </a:cubicBezTo>
                    <a:lnTo>
                      <a:pt x="165" y="413"/>
                    </a:lnTo>
                    <a:cubicBezTo>
                      <a:pt x="144" y="434"/>
                      <a:pt x="117" y="463"/>
                      <a:pt x="114" y="463"/>
                    </a:cubicBezTo>
                    <a:cubicBezTo>
                      <a:pt x="114" y="463"/>
                      <a:pt x="108" y="454"/>
                      <a:pt x="87" y="465"/>
                    </a:cubicBezTo>
                    <a:cubicBezTo>
                      <a:pt x="77" y="470"/>
                      <a:pt x="71" y="483"/>
                      <a:pt x="79" y="488"/>
                    </a:cubicBezTo>
                    <a:cubicBezTo>
                      <a:pt x="79" y="488"/>
                      <a:pt x="76" y="505"/>
                      <a:pt x="95" y="504"/>
                    </a:cubicBezTo>
                    <a:cubicBezTo>
                      <a:pt x="95" y="504"/>
                      <a:pt x="103" y="518"/>
                      <a:pt x="119" y="507"/>
                    </a:cubicBezTo>
                    <a:cubicBezTo>
                      <a:pt x="134" y="497"/>
                      <a:pt x="118" y="500"/>
                      <a:pt x="115" y="496"/>
                    </a:cubicBezTo>
                    <a:cubicBezTo>
                      <a:pt x="113" y="493"/>
                      <a:pt x="116" y="494"/>
                      <a:pt x="116" y="494"/>
                    </a:cubicBezTo>
                    <a:cubicBezTo>
                      <a:pt x="124" y="493"/>
                      <a:pt x="134" y="484"/>
                      <a:pt x="127" y="477"/>
                    </a:cubicBezTo>
                    <a:cubicBezTo>
                      <a:pt x="127" y="476"/>
                      <a:pt x="162" y="453"/>
                      <a:pt x="189" y="437"/>
                    </a:cubicBezTo>
                    <a:lnTo>
                      <a:pt x="192" y="454"/>
                    </a:lnTo>
                    <a:cubicBezTo>
                      <a:pt x="201" y="442"/>
                      <a:pt x="214" y="434"/>
                      <a:pt x="229" y="429"/>
                    </a:cubicBezTo>
                    <a:cubicBezTo>
                      <a:pt x="213" y="451"/>
                      <a:pt x="203" y="477"/>
                      <a:pt x="209" y="512"/>
                    </a:cubicBezTo>
                    <a:cubicBezTo>
                      <a:pt x="209" y="512"/>
                      <a:pt x="213" y="499"/>
                      <a:pt x="235" y="497"/>
                    </a:cubicBezTo>
                    <a:cubicBezTo>
                      <a:pt x="235" y="497"/>
                      <a:pt x="205" y="533"/>
                      <a:pt x="253" y="604"/>
                    </a:cubicBezTo>
                    <a:cubicBezTo>
                      <a:pt x="302" y="533"/>
                      <a:pt x="274" y="497"/>
                      <a:pt x="274" y="497"/>
                    </a:cubicBezTo>
                    <a:cubicBezTo>
                      <a:pt x="295" y="499"/>
                      <a:pt x="301" y="512"/>
                      <a:pt x="301" y="512"/>
                    </a:cubicBezTo>
                    <a:cubicBezTo>
                      <a:pt x="306" y="476"/>
                      <a:pt x="296" y="451"/>
                      <a:pt x="279" y="428"/>
                    </a:cubicBezTo>
                    <a:cubicBezTo>
                      <a:pt x="295" y="433"/>
                      <a:pt x="307" y="441"/>
                      <a:pt x="317" y="454"/>
                    </a:cubicBezTo>
                    <a:lnTo>
                      <a:pt x="320" y="437"/>
                    </a:lnTo>
                    <a:cubicBezTo>
                      <a:pt x="346" y="453"/>
                      <a:pt x="382" y="476"/>
                      <a:pt x="382" y="477"/>
                    </a:cubicBezTo>
                    <a:cubicBezTo>
                      <a:pt x="375" y="484"/>
                      <a:pt x="386" y="493"/>
                      <a:pt x="392" y="494"/>
                    </a:cubicBezTo>
                    <a:cubicBezTo>
                      <a:pt x="392" y="494"/>
                      <a:pt x="395" y="493"/>
                      <a:pt x="394" y="496"/>
                    </a:cubicBezTo>
                    <a:cubicBezTo>
                      <a:pt x="391" y="500"/>
                      <a:pt x="375" y="497"/>
                      <a:pt x="390" y="507"/>
                    </a:cubicBezTo>
                    <a:cubicBezTo>
                      <a:pt x="405" y="518"/>
                      <a:pt x="414" y="504"/>
                      <a:pt x="414" y="504"/>
                    </a:cubicBezTo>
                    <a:cubicBezTo>
                      <a:pt x="433" y="505"/>
                      <a:pt x="430" y="488"/>
                      <a:pt x="430" y="488"/>
                    </a:cubicBezTo>
                    <a:cubicBezTo>
                      <a:pt x="438" y="483"/>
                      <a:pt x="432" y="470"/>
                      <a:pt x="420" y="465"/>
                    </a:cubicBezTo>
                    <a:cubicBezTo>
                      <a:pt x="400" y="454"/>
                      <a:pt x="394" y="463"/>
                      <a:pt x="394" y="463"/>
                    </a:cubicBezTo>
                    <a:cubicBezTo>
                      <a:pt x="391" y="463"/>
                      <a:pt x="364" y="434"/>
                      <a:pt x="344" y="413"/>
                    </a:cubicBezTo>
                    <a:lnTo>
                      <a:pt x="362" y="409"/>
                    </a:lnTo>
                    <a:cubicBezTo>
                      <a:pt x="349" y="380"/>
                      <a:pt x="314" y="373"/>
                      <a:pt x="291" y="355"/>
                    </a:cubicBezTo>
                    <a:moveTo>
                      <a:pt x="278" y="51"/>
                    </a:moveTo>
                    <a:lnTo>
                      <a:pt x="300" y="18"/>
                    </a:lnTo>
                    <a:lnTo>
                      <a:pt x="266" y="30"/>
                    </a:lnTo>
                    <a:lnTo>
                      <a:pt x="254" y="0"/>
                    </a:lnTo>
                    <a:lnTo>
                      <a:pt x="242" y="30"/>
                    </a:lnTo>
                    <a:lnTo>
                      <a:pt x="207" y="18"/>
                    </a:lnTo>
                    <a:lnTo>
                      <a:pt x="230" y="51"/>
                    </a:lnTo>
                    <a:lnTo>
                      <a:pt x="278" y="51"/>
                    </a:lnTo>
                    <a:close/>
                    <a:moveTo>
                      <a:pt x="229" y="82"/>
                    </a:moveTo>
                    <a:cubicBezTo>
                      <a:pt x="229" y="76"/>
                      <a:pt x="233" y="72"/>
                      <a:pt x="239" y="72"/>
                    </a:cubicBezTo>
                    <a:cubicBezTo>
                      <a:pt x="245" y="72"/>
                      <a:pt x="249" y="76"/>
                      <a:pt x="249" y="82"/>
                    </a:cubicBezTo>
                    <a:cubicBezTo>
                      <a:pt x="249" y="87"/>
                      <a:pt x="245" y="91"/>
                      <a:pt x="239" y="91"/>
                    </a:cubicBezTo>
                    <a:cubicBezTo>
                      <a:pt x="233" y="91"/>
                      <a:pt x="229" y="87"/>
                      <a:pt x="229" y="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g2d5a6124e23_2_34"/>
              <p:cNvSpPr/>
              <p:nvPr/>
            </p:nvSpPr>
            <p:spPr>
              <a:xfrm>
                <a:off x="12744451" y="5048253"/>
                <a:ext cx="142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70" extrusionOk="0">
                    <a:moveTo>
                      <a:pt x="19" y="69"/>
                    </a:moveTo>
                    <a:cubicBezTo>
                      <a:pt x="29" y="70"/>
                      <a:pt x="40" y="60"/>
                      <a:pt x="41" y="40"/>
                    </a:cubicBezTo>
                    <a:cubicBezTo>
                      <a:pt x="42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9" y="68"/>
                      <a:pt x="19" y="6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g2d5a6124e23_2_34"/>
              <p:cNvSpPr/>
              <p:nvPr/>
            </p:nvSpPr>
            <p:spPr>
              <a:xfrm>
                <a:off x="12746039" y="5156203"/>
                <a:ext cx="158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36"/>
                    </a:moveTo>
                    <a:cubicBezTo>
                      <a:pt x="40" y="15"/>
                      <a:pt x="28" y="0"/>
                      <a:pt x="17" y="1"/>
                    </a:cubicBezTo>
                    <a:cubicBezTo>
                      <a:pt x="7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2" y="68"/>
                    </a:cubicBezTo>
                    <a:cubicBezTo>
                      <a:pt x="33" y="67"/>
                      <a:pt x="42" y="56"/>
                      <a:pt x="41" y="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g2d5a6124e23_2_34"/>
              <p:cNvSpPr/>
              <p:nvPr/>
            </p:nvSpPr>
            <p:spPr>
              <a:xfrm>
                <a:off x="12844464" y="5305428"/>
                <a:ext cx="2540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6" extrusionOk="0">
                    <a:moveTo>
                      <a:pt x="44" y="3"/>
                    </a:moveTo>
                    <a:cubicBezTo>
                      <a:pt x="22" y="0"/>
                      <a:pt x="4" y="5"/>
                      <a:pt x="2" y="14"/>
                    </a:cubicBezTo>
                    <a:cubicBezTo>
                      <a:pt x="0" y="24"/>
                      <a:pt x="14" y="37"/>
                      <a:pt x="34" y="41"/>
                    </a:cubicBezTo>
                    <a:cubicBezTo>
                      <a:pt x="55" y="46"/>
                      <a:pt x="69" y="38"/>
                      <a:pt x="71" y="28"/>
                    </a:cubicBezTo>
                    <a:cubicBezTo>
                      <a:pt x="73" y="19"/>
                      <a:pt x="64" y="7"/>
                      <a:pt x="4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g2d5a6124e23_2_34"/>
              <p:cNvSpPr/>
              <p:nvPr/>
            </p:nvSpPr>
            <p:spPr>
              <a:xfrm>
                <a:off x="12750801" y="5262566"/>
                <a:ext cx="206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57" h="67" extrusionOk="0">
                    <a:moveTo>
                      <a:pt x="46" y="25"/>
                    </a:moveTo>
                    <a:cubicBezTo>
                      <a:pt x="35" y="8"/>
                      <a:pt x="17" y="0"/>
                      <a:pt x="9" y="5"/>
                    </a:cubicBezTo>
                    <a:cubicBezTo>
                      <a:pt x="0" y="11"/>
                      <a:pt x="0" y="29"/>
                      <a:pt x="12" y="46"/>
                    </a:cubicBezTo>
                    <a:cubicBezTo>
                      <a:pt x="24" y="63"/>
                      <a:pt x="38" y="67"/>
                      <a:pt x="46" y="61"/>
                    </a:cubicBezTo>
                    <a:cubicBezTo>
                      <a:pt x="55" y="56"/>
                      <a:pt x="57" y="42"/>
                      <a:pt x="46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g2d5a6124e23_2_34"/>
              <p:cNvSpPr/>
              <p:nvPr/>
            </p:nvSpPr>
            <p:spPr>
              <a:xfrm>
                <a:off x="12980989" y="5262566"/>
                <a:ext cx="206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67" extrusionOk="0">
                    <a:moveTo>
                      <a:pt x="11" y="25"/>
                    </a:moveTo>
                    <a:cubicBezTo>
                      <a:pt x="0" y="42"/>
                      <a:pt x="2" y="56"/>
                      <a:pt x="11" y="61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29"/>
                      <a:pt x="58" y="11"/>
                      <a:pt x="49" y="5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g2d5a6124e23_2_34"/>
              <p:cNvSpPr/>
              <p:nvPr/>
            </p:nvSpPr>
            <p:spPr>
              <a:xfrm>
                <a:off x="12992101" y="5048253"/>
                <a:ext cx="158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70" extrusionOk="0">
                    <a:moveTo>
                      <a:pt x="24" y="69"/>
                    </a:moveTo>
                    <a:cubicBezTo>
                      <a:pt x="33" y="68"/>
                      <a:pt x="43" y="56"/>
                      <a:pt x="42" y="37"/>
                    </a:cubicBezTo>
                    <a:cubicBezTo>
                      <a:pt x="41" y="16"/>
                      <a:pt x="29" y="0"/>
                      <a:pt x="18" y="1"/>
                    </a:cubicBezTo>
                    <a:cubicBezTo>
                      <a:pt x="8" y="2"/>
                      <a:pt x="0" y="19"/>
                      <a:pt x="1" y="40"/>
                    </a:cubicBezTo>
                    <a:cubicBezTo>
                      <a:pt x="2" y="60"/>
                      <a:pt x="13" y="70"/>
                      <a:pt x="24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g2d5a6124e23_2_34"/>
              <p:cNvSpPr/>
              <p:nvPr/>
            </p:nvSpPr>
            <p:spPr>
              <a:xfrm>
                <a:off x="12725401" y="4999041"/>
                <a:ext cx="300037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847" h="989" extrusionOk="0">
                    <a:moveTo>
                      <a:pt x="819" y="574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9"/>
                      <a:pt x="790" y="635"/>
                      <a:pt x="783" y="647"/>
                    </a:cubicBezTo>
                    <a:lnTo>
                      <a:pt x="766" y="634"/>
                    </a:lnTo>
                    <a:cubicBezTo>
                      <a:pt x="792" y="582"/>
                      <a:pt x="756" y="564"/>
                      <a:pt x="758" y="532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4"/>
                      <a:pt x="764" y="517"/>
                    </a:cubicBezTo>
                    <a:cubicBezTo>
                      <a:pt x="740" y="515"/>
                      <a:pt x="722" y="498"/>
                      <a:pt x="723" y="479"/>
                    </a:cubicBezTo>
                    <a:cubicBezTo>
                      <a:pt x="725" y="459"/>
                      <a:pt x="748" y="445"/>
                      <a:pt x="774" y="446"/>
                    </a:cubicBezTo>
                    <a:cubicBezTo>
                      <a:pt x="799" y="448"/>
                      <a:pt x="819" y="466"/>
                      <a:pt x="818" y="485"/>
                    </a:cubicBezTo>
                    <a:cubicBezTo>
                      <a:pt x="816" y="504"/>
                      <a:pt x="795" y="518"/>
                      <a:pt x="770" y="518"/>
                    </a:cubicBezTo>
                    <a:cubicBezTo>
                      <a:pt x="782" y="527"/>
                      <a:pt x="810" y="523"/>
                      <a:pt x="810" y="523"/>
                    </a:cubicBezTo>
                    <a:cubicBezTo>
                      <a:pt x="807" y="543"/>
                      <a:pt x="783" y="537"/>
                      <a:pt x="772" y="533"/>
                    </a:cubicBezTo>
                    <a:cubicBezTo>
                      <a:pt x="771" y="540"/>
                      <a:pt x="772" y="547"/>
                      <a:pt x="781" y="565"/>
                    </a:cubicBezTo>
                    <a:cubicBezTo>
                      <a:pt x="783" y="569"/>
                      <a:pt x="784" y="572"/>
                      <a:pt x="785" y="575"/>
                    </a:cubicBezTo>
                    <a:cubicBezTo>
                      <a:pt x="787" y="569"/>
                      <a:pt x="791" y="562"/>
                      <a:pt x="796" y="557"/>
                    </a:cubicBezTo>
                    <a:cubicBezTo>
                      <a:pt x="805" y="549"/>
                      <a:pt x="817" y="545"/>
                      <a:pt x="830" y="546"/>
                    </a:cubicBezTo>
                    <a:cubicBezTo>
                      <a:pt x="831" y="555"/>
                      <a:pt x="827" y="565"/>
                      <a:pt x="819" y="574"/>
                    </a:cubicBezTo>
                    <a:moveTo>
                      <a:pt x="802" y="745"/>
                    </a:moveTo>
                    <a:cubicBezTo>
                      <a:pt x="797" y="736"/>
                      <a:pt x="784" y="740"/>
                      <a:pt x="781" y="745"/>
                    </a:cubicBezTo>
                    <a:cubicBezTo>
                      <a:pt x="780" y="747"/>
                      <a:pt x="768" y="740"/>
                      <a:pt x="769" y="738"/>
                    </a:cubicBezTo>
                    <a:cubicBezTo>
                      <a:pt x="772" y="733"/>
                      <a:pt x="771" y="720"/>
                      <a:pt x="760" y="718"/>
                    </a:cubicBezTo>
                    <a:lnTo>
                      <a:pt x="761" y="715"/>
                    </a:lnTo>
                    <a:cubicBezTo>
                      <a:pt x="761" y="715"/>
                      <a:pt x="775" y="715"/>
                      <a:pt x="779" y="724"/>
                    </a:cubicBezTo>
                    <a:cubicBezTo>
                      <a:pt x="779" y="724"/>
                      <a:pt x="791" y="712"/>
                      <a:pt x="794" y="714"/>
                    </a:cubicBezTo>
                    <a:cubicBezTo>
                      <a:pt x="796" y="716"/>
                      <a:pt x="789" y="732"/>
                      <a:pt x="789" y="732"/>
                    </a:cubicBezTo>
                    <a:cubicBezTo>
                      <a:pt x="800" y="730"/>
                      <a:pt x="806" y="743"/>
                      <a:pt x="806" y="743"/>
                    </a:cubicBezTo>
                    <a:lnTo>
                      <a:pt x="802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1"/>
                      <a:pt x="735" y="809"/>
                    </a:cubicBezTo>
                    <a:cubicBezTo>
                      <a:pt x="743" y="822"/>
                      <a:pt x="760" y="827"/>
                      <a:pt x="768" y="829"/>
                    </a:cubicBezTo>
                    <a:cubicBezTo>
                      <a:pt x="768" y="829"/>
                      <a:pt x="756" y="851"/>
                      <a:pt x="731" y="824"/>
                    </a:cubicBezTo>
                    <a:cubicBezTo>
                      <a:pt x="720" y="840"/>
                      <a:pt x="701" y="845"/>
                      <a:pt x="686" y="857"/>
                    </a:cubicBezTo>
                    <a:cubicBezTo>
                      <a:pt x="690" y="855"/>
                      <a:pt x="695" y="855"/>
                      <a:pt x="700" y="855"/>
                    </a:cubicBezTo>
                    <a:cubicBezTo>
                      <a:pt x="713" y="855"/>
                      <a:pt x="724" y="862"/>
                      <a:pt x="732" y="870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0" y="877"/>
                      <a:pt x="673" y="870"/>
                    </a:cubicBezTo>
                    <a:cubicBezTo>
                      <a:pt x="667" y="878"/>
                      <a:pt x="663" y="887"/>
                      <a:pt x="660" y="900"/>
                    </a:cubicBezTo>
                    <a:lnTo>
                      <a:pt x="637" y="901"/>
                    </a:lnTo>
                    <a:cubicBezTo>
                      <a:pt x="642" y="882"/>
                      <a:pt x="663" y="850"/>
                      <a:pt x="691" y="837"/>
                    </a:cubicBezTo>
                    <a:cubicBezTo>
                      <a:pt x="710" y="827"/>
                      <a:pt x="716" y="823"/>
                      <a:pt x="719" y="816"/>
                    </a:cubicBezTo>
                    <a:cubicBezTo>
                      <a:pt x="707" y="813"/>
                      <a:pt x="685" y="804"/>
                      <a:pt x="695" y="787"/>
                    </a:cubicBezTo>
                    <a:cubicBezTo>
                      <a:pt x="695" y="787"/>
                      <a:pt x="714" y="806"/>
                      <a:pt x="729" y="805"/>
                    </a:cubicBezTo>
                    <a:cubicBezTo>
                      <a:pt x="709" y="791"/>
                      <a:pt x="702" y="767"/>
                      <a:pt x="713" y="752"/>
                    </a:cubicBezTo>
                    <a:cubicBezTo>
                      <a:pt x="724" y="735"/>
                      <a:pt x="751" y="733"/>
                      <a:pt x="772" y="746"/>
                    </a:cubicBezTo>
                    <a:cubicBezTo>
                      <a:pt x="794" y="760"/>
                      <a:pt x="802" y="785"/>
                      <a:pt x="792" y="801"/>
                    </a:cubicBezTo>
                    <a:moveTo>
                      <a:pt x="423" y="833"/>
                    </a:moveTo>
                    <a:cubicBezTo>
                      <a:pt x="369" y="799"/>
                      <a:pt x="318" y="792"/>
                      <a:pt x="255" y="792"/>
                    </a:cubicBezTo>
                    <a:cubicBezTo>
                      <a:pt x="191" y="792"/>
                      <a:pt x="145" y="742"/>
                      <a:pt x="145" y="682"/>
                    </a:cubicBezTo>
                    <a:lnTo>
                      <a:pt x="144" y="171"/>
                    </a:lnTo>
                    <a:cubicBezTo>
                      <a:pt x="212" y="208"/>
                      <a:pt x="361" y="183"/>
                      <a:pt x="426" y="149"/>
                    </a:cubicBezTo>
                    <a:cubicBezTo>
                      <a:pt x="492" y="184"/>
                      <a:pt x="640" y="207"/>
                      <a:pt x="709" y="171"/>
                    </a:cubicBezTo>
                    <a:lnTo>
                      <a:pt x="708" y="682"/>
                    </a:lnTo>
                    <a:cubicBezTo>
                      <a:pt x="708" y="742"/>
                      <a:pt x="654" y="792"/>
                      <a:pt x="590" y="792"/>
                    </a:cubicBezTo>
                    <a:cubicBezTo>
                      <a:pt x="528" y="792"/>
                      <a:pt x="477" y="799"/>
                      <a:pt x="423" y="833"/>
                    </a:cubicBezTo>
                    <a:moveTo>
                      <a:pt x="529" y="914"/>
                    </a:moveTo>
                    <a:cubicBezTo>
                      <a:pt x="517" y="906"/>
                      <a:pt x="507" y="903"/>
                      <a:pt x="497" y="901"/>
                    </a:cubicBezTo>
                    <a:cubicBezTo>
                      <a:pt x="497" y="911"/>
                      <a:pt x="493" y="921"/>
                      <a:pt x="485" y="928"/>
                    </a:cubicBezTo>
                    <a:cubicBezTo>
                      <a:pt x="477" y="938"/>
                      <a:pt x="466" y="942"/>
                      <a:pt x="455" y="942"/>
                    </a:cubicBezTo>
                    <a:cubicBezTo>
                      <a:pt x="455" y="930"/>
                      <a:pt x="460" y="918"/>
                      <a:pt x="467" y="908"/>
                    </a:cubicBezTo>
                    <a:cubicBezTo>
                      <a:pt x="470" y="905"/>
                      <a:pt x="474" y="903"/>
                      <a:pt x="478" y="901"/>
                    </a:cubicBezTo>
                    <a:cubicBezTo>
                      <a:pt x="459" y="903"/>
                      <a:pt x="442" y="912"/>
                      <a:pt x="423" y="908"/>
                    </a:cubicBezTo>
                    <a:cubicBezTo>
                      <a:pt x="425" y="944"/>
                      <a:pt x="400" y="936"/>
                      <a:pt x="400" y="936"/>
                    </a:cubicBezTo>
                    <a:cubicBezTo>
                      <a:pt x="403" y="929"/>
                      <a:pt x="412" y="915"/>
                      <a:pt x="408" y="899"/>
                    </a:cubicBezTo>
                    <a:cubicBezTo>
                      <a:pt x="403" y="922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1" y="840"/>
                      <a:pt x="382" y="844"/>
                    </a:cubicBezTo>
                    <a:cubicBezTo>
                      <a:pt x="401" y="849"/>
                      <a:pt x="413" y="870"/>
                      <a:pt x="410" y="893"/>
                    </a:cubicBezTo>
                    <a:cubicBezTo>
                      <a:pt x="421" y="883"/>
                      <a:pt x="420" y="858"/>
                      <a:pt x="420" y="858"/>
                    </a:cubicBezTo>
                    <a:cubicBezTo>
                      <a:pt x="440" y="863"/>
                      <a:pt x="431" y="884"/>
                      <a:pt x="425" y="894"/>
                    </a:cubicBezTo>
                    <a:cubicBezTo>
                      <a:pt x="432" y="896"/>
                      <a:pt x="440" y="896"/>
                      <a:pt x="460" y="891"/>
                    </a:cubicBezTo>
                    <a:cubicBezTo>
                      <a:pt x="490" y="881"/>
                      <a:pt x="529" y="889"/>
                      <a:pt x="546" y="899"/>
                    </a:cubicBezTo>
                    <a:lnTo>
                      <a:pt x="529" y="914"/>
                    </a:lnTo>
                    <a:close/>
                    <a:moveTo>
                      <a:pt x="329" y="886"/>
                    </a:moveTo>
                    <a:cubicBezTo>
                      <a:pt x="323" y="884"/>
                      <a:pt x="311" y="891"/>
                      <a:pt x="313" y="901"/>
                    </a:cubicBezTo>
                    <a:lnTo>
                      <a:pt x="310" y="901"/>
                    </a:lnTo>
                    <a:cubicBezTo>
                      <a:pt x="310" y="901"/>
                      <a:pt x="304" y="889"/>
                      <a:pt x="313" y="882"/>
                    </a:cubicBezTo>
                    <a:cubicBezTo>
                      <a:pt x="313" y="882"/>
                      <a:pt x="296" y="875"/>
                      <a:pt x="297" y="872"/>
                    </a:cubicBezTo>
                    <a:cubicBezTo>
                      <a:pt x="298" y="870"/>
                      <a:pt x="315" y="870"/>
                      <a:pt x="315" y="870"/>
                    </a:cubicBezTo>
                    <a:cubicBezTo>
                      <a:pt x="310" y="861"/>
                      <a:pt x="320" y="851"/>
                      <a:pt x="320" y="851"/>
                    </a:cubicBezTo>
                    <a:lnTo>
                      <a:pt x="324" y="853"/>
                    </a:lnTo>
                    <a:cubicBezTo>
                      <a:pt x="317" y="862"/>
                      <a:pt x="326" y="872"/>
                      <a:pt x="331" y="873"/>
                    </a:cubicBezTo>
                    <a:cubicBezTo>
                      <a:pt x="334" y="874"/>
                      <a:pt x="331" y="887"/>
                      <a:pt x="329" y="886"/>
                    </a:cubicBezTo>
                    <a:moveTo>
                      <a:pt x="193" y="900"/>
                    </a:moveTo>
                    <a:cubicBezTo>
                      <a:pt x="190" y="887"/>
                      <a:pt x="186" y="877"/>
                      <a:pt x="180" y="870"/>
                    </a:cubicBezTo>
                    <a:cubicBezTo>
                      <a:pt x="172" y="877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70"/>
                    </a:cubicBezTo>
                    <a:cubicBezTo>
                      <a:pt x="128" y="862"/>
                      <a:pt x="140" y="855"/>
                      <a:pt x="153" y="855"/>
                    </a:cubicBezTo>
                    <a:cubicBezTo>
                      <a:pt x="158" y="855"/>
                      <a:pt x="163" y="855"/>
                      <a:pt x="167" y="856"/>
                    </a:cubicBezTo>
                    <a:cubicBezTo>
                      <a:pt x="152" y="845"/>
                      <a:pt x="133" y="840"/>
                      <a:pt x="122" y="824"/>
                    </a:cubicBezTo>
                    <a:cubicBezTo>
                      <a:pt x="97" y="851"/>
                      <a:pt x="85" y="829"/>
                      <a:pt x="85" y="829"/>
                    </a:cubicBezTo>
                    <a:cubicBezTo>
                      <a:pt x="93" y="827"/>
                      <a:pt x="111" y="822"/>
                      <a:pt x="119" y="808"/>
                    </a:cubicBezTo>
                    <a:cubicBezTo>
                      <a:pt x="98" y="821"/>
                      <a:pt x="73" y="818"/>
                      <a:pt x="61" y="801"/>
                    </a:cubicBezTo>
                    <a:cubicBezTo>
                      <a:pt x="50" y="785"/>
                      <a:pt x="59" y="760"/>
                      <a:pt x="81" y="746"/>
                    </a:cubicBezTo>
                    <a:cubicBezTo>
                      <a:pt x="102" y="733"/>
                      <a:pt x="129" y="735"/>
                      <a:pt x="140" y="751"/>
                    </a:cubicBezTo>
                    <a:cubicBezTo>
                      <a:pt x="151" y="767"/>
                      <a:pt x="144" y="791"/>
                      <a:pt x="123" y="805"/>
                    </a:cubicBezTo>
                    <a:cubicBezTo>
                      <a:pt x="138" y="806"/>
                      <a:pt x="158" y="787"/>
                      <a:pt x="158" y="787"/>
                    </a:cubicBezTo>
                    <a:cubicBezTo>
                      <a:pt x="168" y="804"/>
                      <a:pt x="145" y="813"/>
                      <a:pt x="134" y="816"/>
                    </a:cubicBezTo>
                    <a:cubicBezTo>
                      <a:pt x="137" y="823"/>
                      <a:pt x="143" y="827"/>
                      <a:pt x="162" y="837"/>
                    </a:cubicBezTo>
                    <a:cubicBezTo>
                      <a:pt x="189" y="850"/>
                      <a:pt x="211" y="882"/>
                      <a:pt x="215" y="901"/>
                    </a:cubicBezTo>
                    <a:lnTo>
                      <a:pt x="193" y="900"/>
                    </a:lnTo>
                    <a:close/>
                    <a:moveTo>
                      <a:pt x="49" y="745"/>
                    </a:moveTo>
                    <a:lnTo>
                      <a:pt x="47" y="743"/>
                    </a:lnTo>
                    <a:cubicBezTo>
                      <a:pt x="47" y="743"/>
                      <a:pt x="53" y="730"/>
                      <a:pt x="64" y="732"/>
                    </a:cubicBezTo>
                    <a:cubicBezTo>
                      <a:pt x="64" y="732"/>
                      <a:pt x="56" y="716"/>
                      <a:pt x="59" y="714"/>
                    </a:cubicBezTo>
                    <a:cubicBezTo>
                      <a:pt x="62" y="712"/>
                      <a:pt x="74" y="724"/>
                      <a:pt x="74" y="724"/>
                    </a:cubicBezTo>
                    <a:cubicBezTo>
                      <a:pt x="77" y="715"/>
                      <a:pt x="91" y="715"/>
                      <a:pt x="91" y="715"/>
                    </a:cubicBezTo>
                    <a:lnTo>
                      <a:pt x="93" y="718"/>
                    </a:lnTo>
                    <a:cubicBezTo>
                      <a:pt x="82" y="720"/>
                      <a:pt x="80" y="733"/>
                      <a:pt x="83" y="738"/>
                    </a:cubicBezTo>
                    <a:cubicBezTo>
                      <a:pt x="85" y="740"/>
                      <a:pt x="73" y="747"/>
                      <a:pt x="72" y="745"/>
                    </a:cubicBezTo>
                    <a:cubicBezTo>
                      <a:pt x="69" y="740"/>
                      <a:pt x="56" y="736"/>
                      <a:pt x="49" y="745"/>
                    </a:cubicBezTo>
                    <a:close/>
                    <a:moveTo>
                      <a:pt x="24" y="546"/>
                    </a:moveTo>
                    <a:cubicBezTo>
                      <a:pt x="36" y="545"/>
                      <a:pt x="48" y="549"/>
                      <a:pt x="56" y="557"/>
                    </a:cubicBezTo>
                    <a:cubicBezTo>
                      <a:pt x="63" y="562"/>
                      <a:pt x="66" y="569"/>
                      <a:pt x="67" y="575"/>
                    </a:cubicBezTo>
                    <a:cubicBezTo>
                      <a:pt x="69" y="572"/>
                      <a:pt x="70" y="569"/>
                      <a:pt x="71" y="565"/>
                    </a:cubicBezTo>
                    <a:cubicBezTo>
                      <a:pt x="80" y="547"/>
                      <a:pt x="82" y="540"/>
                      <a:pt x="81" y="533"/>
                    </a:cubicBezTo>
                    <a:cubicBezTo>
                      <a:pt x="69" y="537"/>
                      <a:pt x="46" y="543"/>
                      <a:pt x="42" y="523"/>
                    </a:cubicBezTo>
                    <a:cubicBezTo>
                      <a:pt x="42" y="523"/>
                      <a:pt x="71" y="527"/>
                      <a:pt x="82" y="518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8"/>
                      <a:pt x="79" y="446"/>
                    </a:cubicBezTo>
                    <a:cubicBezTo>
                      <a:pt x="105" y="445"/>
                      <a:pt x="127" y="459"/>
                      <a:pt x="130" y="479"/>
                    </a:cubicBezTo>
                    <a:cubicBezTo>
                      <a:pt x="131" y="498"/>
                      <a:pt x="113" y="515"/>
                      <a:pt x="88" y="517"/>
                    </a:cubicBezTo>
                    <a:cubicBezTo>
                      <a:pt x="103" y="524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2"/>
                    </a:cubicBezTo>
                    <a:cubicBezTo>
                      <a:pt x="98" y="564"/>
                      <a:pt x="62" y="582"/>
                      <a:pt x="87" y="634"/>
                    </a:cubicBezTo>
                    <a:lnTo>
                      <a:pt x="69" y="647"/>
                    </a:lnTo>
                    <a:cubicBezTo>
                      <a:pt x="63" y="635"/>
                      <a:pt x="60" y="609"/>
                      <a:pt x="65" y="585"/>
                    </a:cubicBezTo>
                    <a:cubicBezTo>
                      <a:pt x="54" y="586"/>
                      <a:pt x="42" y="581"/>
                      <a:pt x="34" y="574"/>
                    </a:cubicBezTo>
                    <a:cubicBezTo>
                      <a:pt x="25" y="565"/>
                      <a:pt x="22" y="555"/>
                      <a:pt x="24" y="546"/>
                    </a:cubicBezTo>
                    <a:moveTo>
                      <a:pt x="104" y="425"/>
                    </a:moveTo>
                    <a:lnTo>
                      <a:pt x="103" y="428"/>
                    </a:lnTo>
                    <a:cubicBezTo>
                      <a:pt x="93" y="424"/>
                      <a:pt x="84" y="434"/>
                      <a:pt x="85" y="439"/>
                    </a:cubicBezTo>
                    <a:cubicBezTo>
                      <a:pt x="85" y="443"/>
                      <a:pt x="72" y="444"/>
                      <a:pt x="72" y="441"/>
                    </a:cubicBezTo>
                    <a:cubicBezTo>
                      <a:pt x="72" y="435"/>
                      <a:pt x="62" y="426"/>
                      <a:pt x="52" y="430"/>
                    </a:cubicBezTo>
                    <a:lnTo>
                      <a:pt x="51" y="427"/>
                    </a:lnTo>
                    <a:cubicBezTo>
                      <a:pt x="51" y="427"/>
                      <a:pt x="62" y="419"/>
                      <a:pt x="70" y="425"/>
                    </a:cubicBezTo>
                    <a:cubicBezTo>
                      <a:pt x="70" y="425"/>
                      <a:pt x="72" y="408"/>
                      <a:pt x="76" y="408"/>
                    </a:cubicBezTo>
                    <a:cubicBezTo>
                      <a:pt x="79" y="407"/>
                      <a:pt x="84" y="424"/>
                      <a:pt x="84" y="424"/>
                    </a:cubicBezTo>
                    <a:cubicBezTo>
                      <a:pt x="91" y="418"/>
                      <a:pt x="104" y="425"/>
                      <a:pt x="104" y="425"/>
                    </a:cubicBezTo>
                    <a:close/>
                    <a:moveTo>
                      <a:pt x="80" y="141"/>
                    </a:moveTo>
                    <a:cubicBezTo>
                      <a:pt x="106" y="142"/>
                      <a:pt x="125" y="160"/>
                      <a:pt x="124" y="180"/>
                    </a:cubicBezTo>
                    <a:cubicBezTo>
                      <a:pt x="122" y="198"/>
                      <a:pt x="102" y="212"/>
                      <a:pt x="78" y="213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2"/>
                      <a:pt x="78" y="227"/>
                    </a:cubicBezTo>
                    <a:cubicBezTo>
                      <a:pt x="77" y="234"/>
                      <a:pt x="79" y="241"/>
                      <a:pt x="87" y="260"/>
                    </a:cubicBezTo>
                    <a:cubicBezTo>
                      <a:pt x="100" y="287"/>
                      <a:pt x="98" y="325"/>
                      <a:pt x="89" y="342"/>
                    </a:cubicBezTo>
                    <a:lnTo>
                      <a:pt x="72" y="328"/>
                    </a:lnTo>
                    <a:cubicBezTo>
                      <a:pt x="78" y="316"/>
                      <a:pt x="80" y="306"/>
                      <a:pt x="81" y="297"/>
                    </a:cubicBezTo>
                    <a:cubicBezTo>
                      <a:pt x="71" y="298"/>
                      <a:pt x="60" y="295"/>
                      <a:pt x="51" y="289"/>
                    </a:cubicBezTo>
                    <a:cubicBezTo>
                      <a:pt x="40" y="283"/>
                      <a:pt x="34" y="272"/>
                      <a:pt x="33" y="263"/>
                    </a:cubicBezTo>
                    <a:cubicBezTo>
                      <a:pt x="45" y="261"/>
                      <a:pt x="58" y="263"/>
                      <a:pt x="69" y="269"/>
                    </a:cubicBezTo>
                    <a:cubicBezTo>
                      <a:pt x="73" y="272"/>
                      <a:pt x="76" y="275"/>
                      <a:pt x="79" y="278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4"/>
                      <a:pt x="30" y="210"/>
                      <a:pt x="30" y="210"/>
                    </a:cubicBezTo>
                    <a:cubicBezTo>
                      <a:pt x="39" y="212"/>
                      <a:pt x="54" y="218"/>
                      <a:pt x="69" y="213"/>
                    </a:cubicBezTo>
                    <a:cubicBezTo>
                      <a:pt x="45" y="209"/>
                      <a:pt x="28" y="192"/>
                      <a:pt x="29" y="174"/>
                    </a:cubicBezTo>
                    <a:cubicBezTo>
                      <a:pt x="31" y="154"/>
                      <a:pt x="54" y="139"/>
                      <a:pt x="80" y="141"/>
                    </a:cubicBezTo>
                    <a:close/>
                    <a:moveTo>
                      <a:pt x="74" y="118"/>
                    </a:moveTo>
                    <a:cubicBezTo>
                      <a:pt x="74" y="118"/>
                      <a:pt x="80" y="102"/>
                      <a:pt x="83" y="103"/>
                    </a:cubicBezTo>
                    <a:cubicBezTo>
                      <a:pt x="86" y="103"/>
                      <a:pt x="88" y="120"/>
                      <a:pt x="88" y="120"/>
                    </a:cubicBezTo>
                    <a:cubicBezTo>
                      <a:pt x="97" y="113"/>
                      <a:pt x="108" y="123"/>
                      <a:pt x="108" y="123"/>
                    </a:cubicBezTo>
                    <a:lnTo>
                      <a:pt x="107" y="125"/>
                    </a:lnTo>
                    <a:cubicBezTo>
                      <a:pt x="97" y="121"/>
                      <a:pt x="87" y="130"/>
                      <a:pt x="87" y="135"/>
                    </a:cubicBezTo>
                    <a:cubicBezTo>
                      <a:pt x="86" y="138"/>
                      <a:pt x="73" y="137"/>
                      <a:pt x="73" y="134"/>
                    </a:cubicBezTo>
                    <a:cubicBezTo>
                      <a:pt x="73" y="129"/>
                      <a:pt x="66" y="118"/>
                      <a:pt x="56" y="123"/>
                    </a:cubicBezTo>
                    <a:lnTo>
                      <a:pt x="55" y="120"/>
                    </a:lnTo>
                    <a:cubicBezTo>
                      <a:pt x="55" y="120"/>
                      <a:pt x="68" y="112"/>
                      <a:pt x="74" y="118"/>
                    </a:cubicBezTo>
                    <a:moveTo>
                      <a:pt x="172" y="124"/>
                    </a:moveTo>
                    <a:cubicBezTo>
                      <a:pt x="186" y="128"/>
                      <a:pt x="196" y="130"/>
                      <a:pt x="206" y="130"/>
                    </a:cubicBezTo>
                    <a:cubicBezTo>
                      <a:pt x="204" y="120"/>
                      <a:pt x="205" y="110"/>
                      <a:pt x="211" y="100"/>
                    </a:cubicBezTo>
                    <a:cubicBezTo>
                      <a:pt x="216" y="89"/>
                      <a:pt x="226" y="83"/>
                      <a:pt x="237" y="81"/>
                    </a:cubicBezTo>
                    <a:cubicBezTo>
                      <a:pt x="240" y="93"/>
                      <a:pt x="239" y="105"/>
                      <a:pt x="233" y="115"/>
                    </a:cubicBezTo>
                    <a:cubicBezTo>
                      <a:pt x="230" y="120"/>
                      <a:pt x="227" y="123"/>
                      <a:pt x="224" y="126"/>
                    </a:cubicBezTo>
                    <a:cubicBezTo>
                      <a:pt x="243" y="120"/>
                      <a:pt x="256" y="108"/>
                      <a:pt x="276" y="107"/>
                    </a:cubicBezTo>
                    <a:cubicBezTo>
                      <a:pt x="266" y="73"/>
                      <a:pt x="291" y="74"/>
                      <a:pt x="291" y="74"/>
                    </a:cubicBezTo>
                    <a:cubicBezTo>
                      <a:pt x="290" y="81"/>
                      <a:pt x="284" y="98"/>
                      <a:pt x="292" y="112"/>
                    </a:cubicBezTo>
                    <a:cubicBezTo>
                      <a:pt x="292" y="88"/>
                      <a:pt x="308" y="70"/>
                      <a:pt x="327" y="70"/>
                    </a:cubicBezTo>
                    <a:cubicBezTo>
                      <a:pt x="349" y="70"/>
                      <a:pt x="366" y="89"/>
                      <a:pt x="366" y="114"/>
                    </a:cubicBezTo>
                    <a:cubicBezTo>
                      <a:pt x="367" y="139"/>
                      <a:pt x="351" y="160"/>
                      <a:pt x="331" y="160"/>
                    </a:cubicBezTo>
                    <a:cubicBezTo>
                      <a:pt x="310" y="160"/>
                      <a:pt x="293" y="142"/>
                      <a:pt x="292" y="118"/>
                    </a:cubicBezTo>
                    <a:cubicBezTo>
                      <a:pt x="283" y="130"/>
                      <a:pt x="290" y="156"/>
                      <a:pt x="290" y="156"/>
                    </a:cubicBezTo>
                    <a:cubicBezTo>
                      <a:pt x="270" y="155"/>
                      <a:pt x="274" y="131"/>
                      <a:pt x="276" y="120"/>
                    </a:cubicBezTo>
                    <a:cubicBezTo>
                      <a:pt x="270" y="120"/>
                      <a:pt x="262" y="123"/>
                      <a:pt x="245" y="132"/>
                    </a:cubicBezTo>
                    <a:cubicBezTo>
                      <a:pt x="218" y="148"/>
                      <a:pt x="178" y="148"/>
                      <a:pt x="159" y="141"/>
                    </a:cubicBezTo>
                    <a:lnTo>
                      <a:pt x="172" y="124"/>
                    </a:lnTo>
                    <a:close/>
                    <a:moveTo>
                      <a:pt x="373" y="108"/>
                    </a:moveTo>
                    <a:cubicBezTo>
                      <a:pt x="378" y="108"/>
                      <a:pt x="389" y="100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1"/>
                      <a:pt x="389" y="108"/>
                    </a:cubicBezTo>
                    <a:cubicBezTo>
                      <a:pt x="389" y="108"/>
                      <a:pt x="407" y="111"/>
                      <a:pt x="407" y="114"/>
                    </a:cubicBezTo>
                    <a:cubicBezTo>
                      <a:pt x="407" y="117"/>
                      <a:pt x="390" y="121"/>
                      <a:pt x="390" y="121"/>
                    </a:cubicBezTo>
                    <a:cubicBezTo>
                      <a:pt x="397" y="128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9"/>
                      <a:pt x="379" y="121"/>
                      <a:pt x="373" y="121"/>
                    </a:cubicBezTo>
                    <a:cubicBezTo>
                      <a:pt x="370" y="121"/>
                      <a:pt x="370" y="108"/>
                      <a:pt x="373" y="108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100"/>
                      <a:pt x="473" y="108"/>
                      <a:pt x="479" y="108"/>
                    </a:cubicBezTo>
                    <a:cubicBezTo>
                      <a:pt x="482" y="108"/>
                      <a:pt x="482" y="121"/>
                      <a:pt x="479" y="121"/>
                    </a:cubicBezTo>
                    <a:cubicBezTo>
                      <a:pt x="472" y="121"/>
                      <a:pt x="462" y="129"/>
                      <a:pt x="465" y="139"/>
                    </a:cubicBezTo>
                    <a:lnTo>
                      <a:pt x="462" y="139"/>
                    </a:lnTo>
                    <a:cubicBezTo>
                      <a:pt x="462" y="139"/>
                      <a:pt x="455" y="128"/>
                      <a:pt x="461" y="121"/>
                    </a:cubicBezTo>
                    <a:cubicBezTo>
                      <a:pt x="461" y="121"/>
                      <a:pt x="444" y="117"/>
                      <a:pt x="444" y="114"/>
                    </a:cubicBezTo>
                    <a:cubicBezTo>
                      <a:pt x="444" y="111"/>
                      <a:pt x="462" y="108"/>
                      <a:pt x="462" y="108"/>
                    </a:cubicBezTo>
                    <a:cubicBezTo>
                      <a:pt x="456" y="101"/>
                      <a:pt x="464" y="89"/>
                      <a:pt x="464" y="89"/>
                    </a:cubicBezTo>
                    <a:close/>
                    <a:moveTo>
                      <a:pt x="524" y="70"/>
                    </a:moveTo>
                    <a:cubicBezTo>
                      <a:pt x="543" y="70"/>
                      <a:pt x="559" y="88"/>
                      <a:pt x="559" y="112"/>
                    </a:cubicBezTo>
                    <a:cubicBezTo>
                      <a:pt x="567" y="98"/>
                      <a:pt x="561" y="81"/>
                      <a:pt x="560" y="74"/>
                    </a:cubicBezTo>
                    <a:cubicBezTo>
                      <a:pt x="560" y="74"/>
                      <a:pt x="585" y="73"/>
                      <a:pt x="576" y="107"/>
                    </a:cubicBezTo>
                    <a:cubicBezTo>
                      <a:pt x="595" y="108"/>
                      <a:pt x="608" y="120"/>
                      <a:pt x="627" y="126"/>
                    </a:cubicBezTo>
                    <a:cubicBezTo>
                      <a:pt x="624" y="123"/>
                      <a:pt x="621" y="120"/>
                      <a:pt x="619" y="115"/>
                    </a:cubicBezTo>
                    <a:cubicBezTo>
                      <a:pt x="612" y="105"/>
                      <a:pt x="611" y="93"/>
                      <a:pt x="614" y="81"/>
                    </a:cubicBezTo>
                    <a:cubicBezTo>
                      <a:pt x="625" y="83"/>
                      <a:pt x="635" y="89"/>
                      <a:pt x="640" y="100"/>
                    </a:cubicBezTo>
                    <a:cubicBezTo>
                      <a:pt x="646" y="110"/>
                      <a:pt x="647" y="120"/>
                      <a:pt x="645" y="130"/>
                    </a:cubicBezTo>
                    <a:cubicBezTo>
                      <a:pt x="655" y="130"/>
                      <a:pt x="666" y="128"/>
                      <a:pt x="679" y="124"/>
                    </a:cubicBezTo>
                    <a:lnTo>
                      <a:pt x="692" y="141"/>
                    </a:lnTo>
                    <a:cubicBezTo>
                      <a:pt x="674" y="148"/>
                      <a:pt x="634" y="148"/>
                      <a:pt x="607" y="132"/>
                    </a:cubicBezTo>
                    <a:cubicBezTo>
                      <a:pt x="589" y="123"/>
                      <a:pt x="582" y="120"/>
                      <a:pt x="575" y="120"/>
                    </a:cubicBezTo>
                    <a:cubicBezTo>
                      <a:pt x="578" y="131"/>
                      <a:pt x="581" y="155"/>
                      <a:pt x="561" y="156"/>
                    </a:cubicBezTo>
                    <a:cubicBezTo>
                      <a:pt x="561" y="156"/>
                      <a:pt x="568" y="130"/>
                      <a:pt x="559" y="118"/>
                    </a:cubicBezTo>
                    <a:cubicBezTo>
                      <a:pt x="558" y="142"/>
                      <a:pt x="541" y="160"/>
                      <a:pt x="521" y="160"/>
                    </a:cubicBezTo>
                    <a:cubicBezTo>
                      <a:pt x="500" y="160"/>
                      <a:pt x="484" y="139"/>
                      <a:pt x="485" y="114"/>
                    </a:cubicBezTo>
                    <a:cubicBezTo>
                      <a:pt x="485" y="89"/>
                      <a:pt x="502" y="70"/>
                      <a:pt x="524" y="70"/>
                    </a:cubicBezTo>
                    <a:moveTo>
                      <a:pt x="802" y="427"/>
                    </a:moveTo>
                    <a:lnTo>
                      <a:pt x="801" y="430"/>
                    </a:lnTo>
                    <a:cubicBezTo>
                      <a:pt x="791" y="426"/>
                      <a:pt x="781" y="435"/>
                      <a:pt x="781" y="441"/>
                    </a:cubicBezTo>
                    <a:cubicBezTo>
                      <a:pt x="781" y="444"/>
                      <a:pt x="767" y="443"/>
                      <a:pt x="767" y="440"/>
                    </a:cubicBezTo>
                    <a:cubicBezTo>
                      <a:pt x="768" y="434"/>
                      <a:pt x="760" y="424"/>
                      <a:pt x="750" y="428"/>
                    </a:cubicBezTo>
                    <a:lnTo>
                      <a:pt x="749" y="425"/>
                    </a:lnTo>
                    <a:cubicBezTo>
                      <a:pt x="749" y="425"/>
                      <a:pt x="762" y="418"/>
                      <a:pt x="768" y="424"/>
                    </a:cubicBezTo>
                    <a:cubicBezTo>
                      <a:pt x="768" y="424"/>
                      <a:pt x="774" y="407"/>
                      <a:pt x="777" y="408"/>
                    </a:cubicBezTo>
                    <a:cubicBezTo>
                      <a:pt x="780" y="408"/>
                      <a:pt x="782" y="425"/>
                      <a:pt x="782" y="425"/>
                    </a:cubicBezTo>
                    <a:cubicBezTo>
                      <a:pt x="791" y="419"/>
                      <a:pt x="802" y="427"/>
                      <a:pt x="802" y="427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4"/>
                      <a:pt x="824" y="174"/>
                    </a:cubicBezTo>
                    <a:cubicBezTo>
                      <a:pt x="825" y="192"/>
                      <a:pt x="808" y="209"/>
                      <a:pt x="784" y="213"/>
                    </a:cubicBezTo>
                    <a:cubicBezTo>
                      <a:pt x="799" y="218"/>
                      <a:pt x="814" y="212"/>
                      <a:pt x="823" y="210"/>
                    </a:cubicBezTo>
                    <a:cubicBezTo>
                      <a:pt x="823" y="210"/>
                      <a:pt x="826" y="234"/>
                      <a:pt x="789" y="226"/>
                    </a:cubicBezTo>
                    <a:cubicBezTo>
                      <a:pt x="790" y="246"/>
                      <a:pt x="778" y="260"/>
                      <a:pt x="773" y="279"/>
                    </a:cubicBezTo>
                    <a:cubicBezTo>
                      <a:pt x="776" y="276"/>
                      <a:pt x="779" y="272"/>
                      <a:pt x="784" y="269"/>
                    </a:cubicBezTo>
                    <a:cubicBezTo>
                      <a:pt x="795" y="263"/>
                      <a:pt x="808" y="261"/>
                      <a:pt x="820" y="263"/>
                    </a:cubicBezTo>
                    <a:cubicBezTo>
                      <a:pt x="818" y="272"/>
                      <a:pt x="812" y="283"/>
                      <a:pt x="802" y="289"/>
                    </a:cubicBezTo>
                    <a:cubicBezTo>
                      <a:pt x="793" y="295"/>
                      <a:pt x="782" y="298"/>
                      <a:pt x="771" y="297"/>
                    </a:cubicBezTo>
                    <a:cubicBezTo>
                      <a:pt x="772" y="306"/>
                      <a:pt x="775" y="316"/>
                      <a:pt x="781" y="328"/>
                    </a:cubicBezTo>
                    <a:lnTo>
                      <a:pt x="763" y="342"/>
                    </a:lnTo>
                    <a:cubicBezTo>
                      <a:pt x="755" y="325"/>
                      <a:pt x="752" y="287"/>
                      <a:pt x="766" y="260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2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3"/>
                    </a:cubicBezTo>
                    <a:cubicBezTo>
                      <a:pt x="751" y="212"/>
                      <a:pt x="731" y="198"/>
                      <a:pt x="729" y="180"/>
                    </a:cubicBezTo>
                    <a:cubicBezTo>
                      <a:pt x="728" y="160"/>
                      <a:pt x="747" y="142"/>
                      <a:pt x="773" y="141"/>
                    </a:cubicBezTo>
                    <a:moveTo>
                      <a:pt x="764" y="119"/>
                    </a:moveTo>
                    <a:cubicBezTo>
                      <a:pt x="764" y="119"/>
                      <a:pt x="767" y="103"/>
                      <a:pt x="770" y="103"/>
                    </a:cubicBezTo>
                    <a:cubicBezTo>
                      <a:pt x="773" y="102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3"/>
                    </a:lnTo>
                    <a:cubicBezTo>
                      <a:pt x="787" y="118"/>
                      <a:pt x="779" y="129"/>
                      <a:pt x="780" y="134"/>
                    </a:cubicBezTo>
                    <a:cubicBezTo>
                      <a:pt x="780" y="137"/>
                      <a:pt x="766" y="138"/>
                      <a:pt x="766" y="135"/>
                    </a:cubicBezTo>
                    <a:cubicBezTo>
                      <a:pt x="766" y="130"/>
                      <a:pt x="756" y="121"/>
                      <a:pt x="746" y="125"/>
                    </a:cubicBezTo>
                    <a:lnTo>
                      <a:pt x="745" y="123"/>
                    </a:lnTo>
                    <a:cubicBezTo>
                      <a:pt x="745" y="123"/>
                      <a:pt x="756" y="113"/>
                      <a:pt x="764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70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6"/>
                      <a:pt x="172" y="926"/>
                    </a:cubicBezTo>
                    <a:cubicBezTo>
                      <a:pt x="263" y="926"/>
                      <a:pt x="345" y="939"/>
                      <a:pt x="424" y="989"/>
                    </a:cubicBezTo>
                    <a:cubicBezTo>
                      <a:pt x="503" y="940"/>
                      <a:pt x="583" y="926"/>
                      <a:pt x="675" y="926"/>
                    </a:cubicBezTo>
                    <a:cubicBezTo>
                      <a:pt x="770" y="926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6" y="70"/>
                      <a:pt x="42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g2d5a6124e23_2_34"/>
              <p:cNvSpPr/>
              <p:nvPr/>
            </p:nvSpPr>
            <p:spPr>
              <a:xfrm>
                <a:off x="12828589" y="5032378"/>
                <a:ext cx="254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71" h="40" extrusionOk="0">
                    <a:moveTo>
                      <a:pt x="33" y="39"/>
                    </a:moveTo>
                    <a:cubicBezTo>
                      <a:pt x="54" y="38"/>
                      <a:pt x="70" y="30"/>
                      <a:pt x="71" y="19"/>
                    </a:cubicBezTo>
                    <a:cubicBezTo>
                      <a:pt x="71" y="10"/>
                      <a:pt x="54" y="0"/>
                      <a:pt x="32" y="0"/>
                    </a:cubicBezTo>
                    <a:cubicBezTo>
                      <a:pt x="12" y="1"/>
                      <a:pt x="1" y="11"/>
                      <a:pt x="1" y="20"/>
                    </a:cubicBezTo>
                    <a:cubicBezTo>
                      <a:pt x="0" y="31"/>
                      <a:pt x="12" y="40"/>
                      <a:pt x="3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g2d5a6124e23_2_34"/>
              <p:cNvSpPr/>
              <p:nvPr/>
            </p:nvSpPr>
            <p:spPr>
              <a:xfrm>
                <a:off x="12896851" y="5032378"/>
                <a:ext cx="254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71" h="41" extrusionOk="0">
                    <a:moveTo>
                      <a:pt x="70" y="21"/>
                    </a:moveTo>
                    <a:cubicBezTo>
                      <a:pt x="70" y="12"/>
                      <a:pt x="59" y="2"/>
                      <a:pt x="39" y="0"/>
                    </a:cubicBezTo>
                    <a:cubicBezTo>
                      <a:pt x="17" y="0"/>
                      <a:pt x="0" y="11"/>
                      <a:pt x="0" y="20"/>
                    </a:cubicBezTo>
                    <a:cubicBezTo>
                      <a:pt x="1" y="31"/>
                      <a:pt x="17" y="39"/>
                      <a:pt x="38" y="40"/>
                    </a:cubicBezTo>
                    <a:cubicBezTo>
                      <a:pt x="59" y="41"/>
                      <a:pt x="71" y="32"/>
                      <a:pt x="70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g2d5a6124e23_2_34"/>
              <p:cNvSpPr/>
              <p:nvPr/>
            </p:nvSpPr>
            <p:spPr>
              <a:xfrm>
                <a:off x="12990514" y="5156203"/>
                <a:ext cx="142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9" extrusionOk="0">
                    <a:moveTo>
                      <a:pt x="42" y="39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10" y="67"/>
                      <a:pt x="19" y="68"/>
                    </a:cubicBezTo>
                    <a:cubicBezTo>
                      <a:pt x="30" y="69"/>
                      <a:pt x="41" y="59"/>
                      <a:pt x="42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g2d5a6124e23_2_34"/>
            <p:cNvGrpSpPr/>
            <p:nvPr/>
          </p:nvGrpSpPr>
          <p:grpSpPr>
            <a:xfrm>
              <a:off x="14466889" y="4913316"/>
              <a:ext cx="995363" cy="506413"/>
              <a:chOff x="14466889" y="4913316"/>
              <a:chExt cx="995363" cy="506413"/>
            </a:xfrm>
          </p:grpSpPr>
          <p:sp>
            <p:nvSpPr>
              <p:cNvPr id="448" name="Google Shape;448;g2d5a6124e23_2_34"/>
              <p:cNvSpPr/>
              <p:nvPr/>
            </p:nvSpPr>
            <p:spPr>
              <a:xfrm>
                <a:off x="14466889" y="5189541"/>
                <a:ext cx="11588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51" extrusionOk="0">
                    <a:moveTo>
                      <a:pt x="313" y="141"/>
                    </a:moveTo>
                    <a:cubicBezTo>
                      <a:pt x="313" y="63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8" y="387"/>
                      <a:pt x="328" y="310"/>
                    </a:cubicBezTo>
                    <a:cubicBezTo>
                      <a:pt x="328" y="275"/>
                      <a:pt x="315" y="241"/>
                      <a:pt x="292" y="215"/>
                    </a:cubicBezTo>
                    <a:cubicBezTo>
                      <a:pt x="306" y="193"/>
                      <a:pt x="313" y="168"/>
                      <a:pt x="313" y="141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5" y="98"/>
                      <a:pt x="215" y="117"/>
                      <a:pt x="215" y="141"/>
                    </a:cubicBezTo>
                    <a:cubicBezTo>
                      <a:pt x="215" y="165"/>
                      <a:pt x="195" y="184"/>
                      <a:pt x="171" y="184"/>
                    </a:cubicBezTo>
                    <a:lnTo>
                      <a:pt x="115" y="184"/>
                    </a:lnTo>
                    <a:lnTo>
                      <a:pt x="115" y="98"/>
                    </a:lnTo>
                    <a:close/>
                    <a:moveTo>
                      <a:pt x="186" y="352"/>
                    </a:moveTo>
                    <a:lnTo>
                      <a:pt x="115" y="352"/>
                    </a:lnTo>
                    <a:lnTo>
                      <a:pt x="115" y="266"/>
                    </a:lnTo>
                    <a:lnTo>
                      <a:pt x="186" y="266"/>
                    </a:lnTo>
                    <a:cubicBezTo>
                      <a:pt x="210" y="266"/>
                      <a:pt x="230" y="286"/>
                      <a:pt x="230" y="310"/>
                    </a:cubicBezTo>
                    <a:cubicBezTo>
                      <a:pt x="230" y="333"/>
                      <a:pt x="210" y="352"/>
                      <a:pt x="186" y="3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g2d5a6124e23_2_34"/>
              <p:cNvSpPr/>
              <p:nvPr/>
            </p:nvSpPr>
            <p:spPr>
              <a:xfrm>
                <a:off x="14589126" y="5186366"/>
                <a:ext cx="16192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71" extrusionOk="0">
                    <a:moveTo>
                      <a:pt x="228" y="0"/>
                    </a:move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06"/>
                      <a:pt x="353" y="0"/>
                      <a:pt x="228" y="0"/>
                    </a:cubicBezTo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g2d5a6124e23_2_34"/>
              <p:cNvSpPr/>
              <p:nvPr/>
            </p:nvSpPr>
            <p:spPr>
              <a:xfrm>
                <a:off x="14758989" y="5186366"/>
                <a:ext cx="152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471" extrusionOk="0">
                    <a:moveTo>
                      <a:pt x="256" y="305"/>
                    </a:moveTo>
                    <a:lnTo>
                      <a:pt x="310" y="305"/>
                    </a:lnTo>
                    <a:lnTo>
                      <a:pt x="310" y="329"/>
                    </a:lnTo>
                    <a:cubicBezTo>
                      <a:pt x="290" y="342"/>
                      <a:pt x="266" y="349"/>
                      <a:pt x="243" y="349"/>
                    </a:cubicBezTo>
                    <a:cubicBezTo>
                      <a:pt x="176" y="349"/>
                      <a:pt x="122" y="298"/>
                      <a:pt x="122" y="235"/>
                    </a:cubicBezTo>
                    <a:cubicBezTo>
                      <a:pt x="122" y="173"/>
                      <a:pt x="176" y="122"/>
                      <a:pt x="243" y="122"/>
                    </a:cubicBezTo>
                    <a:cubicBezTo>
                      <a:pt x="274" y="122"/>
                      <a:pt x="304" y="134"/>
                      <a:pt x="326" y="154"/>
                    </a:cubicBezTo>
                    <a:lnTo>
                      <a:pt x="338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5"/>
                    </a:cubicBezTo>
                    <a:cubicBezTo>
                      <a:pt x="0" y="365"/>
                      <a:pt x="109" y="471"/>
                      <a:pt x="243" y="471"/>
                    </a:cubicBezTo>
                    <a:cubicBezTo>
                      <a:pt x="265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2"/>
                    </a:lnTo>
                    <a:lnTo>
                      <a:pt x="256" y="182"/>
                    </a:lnTo>
                    <a:lnTo>
                      <a:pt x="256" y="3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g2d5a6124e23_2_34"/>
              <p:cNvSpPr/>
              <p:nvPr/>
            </p:nvSpPr>
            <p:spPr>
              <a:xfrm>
                <a:off x="15086014" y="5187953"/>
                <a:ext cx="149225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103" extrusionOk="0">
                    <a:moveTo>
                      <a:pt x="31" y="31"/>
                    </a:moveTo>
                    <a:lnTo>
                      <a:pt x="31" y="103"/>
                    </a:lnTo>
                    <a:lnTo>
                      <a:pt x="63" y="103"/>
                    </a:lnTo>
                    <a:lnTo>
                      <a:pt x="63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g2d5a6124e23_2_34"/>
              <p:cNvSpPr/>
              <p:nvPr/>
            </p:nvSpPr>
            <p:spPr>
              <a:xfrm>
                <a:off x="15203489" y="5157791"/>
                <a:ext cx="258763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5" extrusionOk="0">
                    <a:moveTo>
                      <a:pt x="163" y="165"/>
                    </a:moveTo>
                    <a:lnTo>
                      <a:pt x="101" y="0"/>
                    </a:lnTo>
                    <a:lnTo>
                      <a:pt x="46" y="0"/>
                    </a:lnTo>
                    <a:lnTo>
                      <a:pt x="0" y="122"/>
                    </a:lnTo>
                    <a:lnTo>
                      <a:pt x="34" y="122"/>
                    </a:lnTo>
                    <a:lnTo>
                      <a:pt x="73" y="21"/>
                    </a:lnTo>
                    <a:lnTo>
                      <a:pt x="129" y="165"/>
                    </a:lnTo>
                    <a:lnTo>
                      <a:pt x="163" y="1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g2d5a6124e23_2_34"/>
              <p:cNvSpPr/>
              <p:nvPr/>
            </p:nvSpPr>
            <p:spPr>
              <a:xfrm>
                <a:off x="14920914" y="5186366"/>
                <a:ext cx="16192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71" extrusionOk="0">
                    <a:moveTo>
                      <a:pt x="428" y="124"/>
                    </a:moveTo>
                    <a:lnTo>
                      <a:pt x="428" y="124"/>
                    </a:lnTo>
                    <a:cubicBezTo>
                      <a:pt x="390" y="50"/>
                      <a:pt x="314" y="0"/>
                      <a:pt x="228" y="0"/>
                    </a:cubicBez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95"/>
                      <a:pt x="446" y="157"/>
                      <a:pt x="428" y="124"/>
                    </a:cubicBezTo>
                    <a:close/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g2d5a6124e23_2_34"/>
              <p:cNvSpPr/>
              <p:nvPr/>
            </p:nvSpPr>
            <p:spPr>
              <a:xfrm>
                <a:off x="15200314" y="4919666"/>
                <a:ext cx="234950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117" y="96"/>
                    </a:moveTo>
                    <a:lnTo>
                      <a:pt x="148" y="84"/>
                    </a:lnTo>
                    <a:lnTo>
                      <a:pt x="107" y="69"/>
                    </a:lnTo>
                    <a:lnTo>
                      <a:pt x="81" y="0"/>
                    </a:lnTo>
                    <a:lnTo>
                      <a:pt x="54" y="51"/>
                    </a:lnTo>
                    <a:lnTo>
                      <a:pt x="0" y="40"/>
                    </a:lnTo>
                    <a:lnTo>
                      <a:pt x="38" y="82"/>
                    </a:lnTo>
                    <a:lnTo>
                      <a:pt x="20" y="132"/>
                    </a:lnTo>
                    <a:lnTo>
                      <a:pt x="88" y="108"/>
                    </a:lnTo>
                    <a:lnTo>
                      <a:pt x="137" y="150"/>
                    </a:lnTo>
                    <a:lnTo>
                      <a:pt x="117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g2d5a6124e23_2_34"/>
              <p:cNvSpPr/>
              <p:nvPr/>
            </p:nvSpPr>
            <p:spPr>
              <a:xfrm>
                <a:off x="15151101" y="5035553"/>
                <a:ext cx="746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41" extrusionOk="0">
                    <a:moveTo>
                      <a:pt x="35" y="26"/>
                    </a:moveTo>
                    <a:lnTo>
                      <a:pt x="47" y="18"/>
                    </a:lnTo>
                    <a:lnTo>
                      <a:pt x="33" y="15"/>
                    </a:lnTo>
                    <a:lnTo>
                      <a:pt x="28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7" y="26"/>
                    </a:lnTo>
                    <a:lnTo>
                      <a:pt x="12" y="41"/>
                    </a:lnTo>
                    <a:lnTo>
                      <a:pt x="28" y="30"/>
                    </a:lnTo>
                    <a:lnTo>
                      <a:pt x="40" y="4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g2d5a6124e23_2_34"/>
              <p:cNvSpPr/>
              <p:nvPr/>
            </p:nvSpPr>
            <p:spPr>
              <a:xfrm>
                <a:off x="15362239" y="4913316"/>
                <a:ext cx="793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50" h="43" extrusionOk="0">
                    <a:moveTo>
                      <a:pt x="37" y="27"/>
                    </a:moveTo>
                    <a:lnTo>
                      <a:pt x="50" y="19"/>
                    </a:lnTo>
                    <a:lnTo>
                      <a:pt x="34" y="16"/>
                    </a:lnTo>
                    <a:lnTo>
                      <a:pt x="30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8" y="28"/>
                    </a:lnTo>
                    <a:lnTo>
                      <a:pt x="12" y="43"/>
                    </a:lnTo>
                    <a:lnTo>
                      <a:pt x="29" y="32"/>
                    </a:lnTo>
                    <a:lnTo>
                      <a:pt x="42" y="43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7" name="Google Shape;457;g2d5a6124e23_2_34"/>
            <p:cNvSpPr/>
            <p:nvPr/>
          </p:nvSpPr>
          <p:spPr>
            <a:xfrm>
              <a:off x="14308139" y="4997453"/>
              <a:ext cx="9600" cy="507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g2d5a6124e23_2_34"/>
          <p:cNvSpPr/>
          <p:nvPr/>
        </p:nvSpPr>
        <p:spPr>
          <a:xfrm rot="10800000">
            <a:off x="11331700" y="0"/>
            <a:ext cx="865500" cy="2296800"/>
          </a:xfrm>
          <a:prstGeom prst="rtTriangle">
            <a:avLst/>
          </a:prstGeom>
          <a:solidFill>
            <a:srgbClr val="BED000"/>
          </a:solidFill>
          <a:ln>
            <a:noFill/>
          </a:ln>
          <a:effectLst>
            <a:outerShdw blurRad="428625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d5a6124e23_2_152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Orden del día</a:t>
            </a:r>
            <a:endParaRPr/>
          </a:p>
        </p:txBody>
      </p:sp>
      <p:sp>
        <p:nvSpPr>
          <p:cNvPr id="464" name="Google Shape;464;g2d5a6124e23_2_152"/>
          <p:cNvSpPr txBox="1">
            <a:spLocks noGrp="1"/>
          </p:cNvSpPr>
          <p:nvPr>
            <p:ph type="body" idx="1"/>
          </p:nvPr>
        </p:nvSpPr>
        <p:spPr>
          <a:xfrm>
            <a:off x="2481600" y="1518050"/>
            <a:ext cx="7228800" cy="5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Verificación de cuórum</a:t>
            </a:r>
            <a:endParaRPr b="1">
              <a:solidFill>
                <a:srgbClr val="4C531E"/>
              </a:solidFill>
            </a:endParaRPr>
          </a:p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Aprobación del orden del día</a:t>
            </a:r>
            <a:endParaRPr b="1">
              <a:solidFill>
                <a:srgbClr val="4C531E"/>
              </a:solidFill>
            </a:endParaRPr>
          </a:p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Ejecución presupuestal y avance metas PDD 2024 </a:t>
            </a:r>
            <a:endParaRPr b="1">
              <a:solidFill>
                <a:srgbClr val="4C531E"/>
              </a:solidFill>
            </a:endParaRPr>
          </a:p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MIPG en el sector</a:t>
            </a:r>
            <a:endParaRPr b="1">
              <a:solidFill>
                <a:srgbClr val="4C531E"/>
              </a:solidFill>
            </a:endParaRPr>
          </a:p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Reporte Seguridad Vial </a:t>
            </a:r>
            <a:endParaRPr b="1">
              <a:solidFill>
                <a:srgbClr val="4C531E"/>
              </a:solidFill>
            </a:endParaRPr>
          </a:p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Aprobación ajustes Política Pública de Cero y Bajas Emisiones</a:t>
            </a:r>
            <a:endParaRPr b="1">
              <a:solidFill>
                <a:srgbClr val="4C531E"/>
              </a:solidFill>
            </a:endParaRPr>
          </a:p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Logros 2024 y Retos 2025 por entidad</a:t>
            </a:r>
            <a:endParaRPr b="1">
              <a:solidFill>
                <a:srgbClr val="4C531E"/>
              </a:solidFill>
            </a:endParaRPr>
          </a:p>
          <a:p>
            <a:pPr marL="360000" lvl="0" indent="-294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C531E"/>
              </a:buClr>
              <a:buSzPts val="1800"/>
              <a:buAutoNum type="arabicPeriod"/>
            </a:pPr>
            <a:r>
              <a:rPr lang="es-CO" b="1">
                <a:solidFill>
                  <a:srgbClr val="4C531E"/>
                </a:solidFill>
              </a:rPr>
              <a:t>Propuestas y varios</a:t>
            </a:r>
            <a:endParaRPr b="1">
              <a:solidFill>
                <a:srgbClr val="4C531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digital de una ciudad&#10;&#10;Descripción generada automáticamente con confianza media">
            <a:extLst>
              <a:ext uri="{FF2B5EF4-FFF2-40B4-BE49-F238E27FC236}">
                <a16:creationId xmlns:a16="http://schemas.microsoft.com/office/drawing/2014/main" id="{5CDBBF86-5432-5235-BB9D-DD9CA1896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r="1722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6002DCD-4BF8-1522-FC4C-0802C4F77E0C}"/>
              </a:ext>
            </a:extLst>
          </p:cNvPr>
          <p:cNvSpPr/>
          <p:nvPr/>
        </p:nvSpPr>
        <p:spPr>
          <a:xfrm>
            <a:off x="6248400" y="0"/>
            <a:ext cx="5943599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2" name="Google Shape;104;g28e7dcb5a77_0_0">
            <a:extLst>
              <a:ext uri="{FF2B5EF4-FFF2-40B4-BE49-F238E27FC236}">
                <a16:creationId xmlns:a16="http://schemas.microsoft.com/office/drawing/2014/main" id="{4788D274-3379-8957-171D-EC04B081A022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007" y="5744870"/>
            <a:ext cx="3139442" cy="50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7;g2aebb80c6a0_2_296">
            <a:extLst>
              <a:ext uri="{FF2B5EF4-FFF2-40B4-BE49-F238E27FC236}">
                <a16:creationId xmlns:a16="http://schemas.microsoft.com/office/drawing/2014/main" id="{FA352A45-A7E0-FF5D-CC7A-D7BA8D306A40}"/>
              </a:ext>
            </a:extLst>
          </p:cNvPr>
          <p:cNvSpPr txBox="1"/>
          <p:nvPr/>
        </p:nvSpPr>
        <p:spPr>
          <a:xfrm>
            <a:off x="6757028" y="2168445"/>
            <a:ext cx="4853400" cy="203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8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sz="8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08C2A2A-96A5-082D-E582-54C49DE8AF52}"/>
              </a:ext>
            </a:extLst>
          </p:cNvPr>
          <p:cNvSpPr/>
          <p:nvPr/>
        </p:nvSpPr>
        <p:spPr>
          <a:xfrm>
            <a:off x="60960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7" name="Google Shape;116;p1">
            <a:extLst>
              <a:ext uri="{FF2B5EF4-FFF2-40B4-BE49-F238E27FC236}">
                <a16:creationId xmlns:a16="http://schemas.microsoft.com/office/drawing/2014/main" id="{BEBCBBE3-4E65-B70A-9EDF-906E7133CFEC}"/>
              </a:ext>
            </a:extLst>
          </p:cNvPr>
          <p:cNvSpPr/>
          <p:nvPr/>
        </p:nvSpPr>
        <p:spPr>
          <a:xfrm>
            <a:off x="1834708" y="6550035"/>
            <a:ext cx="2194367" cy="1308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0714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 b="1" dirty="0">
                <a:solidFill>
                  <a:srgbClr val="212121"/>
                </a:solidFill>
                <a:latin typeface="Century Gothic"/>
                <a:sym typeface="Century Gothic"/>
              </a:rPr>
              <a:t>Troncal Av. 68  con Calle 26 </a:t>
            </a:r>
            <a:r>
              <a:rPr lang="es-419" sz="800" dirty="0">
                <a:solidFill>
                  <a:srgbClr val="212121"/>
                </a:solidFill>
                <a:latin typeface="Century Gothic"/>
                <a:sym typeface="Century Gothic"/>
              </a:rPr>
              <a:t>/ Oct 2024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</Words>
  <Application>Microsoft Office PowerPoint</Application>
  <PresentationFormat>Panorámica</PresentationFormat>
  <Paragraphs>15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 Black</vt:lpstr>
      <vt:lpstr>Century Gothic</vt:lpstr>
      <vt:lpstr>Calibri</vt:lpstr>
      <vt:lpstr>Arial</vt:lpstr>
      <vt:lpstr>Tema de Office</vt:lpstr>
      <vt:lpstr>Presentación de PowerPoint</vt:lpstr>
      <vt:lpstr>Orden del día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Mafe Mora</dc:creator>
  <cp:lastModifiedBy>Lady Carolina Cárdenas</cp:lastModifiedBy>
  <cp:revision>1</cp:revision>
  <dcterms:created xsi:type="dcterms:W3CDTF">2023-07-24T20:46:18Z</dcterms:created>
  <dcterms:modified xsi:type="dcterms:W3CDTF">2024-12-26T13:22:31Z</dcterms:modified>
</cp:coreProperties>
</file>