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Arial Bl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LRf0M932DTjGvUZLBeJWybZFt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1e0dcffa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g1f1e0dcffaf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1e0dcffaf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1f1e0dcffaf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1e0dcffaf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1f1e0dcffaf_1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s://www.movilidadbogota.gov.co/web/instancias_de_coordinacion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1e0dcffaf_1_5"/>
          <p:cNvSpPr txBox="1"/>
          <p:nvPr/>
        </p:nvSpPr>
        <p:spPr>
          <a:xfrm>
            <a:off x="344953" y="5366035"/>
            <a:ext cx="66759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4800"/>
              <a:buFont typeface="Arial Black"/>
              <a:buNone/>
            </a:pPr>
            <a:r>
              <a:rPr b="0" i="0" lang="es-CO" sz="33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Título dasdasdasdasdasd</a:t>
            </a:r>
            <a:endParaRPr b="0" i="0" sz="33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85" name="Google Shape;85;g1f1e0dcffaf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5684" y="6080720"/>
            <a:ext cx="2817731" cy="6223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f1e0dcffaf_1_5"/>
          <p:cNvSpPr txBox="1"/>
          <p:nvPr/>
        </p:nvSpPr>
        <p:spPr>
          <a:xfrm>
            <a:off x="344953" y="5890920"/>
            <a:ext cx="4028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CO" sz="1900" u="none" cap="none" strike="noStrike">
                <a:solidFill>
                  <a:srgbClr val="BDCF42"/>
                </a:solidFill>
                <a:latin typeface="Arial Black"/>
                <a:ea typeface="Arial Black"/>
                <a:cs typeface="Arial Black"/>
                <a:sym typeface="Arial Black"/>
              </a:rPr>
              <a:t>Felipe Ramírez Buitrago</a:t>
            </a:r>
            <a:endParaRPr b="0" i="0" sz="1900" u="none" cap="none" strike="noStrike">
              <a:solidFill>
                <a:srgbClr val="BDC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f1e0dcffaf_1_5"/>
          <p:cNvSpPr txBox="1"/>
          <p:nvPr/>
        </p:nvSpPr>
        <p:spPr>
          <a:xfrm>
            <a:off x="344953" y="6195751"/>
            <a:ext cx="428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-CO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 de febrero de 2022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f1e0dcffaf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f1e0dcffaf_1_5"/>
          <p:cNvSpPr/>
          <p:nvPr/>
        </p:nvSpPr>
        <p:spPr>
          <a:xfrm>
            <a:off x="960477" y="989819"/>
            <a:ext cx="10271100" cy="4878300"/>
          </a:xfrm>
          <a:prstGeom prst="rect">
            <a:avLst/>
          </a:prstGeom>
          <a:solidFill>
            <a:srgbClr val="191C3A">
              <a:alpha val="60000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f1e0dcffaf_1_5"/>
          <p:cNvSpPr txBox="1"/>
          <p:nvPr/>
        </p:nvSpPr>
        <p:spPr>
          <a:xfrm>
            <a:off x="1270000" y="1418200"/>
            <a:ext cx="6510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s-CO" sz="3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 b="1" i="0" sz="2400" u="none" cap="none" strike="noStrik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BED000"/>
                </a:solidFill>
                <a:latin typeface="Arial"/>
                <a:ea typeface="Arial"/>
                <a:cs typeface="Arial"/>
                <a:sym typeface="Arial"/>
              </a:rPr>
              <a:t>Sesión ordinaria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O" sz="2400">
                <a:solidFill>
                  <a:schemeClr val="lt1"/>
                </a:solidFill>
              </a:rPr>
              <a:t>Febrero </a:t>
            </a:r>
            <a:r>
              <a:rPr b="1" i="0" lang="es-CO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b="1" lang="es-CO" sz="2400">
                <a:solidFill>
                  <a:schemeClr val="lt1"/>
                </a:solidFill>
              </a:rPr>
              <a:t>4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1f1e0dcffaf_1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2769" y="4743679"/>
            <a:ext cx="3111780" cy="62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f1e0dcffaf_1_5"/>
          <p:cNvPicPr preferRelativeResize="0"/>
          <p:nvPr/>
        </p:nvPicPr>
        <p:blipFill rotWithShape="1">
          <a:blip r:embed="rId6">
            <a:alphaModFix amt="52999"/>
          </a:blip>
          <a:srcRect b="0" l="39298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f1e0dcffaf_1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f1e0dcffaf_1_5"/>
          <p:cNvPicPr preferRelativeResize="0"/>
          <p:nvPr/>
        </p:nvPicPr>
        <p:blipFill rotWithShape="1">
          <a:blip r:embed="rId8">
            <a:alphaModFix/>
          </a:blip>
          <a:srcRect b="2111" l="0" r="49954" t="35961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2110" l="0" r="49954" t="35963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"/>
          <p:cNvCxnSpPr/>
          <p:nvPr/>
        </p:nvCxnSpPr>
        <p:spPr>
          <a:xfrm>
            <a:off x="-105817" y="967072"/>
            <a:ext cx="10302300" cy="0"/>
          </a:xfrm>
          <a:prstGeom prst="straightConnector1">
            <a:avLst/>
          </a:prstGeom>
          <a:noFill/>
          <a:ln cap="flat" cmpd="sng" w="38100">
            <a:solidFill>
              <a:srgbClr val="BED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2"/>
          <p:cNvCxnSpPr/>
          <p:nvPr/>
        </p:nvCxnSpPr>
        <p:spPr>
          <a:xfrm rot="10800000">
            <a:off x="10196423" y="967072"/>
            <a:ext cx="1149356" cy="0"/>
          </a:xfrm>
          <a:prstGeom prst="straightConnector1">
            <a:avLst/>
          </a:prstGeom>
          <a:noFill/>
          <a:ln cap="flat" cmpd="sng" w="38100">
            <a:solidFill>
              <a:srgbClr val="1D20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/>
        </p:nvSpPr>
        <p:spPr>
          <a:xfrm>
            <a:off x="445182" y="295275"/>
            <a:ext cx="964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s-CO" sz="3400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 amt="52999"/>
          </a:blip>
          <a:srcRect b="0" l="39296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339125" y="1667298"/>
            <a:ext cx="8237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-CO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Verificación de quórum y declaración de la instalación de la sesión</a:t>
            </a:r>
            <a:endParaRPr b="0" i="0" sz="2000" u="none" cap="none" strike="noStrike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-CO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Aprobación del orden del día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-CO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Seguimiento 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s-CO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Aprobación plan de trabajo 2024</a:t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Font typeface="Roboto"/>
              <a:buAutoNum type="arabicPeriod"/>
            </a:pPr>
            <a:r>
              <a:rPr lang="es-CO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Plan de Desarrollo Distrital - PDD</a:t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-CO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Varios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f1e0dcffaf_1_64"/>
          <p:cNvPicPr preferRelativeResize="0"/>
          <p:nvPr/>
        </p:nvPicPr>
        <p:blipFill rotWithShape="1">
          <a:blip r:embed="rId3">
            <a:alphaModFix/>
          </a:blip>
          <a:srcRect b="2111" l="0" r="49954" t="35961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1f1e0dcffaf_1_64"/>
          <p:cNvCxnSpPr/>
          <p:nvPr/>
        </p:nvCxnSpPr>
        <p:spPr>
          <a:xfrm>
            <a:off x="-105817" y="967072"/>
            <a:ext cx="10302300" cy="0"/>
          </a:xfrm>
          <a:prstGeom prst="straightConnector1">
            <a:avLst/>
          </a:prstGeom>
          <a:noFill/>
          <a:ln cap="flat" cmpd="sng" w="38100">
            <a:solidFill>
              <a:srgbClr val="BED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g1f1e0dcffaf_1_64"/>
          <p:cNvCxnSpPr/>
          <p:nvPr/>
        </p:nvCxnSpPr>
        <p:spPr>
          <a:xfrm rot="10800000">
            <a:off x="10196479" y="967072"/>
            <a:ext cx="1149300" cy="0"/>
          </a:xfrm>
          <a:prstGeom prst="straightConnector1">
            <a:avLst/>
          </a:prstGeom>
          <a:noFill/>
          <a:ln cap="flat" cmpd="sng" w="38100">
            <a:solidFill>
              <a:srgbClr val="1D20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g1f1e0dcffaf_1_64"/>
          <p:cNvSpPr txBox="1"/>
          <p:nvPr/>
        </p:nvSpPr>
        <p:spPr>
          <a:xfrm>
            <a:off x="445182" y="295275"/>
            <a:ext cx="964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s-CO" sz="3400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f1e0dcffaf_1_64"/>
          <p:cNvPicPr preferRelativeResize="0"/>
          <p:nvPr/>
        </p:nvPicPr>
        <p:blipFill rotWithShape="1">
          <a:blip r:embed="rId4">
            <a:alphaModFix amt="52999"/>
          </a:blip>
          <a:srcRect b="0" l="39298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f1e0dcffaf_1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f1e0dcffaf_1_64"/>
          <p:cNvSpPr txBox="1"/>
          <p:nvPr/>
        </p:nvSpPr>
        <p:spPr>
          <a:xfrm>
            <a:off x="1339125" y="1667298"/>
            <a:ext cx="823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Font typeface="Roboto"/>
              <a:buChar char="■"/>
            </a:pPr>
            <a:r>
              <a:rPr lang="es-CO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Sin compromisos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f1e0dcffaf_1_75"/>
          <p:cNvPicPr preferRelativeResize="0"/>
          <p:nvPr/>
        </p:nvPicPr>
        <p:blipFill rotWithShape="1">
          <a:blip r:embed="rId3">
            <a:alphaModFix/>
          </a:blip>
          <a:srcRect b="2111" l="0" r="49954" t="35961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g1f1e0dcffaf_1_75"/>
          <p:cNvCxnSpPr/>
          <p:nvPr/>
        </p:nvCxnSpPr>
        <p:spPr>
          <a:xfrm>
            <a:off x="-105817" y="967072"/>
            <a:ext cx="10302300" cy="0"/>
          </a:xfrm>
          <a:prstGeom prst="straightConnector1">
            <a:avLst/>
          </a:prstGeom>
          <a:noFill/>
          <a:ln cap="flat" cmpd="sng" w="38100">
            <a:solidFill>
              <a:srgbClr val="BED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g1f1e0dcffaf_1_75"/>
          <p:cNvCxnSpPr/>
          <p:nvPr/>
        </p:nvCxnSpPr>
        <p:spPr>
          <a:xfrm rot="10800000">
            <a:off x="10196479" y="967072"/>
            <a:ext cx="1149300" cy="0"/>
          </a:xfrm>
          <a:prstGeom prst="straightConnector1">
            <a:avLst/>
          </a:prstGeom>
          <a:noFill/>
          <a:ln cap="flat" cmpd="sng" w="38100">
            <a:solidFill>
              <a:srgbClr val="1D20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g1f1e0dcffaf_1_75"/>
          <p:cNvSpPr txBox="1"/>
          <p:nvPr/>
        </p:nvSpPr>
        <p:spPr>
          <a:xfrm>
            <a:off x="445182" y="295275"/>
            <a:ext cx="964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s-CO" sz="3400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Plan de Trabajo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f1e0dcffaf_1_75"/>
          <p:cNvPicPr preferRelativeResize="0"/>
          <p:nvPr/>
        </p:nvPicPr>
        <p:blipFill rotWithShape="1">
          <a:blip r:embed="rId4">
            <a:alphaModFix amt="52999"/>
          </a:blip>
          <a:srcRect b="0" l="39298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f1e0dcffaf_1_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f1e0dcffaf_1_75"/>
          <p:cNvSpPr txBox="1"/>
          <p:nvPr/>
        </p:nvSpPr>
        <p:spPr>
          <a:xfrm>
            <a:off x="1286675" y="1082175"/>
            <a:ext cx="94722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900"/>
              <a:buFont typeface="Roboto"/>
              <a:buChar char="■"/>
            </a:pPr>
            <a:r>
              <a:rPr lang="es-CO" sz="19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Enviado a los integrantes del comité el 13 de febrero de 2024. (Compartido en la agenda).</a:t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900"/>
              <a:buFont typeface="Roboto"/>
              <a:buChar char="■"/>
            </a:pPr>
            <a:r>
              <a:rPr lang="es-CO" sz="19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Programación de sesiones en el año:</a:t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900"/>
              <a:buFont typeface="Roboto"/>
              <a:buChar char="■"/>
            </a:pPr>
            <a:r>
              <a:rPr lang="es-CO" sz="19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Publicación documentos del comité: </a:t>
            </a:r>
            <a:r>
              <a:rPr lang="es-CO" sz="1900">
                <a:solidFill>
                  <a:srgbClr val="3C40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https://www.movilidadbogota.gov.co/web/instancias_de_coordinacion</a:t>
            </a:r>
            <a:r>
              <a:rPr lang="es-CO" sz="19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g1f1e0dcffaf_1_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9725" y="4171450"/>
            <a:ext cx="5485004" cy="26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f1e0dcffaf_1_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9750" y="2343150"/>
            <a:ext cx="4008174" cy="10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9056" l="15939" r="0" t="28695"/>
          <a:stretch/>
        </p:blipFill>
        <p:spPr>
          <a:xfrm>
            <a:off x="264696" y="125506"/>
            <a:ext cx="11750840" cy="652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726" y="352593"/>
            <a:ext cx="3120190" cy="401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3729" y="4259178"/>
            <a:ext cx="1733442" cy="224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887" y="352593"/>
            <a:ext cx="1857934" cy="615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7">
            <a:alphaModFix amt="52999"/>
          </a:blip>
          <a:srcRect b="222" l="20950" r="-1747" t="6745"/>
          <a:stretch/>
        </p:blipFill>
        <p:spPr>
          <a:xfrm flipH="1">
            <a:off x="8925092" y="125506"/>
            <a:ext cx="3097202" cy="63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30589" y="2210173"/>
            <a:ext cx="1701524" cy="429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264696" y="2796988"/>
            <a:ext cx="11839072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742601" y="3110270"/>
            <a:ext cx="587096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s-CO" sz="8800" u="none" cap="none" strike="noStrik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7409" y="3492696"/>
            <a:ext cx="3541043" cy="7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2023-07-24T20:46:18Z</dcterms:created>
  <dc:creator>Mafe Mora</dc:creator>
</cp:coreProperties>
</file>