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Roboto"/>
      <p:regular r:id="rId21"/>
      <p:bold r:id="rId22"/>
      <p:italic r:id="rId23"/>
      <p:boldItalic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eJre02Kp5AMg3cfLlAqak2+wx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900BD7-EA62-414F-B92A-BFD6489AE5A8}">
  <a:tblStyle styleId="{6E900BD7-EA62-414F-B92A-BFD6489AE5A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presentación">
  <p:cSld name="Título presentación">
    <p:spTree>
      <p:nvGrpSpPr>
        <p:cNvPr id="10" name="Shape 10"/>
        <p:cNvGrpSpPr/>
        <p:nvPr/>
      </p:nvGrpSpPr>
      <p:grpSpPr>
        <a:xfrm>
          <a:off x="0" y="0"/>
          <a:ext cx="0" cy="0"/>
          <a:chOff x="0" y="0"/>
          <a:chExt cx="0" cy="0"/>
        </a:xfrm>
      </p:grpSpPr>
      <p:sp>
        <p:nvSpPr>
          <p:cNvPr id="11" name="Google Shape;11;p33"/>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 name="Google Shape;12;p33"/>
          <p:cNvSpPr txBox="1"/>
          <p:nvPr>
            <p:ph type="title"/>
          </p:nvPr>
        </p:nvSpPr>
        <p:spPr>
          <a:xfrm>
            <a:off x="2443525" y="2586907"/>
            <a:ext cx="7440704" cy="70536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3F3F3F"/>
              </a:buClr>
              <a:buSzPts val="4400"/>
              <a:buFont typeface="Arial Black"/>
              <a:buNone/>
              <a:defRPr b="0" i="0" sz="4400" u="none" cap="none" strike="noStrike">
                <a:solidFill>
                  <a:srgbClr val="3F3F3F"/>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 name="Google Shape;13;p33"/>
          <p:cNvPicPr preferRelativeResize="0"/>
          <p:nvPr/>
        </p:nvPicPr>
        <p:blipFill rotWithShape="1">
          <a:blip r:embed="rId2">
            <a:alphaModFix/>
          </a:blip>
          <a:srcRect b="0" l="0" r="0" t="0"/>
          <a:stretch/>
        </p:blipFill>
        <p:spPr>
          <a:xfrm>
            <a:off x="70580" y="-886440"/>
            <a:ext cx="4307691" cy="673501"/>
          </a:xfrm>
          <a:prstGeom prst="rect">
            <a:avLst/>
          </a:prstGeom>
          <a:noFill/>
          <a:ln>
            <a:noFill/>
          </a:ln>
        </p:spPr>
      </p:pic>
      <p:sp>
        <p:nvSpPr>
          <p:cNvPr id="14" name="Google Shape;14;p33"/>
          <p:cNvSpPr txBox="1"/>
          <p:nvPr>
            <p:ph idx="1" type="body"/>
          </p:nvPr>
        </p:nvSpPr>
        <p:spPr>
          <a:xfrm>
            <a:off x="4496873" y="5926408"/>
            <a:ext cx="6376596" cy="32038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3F3F3F"/>
              </a:buClr>
              <a:buSzPts val="1600"/>
              <a:buFont typeface="Arial"/>
              <a:buNone/>
              <a:defRPr b="0" i="0" sz="16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15" name="Google Shape;15;p33"/>
          <p:cNvGrpSpPr/>
          <p:nvPr/>
        </p:nvGrpSpPr>
        <p:grpSpPr>
          <a:xfrm>
            <a:off x="11029274" y="5859780"/>
            <a:ext cx="718891" cy="437811"/>
            <a:chOff x="11047526" y="5967266"/>
            <a:chExt cx="555910" cy="338554"/>
          </a:xfrm>
        </p:grpSpPr>
        <p:sp>
          <p:nvSpPr>
            <p:cNvPr id="16" name="Google Shape;16;p33"/>
            <p:cNvSpPr/>
            <p:nvPr/>
          </p:nvSpPr>
          <p:spPr>
            <a:xfrm>
              <a:off x="11047526" y="5967266"/>
              <a:ext cx="217714" cy="338554"/>
            </a:xfrm>
            <a:prstGeom prst="chevron">
              <a:avLst>
                <a:gd fmla="val 50000" name="adj"/>
              </a:avLst>
            </a:prstGeom>
            <a:solidFill>
              <a:srgbClr val="A9B9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33"/>
            <p:cNvSpPr/>
            <p:nvPr/>
          </p:nvSpPr>
          <p:spPr>
            <a:xfrm>
              <a:off x="11216624" y="5967266"/>
              <a:ext cx="217714" cy="338554"/>
            </a:xfrm>
            <a:prstGeom prst="chevron">
              <a:avLst>
                <a:gd fmla="val 50000" name="adj"/>
              </a:avLst>
            </a:prstGeom>
            <a:solidFill>
              <a:srgbClr val="780D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 name="Google Shape;18;p33"/>
            <p:cNvSpPr/>
            <p:nvPr/>
          </p:nvSpPr>
          <p:spPr>
            <a:xfrm>
              <a:off x="11385722" y="5967266"/>
              <a:ext cx="217714" cy="338554"/>
            </a:xfrm>
            <a:prstGeom prst="chevron">
              <a:avLst>
                <a:gd fmla="val 50000" name="adj"/>
              </a:avLst>
            </a:prstGeom>
            <a:solidFill>
              <a:srgbClr val="1D8A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9" name="Google Shape;19;p33"/>
          <p:cNvSpPr txBox="1"/>
          <p:nvPr>
            <p:ph idx="2" type="body"/>
          </p:nvPr>
        </p:nvSpPr>
        <p:spPr>
          <a:xfrm>
            <a:off x="2443525" y="3429000"/>
            <a:ext cx="7440704" cy="76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F3F3F"/>
              </a:buClr>
              <a:buSzPts val="2800"/>
              <a:buFont typeface="Arial"/>
              <a:buNone/>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20" name="Google Shape;20;p33"/>
          <p:cNvGrpSpPr/>
          <p:nvPr/>
        </p:nvGrpSpPr>
        <p:grpSpPr>
          <a:xfrm>
            <a:off x="0" y="6674644"/>
            <a:ext cx="12192000" cy="183356"/>
            <a:chOff x="0" y="6674644"/>
            <a:chExt cx="5143500" cy="183356"/>
          </a:xfrm>
        </p:grpSpPr>
        <p:sp>
          <p:nvSpPr>
            <p:cNvPr id="21" name="Google Shape;21;p33"/>
            <p:cNvSpPr/>
            <p:nvPr/>
          </p:nvSpPr>
          <p:spPr>
            <a:xfrm>
              <a:off x="0" y="6674644"/>
              <a:ext cx="1714500" cy="183356"/>
            </a:xfrm>
            <a:prstGeom prst="rect">
              <a:avLst/>
            </a:prstGeom>
            <a:solidFill>
              <a:srgbClr val="A9B9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 name="Google Shape;22;p33"/>
            <p:cNvSpPr/>
            <p:nvPr/>
          </p:nvSpPr>
          <p:spPr>
            <a:xfrm>
              <a:off x="1714500" y="6674644"/>
              <a:ext cx="1714500" cy="183356"/>
            </a:xfrm>
            <a:prstGeom prst="rect">
              <a:avLst/>
            </a:prstGeom>
            <a:solidFill>
              <a:srgbClr val="780D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33"/>
            <p:cNvSpPr/>
            <p:nvPr/>
          </p:nvSpPr>
          <p:spPr>
            <a:xfrm>
              <a:off x="3429000" y="6674644"/>
              <a:ext cx="1714500" cy="183356"/>
            </a:xfrm>
            <a:prstGeom prst="rect">
              <a:avLst/>
            </a:prstGeom>
            <a:solidFill>
              <a:srgbClr val="1D8A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presentación">
  <p:cSld name="Título presentación">
    <p:spTree>
      <p:nvGrpSpPr>
        <p:cNvPr id="85" name="Shape 85"/>
        <p:cNvGrpSpPr/>
        <p:nvPr/>
      </p:nvGrpSpPr>
      <p:grpSpPr>
        <a:xfrm>
          <a:off x="0" y="0"/>
          <a:ext cx="0" cy="0"/>
          <a:chOff x="0" y="0"/>
          <a:chExt cx="0" cy="0"/>
        </a:xfrm>
      </p:grpSpPr>
      <p:sp>
        <p:nvSpPr>
          <p:cNvPr id="86" name="Google Shape;86;p42"/>
          <p:cNvSpPr/>
          <p:nvPr/>
        </p:nvSpPr>
        <p:spPr>
          <a:xfrm>
            <a:off x="0" y="0"/>
            <a:ext cx="12192000"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42"/>
          <p:cNvSpPr txBox="1"/>
          <p:nvPr>
            <p:ph type="title"/>
          </p:nvPr>
        </p:nvSpPr>
        <p:spPr>
          <a:xfrm>
            <a:off x="2443525" y="2586907"/>
            <a:ext cx="7440705" cy="705363"/>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04040"/>
              </a:buClr>
              <a:buSzPts val="4400"/>
              <a:buFont typeface="Arial Black"/>
              <a:buNone/>
              <a:defRPr>
                <a:solidFill>
                  <a:srgbClr val="404040"/>
                </a:solidFill>
                <a:latin typeface="Arial Black"/>
                <a:ea typeface="Arial Black"/>
                <a:cs typeface="Arial Black"/>
                <a:sym typeface="Arial Black"/>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pic>
        <p:nvPicPr>
          <p:cNvPr descr="Imagen 12" id="88" name="Google Shape;88;p42"/>
          <p:cNvPicPr preferRelativeResize="0"/>
          <p:nvPr/>
        </p:nvPicPr>
        <p:blipFill rotWithShape="1">
          <a:blip r:embed="rId2">
            <a:alphaModFix/>
          </a:blip>
          <a:srcRect b="0" l="0" r="0" t="0"/>
          <a:stretch/>
        </p:blipFill>
        <p:spPr>
          <a:xfrm>
            <a:off x="70580" y="-886440"/>
            <a:ext cx="4307691" cy="673502"/>
          </a:xfrm>
          <a:prstGeom prst="rect">
            <a:avLst/>
          </a:prstGeom>
          <a:noFill/>
          <a:ln>
            <a:noFill/>
          </a:ln>
        </p:spPr>
      </p:pic>
      <p:sp>
        <p:nvSpPr>
          <p:cNvPr id="89" name="Google Shape;89;p42"/>
          <p:cNvSpPr txBox="1"/>
          <p:nvPr>
            <p:ph idx="1" type="body"/>
          </p:nvPr>
        </p:nvSpPr>
        <p:spPr>
          <a:xfrm>
            <a:off x="4496873" y="5926408"/>
            <a:ext cx="6376597" cy="320383"/>
          </a:xfrm>
          <a:prstGeom prst="rect">
            <a:avLst/>
          </a:prstGeom>
          <a:noFill/>
          <a:ln>
            <a:noFill/>
          </a:ln>
        </p:spPr>
        <p:txBody>
          <a:bodyPr anchorCtr="0" anchor="t" bIns="45700" lIns="45700" spcFirstLastPara="1" rIns="45700" wrap="square" tIns="45700">
            <a:normAutofit/>
          </a:bodyPr>
          <a:lstStyle>
            <a:lvl1pPr indent="-228600" lvl="0" marL="457200" algn="r">
              <a:lnSpc>
                <a:spcPct val="90000"/>
              </a:lnSpc>
              <a:spcBef>
                <a:spcPts val="1000"/>
              </a:spcBef>
              <a:spcAft>
                <a:spcPts val="0"/>
              </a:spcAft>
              <a:buClr>
                <a:srgbClr val="404040"/>
              </a:buClr>
              <a:buSzPts val="1600"/>
              <a:buFont typeface="Arial"/>
              <a:buNone/>
              <a:defRPr sz="1600">
                <a:solidFill>
                  <a:srgbClr val="404040"/>
                </a:solidFill>
              </a:defRPr>
            </a:lvl1pPr>
            <a:lvl2pPr indent="-330200" lvl="1" marL="914400" algn="r">
              <a:lnSpc>
                <a:spcPct val="90000"/>
              </a:lnSpc>
              <a:spcBef>
                <a:spcPts val="1000"/>
              </a:spcBef>
              <a:spcAft>
                <a:spcPts val="0"/>
              </a:spcAft>
              <a:buClr>
                <a:srgbClr val="404040"/>
              </a:buClr>
              <a:buSzPts val="1600"/>
              <a:buFont typeface="Arial"/>
              <a:buChar char="•"/>
              <a:defRPr sz="1600">
                <a:solidFill>
                  <a:srgbClr val="404040"/>
                </a:solidFill>
              </a:defRPr>
            </a:lvl2pPr>
            <a:lvl3pPr indent="-330200" lvl="2" marL="1371600" algn="r">
              <a:lnSpc>
                <a:spcPct val="90000"/>
              </a:lnSpc>
              <a:spcBef>
                <a:spcPts val="1000"/>
              </a:spcBef>
              <a:spcAft>
                <a:spcPts val="0"/>
              </a:spcAft>
              <a:buClr>
                <a:srgbClr val="404040"/>
              </a:buClr>
              <a:buSzPts val="1600"/>
              <a:buFont typeface="Arial"/>
              <a:buChar char="•"/>
              <a:defRPr sz="1600">
                <a:solidFill>
                  <a:srgbClr val="404040"/>
                </a:solidFill>
              </a:defRPr>
            </a:lvl3pPr>
            <a:lvl4pPr indent="-330200" lvl="3" marL="1828800" algn="r">
              <a:lnSpc>
                <a:spcPct val="90000"/>
              </a:lnSpc>
              <a:spcBef>
                <a:spcPts val="1000"/>
              </a:spcBef>
              <a:spcAft>
                <a:spcPts val="0"/>
              </a:spcAft>
              <a:buClr>
                <a:srgbClr val="404040"/>
              </a:buClr>
              <a:buSzPts val="1600"/>
              <a:buFont typeface="Arial"/>
              <a:buChar char="•"/>
              <a:defRPr sz="1600">
                <a:solidFill>
                  <a:srgbClr val="404040"/>
                </a:solidFill>
              </a:defRPr>
            </a:lvl4pPr>
            <a:lvl5pPr indent="-330200" lvl="4" marL="2286000" algn="r">
              <a:lnSpc>
                <a:spcPct val="90000"/>
              </a:lnSpc>
              <a:spcBef>
                <a:spcPts val="1000"/>
              </a:spcBef>
              <a:spcAft>
                <a:spcPts val="0"/>
              </a:spcAft>
              <a:buClr>
                <a:srgbClr val="404040"/>
              </a:buClr>
              <a:buSzPts val="1600"/>
              <a:buFont typeface="Arial"/>
              <a:buChar char="•"/>
              <a:defRPr sz="1600">
                <a:solidFill>
                  <a:srgbClr val="40404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grpSp>
        <p:nvGrpSpPr>
          <p:cNvPr id="90" name="Google Shape;90;p42"/>
          <p:cNvGrpSpPr/>
          <p:nvPr/>
        </p:nvGrpSpPr>
        <p:grpSpPr>
          <a:xfrm>
            <a:off x="11029274" y="5859779"/>
            <a:ext cx="718893" cy="437813"/>
            <a:chOff x="0" y="0"/>
            <a:chExt cx="718891" cy="437812"/>
          </a:xfrm>
        </p:grpSpPr>
        <p:sp>
          <p:nvSpPr>
            <p:cNvPr id="91" name="Google Shape;91;p42"/>
            <p:cNvSpPr/>
            <p:nvPr/>
          </p:nvSpPr>
          <p:spPr>
            <a:xfrm>
              <a:off x="0" y="0"/>
              <a:ext cx="281544" cy="437812"/>
            </a:xfrm>
            <a:prstGeom prst="chevron">
              <a:avLst>
                <a:gd fmla="val 50000" name="adj"/>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42"/>
            <p:cNvSpPr/>
            <p:nvPr/>
          </p:nvSpPr>
          <p:spPr>
            <a:xfrm>
              <a:off x="218673" y="0"/>
              <a:ext cx="281545" cy="437812"/>
            </a:xfrm>
            <a:prstGeom prst="chevron">
              <a:avLst>
                <a:gd fmla="val 50000" name="adj"/>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42"/>
            <p:cNvSpPr/>
            <p:nvPr/>
          </p:nvSpPr>
          <p:spPr>
            <a:xfrm>
              <a:off x="437347" y="0"/>
              <a:ext cx="281544" cy="437812"/>
            </a:xfrm>
            <a:prstGeom prst="chevron">
              <a:avLst>
                <a:gd fmla="val 50000" name="adj"/>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4" name="Google Shape;94;p42"/>
          <p:cNvSpPr txBox="1"/>
          <p:nvPr>
            <p:ph idx="2" type="body"/>
          </p:nvPr>
        </p:nvSpPr>
        <p:spPr>
          <a:xfrm>
            <a:off x="2443525" y="3429000"/>
            <a:ext cx="7440705" cy="76200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404040"/>
              </a:buClr>
              <a:buSzPts val="2800"/>
              <a:buFont typeface="Arial"/>
              <a:buNone/>
              <a:defRPr>
                <a:solidFill>
                  <a:srgbClr val="404040"/>
                </a:solidFill>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grpSp>
        <p:nvGrpSpPr>
          <p:cNvPr id="95" name="Google Shape;95;p42"/>
          <p:cNvGrpSpPr/>
          <p:nvPr/>
        </p:nvGrpSpPr>
        <p:grpSpPr>
          <a:xfrm>
            <a:off x="0" y="6674642"/>
            <a:ext cx="12192002" cy="183358"/>
            <a:chOff x="0" y="-1"/>
            <a:chExt cx="12192000" cy="183357"/>
          </a:xfrm>
        </p:grpSpPr>
        <p:sp>
          <p:nvSpPr>
            <p:cNvPr id="96" name="Google Shape;96;p42"/>
            <p:cNvSpPr/>
            <p:nvPr/>
          </p:nvSpPr>
          <p:spPr>
            <a:xfrm>
              <a:off x="0" y="-1"/>
              <a:ext cx="4064001" cy="183357"/>
            </a:xfrm>
            <a:prstGeom prst="rect">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42"/>
            <p:cNvSpPr/>
            <p:nvPr/>
          </p:nvSpPr>
          <p:spPr>
            <a:xfrm>
              <a:off x="4064000" y="-1"/>
              <a:ext cx="4064000" cy="183357"/>
            </a:xfrm>
            <a:prstGeom prst="rect">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42"/>
            <p:cNvSpPr/>
            <p:nvPr/>
          </p:nvSpPr>
          <p:spPr>
            <a:xfrm>
              <a:off x="8128000" y="-1"/>
              <a:ext cx="4064000" cy="183357"/>
            </a:xfrm>
            <a:prstGeom prst="rect">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9" name="Google Shape;99;p4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del tema_1">
  <p:cSld name="título del tema_1">
    <p:spTree>
      <p:nvGrpSpPr>
        <p:cNvPr id="100" name="Shape 100"/>
        <p:cNvGrpSpPr/>
        <p:nvPr/>
      </p:nvGrpSpPr>
      <p:grpSpPr>
        <a:xfrm>
          <a:off x="0" y="0"/>
          <a:ext cx="0" cy="0"/>
          <a:chOff x="0" y="0"/>
          <a:chExt cx="0" cy="0"/>
        </a:xfrm>
      </p:grpSpPr>
      <p:sp>
        <p:nvSpPr>
          <p:cNvPr id="101" name="Google Shape;101;p43"/>
          <p:cNvSpPr txBox="1"/>
          <p:nvPr>
            <p:ph idx="1" type="body"/>
          </p:nvPr>
        </p:nvSpPr>
        <p:spPr>
          <a:xfrm>
            <a:off x="1153032" y="2632133"/>
            <a:ext cx="5726739" cy="218661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404040"/>
              </a:buClr>
              <a:buSzPts val="1800"/>
              <a:buFont typeface="Arial"/>
              <a:buNone/>
              <a:defRPr sz="1800">
                <a:solidFill>
                  <a:srgbClr val="404040"/>
                </a:solidFill>
              </a:defRPr>
            </a:lvl1pPr>
            <a:lvl2pPr indent="-342900" lvl="1" marL="914400" algn="l">
              <a:lnSpc>
                <a:spcPct val="90000"/>
              </a:lnSpc>
              <a:spcBef>
                <a:spcPts val="1000"/>
              </a:spcBef>
              <a:spcAft>
                <a:spcPts val="0"/>
              </a:spcAft>
              <a:buClr>
                <a:srgbClr val="404040"/>
              </a:buClr>
              <a:buSzPts val="1800"/>
              <a:buFont typeface="Arial"/>
              <a:buChar char="•"/>
              <a:defRPr sz="1800">
                <a:solidFill>
                  <a:srgbClr val="404040"/>
                </a:solidFill>
              </a:defRPr>
            </a:lvl2pPr>
            <a:lvl3pPr indent="-342900" lvl="2" marL="1371600" algn="l">
              <a:lnSpc>
                <a:spcPct val="90000"/>
              </a:lnSpc>
              <a:spcBef>
                <a:spcPts val="1000"/>
              </a:spcBef>
              <a:spcAft>
                <a:spcPts val="0"/>
              </a:spcAft>
              <a:buClr>
                <a:srgbClr val="404040"/>
              </a:buClr>
              <a:buSzPts val="1800"/>
              <a:buFont typeface="Arial"/>
              <a:buChar char="•"/>
              <a:defRPr sz="1800">
                <a:solidFill>
                  <a:srgbClr val="404040"/>
                </a:solidFill>
              </a:defRPr>
            </a:lvl3pPr>
            <a:lvl4pPr indent="-342900" lvl="3" marL="1828800" algn="l">
              <a:lnSpc>
                <a:spcPct val="90000"/>
              </a:lnSpc>
              <a:spcBef>
                <a:spcPts val="1000"/>
              </a:spcBef>
              <a:spcAft>
                <a:spcPts val="0"/>
              </a:spcAft>
              <a:buClr>
                <a:srgbClr val="404040"/>
              </a:buClr>
              <a:buSzPts val="1800"/>
              <a:buFont typeface="Arial"/>
              <a:buChar char="•"/>
              <a:defRPr sz="1800">
                <a:solidFill>
                  <a:srgbClr val="404040"/>
                </a:solidFill>
              </a:defRPr>
            </a:lvl4pPr>
            <a:lvl5pPr indent="-342900" lvl="4" marL="2286000" algn="l">
              <a:lnSpc>
                <a:spcPct val="90000"/>
              </a:lnSpc>
              <a:spcBef>
                <a:spcPts val="1000"/>
              </a:spcBef>
              <a:spcAft>
                <a:spcPts val="0"/>
              </a:spcAft>
              <a:buClr>
                <a:srgbClr val="404040"/>
              </a:buClr>
              <a:buSzPts val="1800"/>
              <a:buFont typeface="Arial"/>
              <a:buChar char="•"/>
              <a:defRPr sz="1800">
                <a:solidFill>
                  <a:srgbClr val="40404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2" name="Google Shape;102;p43"/>
          <p:cNvSpPr/>
          <p:nvPr/>
        </p:nvSpPr>
        <p:spPr>
          <a:xfrm>
            <a:off x="0" y="571646"/>
            <a:ext cx="553074" cy="710120"/>
          </a:xfrm>
          <a:prstGeom prst="rect">
            <a:avLst/>
          </a:prstGeom>
          <a:solidFill>
            <a:srgbClr val="C9D41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43"/>
          <p:cNvSpPr txBox="1"/>
          <p:nvPr>
            <p:ph type="title"/>
          </p:nvPr>
        </p:nvSpPr>
        <p:spPr>
          <a:xfrm>
            <a:off x="717603" y="566450"/>
            <a:ext cx="11047504" cy="705363"/>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04040"/>
              </a:buClr>
              <a:buSzPts val="4400"/>
              <a:buFont typeface="Arial"/>
              <a:buNone/>
              <a:defRPr b="1">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04" name="Google Shape;104;p43"/>
          <p:cNvSpPr/>
          <p:nvPr/>
        </p:nvSpPr>
        <p:spPr>
          <a:xfrm>
            <a:off x="0" y="6674643"/>
            <a:ext cx="12192000" cy="183357"/>
          </a:xfrm>
          <a:prstGeom prst="rect">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4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gundo título del tema">
  <p:cSld name="segundo título del tema">
    <p:spTree>
      <p:nvGrpSpPr>
        <p:cNvPr id="106" name="Shape 106"/>
        <p:cNvGrpSpPr/>
        <p:nvPr/>
      </p:nvGrpSpPr>
      <p:grpSpPr>
        <a:xfrm>
          <a:off x="0" y="0"/>
          <a:ext cx="0" cy="0"/>
          <a:chOff x="0" y="0"/>
          <a:chExt cx="0" cy="0"/>
        </a:xfrm>
      </p:grpSpPr>
      <p:sp>
        <p:nvSpPr>
          <p:cNvPr id="107" name="Google Shape;107;p44"/>
          <p:cNvSpPr/>
          <p:nvPr/>
        </p:nvSpPr>
        <p:spPr>
          <a:xfrm>
            <a:off x="0" y="0"/>
            <a:ext cx="12192000"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4"/>
          <p:cNvSpPr/>
          <p:nvPr/>
        </p:nvSpPr>
        <p:spPr>
          <a:xfrm>
            <a:off x="3347484" y="-23949"/>
            <a:ext cx="8847793" cy="6905897"/>
          </a:xfrm>
          <a:custGeom>
            <a:rect b="b" l="l" r="r" t="t"/>
            <a:pathLst>
              <a:path extrusionOk="0" h="21514" w="20724">
                <a:moveTo>
                  <a:pt x="1552" y="21514"/>
                </a:moveTo>
                <a:cubicBezTo>
                  <a:pt x="-862" y="12766"/>
                  <a:pt x="-150" y="5887"/>
                  <a:pt x="1586" y="62"/>
                </a:cubicBezTo>
                <a:cubicBezTo>
                  <a:pt x="5147" y="-86"/>
                  <a:pt x="18537" y="76"/>
                  <a:pt x="20716" y="94"/>
                </a:cubicBezTo>
                <a:cubicBezTo>
                  <a:pt x="20738" y="2882"/>
                  <a:pt x="20709" y="19924"/>
                  <a:pt x="20712" y="21451"/>
                </a:cubicBezTo>
                <a:lnTo>
                  <a:pt x="1552" y="21514"/>
                </a:lnTo>
                <a:close/>
              </a:path>
            </a:pathLst>
          </a:cu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4"/>
          <p:cNvSpPr/>
          <p:nvPr/>
        </p:nvSpPr>
        <p:spPr>
          <a:xfrm>
            <a:off x="4125879" y="4029164"/>
            <a:ext cx="535022" cy="4572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0" name="Google Shape;110;p44"/>
          <p:cNvGrpSpPr/>
          <p:nvPr/>
        </p:nvGrpSpPr>
        <p:grpSpPr>
          <a:xfrm>
            <a:off x="465512" y="5710881"/>
            <a:ext cx="437814" cy="718893"/>
            <a:chOff x="-1" y="0"/>
            <a:chExt cx="437813" cy="718892"/>
          </a:xfrm>
        </p:grpSpPr>
        <p:sp>
          <p:nvSpPr>
            <p:cNvPr id="111" name="Google Shape;111;p44"/>
            <p:cNvSpPr/>
            <p:nvPr/>
          </p:nvSpPr>
          <p:spPr>
            <a:xfrm rot="5400000">
              <a:off x="78133" y="-78134"/>
              <a:ext cx="281545" cy="437812"/>
            </a:xfrm>
            <a:prstGeom prst="chevron">
              <a:avLst>
                <a:gd fmla="val 50000" name="adj"/>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44"/>
            <p:cNvSpPr/>
            <p:nvPr/>
          </p:nvSpPr>
          <p:spPr>
            <a:xfrm rot="5400000">
              <a:off x="78133" y="140539"/>
              <a:ext cx="281545" cy="437813"/>
            </a:xfrm>
            <a:prstGeom prst="chevron">
              <a:avLst>
                <a:gd fmla="val 50000" name="adj"/>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44"/>
            <p:cNvSpPr/>
            <p:nvPr/>
          </p:nvSpPr>
          <p:spPr>
            <a:xfrm rot="5400000">
              <a:off x="78133" y="359213"/>
              <a:ext cx="281545" cy="437812"/>
            </a:xfrm>
            <a:prstGeom prst="chevron">
              <a:avLst>
                <a:gd fmla="val 50000" name="adj"/>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4" name="Google Shape;114;p44"/>
          <p:cNvSpPr txBox="1"/>
          <p:nvPr>
            <p:ph idx="1" type="body"/>
          </p:nvPr>
        </p:nvSpPr>
        <p:spPr>
          <a:xfrm>
            <a:off x="4024536" y="3048000"/>
            <a:ext cx="7440705" cy="76200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600"/>
              </a:spcBef>
              <a:spcAft>
                <a:spcPts val="0"/>
              </a:spcAft>
              <a:buClr>
                <a:srgbClr val="FFFFFF"/>
              </a:buClr>
              <a:buSzPts val="3600"/>
              <a:buFont typeface="Arial"/>
              <a:buNone/>
              <a:defRPr b="1" sz="3600">
                <a:solidFill>
                  <a:srgbClr val="FFFFFF"/>
                </a:solidFill>
              </a:defRPr>
            </a:lvl1pPr>
            <a:lvl2pPr indent="-457200" lvl="1" marL="914400" algn="l">
              <a:lnSpc>
                <a:spcPct val="100000"/>
              </a:lnSpc>
              <a:spcBef>
                <a:spcPts val="600"/>
              </a:spcBef>
              <a:spcAft>
                <a:spcPts val="0"/>
              </a:spcAft>
              <a:buClr>
                <a:srgbClr val="FFFFFF"/>
              </a:buClr>
              <a:buSzPts val="3600"/>
              <a:buFont typeface="Arial"/>
              <a:buChar char="•"/>
              <a:defRPr b="1" sz="3600">
                <a:solidFill>
                  <a:srgbClr val="FFFFFF"/>
                </a:solidFill>
              </a:defRPr>
            </a:lvl2pPr>
            <a:lvl3pPr indent="-457200" lvl="2" marL="1371600" algn="l">
              <a:lnSpc>
                <a:spcPct val="100000"/>
              </a:lnSpc>
              <a:spcBef>
                <a:spcPts val="600"/>
              </a:spcBef>
              <a:spcAft>
                <a:spcPts val="0"/>
              </a:spcAft>
              <a:buClr>
                <a:srgbClr val="FFFFFF"/>
              </a:buClr>
              <a:buSzPts val="3600"/>
              <a:buFont typeface="Arial"/>
              <a:buChar char="•"/>
              <a:defRPr b="1" sz="3600">
                <a:solidFill>
                  <a:srgbClr val="FFFFFF"/>
                </a:solidFill>
              </a:defRPr>
            </a:lvl3pPr>
            <a:lvl4pPr indent="-457200" lvl="3" marL="1828800" algn="l">
              <a:lnSpc>
                <a:spcPct val="100000"/>
              </a:lnSpc>
              <a:spcBef>
                <a:spcPts val="600"/>
              </a:spcBef>
              <a:spcAft>
                <a:spcPts val="0"/>
              </a:spcAft>
              <a:buClr>
                <a:srgbClr val="FFFFFF"/>
              </a:buClr>
              <a:buSzPts val="3600"/>
              <a:buFont typeface="Arial"/>
              <a:buChar char="•"/>
              <a:defRPr b="1" sz="3600">
                <a:solidFill>
                  <a:srgbClr val="FFFFFF"/>
                </a:solidFill>
              </a:defRPr>
            </a:lvl4pPr>
            <a:lvl5pPr indent="-457200" lvl="4" marL="2286000" algn="l">
              <a:lnSpc>
                <a:spcPct val="100000"/>
              </a:lnSpc>
              <a:spcBef>
                <a:spcPts val="600"/>
              </a:spcBef>
              <a:spcAft>
                <a:spcPts val="0"/>
              </a:spcAft>
              <a:buClr>
                <a:srgbClr val="FFFFFF"/>
              </a:buClr>
              <a:buSzPts val="3600"/>
              <a:buFont typeface="Arial"/>
              <a:buChar char="•"/>
              <a:defRPr b="1" sz="36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5" name="Google Shape;115;p44"/>
          <p:cNvSpPr txBox="1"/>
          <p:nvPr>
            <p:ph idx="2" type="body"/>
          </p:nvPr>
        </p:nvSpPr>
        <p:spPr>
          <a:xfrm>
            <a:off x="1621186" y="2470150"/>
            <a:ext cx="1435732" cy="191770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780D53"/>
              </a:buClr>
              <a:buSzPts val="10126"/>
              <a:buFont typeface="Arial Black"/>
              <a:buNone/>
              <a:defRPr sz="10126">
                <a:solidFill>
                  <a:srgbClr val="780D53"/>
                </a:solidFill>
                <a:latin typeface="Arial Black"/>
                <a:ea typeface="Arial Black"/>
                <a:cs typeface="Arial Black"/>
                <a:sym typeface="Arial Black"/>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16" name="Google Shape;116;p4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rcer título del tema ">
  <p:cSld name="tercer título del tema ">
    <p:spTree>
      <p:nvGrpSpPr>
        <p:cNvPr id="117" name="Shape 117"/>
        <p:cNvGrpSpPr/>
        <p:nvPr/>
      </p:nvGrpSpPr>
      <p:grpSpPr>
        <a:xfrm>
          <a:off x="0" y="0"/>
          <a:ext cx="0" cy="0"/>
          <a:chOff x="0" y="0"/>
          <a:chExt cx="0" cy="0"/>
        </a:xfrm>
      </p:grpSpPr>
      <p:sp>
        <p:nvSpPr>
          <p:cNvPr id="118" name="Google Shape;118;p45"/>
          <p:cNvSpPr/>
          <p:nvPr/>
        </p:nvSpPr>
        <p:spPr>
          <a:xfrm>
            <a:off x="0" y="0"/>
            <a:ext cx="12192000"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45"/>
          <p:cNvSpPr/>
          <p:nvPr/>
        </p:nvSpPr>
        <p:spPr>
          <a:xfrm>
            <a:off x="3347484" y="-23949"/>
            <a:ext cx="8847793" cy="6905897"/>
          </a:xfrm>
          <a:custGeom>
            <a:rect b="b" l="l" r="r" t="t"/>
            <a:pathLst>
              <a:path extrusionOk="0" h="21514" w="20724">
                <a:moveTo>
                  <a:pt x="1552" y="21514"/>
                </a:moveTo>
                <a:cubicBezTo>
                  <a:pt x="-862" y="12766"/>
                  <a:pt x="-150" y="5887"/>
                  <a:pt x="1586" y="62"/>
                </a:cubicBezTo>
                <a:cubicBezTo>
                  <a:pt x="5147" y="-86"/>
                  <a:pt x="18537" y="76"/>
                  <a:pt x="20716" y="94"/>
                </a:cubicBezTo>
                <a:cubicBezTo>
                  <a:pt x="20738" y="2882"/>
                  <a:pt x="20709" y="19924"/>
                  <a:pt x="20712" y="21451"/>
                </a:cubicBezTo>
                <a:lnTo>
                  <a:pt x="1552" y="21514"/>
                </a:lnTo>
                <a:close/>
              </a:path>
            </a:pathLst>
          </a:cu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45"/>
          <p:cNvSpPr/>
          <p:nvPr/>
        </p:nvSpPr>
        <p:spPr>
          <a:xfrm>
            <a:off x="4125879" y="4029164"/>
            <a:ext cx="535022" cy="4572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1" name="Google Shape;121;p45"/>
          <p:cNvGrpSpPr/>
          <p:nvPr/>
        </p:nvGrpSpPr>
        <p:grpSpPr>
          <a:xfrm>
            <a:off x="465512" y="5710881"/>
            <a:ext cx="437814" cy="718893"/>
            <a:chOff x="-1" y="0"/>
            <a:chExt cx="437813" cy="718892"/>
          </a:xfrm>
        </p:grpSpPr>
        <p:sp>
          <p:nvSpPr>
            <p:cNvPr id="122" name="Google Shape;122;p45"/>
            <p:cNvSpPr/>
            <p:nvPr/>
          </p:nvSpPr>
          <p:spPr>
            <a:xfrm rot="5400000">
              <a:off x="78133" y="-78134"/>
              <a:ext cx="281545" cy="437812"/>
            </a:xfrm>
            <a:prstGeom prst="chevron">
              <a:avLst>
                <a:gd fmla="val 50000" name="adj"/>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45"/>
            <p:cNvSpPr/>
            <p:nvPr/>
          </p:nvSpPr>
          <p:spPr>
            <a:xfrm rot="5400000">
              <a:off x="78133" y="140539"/>
              <a:ext cx="281545" cy="437813"/>
            </a:xfrm>
            <a:prstGeom prst="chevron">
              <a:avLst>
                <a:gd fmla="val 50000" name="adj"/>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45"/>
            <p:cNvSpPr/>
            <p:nvPr/>
          </p:nvSpPr>
          <p:spPr>
            <a:xfrm rot="5400000">
              <a:off x="78133" y="359213"/>
              <a:ext cx="281545" cy="437812"/>
            </a:xfrm>
            <a:prstGeom prst="chevron">
              <a:avLst>
                <a:gd fmla="val 50000" name="adj"/>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5" name="Google Shape;125;p45"/>
          <p:cNvSpPr txBox="1"/>
          <p:nvPr>
            <p:ph idx="1" type="body"/>
          </p:nvPr>
        </p:nvSpPr>
        <p:spPr>
          <a:xfrm>
            <a:off x="4024536" y="3048000"/>
            <a:ext cx="7440705" cy="76200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600"/>
              </a:spcBef>
              <a:spcAft>
                <a:spcPts val="0"/>
              </a:spcAft>
              <a:buClr>
                <a:srgbClr val="FFFFFF"/>
              </a:buClr>
              <a:buSzPts val="3600"/>
              <a:buFont typeface="Arial"/>
              <a:buNone/>
              <a:defRPr b="1" sz="3600">
                <a:solidFill>
                  <a:srgbClr val="FFFFFF"/>
                </a:solidFill>
              </a:defRPr>
            </a:lvl1pPr>
            <a:lvl2pPr indent="-457200" lvl="1" marL="914400" algn="l">
              <a:lnSpc>
                <a:spcPct val="100000"/>
              </a:lnSpc>
              <a:spcBef>
                <a:spcPts val="600"/>
              </a:spcBef>
              <a:spcAft>
                <a:spcPts val="0"/>
              </a:spcAft>
              <a:buClr>
                <a:srgbClr val="FFFFFF"/>
              </a:buClr>
              <a:buSzPts val="3600"/>
              <a:buFont typeface="Arial"/>
              <a:buChar char="•"/>
              <a:defRPr b="1" sz="3600">
                <a:solidFill>
                  <a:srgbClr val="FFFFFF"/>
                </a:solidFill>
              </a:defRPr>
            </a:lvl2pPr>
            <a:lvl3pPr indent="-457200" lvl="2" marL="1371600" algn="l">
              <a:lnSpc>
                <a:spcPct val="100000"/>
              </a:lnSpc>
              <a:spcBef>
                <a:spcPts val="600"/>
              </a:spcBef>
              <a:spcAft>
                <a:spcPts val="0"/>
              </a:spcAft>
              <a:buClr>
                <a:srgbClr val="FFFFFF"/>
              </a:buClr>
              <a:buSzPts val="3600"/>
              <a:buFont typeface="Arial"/>
              <a:buChar char="•"/>
              <a:defRPr b="1" sz="3600">
                <a:solidFill>
                  <a:srgbClr val="FFFFFF"/>
                </a:solidFill>
              </a:defRPr>
            </a:lvl3pPr>
            <a:lvl4pPr indent="-457200" lvl="3" marL="1828800" algn="l">
              <a:lnSpc>
                <a:spcPct val="100000"/>
              </a:lnSpc>
              <a:spcBef>
                <a:spcPts val="600"/>
              </a:spcBef>
              <a:spcAft>
                <a:spcPts val="0"/>
              </a:spcAft>
              <a:buClr>
                <a:srgbClr val="FFFFFF"/>
              </a:buClr>
              <a:buSzPts val="3600"/>
              <a:buFont typeface="Arial"/>
              <a:buChar char="•"/>
              <a:defRPr b="1" sz="3600">
                <a:solidFill>
                  <a:srgbClr val="FFFFFF"/>
                </a:solidFill>
              </a:defRPr>
            </a:lvl4pPr>
            <a:lvl5pPr indent="-457200" lvl="4" marL="2286000" algn="l">
              <a:lnSpc>
                <a:spcPct val="100000"/>
              </a:lnSpc>
              <a:spcBef>
                <a:spcPts val="600"/>
              </a:spcBef>
              <a:spcAft>
                <a:spcPts val="0"/>
              </a:spcAft>
              <a:buClr>
                <a:srgbClr val="FFFFFF"/>
              </a:buClr>
              <a:buSzPts val="3600"/>
              <a:buFont typeface="Arial"/>
              <a:buChar char="•"/>
              <a:defRPr b="1" sz="36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26" name="Google Shape;126;p45"/>
          <p:cNvSpPr txBox="1"/>
          <p:nvPr>
            <p:ph idx="2" type="body"/>
          </p:nvPr>
        </p:nvSpPr>
        <p:spPr>
          <a:xfrm>
            <a:off x="1621186" y="2470150"/>
            <a:ext cx="1435732" cy="191770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1D8A72"/>
              </a:buClr>
              <a:buSzPts val="10126"/>
              <a:buFont typeface="Arial Black"/>
              <a:buNone/>
              <a:defRPr sz="10126">
                <a:solidFill>
                  <a:srgbClr val="1D8A72"/>
                </a:solidFill>
                <a:latin typeface="Arial Black"/>
                <a:ea typeface="Arial Black"/>
                <a:cs typeface="Arial Black"/>
                <a:sym typeface="Arial Black"/>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27" name="Google Shape;127;p4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del tema_3">
  <p:cSld name="título del tema_3">
    <p:spTree>
      <p:nvGrpSpPr>
        <p:cNvPr id="128" name="Shape 128"/>
        <p:cNvGrpSpPr/>
        <p:nvPr/>
      </p:nvGrpSpPr>
      <p:grpSpPr>
        <a:xfrm>
          <a:off x="0" y="0"/>
          <a:ext cx="0" cy="0"/>
          <a:chOff x="0" y="0"/>
          <a:chExt cx="0" cy="0"/>
        </a:xfrm>
      </p:grpSpPr>
      <p:sp>
        <p:nvSpPr>
          <p:cNvPr id="129" name="Google Shape;129;p46"/>
          <p:cNvSpPr txBox="1"/>
          <p:nvPr>
            <p:ph idx="1" type="body"/>
          </p:nvPr>
        </p:nvSpPr>
        <p:spPr>
          <a:xfrm>
            <a:off x="1153032" y="2632133"/>
            <a:ext cx="5726739" cy="218661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404040"/>
              </a:buClr>
              <a:buSzPts val="1800"/>
              <a:buFont typeface="Arial"/>
              <a:buNone/>
              <a:defRPr sz="1800">
                <a:solidFill>
                  <a:srgbClr val="404040"/>
                </a:solidFill>
              </a:defRPr>
            </a:lvl1pPr>
            <a:lvl2pPr indent="-342900" lvl="1" marL="914400" algn="l">
              <a:lnSpc>
                <a:spcPct val="90000"/>
              </a:lnSpc>
              <a:spcBef>
                <a:spcPts val="1000"/>
              </a:spcBef>
              <a:spcAft>
                <a:spcPts val="0"/>
              </a:spcAft>
              <a:buClr>
                <a:srgbClr val="404040"/>
              </a:buClr>
              <a:buSzPts val="1800"/>
              <a:buFont typeface="Arial"/>
              <a:buChar char="•"/>
              <a:defRPr sz="1800">
                <a:solidFill>
                  <a:srgbClr val="404040"/>
                </a:solidFill>
              </a:defRPr>
            </a:lvl2pPr>
            <a:lvl3pPr indent="-342900" lvl="2" marL="1371600" algn="l">
              <a:lnSpc>
                <a:spcPct val="90000"/>
              </a:lnSpc>
              <a:spcBef>
                <a:spcPts val="1000"/>
              </a:spcBef>
              <a:spcAft>
                <a:spcPts val="0"/>
              </a:spcAft>
              <a:buClr>
                <a:srgbClr val="404040"/>
              </a:buClr>
              <a:buSzPts val="1800"/>
              <a:buFont typeface="Arial"/>
              <a:buChar char="•"/>
              <a:defRPr sz="1800">
                <a:solidFill>
                  <a:srgbClr val="404040"/>
                </a:solidFill>
              </a:defRPr>
            </a:lvl3pPr>
            <a:lvl4pPr indent="-342900" lvl="3" marL="1828800" algn="l">
              <a:lnSpc>
                <a:spcPct val="90000"/>
              </a:lnSpc>
              <a:spcBef>
                <a:spcPts val="1000"/>
              </a:spcBef>
              <a:spcAft>
                <a:spcPts val="0"/>
              </a:spcAft>
              <a:buClr>
                <a:srgbClr val="404040"/>
              </a:buClr>
              <a:buSzPts val="1800"/>
              <a:buFont typeface="Arial"/>
              <a:buChar char="•"/>
              <a:defRPr sz="1800">
                <a:solidFill>
                  <a:srgbClr val="404040"/>
                </a:solidFill>
              </a:defRPr>
            </a:lvl4pPr>
            <a:lvl5pPr indent="-342900" lvl="4" marL="2286000" algn="l">
              <a:lnSpc>
                <a:spcPct val="90000"/>
              </a:lnSpc>
              <a:spcBef>
                <a:spcPts val="1000"/>
              </a:spcBef>
              <a:spcAft>
                <a:spcPts val="0"/>
              </a:spcAft>
              <a:buClr>
                <a:srgbClr val="404040"/>
              </a:buClr>
              <a:buSzPts val="1800"/>
              <a:buFont typeface="Arial"/>
              <a:buChar char="•"/>
              <a:defRPr sz="1800">
                <a:solidFill>
                  <a:srgbClr val="40404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30" name="Google Shape;130;p46"/>
          <p:cNvSpPr/>
          <p:nvPr/>
        </p:nvSpPr>
        <p:spPr>
          <a:xfrm>
            <a:off x="0" y="571646"/>
            <a:ext cx="553074" cy="710120"/>
          </a:xfrm>
          <a:prstGeom prst="rect">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46"/>
          <p:cNvSpPr/>
          <p:nvPr/>
        </p:nvSpPr>
        <p:spPr>
          <a:xfrm>
            <a:off x="0" y="6674643"/>
            <a:ext cx="12192000" cy="183357"/>
          </a:xfrm>
          <a:prstGeom prst="rect">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46"/>
          <p:cNvSpPr txBox="1"/>
          <p:nvPr>
            <p:ph type="title"/>
          </p:nvPr>
        </p:nvSpPr>
        <p:spPr>
          <a:xfrm>
            <a:off x="717603" y="566450"/>
            <a:ext cx="11047504" cy="705363"/>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04040"/>
              </a:buClr>
              <a:buSzPts val="4400"/>
              <a:buFont typeface="Arial"/>
              <a:buNone/>
              <a:defRPr b="1">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33" name="Google Shape;133;p4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cias">
  <p:cSld name="Gracias">
    <p:spTree>
      <p:nvGrpSpPr>
        <p:cNvPr id="134" name="Shape 134"/>
        <p:cNvGrpSpPr/>
        <p:nvPr/>
      </p:nvGrpSpPr>
      <p:grpSpPr>
        <a:xfrm>
          <a:off x="0" y="0"/>
          <a:ext cx="0" cy="0"/>
          <a:chOff x="0" y="0"/>
          <a:chExt cx="0" cy="0"/>
        </a:xfrm>
      </p:grpSpPr>
      <p:sp>
        <p:nvSpPr>
          <p:cNvPr id="135" name="Google Shape;135;p47"/>
          <p:cNvSpPr/>
          <p:nvPr/>
        </p:nvSpPr>
        <p:spPr>
          <a:xfrm>
            <a:off x="0" y="0"/>
            <a:ext cx="12192000"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47"/>
          <p:cNvSpPr/>
          <p:nvPr/>
        </p:nvSpPr>
        <p:spPr>
          <a:xfrm>
            <a:off x="0" y="5602515"/>
            <a:ext cx="12192000" cy="1255487"/>
          </a:xfrm>
          <a:prstGeom prst="rect">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47"/>
          <p:cNvSpPr txBox="1"/>
          <p:nvPr>
            <p:ph type="title"/>
          </p:nvPr>
        </p:nvSpPr>
        <p:spPr>
          <a:xfrm>
            <a:off x="3466567" y="3109421"/>
            <a:ext cx="5258866" cy="1056180"/>
          </a:xfrm>
          <a:prstGeom prst="rect">
            <a:avLst/>
          </a:prstGeom>
          <a:noFill/>
          <a:ln>
            <a:noFill/>
          </a:ln>
        </p:spPr>
        <p:txBody>
          <a:bodyPr anchorCtr="0" anchor="t" bIns="45700" lIns="45700" spcFirstLastPara="1" rIns="45700" wrap="square" tIns="45700">
            <a:normAutofit/>
          </a:bodyPr>
          <a:lstStyle>
            <a:lvl1pPr lvl="0" algn="ctr">
              <a:lnSpc>
                <a:spcPct val="90000"/>
              </a:lnSpc>
              <a:spcBef>
                <a:spcPts val="0"/>
              </a:spcBef>
              <a:spcAft>
                <a:spcPts val="0"/>
              </a:spcAft>
              <a:buClr>
                <a:srgbClr val="404040"/>
              </a:buClr>
              <a:buSzPts val="7200"/>
              <a:buFont typeface="Arial Black"/>
              <a:buNone/>
              <a:defRPr sz="7200">
                <a:solidFill>
                  <a:srgbClr val="404040"/>
                </a:solidFill>
                <a:latin typeface="Arial Black"/>
                <a:ea typeface="Arial Black"/>
                <a:cs typeface="Arial Black"/>
                <a:sym typeface="Arial Black"/>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grpSp>
        <p:nvGrpSpPr>
          <p:cNvPr id="138" name="Google Shape;138;p47"/>
          <p:cNvGrpSpPr/>
          <p:nvPr/>
        </p:nvGrpSpPr>
        <p:grpSpPr>
          <a:xfrm>
            <a:off x="3805237" y="4510093"/>
            <a:ext cx="4581526" cy="735015"/>
            <a:chOff x="0" y="-1"/>
            <a:chExt cx="4581525" cy="735014"/>
          </a:xfrm>
        </p:grpSpPr>
        <p:sp>
          <p:nvSpPr>
            <p:cNvPr id="139" name="Google Shape;139;p47"/>
            <p:cNvSpPr/>
            <p:nvPr/>
          </p:nvSpPr>
          <p:spPr>
            <a:xfrm>
              <a:off x="3348037" y="341312"/>
              <a:ext cx="142876" cy="198439"/>
            </a:xfrm>
            <a:custGeom>
              <a:rect b="b" l="l" r="r" t="t"/>
              <a:pathLst>
                <a:path extrusionOk="0" h="21600" w="21600">
                  <a:moveTo>
                    <a:pt x="20636" y="6732"/>
                  </a:moveTo>
                  <a:cubicBezTo>
                    <a:pt x="20636" y="3086"/>
                    <a:pt x="16586" y="0"/>
                    <a:pt x="11379" y="0"/>
                  </a:cubicBezTo>
                  <a:cubicBezTo>
                    <a:pt x="0" y="0"/>
                    <a:pt x="0" y="0"/>
                    <a:pt x="0" y="0"/>
                  </a:cubicBezTo>
                  <a:cubicBezTo>
                    <a:pt x="0" y="21600"/>
                    <a:pt x="0" y="21600"/>
                    <a:pt x="0" y="21600"/>
                  </a:cubicBezTo>
                  <a:cubicBezTo>
                    <a:pt x="12343" y="21600"/>
                    <a:pt x="12343" y="21600"/>
                    <a:pt x="12343" y="21600"/>
                  </a:cubicBezTo>
                  <a:cubicBezTo>
                    <a:pt x="17550" y="21600"/>
                    <a:pt x="21600" y="18514"/>
                    <a:pt x="21600" y="14727"/>
                  </a:cubicBezTo>
                  <a:cubicBezTo>
                    <a:pt x="21600" y="13184"/>
                    <a:pt x="20829" y="11501"/>
                    <a:pt x="19286" y="10239"/>
                  </a:cubicBezTo>
                  <a:cubicBezTo>
                    <a:pt x="20250" y="9257"/>
                    <a:pt x="20636" y="7995"/>
                    <a:pt x="20636" y="6732"/>
                  </a:cubicBezTo>
                  <a:moveTo>
                    <a:pt x="7714" y="4629"/>
                  </a:moveTo>
                  <a:cubicBezTo>
                    <a:pt x="11379" y="4629"/>
                    <a:pt x="11379" y="4629"/>
                    <a:pt x="11379" y="4629"/>
                  </a:cubicBezTo>
                  <a:cubicBezTo>
                    <a:pt x="12921" y="4629"/>
                    <a:pt x="14271" y="5610"/>
                    <a:pt x="14271" y="6732"/>
                  </a:cubicBezTo>
                  <a:cubicBezTo>
                    <a:pt x="14271" y="7855"/>
                    <a:pt x="12921" y="8836"/>
                    <a:pt x="11379" y="8836"/>
                  </a:cubicBezTo>
                  <a:cubicBezTo>
                    <a:pt x="7714" y="8836"/>
                    <a:pt x="7714" y="8836"/>
                    <a:pt x="7714" y="8836"/>
                  </a:cubicBezTo>
                  <a:lnTo>
                    <a:pt x="7714" y="4629"/>
                  </a:lnTo>
                  <a:close/>
                  <a:moveTo>
                    <a:pt x="12343" y="16831"/>
                  </a:moveTo>
                  <a:cubicBezTo>
                    <a:pt x="7714" y="16831"/>
                    <a:pt x="7714" y="16831"/>
                    <a:pt x="7714" y="16831"/>
                  </a:cubicBezTo>
                  <a:cubicBezTo>
                    <a:pt x="7714" y="12764"/>
                    <a:pt x="7714" y="12764"/>
                    <a:pt x="7714" y="12764"/>
                  </a:cubicBezTo>
                  <a:cubicBezTo>
                    <a:pt x="11379" y="12764"/>
                    <a:pt x="11379" y="12764"/>
                    <a:pt x="11379" y="12764"/>
                  </a:cubicBezTo>
                  <a:cubicBezTo>
                    <a:pt x="12343" y="12764"/>
                    <a:pt x="12343" y="12764"/>
                    <a:pt x="12343" y="12764"/>
                  </a:cubicBezTo>
                  <a:cubicBezTo>
                    <a:pt x="13886" y="12764"/>
                    <a:pt x="15236" y="13605"/>
                    <a:pt x="15236" y="14727"/>
                  </a:cubicBezTo>
                  <a:cubicBezTo>
                    <a:pt x="15236" y="15990"/>
                    <a:pt x="13886" y="16831"/>
                    <a:pt x="12343" y="16831"/>
                  </a:cubicBezTo>
                </a:path>
              </a:pathLst>
            </a:custGeom>
            <a:solidFill>
              <a:srgbClr val="D71C2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47"/>
            <p:cNvSpPr/>
            <p:nvPr/>
          </p:nvSpPr>
          <p:spPr>
            <a:xfrm>
              <a:off x="3500437" y="338137"/>
              <a:ext cx="200026" cy="206376"/>
            </a:xfrm>
            <a:custGeom>
              <a:rect b="b" l="l" r="r" t="t"/>
              <a:pathLst>
                <a:path extrusionOk="0" h="21600" w="21600">
                  <a:moveTo>
                    <a:pt x="10730" y="0"/>
                  </a:moveTo>
                  <a:cubicBezTo>
                    <a:pt x="4738" y="0"/>
                    <a:pt x="0" y="4830"/>
                    <a:pt x="0" y="10733"/>
                  </a:cubicBezTo>
                  <a:cubicBezTo>
                    <a:pt x="0" y="16770"/>
                    <a:pt x="4738" y="21600"/>
                    <a:pt x="10730" y="21600"/>
                  </a:cubicBezTo>
                  <a:cubicBezTo>
                    <a:pt x="16723" y="21600"/>
                    <a:pt x="21600" y="16770"/>
                    <a:pt x="21600" y="10733"/>
                  </a:cubicBezTo>
                  <a:cubicBezTo>
                    <a:pt x="21600" y="4830"/>
                    <a:pt x="16723" y="0"/>
                    <a:pt x="10730" y="0"/>
                  </a:cubicBezTo>
                  <a:moveTo>
                    <a:pt x="10730" y="15965"/>
                  </a:moveTo>
                  <a:cubicBezTo>
                    <a:pt x="7943" y="15965"/>
                    <a:pt x="5714" y="13684"/>
                    <a:pt x="5714" y="10733"/>
                  </a:cubicBezTo>
                  <a:cubicBezTo>
                    <a:pt x="5714" y="7916"/>
                    <a:pt x="7943" y="5635"/>
                    <a:pt x="10730" y="5635"/>
                  </a:cubicBezTo>
                  <a:cubicBezTo>
                    <a:pt x="13517" y="5635"/>
                    <a:pt x="15747" y="7916"/>
                    <a:pt x="15747" y="10733"/>
                  </a:cubicBezTo>
                  <a:cubicBezTo>
                    <a:pt x="15747" y="13684"/>
                    <a:pt x="13517" y="15965"/>
                    <a:pt x="10730" y="15965"/>
                  </a:cubicBezTo>
                </a:path>
              </a:pathLst>
            </a:custGeom>
            <a:solidFill>
              <a:srgbClr val="D71C2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47"/>
            <p:cNvSpPr/>
            <p:nvPr/>
          </p:nvSpPr>
          <p:spPr>
            <a:xfrm>
              <a:off x="3709987" y="338137"/>
              <a:ext cx="188913" cy="206376"/>
            </a:xfrm>
            <a:custGeom>
              <a:rect b="b" l="l" r="r" t="t"/>
              <a:pathLst>
                <a:path extrusionOk="0" h="21600" w="21600">
                  <a:moveTo>
                    <a:pt x="12784" y="13953"/>
                  </a:moveTo>
                  <a:cubicBezTo>
                    <a:pt x="15576" y="13953"/>
                    <a:pt x="15576" y="13953"/>
                    <a:pt x="15576" y="13953"/>
                  </a:cubicBezTo>
                  <a:cubicBezTo>
                    <a:pt x="15576" y="15160"/>
                    <a:pt x="15576" y="15160"/>
                    <a:pt x="15576" y="15160"/>
                  </a:cubicBezTo>
                  <a:cubicBezTo>
                    <a:pt x="14547" y="15697"/>
                    <a:pt x="13371" y="15965"/>
                    <a:pt x="12196" y="15965"/>
                  </a:cubicBezTo>
                  <a:cubicBezTo>
                    <a:pt x="8816" y="15965"/>
                    <a:pt x="6171" y="13684"/>
                    <a:pt x="6171" y="10733"/>
                  </a:cubicBezTo>
                  <a:cubicBezTo>
                    <a:pt x="6171" y="7916"/>
                    <a:pt x="8816" y="5635"/>
                    <a:pt x="12196" y="5635"/>
                  </a:cubicBezTo>
                  <a:cubicBezTo>
                    <a:pt x="13812" y="5635"/>
                    <a:pt x="15282" y="6171"/>
                    <a:pt x="16310" y="7111"/>
                  </a:cubicBezTo>
                  <a:cubicBezTo>
                    <a:pt x="16898" y="7513"/>
                    <a:pt x="16898" y="7513"/>
                    <a:pt x="16898" y="7513"/>
                  </a:cubicBezTo>
                  <a:cubicBezTo>
                    <a:pt x="21159" y="3488"/>
                    <a:pt x="21159" y="3488"/>
                    <a:pt x="21159" y="3488"/>
                  </a:cubicBezTo>
                  <a:cubicBezTo>
                    <a:pt x="20571" y="2952"/>
                    <a:pt x="20571" y="2952"/>
                    <a:pt x="20571" y="2952"/>
                  </a:cubicBezTo>
                  <a:cubicBezTo>
                    <a:pt x="18220" y="1073"/>
                    <a:pt x="15282" y="0"/>
                    <a:pt x="12196" y="0"/>
                  </a:cubicBezTo>
                  <a:cubicBezTo>
                    <a:pt x="5437" y="0"/>
                    <a:pt x="0" y="4830"/>
                    <a:pt x="0" y="10733"/>
                  </a:cubicBezTo>
                  <a:cubicBezTo>
                    <a:pt x="0" y="16770"/>
                    <a:pt x="5437" y="21600"/>
                    <a:pt x="12196" y="21600"/>
                  </a:cubicBezTo>
                  <a:cubicBezTo>
                    <a:pt x="13371" y="21600"/>
                    <a:pt x="14400" y="21466"/>
                    <a:pt x="15576" y="21198"/>
                  </a:cubicBezTo>
                  <a:cubicBezTo>
                    <a:pt x="15576" y="21198"/>
                    <a:pt x="15576" y="21198"/>
                    <a:pt x="15576" y="21198"/>
                  </a:cubicBezTo>
                  <a:cubicBezTo>
                    <a:pt x="21600" y="21198"/>
                    <a:pt x="21600" y="21198"/>
                    <a:pt x="21600" y="21198"/>
                  </a:cubicBezTo>
                  <a:cubicBezTo>
                    <a:pt x="21600" y="8318"/>
                    <a:pt x="21600" y="8318"/>
                    <a:pt x="21600" y="8318"/>
                  </a:cubicBezTo>
                  <a:cubicBezTo>
                    <a:pt x="12784" y="8318"/>
                    <a:pt x="12784" y="8318"/>
                    <a:pt x="12784" y="8318"/>
                  </a:cubicBezTo>
                  <a:lnTo>
                    <a:pt x="12784" y="13953"/>
                  </a:lnTo>
                  <a:close/>
                </a:path>
              </a:pathLst>
            </a:custGeom>
            <a:solidFill>
              <a:srgbClr val="D71C2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47"/>
            <p:cNvSpPr/>
            <p:nvPr/>
          </p:nvSpPr>
          <p:spPr>
            <a:xfrm>
              <a:off x="4114800" y="338137"/>
              <a:ext cx="184150" cy="203201"/>
            </a:xfrm>
            <a:custGeom>
              <a:rect b="b" l="l" r="r" t="t"/>
              <a:pathLst>
                <a:path extrusionOk="0" h="21600" w="21600">
                  <a:moveTo>
                    <a:pt x="7076" y="6412"/>
                  </a:moveTo>
                  <a:lnTo>
                    <a:pt x="7076" y="21600"/>
                  </a:lnTo>
                  <a:lnTo>
                    <a:pt x="14524" y="21600"/>
                  </a:lnTo>
                  <a:lnTo>
                    <a:pt x="14524" y="6412"/>
                  </a:lnTo>
                  <a:lnTo>
                    <a:pt x="21600" y="6412"/>
                  </a:lnTo>
                  <a:lnTo>
                    <a:pt x="21600" y="0"/>
                  </a:lnTo>
                  <a:lnTo>
                    <a:pt x="0" y="0"/>
                  </a:lnTo>
                  <a:lnTo>
                    <a:pt x="0" y="6412"/>
                  </a:lnTo>
                  <a:lnTo>
                    <a:pt x="7076" y="6412"/>
                  </a:lnTo>
                  <a:close/>
                </a:path>
              </a:pathLst>
            </a:custGeom>
            <a:solidFill>
              <a:srgbClr val="D71C2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47"/>
            <p:cNvSpPr/>
            <p:nvPr/>
          </p:nvSpPr>
          <p:spPr>
            <a:xfrm>
              <a:off x="4260850" y="301625"/>
              <a:ext cx="320675" cy="323851"/>
            </a:xfrm>
            <a:custGeom>
              <a:rect b="b" l="l" r="r" t="t"/>
              <a:pathLst>
                <a:path extrusionOk="0" h="21600" w="21600">
                  <a:moveTo>
                    <a:pt x="21600" y="21600"/>
                  </a:moveTo>
                  <a:lnTo>
                    <a:pt x="13366" y="0"/>
                  </a:lnTo>
                  <a:lnTo>
                    <a:pt x="5988" y="0"/>
                  </a:lnTo>
                  <a:lnTo>
                    <a:pt x="0" y="15988"/>
                  </a:lnTo>
                  <a:lnTo>
                    <a:pt x="4491" y="15988"/>
                  </a:lnTo>
                  <a:lnTo>
                    <a:pt x="9624" y="2859"/>
                  </a:lnTo>
                  <a:lnTo>
                    <a:pt x="17109" y="21600"/>
                  </a:lnTo>
                  <a:lnTo>
                    <a:pt x="21600" y="21600"/>
                  </a:lnTo>
                  <a:close/>
                </a:path>
              </a:pathLst>
            </a:custGeom>
            <a:solidFill>
              <a:srgbClr val="D71C2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47"/>
            <p:cNvSpPr/>
            <p:nvPr/>
          </p:nvSpPr>
          <p:spPr>
            <a:xfrm>
              <a:off x="3911600" y="338137"/>
              <a:ext cx="200025" cy="206376"/>
            </a:xfrm>
            <a:custGeom>
              <a:rect b="b" l="l" r="r" t="t"/>
              <a:pathLst>
                <a:path extrusionOk="0" h="21600" w="21600">
                  <a:moveTo>
                    <a:pt x="20346" y="5769"/>
                  </a:moveTo>
                  <a:cubicBezTo>
                    <a:pt x="20346" y="5635"/>
                    <a:pt x="20346" y="5635"/>
                    <a:pt x="20346" y="5635"/>
                  </a:cubicBezTo>
                  <a:cubicBezTo>
                    <a:pt x="18534" y="2281"/>
                    <a:pt x="14911" y="0"/>
                    <a:pt x="10730" y="0"/>
                  </a:cubicBezTo>
                  <a:cubicBezTo>
                    <a:pt x="4877" y="0"/>
                    <a:pt x="0" y="4830"/>
                    <a:pt x="0" y="10733"/>
                  </a:cubicBezTo>
                  <a:cubicBezTo>
                    <a:pt x="0" y="16770"/>
                    <a:pt x="4877" y="21600"/>
                    <a:pt x="10730" y="21600"/>
                  </a:cubicBezTo>
                  <a:cubicBezTo>
                    <a:pt x="16723" y="21600"/>
                    <a:pt x="21600" y="16770"/>
                    <a:pt x="21600" y="10733"/>
                  </a:cubicBezTo>
                  <a:cubicBezTo>
                    <a:pt x="21600" y="8989"/>
                    <a:pt x="21182" y="7245"/>
                    <a:pt x="20346" y="5769"/>
                  </a:cubicBezTo>
                  <a:moveTo>
                    <a:pt x="10730" y="15965"/>
                  </a:moveTo>
                  <a:cubicBezTo>
                    <a:pt x="8083" y="15965"/>
                    <a:pt x="5853" y="13684"/>
                    <a:pt x="5853" y="10733"/>
                  </a:cubicBezTo>
                  <a:cubicBezTo>
                    <a:pt x="5853" y="7916"/>
                    <a:pt x="8083" y="5635"/>
                    <a:pt x="10730" y="5635"/>
                  </a:cubicBezTo>
                  <a:cubicBezTo>
                    <a:pt x="13517" y="5635"/>
                    <a:pt x="15747" y="7916"/>
                    <a:pt x="15747" y="10733"/>
                  </a:cubicBezTo>
                  <a:cubicBezTo>
                    <a:pt x="15747" y="13684"/>
                    <a:pt x="13517" y="15965"/>
                    <a:pt x="10730" y="15965"/>
                  </a:cubicBezTo>
                </a:path>
              </a:pathLst>
            </a:custGeom>
            <a:solidFill>
              <a:srgbClr val="D71C2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47"/>
            <p:cNvSpPr/>
            <p:nvPr/>
          </p:nvSpPr>
          <p:spPr>
            <a:xfrm>
              <a:off x="4256087" y="6349"/>
              <a:ext cx="290513" cy="295277"/>
            </a:xfrm>
            <a:custGeom>
              <a:rect b="b" l="l" r="r" t="t"/>
              <a:pathLst>
                <a:path extrusionOk="0" h="21600" w="21600">
                  <a:moveTo>
                    <a:pt x="17233" y="13819"/>
                  </a:moveTo>
                  <a:lnTo>
                    <a:pt x="21600" y="12077"/>
                  </a:lnTo>
                  <a:lnTo>
                    <a:pt x="15698" y="9987"/>
                  </a:lnTo>
                  <a:lnTo>
                    <a:pt x="11921" y="0"/>
                  </a:lnTo>
                  <a:lnTo>
                    <a:pt x="7908" y="7316"/>
                  </a:lnTo>
                  <a:lnTo>
                    <a:pt x="0" y="5806"/>
                  </a:lnTo>
                  <a:lnTo>
                    <a:pt x="5666" y="11845"/>
                  </a:lnTo>
                  <a:lnTo>
                    <a:pt x="2833" y="19045"/>
                  </a:lnTo>
                  <a:lnTo>
                    <a:pt x="12866" y="15561"/>
                  </a:lnTo>
                  <a:lnTo>
                    <a:pt x="20066" y="21600"/>
                  </a:lnTo>
                  <a:lnTo>
                    <a:pt x="17233" y="13819"/>
                  </a:lnTo>
                  <a:close/>
                </a:path>
              </a:pathLst>
            </a:custGeom>
            <a:solidFill>
              <a:srgbClr val="FFB71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47"/>
            <p:cNvSpPr/>
            <p:nvPr/>
          </p:nvSpPr>
          <p:spPr>
            <a:xfrm>
              <a:off x="4194175" y="149225"/>
              <a:ext cx="93663" cy="80963"/>
            </a:xfrm>
            <a:custGeom>
              <a:rect b="b" l="l" r="r" t="t"/>
              <a:pathLst>
                <a:path extrusionOk="0" h="21600" w="21600">
                  <a:moveTo>
                    <a:pt x="16108" y="13976"/>
                  </a:moveTo>
                  <a:lnTo>
                    <a:pt x="21600" y="9741"/>
                  </a:lnTo>
                  <a:lnTo>
                    <a:pt x="15010" y="8047"/>
                  </a:lnTo>
                  <a:lnTo>
                    <a:pt x="13180" y="0"/>
                  </a:lnTo>
                  <a:lnTo>
                    <a:pt x="10617" y="6776"/>
                  </a:lnTo>
                  <a:lnTo>
                    <a:pt x="0" y="4235"/>
                  </a:lnTo>
                  <a:lnTo>
                    <a:pt x="8054" y="13976"/>
                  </a:lnTo>
                  <a:lnTo>
                    <a:pt x="5858" y="21600"/>
                  </a:lnTo>
                  <a:lnTo>
                    <a:pt x="12814" y="16094"/>
                  </a:lnTo>
                  <a:lnTo>
                    <a:pt x="18671" y="21176"/>
                  </a:lnTo>
                  <a:lnTo>
                    <a:pt x="16108" y="13976"/>
                  </a:lnTo>
                  <a:close/>
                </a:path>
              </a:pathLst>
            </a:custGeom>
            <a:solidFill>
              <a:srgbClr val="FFB71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47"/>
            <p:cNvSpPr/>
            <p:nvPr/>
          </p:nvSpPr>
          <p:spPr>
            <a:xfrm>
              <a:off x="4456112" y="-1"/>
              <a:ext cx="98426" cy="84139"/>
            </a:xfrm>
            <a:custGeom>
              <a:rect b="b" l="l" r="r" t="t"/>
              <a:pathLst>
                <a:path extrusionOk="0" h="21600" w="21600">
                  <a:moveTo>
                    <a:pt x="16026" y="13449"/>
                  </a:moveTo>
                  <a:lnTo>
                    <a:pt x="21600" y="9374"/>
                  </a:lnTo>
                  <a:lnTo>
                    <a:pt x="14981" y="7743"/>
                  </a:lnTo>
                  <a:lnTo>
                    <a:pt x="12890" y="0"/>
                  </a:lnTo>
                  <a:lnTo>
                    <a:pt x="9755" y="6521"/>
                  </a:lnTo>
                  <a:lnTo>
                    <a:pt x="0" y="4075"/>
                  </a:lnTo>
                  <a:lnTo>
                    <a:pt x="8013" y="13449"/>
                  </a:lnTo>
                  <a:lnTo>
                    <a:pt x="5574" y="21600"/>
                  </a:lnTo>
                  <a:lnTo>
                    <a:pt x="12890" y="15894"/>
                  </a:lnTo>
                  <a:lnTo>
                    <a:pt x="18116" y="21192"/>
                  </a:lnTo>
                  <a:lnTo>
                    <a:pt x="16026" y="13449"/>
                  </a:lnTo>
                  <a:close/>
                </a:path>
              </a:pathLst>
            </a:custGeom>
            <a:solidFill>
              <a:srgbClr val="FFB71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47"/>
            <p:cNvSpPr/>
            <p:nvPr/>
          </p:nvSpPr>
          <p:spPr>
            <a:xfrm>
              <a:off x="814387" y="93662"/>
              <a:ext cx="12701" cy="641351"/>
            </a:xfrm>
            <a:prstGeom prst="rect">
              <a:avLst/>
            </a:pr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47"/>
            <p:cNvSpPr/>
            <p:nvPr/>
          </p:nvSpPr>
          <p:spPr>
            <a:xfrm>
              <a:off x="3143250" y="93662"/>
              <a:ext cx="12700" cy="641351"/>
            </a:xfrm>
            <a:prstGeom prst="rect">
              <a:avLst/>
            </a:pr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47"/>
            <p:cNvSpPr/>
            <p:nvPr/>
          </p:nvSpPr>
          <p:spPr>
            <a:xfrm>
              <a:off x="1674812" y="215900"/>
              <a:ext cx="15876" cy="85726"/>
            </a:xfrm>
            <a:prstGeom prst="rect">
              <a:avLst/>
            </a:pr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47"/>
            <p:cNvSpPr/>
            <p:nvPr/>
          </p:nvSpPr>
          <p:spPr>
            <a:xfrm>
              <a:off x="1704975" y="215900"/>
              <a:ext cx="55563" cy="85726"/>
            </a:xfrm>
            <a:custGeom>
              <a:rect b="b" l="l" r="r" t="t"/>
              <a:pathLst>
                <a:path extrusionOk="0" h="21600" w="21600">
                  <a:moveTo>
                    <a:pt x="5526" y="21600"/>
                  </a:moveTo>
                  <a:cubicBezTo>
                    <a:pt x="0" y="21600"/>
                    <a:pt x="0" y="21600"/>
                    <a:pt x="0" y="21600"/>
                  </a:cubicBezTo>
                  <a:cubicBezTo>
                    <a:pt x="0" y="0"/>
                    <a:pt x="0" y="0"/>
                    <a:pt x="0" y="0"/>
                  </a:cubicBezTo>
                  <a:cubicBezTo>
                    <a:pt x="6028" y="0"/>
                    <a:pt x="6028" y="0"/>
                    <a:pt x="6028" y="0"/>
                  </a:cubicBezTo>
                  <a:cubicBezTo>
                    <a:pt x="14567" y="12109"/>
                    <a:pt x="14567" y="12109"/>
                    <a:pt x="14567" y="12109"/>
                  </a:cubicBezTo>
                  <a:cubicBezTo>
                    <a:pt x="15070" y="12764"/>
                    <a:pt x="15572" y="13418"/>
                    <a:pt x="16074" y="14727"/>
                  </a:cubicBezTo>
                  <a:cubicBezTo>
                    <a:pt x="16074" y="15382"/>
                    <a:pt x="16074" y="15382"/>
                    <a:pt x="16074" y="15382"/>
                  </a:cubicBezTo>
                  <a:cubicBezTo>
                    <a:pt x="16577" y="15382"/>
                    <a:pt x="16577" y="15382"/>
                    <a:pt x="16577" y="15382"/>
                  </a:cubicBezTo>
                  <a:cubicBezTo>
                    <a:pt x="16074" y="14073"/>
                    <a:pt x="16074" y="13091"/>
                    <a:pt x="16074" y="12109"/>
                  </a:cubicBezTo>
                  <a:cubicBezTo>
                    <a:pt x="16074" y="0"/>
                    <a:pt x="16074" y="0"/>
                    <a:pt x="16074" y="0"/>
                  </a:cubicBezTo>
                  <a:cubicBezTo>
                    <a:pt x="21600" y="0"/>
                    <a:pt x="21600" y="0"/>
                    <a:pt x="21600" y="0"/>
                  </a:cubicBezTo>
                  <a:cubicBezTo>
                    <a:pt x="21600" y="21600"/>
                    <a:pt x="21600" y="21600"/>
                    <a:pt x="21600" y="21600"/>
                  </a:cubicBezTo>
                  <a:cubicBezTo>
                    <a:pt x="15572" y="21600"/>
                    <a:pt x="15572" y="21600"/>
                    <a:pt x="15572" y="21600"/>
                  </a:cubicBezTo>
                  <a:cubicBezTo>
                    <a:pt x="7033" y="9164"/>
                    <a:pt x="7033" y="9164"/>
                    <a:pt x="7033" y="9164"/>
                  </a:cubicBezTo>
                  <a:cubicBezTo>
                    <a:pt x="6530" y="8509"/>
                    <a:pt x="6028" y="7527"/>
                    <a:pt x="5526" y="6545"/>
                  </a:cubicBezTo>
                  <a:cubicBezTo>
                    <a:pt x="5526" y="5891"/>
                    <a:pt x="5526" y="5891"/>
                    <a:pt x="5526" y="5891"/>
                  </a:cubicBezTo>
                  <a:cubicBezTo>
                    <a:pt x="5023" y="5891"/>
                    <a:pt x="5023" y="5891"/>
                    <a:pt x="5023" y="5891"/>
                  </a:cubicBezTo>
                  <a:cubicBezTo>
                    <a:pt x="5526" y="7200"/>
                    <a:pt x="5526" y="8182"/>
                    <a:pt x="5526" y="9164"/>
                  </a:cubicBezTo>
                  <a:lnTo>
                    <a:pt x="5526"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47"/>
            <p:cNvSpPr/>
            <p:nvPr/>
          </p:nvSpPr>
          <p:spPr>
            <a:xfrm>
              <a:off x="1770062" y="215900"/>
              <a:ext cx="46038" cy="87313"/>
            </a:xfrm>
            <a:custGeom>
              <a:rect b="b" l="l" r="r" t="t"/>
              <a:pathLst>
                <a:path extrusionOk="0" h="21600" w="21600">
                  <a:moveTo>
                    <a:pt x="0" y="19376"/>
                  </a:moveTo>
                  <a:cubicBezTo>
                    <a:pt x="3000" y="16518"/>
                    <a:pt x="3000" y="16518"/>
                    <a:pt x="3000" y="16518"/>
                  </a:cubicBezTo>
                  <a:cubicBezTo>
                    <a:pt x="4800" y="17471"/>
                    <a:pt x="7200" y="18106"/>
                    <a:pt x="9600" y="18106"/>
                  </a:cubicBezTo>
                  <a:cubicBezTo>
                    <a:pt x="11400" y="18106"/>
                    <a:pt x="12600" y="17788"/>
                    <a:pt x="13200" y="17471"/>
                  </a:cubicBezTo>
                  <a:cubicBezTo>
                    <a:pt x="14400" y="16835"/>
                    <a:pt x="14400" y="16200"/>
                    <a:pt x="14400" y="15565"/>
                  </a:cubicBezTo>
                  <a:cubicBezTo>
                    <a:pt x="14400" y="14929"/>
                    <a:pt x="14400" y="14612"/>
                    <a:pt x="13800" y="14294"/>
                  </a:cubicBezTo>
                  <a:cubicBezTo>
                    <a:pt x="13200" y="13659"/>
                    <a:pt x="12600" y="13341"/>
                    <a:pt x="12000" y="13024"/>
                  </a:cubicBezTo>
                  <a:cubicBezTo>
                    <a:pt x="10800" y="12706"/>
                    <a:pt x="10200" y="12388"/>
                    <a:pt x="9000" y="12071"/>
                  </a:cubicBezTo>
                  <a:cubicBezTo>
                    <a:pt x="8400" y="11753"/>
                    <a:pt x="7200" y="11435"/>
                    <a:pt x="6000" y="11118"/>
                  </a:cubicBezTo>
                  <a:cubicBezTo>
                    <a:pt x="5400" y="10482"/>
                    <a:pt x="4200" y="10165"/>
                    <a:pt x="3600" y="9847"/>
                  </a:cubicBezTo>
                  <a:cubicBezTo>
                    <a:pt x="3000" y="9212"/>
                    <a:pt x="1800" y="8894"/>
                    <a:pt x="1800" y="7941"/>
                  </a:cubicBezTo>
                  <a:cubicBezTo>
                    <a:pt x="1200" y="7306"/>
                    <a:pt x="600" y="6671"/>
                    <a:pt x="600" y="5718"/>
                  </a:cubicBezTo>
                  <a:cubicBezTo>
                    <a:pt x="600" y="4129"/>
                    <a:pt x="1800" y="2859"/>
                    <a:pt x="4200" y="1588"/>
                  </a:cubicBezTo>
                  <a:cubicBezTo>
                    <a:pt x="6000" y="318"/>
                    <a:pt x="9000" y="0"/>
                    <a:pt x="12600" y="0"/>
                  </a:cubicBezTo>
                  <a:cubicBezTo>
                    <a:pt x="15600" y="0"/>
                    <a:pt x="18600" y="318"/>
                    <a:pt x="21000" y="1271"/>
                  </a:cubicBezTo>
                  <a:cubicBezTo>
                    <a:pt x="18600" y="4447"/>
                    <a:pt x="18600" y="4447"/>
                    <a:pt x="18600" y="4447"/>
                  </a:cubicBezTo>
                  <a:cubicBezTo>
                    <a:pt x="18000" y="4129"/>
                    <a:pt x="16800" y="3812"/>
                    <a:pt x="15600" y="3494"/>
                  </a:cubicBezTo>
                  <a:cubicBezTo>
                    <a:pt x="14400" y="3494"/>
                    <a:pt x="13800" y="3176"/>
                    <a:pt x="12600" y="3176"/>
                  </a:cubicBezTo>
                  <a:cubicBezTo>
                    <a:pt x="10800" y="3176"/>
                    <a:pt x="9600" y="3494"/>
                    <a:pt x="9000" y="4129"/>
                  </a:cubicBezTo>
                  <a:cubicBezTo>
                    <a:pt x="7800" y="4447"/>
                    <a:pt x="7800" y="5082"/>
                    <a:pt x="7800" y="5718"/>
                  </a:cubicBezTo>
                  <a:cubicBezTo>
                    <a:pt x="7800" y="6988"/>
                    <a:pt x="9000" y="8259"/>
                    <a:pt x="12600" y="9212"/>
                  </a:cubicBezTo>
                  <a:cubicBezTo>
                    <a:pt x="13800" y="9529"/>
                    <a:pt x="15000" y="9847"/>
                    <a:pt x="15600" y="10165"/>
                  </a:cubicBezTo>
                  <a:cubicBezTo>
                    <a:pt x="16200" y="10482"/>
                    <a:pt x="17400" y="10800"/>
                    <a:pt x="18600" y="11435"/>
                  </a:cubicBezTo>
                  <a:cubicBezTo>
                    <a:pt x="19200" y="11753"/>
                    <a:pt x="20400" y="12388"/>
                    <a:pt x="20400" y="13024"/>
                  </a:cubicBezTo>
                  <a:cubicBezTo>
                    <a:pt x="21000" y="13976"/>
                    <a:pt x="21600" y="14612"/>
                    <a:pt x="21600" y="15565"/>
                  </a:cubicBezTo>
                  <a:cubicBezTo>
                    <a:pt x="21600" y="17153"/>
                    <a:pt x="20400" y="18741"/>
                    <a:pt x="18600" y="19694"/>
                  </a:cubicBezTo>
                  <a:cubicBezTo>
                    <a:pt x="16200" y="20965"/>
                    <a:pt x="13800" y="21600"/>
                    <a:pt x="10200" y="21600"/>
                  </a:cubicBezTo>
                  <a:cubicBezTo>
                    <a:pt x="6000" y="21600"/>
                    <a:pt x="2400" y="20647"/>
                    <a:pt x="0" y="19376"/>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47"/>
            <p:cNvSpPr/>
            <p:nvPr/>
          </p:nvSpPr>
          <p:spPr>
            <a:xfrm>
              <a:off x="1820862" y="215900"/>
              <a:ext cx="55563" cy="85726"/>
            </a:xfrm>
            <a:custGeom>
              <a:rect b="b" l="l" r="r" t="t"/>
              <a:pathLst>
                <a:path extrusionOk="0" h="21600" w="21600">
                  <a:moveTo>
                    <a:pt x="13577" y="21600"/>
                  </a:moveTo>
                  <a:lnTo>
                    <a:pt x="8023" y="21600"/>
                  </a:lnTo>
                  <a:lnTo>
                    <a:pt x="8023" y="3200"/>
                  </a:lnTo>
                  <a:lnTo>
                    <a:pt x="0" y="3200"/>
                  </a:lnTo>
                  <a:lnTo>
                    <a:pt x="0" y="0"/>
                  </a:lnTo>
                  <a:lnTo>
                    <a:pt x="21600" y="0"/>
                  </a:lnTo>
                  <a:lnTo>
                    <a:pt x="21600" y="3200"/>
                  </a:lnTo>
                  <a:lnTo>
                    <a:pt x="13577" y="3200"/>
                  </a:lnTo>
                  <a:lnTo>
                    <a:pt x="13577"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47"/>
            <p:cNvSpPr/>
            <p:nvPr/>
          </p:nvSpPr>
          <p:spPr>
            <a:xfrm>
              <a:off x="1885950" y="215900"/>
              <a:ext cx="14288" cy="85726"/>
            </a:xfrm>
            <a:prstGeom prst="rect">
              <a:avLst/>
            </a:pr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47"/>
            <p:cNvSpPr/>
            <p:nvPr/>
          </p:nvSpPr>
          <p:spPr>
            <a:xfrm>
              <a:off x="1909762" y="215900"/>
              <a:ext cx="53976" cy="85726"/>
            </a:xfrm>
            <a:custGeom>
              <a:rect b="b" l="l" r="r" t="t"/>
              <a:pathLst>
                <a:path extrusionOk="0" h="21600" w="21600">
                  <a:moveTo>
                    <a:pt x="13341" y="21600"/>
                  </a:moveTo>
                  <a:lnTo>
                    <a:pt x="7624" y="21600"/>
                  </a:lnTo>
                  <a:lnTo>
                    <a:pt x="7624" y="3200"/>
                  </a:lnTo>
                  <a:lnTo>
                    <a:pt x="0" y="3200"/>
                  </a:lnTo>
                  <a:lnTo>
                    <a:pt x="0" y="0"/>
                  </a:lnTo>
                  <a:lnTo>
                    <a:pt x="21600" y="0"/>
                  </a:lnTo>
                  <a:lnTo>
                    <a:pt x="21600" y="3200"/>
                  </a:lnTo>
                  <a:lnTo>
                    <a:pt x="13341" y="3200"/>
                  </a:lnTo>
                  <a:lnTo>
                    <a:pt x="13341"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47"/>
            <p:cNvSpPr/>
            <p:nvPr/>
          </p:nvSpPr>
          <p:spPr>
            <a:xfrm>
              <a:off x="1973262" y="215900"/>
              <a:ext cx="52388" cy="87313"/>
            </a:xfrm>
            <a:custGeom>
              <a:rect b="b" l="l" r="r" t="t"/>
              <a:pathLst>
                <a:path extrusionOk="0" h="21600" w="21600">
                  <a:moveTo>
                    <a:pt x="0" y="14185"/>
                  </a:moveTo>
                  <a:cubicBezTo>
                    <a:pt x="0" y="0"/>
                    <a:pt x="0" y="0"/>
                    <a:pt x="0" y="0"/>
                  </a:cubicBezTo>
                  <a:cubicBezTo>
                    <a:pt x="5795" y="0"/>
                    <a:pt x="5795" y="0"/>
                    <a:pt x="5795" y="0"/>
                  </a:cubicBezTo>
                  <a:cubicBezTo>
                    <a:pt x="5795" y="14185"/>
                    <a:pt x="5795" y="14185"/>
                    <a:pt x="5795" y="14185"/>
                  </a:cubicBezTo>
                  <a:cubicBezTo>
                    <a:pt x="5795" y="16764"/>
                    <a:pt x="7376" y="18054"/>
                    <a:pt x="10537" y="18054"/>
                  </a:cubicBezTo>
                  <a:cubicBezTo>
                    <a:pt x="14224" y="18054"/>
                    <a:pt x="15805" y="16764"/>
                    <a:pt x="15805" y="14185"/>
                  </a:cubicBezTo>
                  <a:cubicBezTo>
                    <a:pt x="15805" y="0"/>
                    <a:pt x="15805" y="0"/>
                    <a:pt x="15805" y="0"/>
                  </a:cubicBezTo>
                  <a:cubicBezTo>
                    <a:pt x="21600" y="0"/>
                    <a:pt x="21600" y="0"/>
                    <a:pt x="21600" y="0"/>
                  </a:cubicBezTo>
                  <a:cubicBezTo>
                    <a:pt x="21600" y="14185"/>
                    <a:pt x="21600" y="14185"/>
                    <a:pt x="21600" y="14185"/>
                  </a:cubicBezTo>
                  <a:cubicBezTo>
                    <a:pt x="21600" y="16442"/>
                    <a:pt x="21073" y="18376"/>
                    <a:pt x="18966" y="19666"/>
                  </a:cubicBezTo>
                  <a:cubicBezTo>
                    <a:pt x="16859" y="20955"/>
                    <a:pt x="14224" y="21600"/>
                    <a:pt x="11063" y="21600"/>
                  </a:cubicBezTo>
                  <a:cubicBezTo>
                    <a:pt x="7376" y="21600"/>
                    <a:pt x="4741" y="20955"/>
                    <a:pt x="2634" y="19666"/>
                  </a:cubicBezTo>
                  <a:cubicBezTo>
                    <a:pt x="527" y="18376"/>
                    <a:pt x="0" y="16442"/>
                    <a:pt x="0" y="14185"/>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47"/>
            <p:cNvSpPr/>
            <p:nvPr/>
          </p:nvSpPr>
          <p:spPr>
            <a:xfrm>
              <a:off x="2035175" y="215900"/>
              <a:ext cx="55563" cy="85726"/>
            </a:xfrm>
            <a:custGeom>
              <a:rect b="b" l="l" r="r" t="t"/>
              <a:pathLst>
                <a:path extrusionOk="0" h="21600" w="21600">
                  <a:moveTo>
                    <a:pt x="13577" y="21600"/>
                  </a:moveTo>
                  <a:lnTo>
                    <a:pt x="8023" y="21600"/>
                  </a:lnTo>
                  <a:lnTo>
                    <a:pt x="8023" y="3200"/>
                  </a:lnTo>
                  <a:lnTo>
                    <a:pt x="0" y="3200"/>
                  </a:lnTo>
                  <a:lnTo>
                    <a:pt x="0" y="0"/>
                  </a:lnTo>
                  <a:lnTo>
                    <a:pt x="21600" y="0"/>
                  </a:lnTo>
                  <a:lnTo>
                    <a:pt x="21600" y="3200"/>
                  </a:lnTo>
                  <a:lnTo>
                    <a:pt x="13577" y="3200"/>
                  </a:lnTo>
                  <a:lnTo>
                    <a:pt x="13577"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47"/>
            <p:cNvSpPr/>
            <p:nvPr/>
          </p:nvSpPr>
          <p:spPr>
            <a:xfrm>
              <a:off x="2092325" y="215900"/>
              <a:ext cx="66676" cy="87313"/>
            </a:xfrm>
            <a:custGeom>
              <a:rect b="b" l="l" r="r" t="t"/>
              <a:pathLst>
                <a:path extrusionOk="0" h="21600" w="21600">
                  <a:moveTo>
                    <a:pt x="0" y="10482"/>
                  </a:moveTo>
                  <a:cubicBezTo>
                    <a:pt x="0" y="7306"/>
                    <a:pt x="815" y="4765"/>
                    <a:pt x="2853" y="2859"/>
                  </a:cubicBezTo>
                  <a:cubicBezTo>
                    <a:pt x="4891" y="953"/>
                    <a:pt x="7336" y="0"/>
                    <a:pt x="10596" y="0"/>
                  </a:cubicBezTo>
                  <a:cubicBezTo>
                    <a:pt x="13857" y="0"/>
                    <a:pt x="16709" y="953"/>
                    <a:pt x="18747" y="2859"/>
                  </a:cubicBezTo>
                  <a:cubicBezTo>
                    <a:pt x="20377" y="4765"/>
                    <a:pt x="21600" y="7306"/>
                    <a:pt x="21600" y="10482"/>
                  </a:cubicBezTo>
                  <a:cubicBezTo>
                    <a:pt x="21600" y="13659"/>
                    <a:pt x="20377" y="16518"/>
                    <a:pt x="18747" y="18424"/>
                  </a:cubicBezTo>
                  <a:cubicBezTo>
                    <a:pt x="16709" y="20329"/>
                    <a:pt x="13857" y="21600"/>
                    <a:pt x="10596" y="21600"/>
                  </a:cubicBezTo>
                  <a:cubicBezTo>
                    <a:pt x="7336" y="21600"/>
                    <a:pt x="4891" y="20329"/>
                    <a:pt x="2853" y="18424"/>
                  </a:cubicBezTo>
                  <a:cubicBezTo>
                    <a:pt x="815" y="16518"/>
                    <a:pt x="0" y="13659"/>
                    <a:pt x="0" y="10482"/>
                  </a:cubicBezTo>
                  <a:close/>
                  <a:moveTo>
                    <a:pt x="4891" y="10482"/>
                  </a:moveTo>
                  <a:cubicBezTo>
                    <a:pt x="4891" y="12706"/>
                    <a:pt x="5298" y="14612"/>
                    <a:pt x="6113" y="15882"/>
                  </a:cubicBezTo>
                  <a:cubicBezTo>
                    <a:pt x="7336" y="17471"/>
                    <a:pt x="8966" y="18106"/>
                    <a:pt x="10596" y="18106"/>
                  </a:cubicBezTo>
                  <a:cubicBezTo>
                    <a:pt x="12634" y="18106"/>
                    <a:pt x="14264" y="17471"/>
                    <a:pt x="15079" y="15882"/>
                  </a:cubicBezTo>
                  <a:cubicBezTo>
                    <a:pt x="16302" y="14612"/>
                    <a:pt x="16709" y="13024"/>
                    <a:pt x="16709" y="10482"/>
                  </a:cubicBezTo>
                  <a:cubicBezTo>
                    <a:pt x="16709" y="8259"/>
                    <a:pt x="16302" y="6671"/>
                    <a:pt x="15079" y="5400"/>
                  </a:cubicBezTo>
                  <a:cubicBezTo>
                    <a:pt x="14264" y="4129"/>
                    <a:pt x="12634" y="3494"/>
                    <a:pt x="10596" y="3494"/>
                  </a:cubicBezTo>
                  <a:cubicBezTo>
                    <a:pt x="8966" y="3494"/>
                    <a:pt x="7336" y="4129"/>
                    <a:pt x="6113" y="5400"/>
                  </a:cubicBezTo>
                  <a:cubicBezTo>
                    <a:pt x="5298" y="6671"/>
                    <a:pt x="4891" y="8259"/>
                    <a:pt x="4891" y="10482"/>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47"/>
            <p:cNvSpPr/>
            <p:nvPr/>
          </p:nvSpPr>
          <p:spPr>
            <a:xfrm>
              <a:off x="2193925" y="215900"/>
              <a:ext cx="58738" cy="85726"/>
            </a:xfrm>
            <a:custGeom>
              <a:rect b="b" l="l" r="r" t="t"/>
              <a:pathLst>
                <a:path extrusionOk="0" h="21600" w="21600">
                  <a:moveTo>
                    <a:pt x="8640" y="21600"/>
                  </a:moveTo>
                  <a:cubicBezTo>
                    <a:pt x="0" y="21600"/>
                    <a:pt x="0" y="21600"/>
                    <a:pt x="0" y="21600"/>
                  </a:cubicBezTo>
                  <a:cubicBezTo>
                    <a:pt x="0" y="0"/>
                    <a:pt x="0" y="0"/>
                    <a:pt x="0" y="0"/>
                  </a:cubicBezTo>
                  <a:cubicBezTo>
                    <a:pt x="8640" y="0"/>
                    <a:pt x="8640" y="0"/>
                    <a:pt x="8640" y="0"/>
                  </a:cubicBezTo>
                  <a:cubicBezTo>
                    <a:pt x="12960" y="0"/>
                    <a:pt x="15840" y="982"/>
                    <a:pt x="18240" y="2945"/>
                  </a:cubicBezTo>
                  <a:cubicBezTo>
                    <a:pt x="20640" y="4582"/>
                    <a:pt x="21600" y="7200"/>
                    <a:pt x="21600" y="10800"/>
                  </a:cubicBezTo>
                  <a:cubicBezTo>
                    <a:pt x="21600" y="14073"/>
                    <a:pt x="20640" y="16691"/>
                    <a:pt x="18240" y="18655"/>
                  </a:cubicBezTo>
                  <a:cubicBezTo>
                    <a:pt x="15840" y="20618"/>
                    <a:pt x="12960" y="21600"/>
                    <a:pt x="8640" y="21600"/>
                  </a:cubicBezTo>
                  <a:close/>
                  <a:moveTo>
                    <a:pt x="5760" y="3273"/>
                  </a:moveTo>
                  <a:cubicBezTo>
                    <a:pt x="5760" y="18000"/>
                    <a:pt x="5760" y="18000"/>
                    <a:pt x="5760" y="18000"/>
                  </a:cubicBezTo>
                  <a:cubicBezTo>
                    <a:pt x="8640" y="18000"/>
                    <a:pt x="8640" y="18000"/>
                    <a:pt x="8640" y="18000"/>
                  </a:cubicBezTo>
                  <a:cubicBezTo>
                    <a:pt x="11040" y="18000"/>
                    <a:pt x="12960" y="17345"/>
                    <a:pt x="13920" y="16364"/>
                  </a:cubicBezTo>
                  <a:cubicBezTo>
                    <a:pt x="15360" y="15055"/>
                    <a:pt x="15840" y="13091"/>
                    <a:pt x="15840" y="10800"/>
                  </a:cubicBezTo>
                  <a:cubicBezTo>
                    <a:pt x="15840" y="8182"/>
                    <a:pt x="15360" y="6545"/>
                    <a:pt x="13920" y="5236"/>
                  </a:cubicBezTo>
                  <a:cubicBezTo>
                    <a:pt x="12960" y="3927"/>
                    <a:pt x="11040" y="3273"/>
                    <a:pt x="8640" y="3273"/>
                  </a:cubicBezTo>
                  <a:lnTo>
                    <a:pt x="5760" y="3273"/>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47"/>
            <p:cNvSpPr/>
            <p:nvPr/>
          </p:nvSpPr>
          <p:spPr>
            <a:xfrm>
              <a:off x="2263775" y="215900"/>
              <a:ext cx="41275" cy="85726"/>
            </a:xfrm>
            <a:custGeom>
              <a:rect b="b" l="l" r="r" t="t"/>
              <a:pathLst>
                <a:path extrusionOk="0" h="21600" w="21600">
                  <a:moveTo>
                    <a:pt x="21600" y="21600"/>
                  </a:moveTo>
                  <a:lnTo>
                    <a:pt x="0" y="21600"/>
                  </a:lnTo>
                  <a:lnTo>
                    <a:pt x="0" y="0"/>
                  </a:lnTo>
                  <a:lnTo>
                    <a:pt x="20769" y="0"/>
                  </a:lnTo>
                  <a:lnTo>
                    <a:pt x="20769" y="3200"/>
                  </a:lnTo>
                  <a:lnTo>
                    <a:pt x="7477" y="3200"/>
                  </a:lnTo>
                  <a:lnTo>
                    <a:pt x="7477" y="8800"/>
                  </a:lnTo>
                  <a:lnTo>
                    <a:pt x="18277" y="8800"/>
                  </a:lnTo>
                  <a:lnTo>
                    <a:pt x="18277" y="12000"/>
                  </a:lnTo>
                  <a:lnTo>
                    <a:pt x="7477" y="12000"/>
                  </a:lnTo>
                  <a:lnTo>
                    <a:pt x="7477" y="18400"/>
                  </a:lnTo>
                  <a:lnTo>
                    <a:pt x="21600" y="18400"/>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47"/>
            <p:cNvSpPr/>
            <p:nvPr/>
          </p:nvSpPr>
          <p:spPr>
            <a:xfrm>
              <a:off x="1055687" y="358775"/>
              <a:ext cx="104776" cy="155576"/>
            </a:xfrm>
            <a:custGeom>
              <a:rect b="b" l="l" r="r" t="t"/>
              <a:pathLst>
                <a:path extrusionOk="0" h="21600" w="21600">
                  <a:moveTo>
                    <a:pt x="8693" y="21600"/>
                  </a:moveTo>
                  <a:cubicBezTo>
                    <a:pt x="0" y="21600"/>
                    <a:pt x="0" y="21600"/>
                    <a:pt x="0" y="21600"/>
                  </a:cubicBezTo>
                  <a:cubicBezTo>
                    <a:pt x="0" y="0"/>
                    <a:pt x="0" y="0"/>
                    <a:pt x="0" y="0"/>
                  </a:cubicBezTo>
                  <a:cubicBezTo>
                    <a:pt x="8693" y="0"/>
                    <a:pt x="8693" y="0"/>
                    <a:pt x="8693" y="0"/>
                  </a:cubicBezTo>
                  <a:cubicBezTo>
                    <a:pt x="12644" y="0"/>
                    <a:pt x="15805" y="893"/>
                    <a:pt x="18176" y="2856"/>
                  </a:cubicBezTo>
                  <a:cubicBezTo>
                    <a:pt x="20546" y="4641"/>
                    <a:pt x="21600" y="7319"/>
                    <a:pt x="21600" y="10711"/>
                  </a:cubicBezTo>
                  <a:cubicBezTo>
                    <a:pt x="21600" y="14102"/>
                    <a:pt x="20546" y="16780"/>
                    <a:pt x="18176" y="18744"/>
                  </a:cubicBezTo>
                  <a:cubicBezTo>
                    <a:pt x="15805" y="20707"/>
                    <a:pt x="12644" y="21600"/>
                    <a:pt x="8693" y="21600"/>
                  </a:cubicBezTo>
                  <a:close/>
                  <a:moveTo>
                    <a:pt x="5268" y="3213"/>
                  </a:moveTo>
                  <a:cubicBezTo>
                    <a:pt x="5268" y="18208"/>
                    <a:pt x="5268" y="18208"/>
                    <a:pt x="5268" y="18208"/>
                  </a:cubicBezTo>
                  <a:cubicBezTo>
                    <a:pt x="8429" y="18208"/>
                    <a:pt x="8429" y="18208"/>
                    <a:pt x="8429" y="18208"/>
                  </a:cubicBezTo>
                  <a:cubicBezTo>
                    <a:pt x="10800" y="18208"/>
                    <a:pt x="12644" y="17673"/>
                    <a:pt x="13961" y="16245"/>
                  </a:cubicBezTo>
                  <a:cubicBezTo>
                    <a:pt x="15278" y="14995"/>
                    <a:pt x="16068" y="13210"/>
                    <a:pt x="16068" y="10711"/>
                  </a:cubicBezTo>
                  <a:cubicBezTo>
                    <a:pt x="16068" y="8390"/>
                    <a:pt x="15278" y="6605"/>
                    <a:pt x="13961" y="5177"/>
                  </a:cubicBezTo>
                  <a:cubicBezTo>
                    <a:pt x="12644" y="3927"/>
                    <a:pt x="10800" y="3213"/>
                    <a:pt x="8429" y="3213"/>
                  </a:cubicBezTo>
                  <a:lnTo>
                    <a:pt x="5268" y="3213"/>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47"/>
            <p:cNvSpPr/>
            <p:nvPr/>
          </p:nvSpPr>
          <p:spPr>
            <a:xfrm>
              <a:off x="1182687" y="358775"/>
              <a:ext cx="77788" cy="155576"/>
            </a:xfrm>
            <a:custGeom>
              <a:rect b="b" l="l" r="r" t="t"/>
              <a:pathLst>
                <a:path extrusionOk="0" h="21600" w="21600">
                  <a:moveTo>
                    <a:pt x="21600" y="21600"/>
                  </a:moveTo>
                  <a:lnTo>
                    <a:pt x="0" y="21600"/>
                  </a:lnTo>
                  <a:lnTo>
                    <a:pt x="0" y="0"/>
                  </a:lnTo>
                  <a:lnTo>
                    <a:pt x="20718" y="0"/>
                  </a:lnTo>
                  <a:lnTo>
                    <a:pt x="20718" y="3306"/>
                  </a:lnTo>
                  <a:lnTo>
                    <a:pt x="7494" y="3306"/>
                  </a:lnTo>
                  <a:lnTo>
                    <a:pt x="7494" y="9257"/>
                  </a:lnTo>
                  <a:lnTo>
                    <a:pt x="18073" y="9257"/>
                  </a:lnTo>
                  <a:lnTo>
                    <a:pt x="18073" y="12343"/>
                  </a:lnTo>
                  <a:lnTo>
                    <a:pt x="7494" y="12343"/>
                  </a:lnTo>
                  <a:lnTo>
                    <a:pt x="7494" y="18514"/>
                  </a:lnTo>
                  <a:lnTo>
                    <a:pt x="21600" y="18514"/>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47"/>
            <p:cNvSpPr/>
            <p:nvPr/>
          </p:nvSpPr>
          <p:spPr>
            <a:xfrm>
              <a:off x="1270000" y="357187"/>
              <a:ext cx="85726" cy="160339"/>
            </a:xfrm>
            <a:custGeom>
              <a:rect b="b" l="l" r="r" t="t"/>
              <a:pathLst>
                <a:path extrusionOk="0" h="21600" w="21600">
                  <a:moveTo>
                    <a:pt x="0" y="19526"/>
                  </a:moveTo>
                  <a:cubicBezTo>
                    <a:pt x="3224" y="16416"/>
                    <a:pt x="3224" y="16416"/>
                    <a:pt x="3224" y="16416"/>
                  </a:cubicBezTo>
                  <a:cubicBezTo>
                    <a:pt x="5158" y="17626"/>
                    <a:pt x="7415" y="18317"/>
                    <a:pt x="9994" y="18317"/>
                  </a:cubicBezTo>
                  <a:cubicBezTo>
                    <a:pt x="11284" y="18317"/>
                    <a:pt x="12573" y="17971"/>
                    <a:pt x="13540" y="17626"/>
                  </a:cubicBezTo>
                  <a:cubicBezTo>
                    <a:pt x="14507" y="17107"/>
                    <a:pt x="14830" y="16416"/>
                    <a:pt x="14830" y="15725"/>
                  </a:cubicBezTo>
                  <a:cubicBezTo>
                    <a:pt x="14830" y="15206"/>
                    <a:pt x="14507" y="14688"/>
                    <a:pt x="14185" y="14342"/>
                  </a:cubicBezTo>
                  <a:cubicBezTo>
                    <a:pt x="13540" y="13824"/>
                    <a:pt x="12896" y="13478"/>
                    <a:pt x="11928" y="13133"/>
                  </a:cubicBezTo>
                  <a:cubicBezTo>
                    <a:pt x="11284" y="12787"/>
                    <a:pt x="10316" y="12442"/>
                    <a:pt x="9349" y="12096"/>
                  </a:cubicBezTo>
                  <a:cubicBezTo>
                    <a:pt x="8382" y="11750"/>
                    <a:pt x="7415" y="11405"/>
                    <a:pt x="6448" y="11059"/>
                  </a:cubicBezTo>
                  <a:cubicBezTo>
                    <a:pt x="5481" y="10714"/>
                    <a:pt x="4513" y="10368"/>
                    <a:pt x="3869" y="9850"/>
                  </a:cubicBezTo>
                  <a:cubicBezTo>
                    <a:pt x="2901" y="9331"/>
                    <a:pt x="2257" y="8813"/>
                    <a:pt x="1934" y="8122"/>
                  </a:cubicBezTo>
                  <a:cubicBezTo>
                    <a:pt x="1290" y="7430"/>
                    <a:pt x="967" y="6739"/>
                    <a:pt x="967" y="5875"/>
                  </a:cubicBezTo>
                  <a:cubicBezTo>
                    <a:pt x="967" y="4147"/>
                    <a:pt x="1934" y="2765"/>
                    <a:pt x="4191" y="1555"/>
                  </a:cubicBezTo>
                  <a:cubicBezTo>
                    <a:pt x="6125" y="518"/>
                    <a:pt x="9027" y="0"/>
                    <a:pt x="12573" y="0"/>
                  </a:cubicBezTo>
                  <a:cubicBezTo>
                    <a:pt x="15797" y="0"/>
                    <a:pt x="18699" y="346"/>
                    <a:pt x="21278" y="1382"/>
                  </a:cubicBezTo>
                  <a:cubicBezTo>
                    <a:pt x="19021" y="4493"/>
                    <a:pt x="19021" y="4493"/>
                    <a:pt x="19021" y="4493"/>
                  </a:cubicBezTo>
                  <a:cubicBezTo>
                    <a:pt x="18054" y="4147"/>
                    <a:pt x="17087" y="3974"/>
                    <a:pt x="16119" y="3629"/>
                  </a:cubicBezTo>
                  <a:cubicBezTo>
                    <a:pt x="14830" y="3456"/>
                    <a:pt x="13863" y="3283"/>
                    <a:pt x="12896" y="3283"/>
                  </a:cubicBezTo>
                  <a:cubicBezTo>
                    <a:pt x="11284" y="3283"/>
                    <a:pt x="9994" y="3629"/>
                    <a:pt x="9027" y="3974"/>
                  </a:cubicBezTo>
                  <a:cubicBezTo>
                    <a:pt x="8060" y="4493"/>
                    <a:pt x="7737" y="5184"/>
                    <a:pt x="7737" y="5875"/>
                  </a:cubicBezTo>
                  <a:cubicBezTo>
                    <a:pt x="7737" y="7085"/>
                    <a:pt x="9349" y="8122"/>
                    <a:pt x="12573" y="9158"/>
                  </a:cubicBezTo>
                  <a:cubicBezTo>
                    <a:pt x="13863" y="9504"/>
                    <a:pt x="14830" y="9850"/>
                    <a:pt x="15797" y="10195"/>
                  </a:cubicBezTo>
                  <a:cubicBezTo>
                    <a:pt x="16442" y="10541"/>
                    <a:pt x="17409" y="10886"/>
                    <a:pt x="18376" y="11405"/>
                  </a:cubicBezTo>
                  <a:cubicBezTo>
                    <a:pt x="19666" y="11923"/>
                    <a:pt x="20310" y="12614"/>
                    <a:pt x="20955" y="13306"/>
                  </a:cubicBezTo>
                  <a:cubicBezTo>
                    <a:pt x="21278" y="13997"/>
                    <a:pt x="21600" y="14688"/>
                    <a:pt x="21600" y="15552"/>
                  </a:cubicBezTo>
                  <a:cubicBezTo>
                    <a:pt x="21600" y="17280"/>
                    <a:pt x="20633" y="18662"/>
                    <a:pt x="18699" y="19872"/>
                  </a:cubicBezTo>
                  <a:cubicBezTo>
                    <a:pt x="16764" y="21082"/>
                    <a:pt x="13863" y="21600"/>
                    <a:pt x="10316" y="21600"/>
                  </a:cubicBezTo>
                  <a:cubicBezTo>
                    <a:pt x="6125" y="21600"/>
                    <a:pt x="2901" y="20909"/>
                    <a:pt x="0" y="19526"/>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47"/>
            <p:cNvSpPr/>
            <p:nvPr/>
          </p:nvSpPr>
          <p:spPr>
            <a:xfrm>
              <a:off x="1362075" y="358775"/>
              <a:ext cx="111125" cy="155576"/>
            </a:xfrm>
            <a:custGeom>
              <a:rect b="b" l="l" r="r" t="t"/>
              <a:pathLst>
                <a:path extrusionOk="0" h="21600" w="21600">
                  <a:moveTo>
                    <a:pt x="5274" y="21600"/>
                  </a:moveTo>
                  <a:cubicBezTo>
                    <a:pt x="0" y="21600"/>
                    <a:pt x="0" y="21600"/>
                    <a:pt x="0" y="21600"/>
                  </a:cubicBezTo>
                  <a:cubicBezTo>
                    <a:pt x="8037" y="0"/>
                    <a:pt x="8037" y="0"/>
                    <a:pt x="8037" y="0"/>
                  </a:cubicBezTo>
                  <a:cubicBezTo>
                    <a:pt x="13563" y="0"/>
                    <a:pt x="13563" y="0"/>
                    <a:pt x="13563" y="0"/>
                  </a:cubicBezTo>
                  <a:cubicBezTo>
                    <a:pt x="21600" y="21600"/>
                    <a:pt x="21600" y="21600"/>
                    <a:pt x="21600" y="21600"/>
                  </a:cubicBezTo>
                  <a:cubicBezTo>
                    <a:pt x="16326" y="21600"/>
                    <a:pt x="16326" y="21600"/>
                    <a:pt x="16326" y="21600"/>
                  </a:cubicBezTo>
                  <a:cubicBezTo>
                    <a:pt x="14567" y="16066"/>
                    <a:pt x="14567" y="16066"/>
                    <a:pt x="14567" y="16066"/>
                  </a:cubicBezTo>
                  <a:cubicBezTo>
                    <a:pt x="7033" y="16066"/>
                    <a:pt x="7033" y="16066"/>
                    <a:pt x="7033" y="16066"/>
                  </a:cubicBezTo>
                  <a:lnTo>
                    <a:pt x="5274" y="21600"/>
                  </a:lnTo>
                  <a:close/>
                  <a:moveTo>
                    <a:pt x="9795" y="7140"/>
                  </a:moveTo>
                  <a:cubicBezTo>
                    <a:pt x="7786" y="12853"/>
                    <a:pt x="7786" y="12853"/>
                    <a:pt x="7786" y="12853"/>
                  </a:cubicBezTo>
                  <a:cubicBezTo>
                    <a:pt x="13814" y="12853"/>
                    <a:pt x="13814" y="12853"/>
                    <a:pt x="13814" y="12853"/>
                  </a:cubicBezTo>
                  <a:cubicBezTo>
                    <a:pt x="11805" y="7140"/>
                    <a:pt x="11805" y="7140"/>
                    <a:pt x="11805" y="7140"/>
                  </a:cubicBezTo>
                  <a:cubicBezTo>
                    <a:pt x="10800" y="3749"/>
                    <a:pt x="10800" y="3749"/>
                    <a:pt x="10800" y="3749"/>
                  </a:cubicBezTo>
                  <a:cubicBezTo>
                    <a:pt x="10800" y="3749"/>
                    <a:pt x="10800" y="3749"/>
                    <a:pt x="10800" y="3749"/>
                  </a:cubicBezTo>
                  <a:cubicBezTo>
                    <a:pt x="10549" y="4998"/>
                    <a:pt x="10047" y="6069"/>
                    <a:pt x="9795" y="7140"/>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47"/>
            <p:cNvSpPr/>
            <p:nvPr/>
          </p:nvSpPr>
          <p:spPr>
            <a:xfrm>
              <a:off x="1489075" y="358775"/>
              <a:ext cx="95250" cy="155576"/>
            </a:xfrm>
            <a:custGeom>
              <a:rect b="b" l="l" r="r" t="t"/>
              <a:pathLst>
                <a:path extrusionOk="0" h="21600" w="21600">
                  <a:moveTo>
                    <a:pt x="6048" y="21600"/>
                  </a:moveTo>
                  <a:cubicBezTo>
                    <a:pt x="0" y="21600"/>
                    <a:pt x="0" y="21600"/>
                    <a:pt x="0" y="21600"/>
                  </a:cubicBezTo>
                  <a:cubicBezTo>
                    <a:pt x="0" y="0"/>
                    <a:pt x="0" y="0"/>
                    <a:pt x="0" y="0"/>
                  </a:cubicBezTo>
                  <a:cubicBezTo>
                    <a:pt x="10080" y="0"/>
                    <a:pt x="10080" y="0"/>
                    <a:pt x="10080" y="0"/>
                  </a:cubicBezTo>
                  <a:cubicBezTo>
                    <a:pt x="11808" y="0"/>
                    <a:pt x="13248" y="179"/>
                    <a:pt x="14688" y="536"/>
                  </a:cubicBezTo>
                  <a:cubicBezTo>
                    <a:pt x="16416" y="1071"/>
                    <a:pt x="17568" y="1785"/>
                    <a:pt x="18432" y="2856"/>
                  </a:cubicBezTo>
                  <a:cubicBezTo>
                    <a:pt x="19584" y="3927"/>
                    <a:pt x="19872" y="4998"/>
                    <a:pt x="19872" y="6426"/>
                  </a:cubicBezTo>
                  <a:cubicBezTo>
                    <a:pt x="19872" y="7676"/>
                    <a:pt x="19584" y="8926"/>
                    <a:pt x="18432" y="9997"/>
                  </a:cubicBezTo>
                  <a:cubicBezTo>
                    <a:pt x="17568" y="11068"/>
                    <a:pt x="16416" y="11782"/>
                    <a:pt x="14688" y="12317"/>
                  </a:cubicBezTo>
                  <a:cubicBezTo>
                    <a:pt x="14688" y="12317"/>
                    <a:pt x="14688" y="12317"/>
                    <a:pt x="14688" y="12317"/>
                  </a:cubicBezTo>
                  <a:cubicBezTo>
                    <a:pt x="15264" y="12674"/>
                    <a:pt x="15552" y="13031"/>
                    <a:pt x="15840" y="13567"/>
                  </a:cubicBezTo>
                  <a:cubicBezTo>
                    <a:pt x="21600" y="21600"/>
                    <a:pt x="21600" y="21600"/>
                    <a:pt x="21600" y="21600"/>
                  </a:cubicBezTo>
                  <a:cubicBezTo>
                    <a:pt x="14976" y="21600"/>
                    <a:pt x="14976" y="21600"/>
                    <a:pt x="14976" y="21600"/>
                  </a:cubicBezTo>
                  <a:cubicBezTo>
                    <a:pt x="9792" y="13567"/>
                    <a:pt x="9792" y="13567"/>
                    <a:pt x="9792" y="13567"/>
                  </a:cubicBezTo>
                  <a:cubicBezTo>
                    <a:pt x="6048" y="13567"/>
                    <a:pt x="6048" y="13567"/>
                    <a:pt x="6048" y="13567"/>
                  </a:cubicBezTo>
                  <a:lnTo>
                    <a:pt x="6048" y="21600"/>
                  </a:lnTo>
                  <a:close/>
                  <a:moveTo>
                    <a:pt x="6048" y="3213"/>
                  </a:moveTo>
                  <a:cubicBezTo>
                    <a:pt x="6048" y="10175"/>
                    <a:pt x="6048" y="10175"/>
                    <a:pt x="6048" y="10175"/>
                  </a:cubicBezTo>
                  <a:cubicBezTo>
                    <a:pt x="9216" y="10175"/>
                    <a:pt x="9216" y="10175"/>
                    <a:pt x="9216" y="10175"/>
                  </a:cubicBezTo>
                  <a:cubicBezTo>
                    <a:pt x="10368" y="10175"/>
                    <a:pt x="11520" y="9818"/>
                    <a:pt x="12384" y="9283"/>
                  </a:cubicBezTo>
                  <a:cubicBezTo>
                    <a:pt x="13248" y="8569"/>
                    <a:pt x="13824" y="7676"/>
                    <a:pt x="13824" y="6605"/>
                  </a:cubicBezTo>
                  <a:cubicBezTo>
                    <a:pt x="13824" y="5355"/>
                    <a:pt x="13248" y="4463"/>
                    <a:pt x="12096" y="3749"/>
                  </a:cubicBezTo>
                  <a:cubicBezTo>
                    <a:pt x="11232" y="3392"/>
                    <a:pt x="10080" y="3213"/>
                    <a:pt x="9216" y="3213"/>
                  </a:cubicBezTo>
                  <a:lnTo>
                    <a:pt x="6048" y="3213"/>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47"/>
            <p:cNvSpPr/>
            <p:nvPr/>
          </p:nvSpPr>
          <p:spPr>
            <a:xfrm>
              <a:off x="1601787" y="358775"/>
              <a:ext cx="96838" cy="155576"/>
            </a:xfrm>
            <a:custGeom>
              <a:rect b="b" l="l" r="r" t="t"/>
              <a:pathLst>
                <a:path extrusionOk="0" h="21600" w="21600">
                  <a:moveTo>
                    <a:pt x="6048" y="21600"/>
                  </a:moveTo>
                  <a:cubicBezTo>
                    <a:pt x="0" y="21600"/>
                    <a:pt x="0" y="21600"/>
                    <a:pt x="0" y="21600"/>
                  </a:cubicBezTo>
                  <a:cubicBezTo>
                    <a:pt x="0" y="0"/>
                    <a:pt x="0" y="0"/>
                    <a:pt x="0" y="0"/>
                  </a:cubicBezTo>
                  <a:cubicBezTo>
                    <a:pt x="10080" y="0"/>
                    <a:pt x="10080" y="0"/>
                    <a:pt x="10080" y="0"/>
                  </a:cubicBezTo>
                  <a:cubicBezTo>
                    <a:pt x="11808" y="0"/>
                    <a:pt x="13248" y="179"/>
                    <a:pt x="14688" y="536"/>
                  </a:cubicBezTo>
                  <a:cubicBezTo>
                    <a:pt x="16416" y="1071"/>
                    <a:pt x="17568" y="1785"/>
                    <a:pt x="18432" y="2856"/>
                  </a:cubicBezTo>
                  <a:cubicBezTo>
                    <a:pt x="19584" y="3927"/>
                    <a:pt x="19872" y="4998"/>
                    <a:pt x="19872" y="6426"/>
                  </a:cubicBezTo>
                  <a:cubicBezTo>
                    <a:pt x="19872" y="7676"/>
                    <a:pt x="19584" y="8926"/>
                    <a:pt x="18432" y="9997"/>
                  </a:cubicBezTo>
                  <a:cubicBezTo>
                    <a:pt x="17568" y="11068"/>
                    <a:pt x="16416" y="11782"/>
                    <a:pt x="14976" y="12317"/>
                  </a:cubicBezTo>
                  <a:cubicBezTo>
                    <a:pt x="14976" y="12317"/>
                    <a:pt x="14976" y="12317"/>
                    <a:pt x="14976" y="12317"/>
                  </a:cubicBezTo>
                  <a:cubicBezTo>
                    <a:pt x="15264" y="12674"/>
                    <a:pt x="15552" y="13031"/>
                    <a:pt x="15840" y="13567"/>
                  </a:cubicBezTo>
                  <a:cubicBezTo>
                    <a:pt x="21600" y="21600"/>
                    <a:pt x="21600" y="21600"/>
                    <a:pt x="21600" y="21600"/>
                  </a:cubicBezTo>
                  <a:cubicBezTo>
                    <a:pt x="14976" y="21600"/>
                    <a:pt x="14976" y="21600"/>
                    <a:pt x="14976" y="21600"/>
                  </a:cubicBezTo>
                  <a:cubicBezTo>
                    <a:pt x="9792" y="13567"/>
                    <a:pt x="9792" y="13567"/>
                    <a:pt x="9792" y="13567"/>
                  </a:cubicBezTo>
                  <a:cubicBezTo>
                    <a:pt x="6048" y="13567"/>
                    <a:pt x="6048" y="13567"/>
                    <a:pt x="6048" y="13567"/>
                  </a:cubicBezTo>
                  <a:lnTo>
                    <a:pt x="6048" y="21600"/>
                  </a:lnTo>
                  <a:close/>
                  <a:moveTo>
                    <a:pt x="6048" y="3213"/>
                  </a:moveTo>
                  <a:cubicBezTo>
                    <a:pt x="6048" y="10175"/>
                    <a:pt x="6048" y="10175"/>
                    <a:pt x="6048" y="10175"/>
                  </a:cubicBezTo>
                  <a:cubicBezTo>
                    <a:pt x="9216" y="10175"/>
                    <a:pt x="9216" y="10175"/>
                    <a:pt x="9216" y="10175"/>
                  </a:cubicBezTo>
                  <a:cubicBezTo>
                    <a:pt x="10656" y="10175"/>
                    <a:pt x="11520" y="9818"/>
                    <a:pt x="12384" y="9283"/>
                  </a:cubicBezTo>
                  <a:cubicBezTo>
                    <a:pt x="13536" y="8569"/>
                    <a:pt x="13824" y="7676"/>
                    <a:pt x="13824" y="6605"/>
                  </a:cubicBezTo>
                  <a:cubicBezTo>
                    <a:pt x="13824" y="5355"/>
                    <a:pt x="13248" y="4463"/>
                    <a:pt x="12096" y="3749"/>
                  </a:cubicBezTo>
                  <a:cubicBezTo>
                    <a:pt x="11232" y="3392"/>
                    <a:pt x="10368" y="3213"/>
                    <a:pt x="9216" y="3213"/>
                  </a:cubicBezTo>
                  <a:lnTo>
                    <a:pt x="6048" y="3213"/>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47"/>
            <p:cNvSpPr/>
            <p:nvPr/>
          </p:nvSpPr>
          <p:spPr>
            <a:xfrm>
              <a:off x="1708150" y="357187"/>
              <a:ext cx="127000" cy="160339"/>
            </a:xfrm>
            <a:custGeom>
              <a:rect b="b" l="l" r="r" t="t"/>
              <a:pathLst>
                <a:path extrusionOk="0" h="21600" w="21600">
                  <a:moveTo>
                    <a:pt x="0" y="10541"/>
                  </a:moveTo>
                  <a:cubicBezTo>
                    <a:pt x="0" y="7430"/>
                    <a:pt x="882" y="4838"/>
                    <a:pt x="2865" y="2938"/>
                  </a:cubicBezTo>
                  <a:cubicBezTo>
                    <a:pt x="4849" y="864"/>
                    <a:pt x="7494" y="0"/>
                    <a:pt x="10800" y="0"/>
                  </a:cubicBezTo>
                  <a:cubicBezTo>
                    <a:pt x="14106" y="0"/>
                    <a:pt x="16751" y="864"/>
                    <a:pt x="18514" y="2938"/>
                  </a:cubicBezTo>
                  <a:cubicBezTo>
                    <a:pt x="20498" y="4838"/>
                    <a:pt x="21600" y="7430"/>
                    <a:pt x="21600" y="10714"/>
                  </a:cubicBezTo>
                  <a:cubicBezTo>
                    <a:pt x="21600" y="13824"/>
                    <a:pt x="20498" y="16589"/>
                    <a:pt x="18514" y="18490"/>
                  </a:cubicBezTo>
                  <a:cubicBezTo>
                    <a:pt x="16751" y="20563"/>
                    <a:pt x="14106" y="21600"/>
                    <a:pt x="10800" y="21600"/>
                  </a:cubicBezTo>
                  <a:cubicBezTo>
                    <a:pt x="7494" y="21600"/>
                    <a:pt x="4849" y="20563"/>
                    <a:pt x="2865" y="18490"/>
                  </a:cubicBezTo>
                  <a:cubicBezTo>
                    <a:pt x="882" y="16589"/>
                    <a:pt x="0" y="13824"/>
                    <a:pt x="0" y="10541"/>
                  </a:cubicBezTo>
                  <a:close/>
                  <a:moveTo>
                    <a:pt x="4629" y="10541"/>
                  </a:moveTo>
                  <a:cubicBezTo>
                    <a:pt x="4629" y="12960"/>
                    <a:pt x="5290" y="14688"/>
                    <a:pt x="6392" y="16070"/>
                  </a:cubicBezTo>
                  <a:cubicBezTo>
                    <a:pt x="7494" y="17453"/>
                    <a:pt x="8816" y="18144"/>
                    <a:pt x="10800" y="18144"/>
                  </a:cubicBezTo>
                  <a:cubicBezTo>
                    <a:pt x="12563" y="18144"/>
                    <a:pt x="14106" y="17453"/>
                    <a:pt x="15208" y="16070"/>
                  </a:cubicBezTo>
                  <a:cubicBezTo>
                    <a:pt x="16310" y="14861"/>
                    <a:pt x="16751" y="12960"/>
                    <a:pt x="16751" y="10714"/>
                  </a:cubicBezTo>
                  <a:cubicBezTo>
                    <a:pt x="16751" y="8467"/>
                    <a:pt x="16310" y="6566"/>
                    <a:pt x="15208" y="5357"/>
                  </a:cubicBezTo>
                  <a:cubicBezTo>
                    <a:pt x="14106" y="3974"/>
                    <a:pt x="12563" y="3456"/>
                    <a:pt x="10800" y="3456"/>
                  </a:cubicBezTo>
                  <a:cubicBezTo>
                    <a:pt x="8816" y="3456"/>
                    <a:pt x="7494" y="3974"/>
                    <a:pt x="6392" y="5357"/>
                  </a:cubicBezTo>
                  <a:cubicBezTo>
                    <a:pt x="5290" y="6566"/>
                    <a:pt x="4629" y="8467"/>
                    <a:pt x="4629" y="10541"/>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47"/>
            <p:cNvSpPr/>
            <p:nvPr/>
          </p:nvSpPr>
          <p:spPr>
            <a:xfrm>
              <a:off x="1855787" y="358775"/>
              <a:ext cx="76201" cy="155576"/>
            </a:xfrm>
            <a:custGeom>
              <a:rect b="b" l="l" r="r" t="t"/>
              <a:pathLst>
                <a:path extrusionOk="0" h="21600" w="21600">
                  <a:moveTo>
                    <a:pt x="21600" y="21600"/>
                  </a:moveTo>
                  <a:lnTo>
                    <a:pt x="0" y="21600"/>
                  </a:lnTo>
                  <a:lnTo>
                    <a:pt x="0" y="0"/>
                  </a:lnTo>
                  <a:lnTo>
                    <a:pt x="7650" y="0"/>
                  </a:lnTo>
                  <a:lnTo>
                    <a:pt x="7650" y="18514"/>
                  </a:lnTo>
                  <a:lnTo>
                    <a:pt x="21600" y="18514"/>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47"/>
            <p:cNvSpPr/>
            <p:nvPr/>
          </p:nvSpPr>
          <p:spPr>
            <a:xfrm>
              <a:off x="1949450" y="358775"/>
              <a:ext cx="76200" cy="155576"/>
            </a:xfrm>
            <a:custGeom>
              <a:rect b="b" l="l" r="r" t="t"/>
              <a:pathLst>
                <a:path extrusionOk="0" h="21600" w="21600">
                  <a:moveTo>
                    <a:pt x="21600" y="21600"/>
                  </a:moveTo>
                  <a:lnTo>
                    <a:pt x="0" y="21600"/>
                  </a:lnTo>
                  <a:lnTo>
                    <a:pt x="0" y="0"/>
                  </a:lnTo>
                  <a:lnTo>
                    <a:pt x="7650" y="0"/>
                  </a:lnTo>
                  <a:lnTo>
                    <a:pt x="7650" y="18514"/>
                  </a:lnTo>
                  <a:lnTo>
                    <a:pt x="21600" y="18514"/>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47"/>
            <p:cNvSpPr/>
            <p:nvPr/>
          </p:nvSpPr>
          <p:spPr>
            <a:xfrm>
              <a:off x="2028825" y="357187"/>
              <a:ext cx="125413" cy="160339"/>
            </a:xfrm>
            <a:custGeom>
              <a:rect b="b" l="l" r="r" t="t"/>
              <a:pathLst>
                <a:path extrusionOk="0" h="21600" w="21600">
                  <a:moveTo>
                    <a:pt x="0" y="10541"/>
                  </a:moveTo>
                  <a:cubicBezTo>
                    <a:pt x="0" y="7430"/>
                    <a:pt x="1102" y="4838"/>
                    <a:pt x="3086" y="2938"/>
                  </a:cubicBezTo>
                  <a:cubicBezTo>
                    <a:pt x="4849" y="864"/>
                    <a:pt x="7494" y="0"/>
                    <a:pt x="10800" y="0"/>
                  </a:cubicBezTo>
                  <a:cubicBezTo>
                    <a:pt x="14106" y="0"/>
                    <a:pt x="16751" y="864"/>
                    <a:pt x="18735" y="2938"/>
                  </a:cubicBezTo>
                  <a:cubicBezTo>
                    <a:pt x="20498" y="4838"/>
                    <a:pt x="21600" y="7430"/>
                    <a:pt x="21600" y="10714"/>
                  </a:cubicBezTo>
                  <a:cubicBezTo>
                    <a:pt x="21600" y="13824"/>
                    <a:pt x="20498" y="16589"/>
                    <a:pt x="18735" y="18490"/>
                  </a:cubicBezTo>
                  <a:cubicBezTo>
                    <a:pt x="16751" y="20563"/>
                    <a:pt x="14106" y="21600"/>
                    <a:pt x="10800" y="21600"/>
                  </a:cubicBezTo>
                  <a:cubicBezTo>
                    <a:pt x="7494" y="21600"/>
                    <a:pt x="4849" y="20563"/>
                    <a:pt x="2865" y="18490"/>
                  </a:cubicBezTo>
                  <a:cubicBezTo>
                    <a:pt x="1102" y="16589"/>
                    <a:pt x="0" y="13824"/>
                    <a:pt x="0" y="10541"/>
                  </a:cubicBezTo>
                  <a:close/>
                  <a:moveTo>
                    <a:pt x="4849" y="10541"/>
                  </a:moveTo>
                  <a:cubicBezTo>
                    <a:pt x="4849" y="12960"/>
                    <a:pt x="5290" y="14688"/>
                    <a:pt x="6392" y="16070"/>
                  </a:cubicBezTo>
                  <a:cubicBezTo>
                    <a:pt x="7494" y="17453"/>
                    <a:pt x="9037" y="18144"/>
                    <a:pt x="10800" y="18144"/>
                  </a:cubicBezTo>
                  <a:cubicBezTo>
                    <a:pt x="12563" y="18144"/>
                    <a:pt x="14106" y="17453"/>
                    <a:pt x="15208" y="16070"/>
                  </a:cubicBezTo>
                  <a:cubicBezTo>
                    <a:pt x="16310" y="14861"/>
                    <a:pt x="16751" y="12960"/>
                    <a:pt x="16751" y="10714"/>
                  </a:cubicBezTo>
                  <a:cubicBezTo>
                    <a:pt x="16751" y="8467"/>
                    <a:pt x="16310" y="6566"/>
                    <a:pt x="15208" y="5357"/>
                  </a:cubicBezTo>
                  <a:cubicBezTo>
                    <a:pt x="14106" y="3974"/>
                    <a:pt x="12784" y="3456"/>
                    <a:pt x="10800" y="3456"/>
                  </a:cubicBezTo>
                  <a:cubicBezTo>
                    <a:pt x="9037" y="3456"/>
                    <a:pt x="7494" y="3974"/>
                    <a:pt x="6392" y="5357"/>
                  </a:cubicBezTo>
                  <a:cubicBezTo>
                    <a:pt x="5290" y="6566"/>
                    <a:pt x="4849" y="8467"/>
                    <a:pt x="4849" y="10541"/>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47"/>
            <p:cNvSpPr/>
            <p:nvPr/>
          </p:nvSpPr>
          <p:spPr>
            <a:xfrm>
              <a:off x="2219325" y="358775"/>
              <a:ext cx="98425" cy="158751"/>
            </a:xfrm>
            <a:custGeom>
              <a:rect b="b" l="l" r="r" t="t"/>
              <a:pathLst>
                <a:path extrusionOk="0" h="21600" w="21600">
                  <a:moveTo>
                    <a:pt x="0" y="14400"/>
                  </a:moveTo>
                  <a:cubicBezTo>
                    <a:pt x="0" y="0"/>
                    <a:pt x="0" y="0"/>
                    <a:pt x="0" y="0"/>
                  </a:cubicBezTo>
                  <a:cubicBezTo>
                    <a:pt x="5610" y="0"/>
                    <a:pt x="5610" y="0"/>
                    <a:pt x="5610" y="0"/>
                  </a:cubicBezTo>
                  <a:cubicBezTo>
                    <a:pt x="5610" y="14400"/>
                    <a:pt x="5610" y="14400"/>
                    <a:pt x="5610" y="14400"/>
                  </a:cubicBezTo>
                  <a:cubicBezTo>
                    <a:pt x="5610" y="16859"/>
                    <a:pt x="7294" y="18263"/>
                    <a:pt x="10660" y="18263"/>
                  </a:cubicBezTo>
                  <a:cubicBezTo>
                    <a:pt x="14026" y="18263"/>
                    <a:pt x="15709" y="16859"/>
                    <a:pt x="15709" y="14400"/>
                  </a:cubicBezTo>
                  <a:cubicBezTo>
                    <a:pt x="15709" y="0"/>
                    <a:pt x="15709" y="0"/>
                    <a:pt x="15709" y="0"/>
                  </a:cubicBezTo>
                  <a:cubicBezTo>
                    <a:pt x="21600" y="0"/>
                    <a:pt x="21600" y="0"/>
                    <a:pt x="21600" y="0"/>
                  </a:cubicBezTo>
                  <a:cubicBezTo>
                    <a:pt x="21600" y="14400"/>
                    <a:pt x="21600" y="14400"/>
                    <a:pt x="21600" y="14400"/>
                  </a:cubicBezTo>
                  <a:cubicBezTo>
                    <a:pt x="21600" y="16683"/>
                    <a:pt x="20758" y="18439"/>
                    <a:pt x="18795" y="19668"/>
                  </a:cubicBezTo>
                  <a:cubicBezTo>
                    <a:pt x="16831" y="20898"/>
                    <a:pt x="14026" y="21600"/>
                    <a:pt x="10940" y="21600"/>
                  </a:cubicBezTo>
                  <a:cubicBezTo>
                    <a:pt x="7574" y="21600"/>
                    <a:pt x="4769" y="20898"/>
                    <a:pt x="2805" y="19668"/>
                  </a:cubicBezTo>
                  <a:cubicBezTo>
                    <a:pt x="842" y="18439"/>
                    <a:pt x="0" y="16683"/>
                    <a:pt x="0" y="14400"/>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47"/>
            <p:cNvSpPr/>
            <p:nvPr/>
          </p:nvSpPr>
          <p:spPr>
            <a:xfrm>
              <a:off x="2344737" y="358775"/>
              <a:ext cx="96838" cy="155576"/>
            </a:xfrm>
            <a:custGeom>
              <a:rect b="b" l="l" r="r" t="t"/>
              <a:pathLst>
                <a:path extrusionOk="0" h="21600" w="21600">
                  <a:moveTo>
                    <a:pt x="6048" y="21600"/>
                  </a:moveTo>
                  <a:cubicBezTo>
                    <a:pt x="0" y="21600"/>
                    <a:pt x="0" y="21600"/>
                    <a:pt x="0" y="21600"/>
                  </a:cubicBezTo>
                  <a:cubicBezTo>
                    <a:pt x="0" y="0"/>
                    <a:pt x="0" y="0"/>
                    <a:pt x="0" y="0"/>
                  </a:cubicBezTo>
                  <a:cubicBezTo>
                    <a:pt x="10080" y="0"/>
                    <a:pt x="10080" y="0"/>
                    <a:pt x="10080" y="0"/>
                  </a:cubicBezTo>
                  <a:cubicBezTo>
                    <a:pt x="11808" y="0"/>
                    <a:pt x="13248" y="179"/>
                    <a:pt x="14688" y="536"/>
                  </a:cubicBezTo>
                  <a:cubicBezTo>
                    <a:pt x="16416" y="1071"/>
                    <a:pt x="17568" y="1785"/>
                    <a:pt x="18720" y="2856"/>
                  </a:cubicBezTo>
                  <a:cubicBezTo>
                    <a:pt x="19584" y="3927"/>
                    <a:pt x="19872" y="4998"/>
                    <a:pt x="19872" y="6426"/>
                  </a:cubicBezTo>
                  <a:cubicBezTo>
                    <a:pt x="19872" y="7676"/>
                    <a:pt x="19584" y="8926"/>
                    <a:pt x="18720" y="9997"/>
                  </a:cubicBezTo>
                  <a:cubicBezTo>
                    <a:pt x="17568" y="11068"/>
                    <a:pt x="16416" y="11782"/>
                    <a:pt x="14976" y="12317"/>
                  </a:cubicBezTo>
                  <a:cubicBezTo>
                    <a:pt x="14976" y="12317"/>
                    <a:pt x="14976" y="12317"/>
                    <a:pt x="14976" y="12317"/>
                  </a:cubicBezTo>
                  <a:cubicBezTo>
                    <a:pt x="15264" y="12674"/>
                    <a:pt x="15552" y="13031"/>
                    <a:pt x="15840" y="13567"/>
                  </a:cubicBezTo>
                  <a:cubicBezTo>
                    <a:pt x="21600" y="21600"/>
                    <a:pt x="21600" y="21600"/>
                    <a:pt x="21600" y="21600"/>
                  </a:cubicBezTo>
                  <a:cubicBezTo>
                    <a:pt x="15264" y="21600"/>
                    <a:pt x="15264" y="21600"/>
                    <a:pt x="15264" y="21600"/>
                  </a:cubicBezTo>
                  <a:cubicBezTo>
                    <a:pt x="9792" y="13567"/>
                    <a:pt x="9792" y="13567"/>
                    <a:pt x="9792" y="13567"/>
                  </a:cubicBezTo>
                  <a:cubicBezTo>
                    <a:pt x="6048" y="13567"/>
                    <a:pt x="6048" y="13567"/>
                    <a:pt x="6048" y="13567"/>
                  </a:cubicBezTo>
                  <a:lnTo>
                    <a:pt x="6048" y="21600"/>
                  </a:lnTo>
                  <a:close/>
                  <a:moveTo>
                    <a:pt x="6048" y="3213"/>
                  </a:moveTo>
                  <a:cubicBezTo>
                    <a:pt x="6048" y="10175"/>
                    <a:pt x="6048" y="10175"/>
                    <a:pt x="6048" y="10175"/>
                  </a:cubicBezTo>
                  <a:cubicBezTo>
                    <a:pt x="9216" y="10175"/>
                    <a:pt x="9216" y="10175"/>
                    <a:pt x="9216" y="10175"/>
                  </a:cubicBezTo>
                  <a:cubicBezTo>
                    <a:pt x="10656" y="10175"/>
                    <a:pt x="11520" y="9818"/>
                    <a:pt x="12672" y="9283"/>
                  </a:cubicBezTo>
                  <a:cubicBezTo>
                    <a:pt x="13536" y="8569"/>
                    <a:pt x="13824" y="7676"/>
                    <a:pt x="13824" y="6605"/>
                  </a:cubicBezTo>
                  <a:cubicBezTo>
                    <a:pt x="13824" y="5355"/>
                    <a:pt x="13248" y="4463"/>
                    <a:pt x="12096" y="3749"/>
                  </a:cubicBezTo>
                  <a:cubicBezTo>
                    <a:pt x="11232" y="3392"/>
                    <a:pt x="10368" y="3213"/>
                    <a:pt x="9216" y="3213"/>
                  </a:cubicBezTo>
                  <a:lnTo>
                    <a:pt x="6048" y="3213"/>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47"/>
            <p:cNvSpPr/>
            <p:nvPr/>
          </p:nvSpPr>
          <p:spPr>
            <a:xfrm>
              <a:off x="2457450" y="358775"/>
              <a:ext cx="90488" cy="155576"/>
            </a:xfrm>
            <a:custGeom>
              <a:rect b="b" l="l" r="r" t="t"/>
              <a:pathLst>
                <a:path extrusionOk="0" h="21600" w="21600">
                  <a:moveTo>
                    <a:pt x="10491" y="21600"/>
                  </a:moveTo>
                  <a:cubicBezTo>
                    <a:pt x="0" y="21600"/>
                    <a:pt x="0" y="21600"/>
                    <a:pt x="0" y="21600"/>
                  </a:cubicBezTo>
                  <a:cubicBezTo>
                    <a:pt x="0" y="0"/>
                    <a:pt x="0" y="0"/>
                    <a:pt x="0" y="0"/>
                  </a:cubicBezTo>
                  <a:cubicBezTo>
                    <a:pt x="10183" y="0"/>
                    <a:pt x="10183" y="0"/>
                    <a:pt x="10183" y="0"/>
                  </a:cubicBezTo>
                  <a:cubicBezTo>
                    <a:pt x="13269" y="0"/>
                    <a:pt x="15737" y="536"/>
                    <a:pt x="17589" y="1428"/>
                  </a:cubicBezTo>
                  <a:cubicBezTo>
                    <a:pt x="19440" y="2499"/>
                    <a:pt x="20366" y="3749"/>
                    <a:pt x="20366" y="5534"/>
                  </a:cubicBezTo>
                  <a:cubicBezTo>
                    <a:pt x="20366" y="6605"/>
                    <a:pt x="20057" y="7498"/>
                    <a:pt x="19440" y="8212"/>
                  </a:cubicBezTo>
                  <a:cubicBezTo>
                    <a:pt x="18514" y="9104"/>
                    <a:pt x="17589" y="9818"/>
                    <a:pt x="16046" y="10175"/>
                  </a:cubicBezTo>
                  <a:cubicBezTo>
                    <a:pt x="16046" y="10175"/>
                    <a:pt x="16046" y="10175"/>
                    <a:pt x="16046" y="10175"/>
                  </a:cubicBezTo>
                  <a:cubicBezTo>
                    <a:pt x="17897" y="10532"/>
                    <a:pt x="19131" y="11246"/>
                    <a:pt x="20366" y="12139"/>
                  </a:cubicBezTo>
                  <a:cubicBezTo>
                    <a:pt x="21291" y="13031"/>
                    <a:pt x="21600" y="14102"/>
                    <a:pt x="21600" y="15352"/>
                  </a:cubicBezTo>
                  <a:cubicBezTo>
                    <a:pt x="21600" y="17316"/>
                    <a:pt x="20674" y="18922"/>
                    <a:pt x="18823" y="19993"/>
                  </a:cubicBezTo>
                  <a:cubicBezTo>
                    <a:pt x="16663" y="21064"/>
                    <a:pt x="13886" y="21600"/>
                    <a:pt x="10491" y="21600"/>
                  </a:cubicBezTo>
                  <a:close/>
                  <a:moveTo>
                    <a:pt x="6480" y="3213"/>
                  </a:moveTo>
                  <a:cubicBezTo>
                    <a:pt x="6480" y="8747"/>
                    <a:pt x="6480" y="8747"/>
                    <a:pt x="6480" y="8747"/>
                  </a:cubicBezTo>
                  <a:cubicBezTo>
                    <a:pt x="10491" y="8747"/>
                    <a:pt x="10491" y="8747"/>
                    <a:pt x="10491" y="8747"/>
                  </a:cubicBezTo>
                  <a:cubicBezTo>
                    <a:pt x="11417" y="8747"/>
                    <a:pt x="12343" y="8569"/>
                    <a:pt x="12960" y="8033"/>
                  </a:cubicBezTo>
                  <a:cubicBezTo>
                    <a:pt x="13577" y="7498"/>
                    <a:pt x="13886" y="6783"/>
                    <a:pt x="13886" y="6069"/>
                  </a:cubicBezTo>
                  <a:cubicBezTo>
                    <a:pt x="13886" y="5177"/>
                    <a:pt x="13577" y="4463"/>
                    <a:pt x="12960" y="3927"/>
                  </a:cubicBezTo>
                  <a:cubicBezTo>
                    <a:pt x="12034" y="3570"/>
                    <a:pt x="11109" y="3213"/>
                    <a:pt x="9874" y="3213"/>
                  </a:cubicBezTo>
                  <a:lnTo>
                    <a:pt x="6480" y="3213"/>
                  </a:lnTo>
                  <a:close/>
                  <a:moveTo>
                    <a:pt x="6480" y="11960"/>
                  </a:moveTo>
                  <a:cubicBezTo>
                    <a:pt x="6480" y="18387"/>
                    <a:pt x="6480" y="18387"/>
                    <a:pt x="6480" y="18387"/>
                  </a:cubicBezTo>
                  <a:cubicBezTo>
                    <a:pt x="10183" y="18387"/>
                    <a:pt x="10183" y="18387"/>
                    <a:pt x="10183" y="18387"/>
                  </a:cubicBezTo>
                  <a:cubicBezTo>
                    <a:pt x="12034" y="18387"/>
                    <a:pt x="12960" y="18030"/>
                    <a:pt x="13886" y="17494"/>
                  </a:cubicBezTo>
                  <a:cubicBezTo>
                    <a:pt x="14811" y="16959"/>
                    <a:pt x="15120" y="16066"/>
                    <a:pt x="15120" y="15174"/>
                  </a:cubicBezTo>
                  <a:cubicBezTo>
                    <a:pt x="15120" y="14102"/>
                    <a:pt x="14811" y="13388"/>
                    <a:pt x="13886" y="12853"/>
                  </a:cubicBezTo>
                  <a:cubicBezTo>
                    <a:pt x="13269" y="12139"/>
                    <a:pt x="12343" y="11960"/>
                    <a:pt x="11109" y="11960"/>
                  </a:cubicBezTo>
                  <a:lnTo>
                    <a:pt x="6480" y="1196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47"/>
            <p:cNvSpPr/>
            <p:nvPr/>
          </p:nvSpPr>
          <p:spPr>
            <a:xfrm>
              <a:off x="2555875" y="358775"/>
              <a:ext cx="109538" cy="155576"/>
            </a:xfrm>
            <a:custGeom>
              <a:rect b="b" l="l" r="r" t="t"/>
              <a:pathLst>
                <a:path extrusionOk="0" h="21600" w="21600">
                  <a:moveTo>
                    <a:pt x="5023" y="21600"/>
                  </a:moveTo>
                  <a:cubicBezTo>
                    <a:pt x="0" y="21600"/>
                    <a:pt x="0" y="21600"/>
                    <a:pt x="0" y="21600"/>
                  </a:cubicBezTo>
                  <a:cubicBezTo>
                    <a:pt x="7786" y="0"/>
                    <a:pt x="7786" y="0"/>
                    <a:pt x="7786" y="0"/>
                  </a:cubicBezTo>
                  <a:cubicBezTo>
                    <a:pt x="13563" y="0"/>
                    <a:pt x="13563" y="0"/>
                    <a:pt x="13563" y="0"/>
                  </a:cubicBezTo>
                  <a:cubicBezTo>
                    <a:pt x="21600" y="21600"/>
                    <a:pt x="21600" y="21600"/>
                    <a:pt x="21600" y="21600"/>
                  </a:cubicBezTo>
                  <a:cubicBezTo>
                    <a:pt x="16326" y="21600"/>
                    <a:pt x="16326" y="21600"/>
                    <a:pt x="16326" y="21600"/>
                  </a:cubicBezTo>
                  <a:cubicBezTo>
                    <a:pt x="14316" y="16066"/>
                    <a:pt x="14316" y="16066"/>
                    <a:pt x="14316" y="16066"/>
                  </a:cubicBezTo>
                  <a:cubicBezTo>
                    <a:pt x="7033" y="16066"/>
                    <a:pt x="7033" y="16066"/>
                    <a:pt x="7033" y="16066"/>
                  </a:cubicBezTo>
                  <a:lnTo>
                    <a:pt x="5023" y="21600"/>
                  </a:lnTo>
                  <a:close/>
                  <a:moveTo>
                    <a:pt x="9795" y="7140"/>
                  </a:moveTo>
                  <a:cubicBezTo>
                    <a:pt x="7786" y="12853"/>
                    <a:pt x="7786" y="12853"/>
                    <a:pt x="7786" y="12853"/>
                  </a:cubicBezTo>
                  <a:cubicBezTo>
                    <a:pt x="13563" y="12853"/>
                    <a:pt x="13563" y="12853"/>
                    <a:pt x="13563" y="12853"/>
                  </a:cubicBezTo>
                  <a:cubicBezTo>
                    <a:pt x="11805" y="7140"/>
                    <a:pt x="11805" y="7140"/>
                    <a:pt x="11805" y="7140"/>
                  </a:cubicBezTo>
                  <a:cubicBezTo>
                    <a:pt x="10800" y="3749"/>
                    <a:pt x="10800" y="3749"/>
                    <a:pt x="10800" y="3749"/>
                  </a:cubicBezTo>
                  <a:cubicBezTo>
                    <a:pt x="10549" y="3749"/>
                    <a:pt x="10549" y="3749"/>
                    <a:pt x="10549" y="3749"/>
                  </a:cubicBezTo>
                  <a:cubicBezTo>
                    <a:pt x="10298" y="4998"/>
                    <a:pt x="10047" y="6069"/>
                    <a:pt x="9795" y="7140"/>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47"/>
            <p:cNvSpPr/>
            <p:nvPr/>
          </p:nvSpPr>
          <p:spPr>
            <a:xfrm>
              <a:off x="2681287" y="358775"/>
              <a:ext cx="100013" cy="155576"/>
            </a:xfrm>
            <a:custGeom>
              <a:rect b="b" l="l" r="r" t="t"/>
              <a:pathLst>
                <a:path extrusionOk="0" h="21600" w="21600">
                  <a:moveTo>
                    <a:pt x="5262" y="21600"/>
                  </a:moveTo>
                  <a:cubicBezTo>
                    <a:pt x="0" y="21600"/>
                    <a:pt x="0" y="21600"/>
                    <a:pt x="0" y="21600"/>
                  </a:cubicBezTo>
                  <a:cubicBezTo>
                    <a:pt x="0" y="0"/>
                    <a:pt x="0" y="0"/>
                    <a:pt x="0" y="0"/>
                  </a:cubicBezTo>
                  <a:cubicBezTo>
                    <a:pt x="5815" y="0"/>
                    <a:pt x="5815" y="0"/>
                    <a:pt x="5815" y="0"/>
                  </a:cubicBezTo>
                  <a:cubicBezTo>
                    <a:pt x="14677" y="12139"/>
                    <a:pt x="14677" y="12139"/>
                    <a:pt x="14677" y="12139"/>
                  </a:cubicBezTo>
                  <a:cubicBezTo>
                    <a:pt x="14954" y="12674"/>
                    <a:pt x="15508" y="13745"/>
                    <a:pt x="16062" y="14995"/>
                  </a:cubicBezTo>
                  <a:cubicBezTo>
                    <a:pt x="16338" y="15531"/>
                    <a:pt x="16338" y="15531"/>
                    <a:pt x="16338" y="15531"/>
                  </a:cubicBezTo>
                  <a:cubicBezTo>
                    <a:pt x="16615" y="15531"/>
                    <a:pt x="16615" y="15531"/>
                    <a:pt x="16615" y="15531"/>
                  </a:cubicBezTo>
                  <a:cubicBezTo>
                    <a:pt x="16338" y="14281"/>
                    <a:pt x="16062" y="13031"/>
                    <a:pt x="16062" y="12139"/>
                  </a:cubicBezTo>
                  <a:cubicBezTo>
                    <a:pt x="16062" y="0"/>
                    <a:pt x="16062" y="0"/>
                    <a:pt x="16062" y="0"/>
                  </a:cubicBezTo>
                  <a:cubicBezTo>
                    <a:pt x="21600" y="0"/>
                    <a:pt x="21600" y="0"/>
                    <a:pt x="21600" y="0"/>
                  </a:cubicBezTo>
                  <a:cubicBezTo>
                    <a:pt x="21600" y="21600"/>
                    <a:pt x="21600" y="21600"/>
                    <a:pt x="21600" y="21600"/>
                  </a:cubicBezTo>
                  <a:cubicBezTo>
                    <a:pt x="15508" y="21600"/>
                    <a:pt x="15508" y="21600"/>
                    <a:pt x="15508" y="21600"/>
                  </a:cubicBezTo>
                  <a:cubicBezTo>
                    <a:pt x="6923" y="9283"/>
                    <a:pt x="6923" y="9283"/>
                    <a:pt x="6923" y="9283"/>
                  </a:cubicBezTo>
                  <a:cubicBezTo>
                    <a:pt x="6369" y="8747"/>
                    <a:pt x="6092" y="7676"/>
                    <a:pt x="5538" y="6605"/>
                  </a:cubicBezTo>
                  <a:cubicBezTo>
                    <a:pt x="5262" y="6069"/>
                    <a:pt x="5262" y="6069"/>
                    <a:pt x="5262" y="6069"/>
                  </a:cubicBezTo>
                  <a:cubicBezTo>
                    <a:pt x="4985" y="6069"/>
                    <a:pt x="4985" y="6069"/>
                    <a:pt x="4985" y="6069"/>
                  </a:cubicBezTo>
                  <a:cubicBezTo>
                    <a:pt x="5262" y="7319"/>
                    <a:pt x="5262" y="8390"/>
                    <a:pt x="5262" y="9283"/>
                  </a:cubicBezTo>
                  <a:lnTo>
                    <a:pt x="5262"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47"/>
            <p:cNvSpPr/>
            <p:nvPr/>
          </p:nvSpPr>
          <p:spPr>
            <a:xfrm>
              <a:off x="2803525" y="357187"/>
              <a:ext cx="125413" cy="160339"/>
            </a:xfrm>
            <a:custGeom>
              <a:rect b="b" l="l" r="r" t="t"/>
              <a:pathLst>
                <a:path extrusionOk="0" h="21600" w="21600">
                  <a:moveTo>
                    <a:pt x="0" y="10541"/>
                  </a:moveTo>
                  <a:cubicBezTo>
                    <a:pt x="0" y="7430"/>
                    <a:pt x="891" y="4838"/>
                    <a:pt x="2895" y="2938"/>
                  </a:cubicBezTo>
                  <a:cubicBezTo>
                    <a:pt x="4899" y="864"/>
                    <a:pt x="7571" y="0"/>
                    <a:pt x="10689" y="0"/>
                  </a:cubicBezTo>
                  <a:cubicBezTo>
                    <a:pt x="14029" y="0"/>
                    <a:pt x="16701" y="864"/>
                    <a:pt x="18705" y="2938"/>
                  </a:cubicBezTo>
                  <a:cubicBezTo>
                    <a:pt x="20709" y="4838"/>
                    <a:pt x="21600" y="7430"/>
                    <a:pt x="21600" y="10714"/>
                  </a:cubicBezTo>
                  <a:cubicBezTo>
                    <a:pt x="21600" y="13824"/>
                    <a:pt x="20709" y="16589"/>
                    <a:pt x="18705" y="18490"/>
                  </a:cubicBezTo>
                  <a:cubicBezTo>
                    <a:pt x="16701" y="20563"/>
                    <a:pt x="14029" y="21600"/>
                    <a:pt x="10689" y="21600"/>
                  </a:cubicBezTo>
                  <a:cubicBezTo>
                    <a:pt x="7571" y="21600"/>
                    <a:pt x="4899" y="20563"/>
                    <a:pt x="2895" y="18490"/>
                  </a:cubicBezTo>
                  <a:cubicBezTo>
                    <a:pt x="891" y="16589"/>
                    <a:pt x="0" y="13824"/>
                    <a:pt x="0" y="10541"/>
                  </a:cubicBezTo>
                  <a:close/>
                  <a:moveTo>
                    <a:pt x="4676" y="10541"/>
                  </a:moveTo>
                  <a:cubicBezTo>
                    <a:pt x="4676" y="12960"/>
                    <a:pt x="5122" y="14688"/>
                    <a:pt x="6235" y="16070"/>
                  </a:cubicBezTo>
                  <a:cubicBezTo>
                    <a:pt x="7348" y="17453"/>
                    <a:pt x="8907" y="18144"/>
                    <a:pt x="10689" y="18144"/>
                  </a:cubicBezTo>
                  <a:cubicBezTo>
                    <a:pt x="12693" y="18144"/>
                    <a:pt x="14252" y="17453"/>
                    <a:pt x="15142" y="16070"/>
                  </a:cubicBezTo>
                  <a:cubicBezTo>
                    <a:pt x="16256" y="14861"/>
                    <a:pt x="16924" y="12960"/>
                    <a:pt x="16924" y="10714"/>
                  </a:cubicBezTo>
                  <a:cubicBezTo>
                    <a:pt x="16924" y="8467"/>
                    <a:pt x="16256" y="6566"/>
                    <a:pt x="15142" y="5357"/>
                  </a:cubicBezTo>
                  <a:cubicBezTo>
                    <a:pt x="14252" y="3974"/>
                    <a:pt x="12693" y="3456"/>
                    <a:pt x="10689" y="3456"/>
                  </a:cubicBezTo>
                  <a:cubicBezTo>
                    <a:pt x="8907" y="3456"/>
                    <a:pt x="7348" y="3974"/>
                    <a:pt x="6235" y="5357"/>
                  </a:cubicBezTo>
                  <a:cubicBezTo>
                    <a:pt x="5122" y="6566"/>
                    <a:pt x="4676" y="8467"/>
                    <a:pt x="4676" y="10541"/>
                  </a:cubicBez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47"/>
            <p:cNvSpPr/>
            <p:nvPr/>
          </p:nvSpPr>
          <p:spPr>
            <a:xfrm>
              <a:off x="0" y="585787"/>
              <a:ext cx="53975" cy="52389"/>
            </a:xfrm>
            <a:custGeom>
              <a:rect b="b" l="l" r="r" t="t"/>
              <a:pathLst>
                <a:path extrusionOk="0" h="21600" w="21600">
                  <a:moveTo>
                    <a:pt x="13341" y="13091"/>
                  </a:moveTo>
                  <a:lnTo>
                    <a:pt x="10800" y="4582"/>
                  </a:lnTo>
                  <a:lnTo>
                    <a:pt x="7624" y="13091"/>
                  </a:lnTo>
                  <a:lnTo>
                    <a:pt x="13341" y="13091"/>
                  </a:lnTo>
                  <a:close/>
                  <a:moveTo>
                    <a:pt x="21600" y="21600"/>
                  </a:moveTo>
                  <a:lnTo>
                    <a:pt x="17153" y="21600"/>
                  </a:lnTo>
                  <a:lnTo>
                    <a:pt x="15247" y="17018"/>
                  </a:lnTo>
                  <a:lnTo>
                    <a:pt x="6353" y="17018"/>
                  </a:lnTo>
                  <a:lnTo>
                    <a:pt x="4447" y="21600"/>
                  </a:lnTo>
                  <a:lnTo>
                    <a:pt x="0" y="21600"/>
                  </a:lnTo>
                  <a:lnTo>
                    <a:pt x="8259" y="0"/>
                  </a:lnTo>
                  <a:lnTo>
                    <a:pt x="12706" y="0"/>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47"/>
            <p:cNvSpPr/>
            <p:nvPr/>
          </p:nvSpPr>
          <p:spPr>
            <a:xfrm>
              <a:off x="57150" y="585787"/>
              <a:ext cx="36513" cy="52389"/>
            </a:xfrm>
            <a:custGeom>
              <a:rect b="b" l="l" r="r" t="t"/>
              <a:pathLst>
                <a:path extrusionOk="0" h="21600" w="21600">
                  <a:moveTo>
                    <a:pt x="0" y="21600"/>
                  </a:moveTo>
                  <a:lnTo>
                    <a:pt x="0" y="0"/>
                  </a:lnTo>
                  <a:lnTo>
                    <a:pt x="6574" y="0"/>
                  </a:lnTo>
                  <a:lnTo>
                    <a:pt x="6574" y="18327"/>
                  </a:lnTo>
                  <a:lnTo>
                    <a:pt x="21600" y="18327"/>
                  </a:lnTo>
                  <a:lnTo>
                    <a:pt x="21600" y="21600"/>
                  </a:lnTo>
                  <a:lnTo>
                    <a:pt x="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47"/>
            <p:cNvSpPr/>
            <p:nvPr/>
          </p:nvSpPr>
          <p:spPr>
            <a:xfrm>
              <a:off x="93662" y="584200"/>
              <a:ext cx="47626" cy="55563"/>
            </a:xfrm>
            <a:custGeom>
              <a:rect b="b" l="l" r="r" t="t"/>
              <a:pathLst>
                <a:path extrusionOk="0" h="21600" w="21600">
                  <a:moveTo>
                    <a:pt x="16346" y="13563"/>
                  </a:moveTo>
                  <a:cubicBezTo>
                    <a:pt x="21600" y="14567"/>
                    <a:pt x="21600" y="14567"/>
                    <a:pt x="21600" y="14567"/>
                  </a:cubicBezTo>
                  <a:cubicBezTo>
                    <a:pt x="20432" y="17079"/>
                    <a:pt x="19265" y="18586"/>
                    <a:pt x="17514" y="20093"/>
                  </a:cubicBezTo>
                  <a:cubicBezTo>
                    <a:pt x="15762" y="21098"/>
                    <a:pt x="14011" y="21600"/>
                    <a:pt x="11092" y="21600"/>
                  </a:cubicBezTo>
                  <a:cubicBezTo>
                    <a:pt x="8173" y="21600"/>
                    <a:pt x="5254" y="20595"/>
                    <a:pt x="3503" y="18586"/>
                  </a:cubicBezTo>
                  <a:cubicBezTo>
                    <a:pt x="1168" y="16577"/>
                    <a:pt x="0" y="14065"/>
                    <a:pt x="0" y="11051"/>
                  </a:cubicBezTo>
                  <a:cubicBezTo>
                    <a:pt x="0" y="7535"/>
                    <a:pt x="1168" y="4521"/>
                    <a:pt x="3503" y="3014"/>
                  </a:cubicBezTo>
                  <a:cubicBezTo>
                    <a:pt x="5254" y="1005"/>
                    <a:pt x="8173" y="0"/>
                    <a:pt x="11676" y="0"/>
                  </a:cubicBezTo>
                  <a:cubicBezTo>
                    <a:pt x="14595" y="0"/>
                    <a:pt x="16930" y="502"/>
                    <a:pt x="18681" y="2009"/>
                  </a:cubicBezTo>
                  <a:cubicBezTo>
                    <a:pt x="19849" y="3014"/>
                    <a:pt x="21016" y="4521"/>
                    <a:pt x="21600" y="6028"/>
                  </a:cubicBezTo>
                  <a:cubicBezTo>
                    <a:pt x="16346" y="7033"/>
                    <a:pt x="16346" y="7033"/>
                    <a:pt x="16346" y="7033"/>
                  </a:cubicBezTo>
                  <a:cubicBezTo>
                    <a:pt x="16346" y="6028"/>
                    <a:pt x="15762" y="5023"/>
                    <a:pt x="14595" y="4521"/>
                  </a:cubicBezTo>
                  <a:cubicBezTo>
                    <a:pt x="14011" y="4019"/>
                    <a:pt x="12843" y="3516"/>
                    <a:pt x="11092" y="3516"/>
                  </a:cubicBezTo>
                  <a:cubicBezTo>
                    <a:pt x="9341" y="3516"/>
                    <a:pt x="8173" y="4019"/>
                    <a:pt x="7005" y="5023"/>
                  </a:cubicBezTo>
                  <a:cubicBezTo>
                    <a:pt x="5838" y="6530"/>
                    <a:pt x="5254" y="8037"/>
                    <a:pt x="5254" y="10549"/>
                  </a:cubicBezTo>
                  <a:cubicBezTo>
                    <a:pt x="5254" y="13060"/>
                    <a:pt x="5838" y="15070"/>
                    <a:pt x="7005" y="16074"/>
                  </a:cubicBezTo>
                  <a:cubicBezTo>
                    <a:pt x="8173" y="17581"/>
                    <a:pt x="9341" y="18084"/>
                    <a:pt x="11092" y="18084"/>
                  </a:cubicBezTo>
                  <a:cubicBezTo>
                    <a:pt x="12259" y="18084"/>
                    <a:pt x="13427" y="17581"/>
                    <a:pt x="14595" y="16577"/>
                  </a:cubicBezTo>
                  <a:cubicBezTo>
                    <a:pt x="15762" y="16074"/>
                    <a:pt x="16346" y="15070"/>
                    <a:pt x="16346" y="13563"/>
                  </a:cubicBezTo>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47"/>
            <p:cNvSpPr/>
            <p:nvPr/>
          </p:nvSpPr>
          <p:spPr>
            <a:xfrm>
              <a:off x="141287" y="585787"/>
              <a:ext cx="52388" cy="52389"/>
            </a:xfrm>
            <a:custGeom>
              <a:rect b="b" l="l" r="r" t="t"/>
              <a:pathLst>
                <a:path extrusionOk="0" h="21600" w="21600">
                  <a:moveTo>
                    <a:pt x="13745" y="13091"/>
                  </a:moveTo>
                  <a:lnTo>
                    <a:pt x="10473" y="4582"/>
                  </a:lnTo>
                  <a:lnTo>
                    <a:pt x="7855" y="13091"/>
                  </a:lnTo>
                  <a:lnTo>
                    <a:pt x="13745" y="13091"/>
                  </a:lnTo>
                  <a:close/>
                  <a:moveTo>
                    <a:pt x="21600" y="21600"/>
                  </a:moveTo>
                  <a:lnTo>
                    <a:pt x="17018" y="21600"/>
                  </a:lnTo>
                  <a:lnTo>
                    <a:pt x="15709" y="17018"/>
                  </a:lnTo>
                  <a:lnTo>
                    <a:pt x="6545" y="17018"/>
                  </a:lnTo>
                  <a:lnTo>
                    <a:pt x="4582" y="21600"/>
                  </a:lnTo>
                  <a:lnTo>
                    <a:pt x="0" y="21600"/>
                  </a:lnTo>
                  <a:lnTo>
                    <a:pt x="8509" y="0"/>
                  </a:lnTo>
                  <a:lnTo>
                    <a:pt x="13091" y="0"/>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47"/>
            <p:cNvSpPr/>
            <p:nvPr/>
          </p:nvSpPr>
          <p:spPr>
            <a:xfrm>
              <a:off x="198437" y="585787"/>
              <a:ext cx="38101" cy="52389"/>
            </a:xfrm>
            <a:custGeom>
              <a:rect b="b" l="l" r="r" t="t"/>
              <a:pathLst>
                <a:path extrusionOk="0" h="21600" w="21600">
                  <a:moveTo>
                    <a:pt x="0" y="21600"/>
                  </a:moveTo>
                  <a:lnTo>
                    <a:pt x="0" y="0"/>
                  </a:lnTo>
                  <a:lnTo>
                    <a:pt x="6300" y="0"/>
                  </a:lnTo>
                  <a:lnTo>
                    <a:pt x="6300" y="18327"/>
                  </a:lnTo>
                  <a:lnTo>
                    <a:pt x="21600" y="18327"/>
                  </a:lnTo>
                  <a:lnTo>
                    <a:pt x="21600" y="21600"/>
                  </a:lnTo>
                  <a:lnTo>
                    <a:pt x="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47"/>
            <p:cNvSpPr/>
            <p:nvPr/>
          </p:nvSpPr>
          <p:spPr>
            <a:xfrm>
              <a:off x="239712" y="585787"/>
              <a:ext cx="46039" cy="52389"/>
            </a:xfrm>
            <a:custGeom>
              <a:rect b="b" l="l" r="r" t="t"/>
              <a:pathLst>
                <a:path extrusionOk="0" h="21600" w="21600">
                  <a:moveTo>
                    <a:pt x="4937" y="3688"/>
                  </a:moveTo>
                  <a:cubicBezTo>
                    <a:pt x="4937" y="17912"/>
                    <a:pt x="4937" y="17912"/>
                    <a:pt x="4937" y="17912"/>
                  </a:cubicBezTo>
                  <a:cubicBezTo>
                    <a:pt x="9257" y="17912"/>
                    <a:pt x="9257" y="17912"/>
                    <a:pt x="9257" y="17912"/>
                  </a:cubicBezTo>
                  <a:cubicBezTo>
                    <a:pt x="10491" y="17912"/>
                    <a:pt x="11726" y="17912"/>
                    <a:pt x="12343" y="17912"/>
                  </a:cubicBezTo>
                  <a:cubicBezTo>
                    <a:pt x="12960" y="17385"/>
                    <a:pt x="13577" y="17385"/>
                    <a:pt x="14194" y="16859"/>
                  </a:cubicBezTo>
                  <a:cubicBezTo>
                    <a:pt x="14811" y="16332"/>
                    <a:pt x="15429" y="15805"/>
                    <a:pt x="15429" y="14751"/>
                  </a:cubicBezTo>
                  <a:cubicBezTo>
                    <a:pt x="16046" y="13698"/>
                    <a:pt x="16046" y="12644"/>
                    <a:pt x="16046" y="10537"/>
                  </a:cubicBezTo>
                  <a:cubicBezTo>
                    <a:pt x="16046" y="8956"/>
                    <a:pt x="16046" y="7902"/>
                    <a:pt x="15429" y="6849"/>
                  </a:cubicBezTo>
                  <a:cubicBezTo>
                    <a:pt x="15429" y="5795"/>
                    <a:pt x="14811" y="5268"/>
                    <a:pt x="14194" y="4741"/>
                  </a:cubicBezTo>
                  <a:cubicBezTo>
                    <a:pt x="13577" y="4215"/>
                    <a:pt x="12960" y="3688"/>
                    <a:pt x="11726" y="3688"/>
                  </a:cubicBezTo>
                  <a:cubicBezTo>
                    <a:pt x="11109" y="3688"/>
                    <a:pt x="9874" y="3688"/>
                    <a:pt x="7406" y="3688"/>
                  </a:cubicBezTo>
                  <a:lnTo>
                    <a:pt x="4937" y="3688"/>
                  </a:lnTo>
                  <a:close/>
                  <a:moveTo>
                    <a:pt x="0" y="0"/>
                  </a:moveTo>
                  <a:cubicBezTo>
                    <a:pt x="9257" y="0"/>
                    <a:pt x="9257" y="0"/>
                    <a:pt x="9257" y="0"/>
                  </a:cubicBezTo>
                  <a:cubicBezTo>
                    <a:pt x="11726" y="0"/>
                    <a:pt x="12960" y="0"/>
                    <a:pt x="14194" y="0"/>
                  </a:cubicBezTo>
                  <a:cubicBezTo>
                    <a:pt x="16046" y="527"/>
                    <a:pt x="17280" y="1054"/>
                    <a:pt x="17897" y="2107"/>
                  </a:cubicBezTo>
                  <a:cubicBezTo>
                    <a:pt x="19131" y="3161"/>
                    <a:pt x="20366" y="4215"/>
                    <a:pt x="20366" y="5795"/>
                  </a:cubicBezTo>
                  <a:cubicBezTo>
                    <a:pt x="20983" y="7376"/>
                    <a:pt x="21600" y="8956"/>
                    <a:pt x="21600" y="11063"/>
                  </a:cubicBezTo>
                  <a:cubicBezTo>
                    <a:pt x="21600" y="12644"/>
                    <a:pt x="20983" y="14224"/>
                    <a:pt x="20983" y="15805"/>
                  </a:cubicBezTo>
                  <a:cubicBezTo>
                    <a:pt x="20366" y="17385"/>
                    <a:pt x="19131" y="18439"/>
                    <a:pt x="17897" y="19493"/>
                  </a:cubicBezTo>
                  <a:cubicBezTo>
                    <a:pt x="17280" y="20020"/>
                    <a:pt x="16046" y="20546"/>
                    <a:pt x="14194" y="21073"/>
                  </a:cubicBezTo>
                  <a:cubicBezTo>
                    <a:pt x="12960" y="21600"/>
                    <a:pt x="11726" y="21600"/>
                    <a:pt x="9874" y="21600"/>
                  </a:cubicBezTo>
                  <a:cubicBezTo>
                    <a:pt x="0" y="21600"/>
                    <a:pt x="0" y="21600"/>
                    <a:pt x="0" y="21600"/>
                  </a:cubicBezTo>
                  <a:lnTo>
                    <a:pt x="0" y="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47"/>
            <p:cNvSpPr/>
            <p:nvPr/>
          </p:nvSpPr>
          <p:spPr>
            <a:xfrm>
              <a:off x="290512" y="568325"/>
              <a:ext cx="19051" cy="69851"/>
            </a:xfrm>
            <a:custGeom>
              <a:rect b="b" l="l" r="r" t="t"/>
              <a:pathLst>
                <a:path extrusionOk="0" h="21600" w="21600">
                  <a:moveTo>
                    <a:pt x="0" y="5400"/>
                  </a:moveTo>
                  <a:lnTo>
                    <a:pt x="12600" y="5400"/>
                  </a:lnTo>
                  <a:lnTo>
                    <a:pt x="12600" y="21600"/>
                  </a:lnTo>
                  <a:lnTo>
                    <a:pt x="0" y="21600"/>
                  </a:lnTo>
                  <a:lnTo>
                    <a:pt x="0" y="5400"/>
                  </a:lnTo>
                  <a:close/>
                  <a:moveTo>
                    <a:pt x="3600" y="3927"/>
                  </a:moveTo>
                  <a:lnTo>
                    <a:pt x="9000" y="0"/>
                  </a:lnTo>
                  <a:lnTo>
                    <a:pt x="21600" y="0"/>
                  </a:lnTo>
                  <a:lnTo>
                    <a:pt x="10800" y="3927"/>
                  </a:lnTo>
                  <a:lnTo>
                    <a:pt x="3600" y="3927"/>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47"/>
            <p:cNvSpPr/>
            <p:nvPr/>
          </p:nvSpPr>
          <p:spPr>
            <a:xfrm>
              <a:off x="306387" y="585787"/>
              <a:ext cx="53976" cy="52389"/>
            </a:xfrm>
            <a:custGeom>
              <a:rect b="b" l="l" r="r" t="t"/>
              <a:pathLst>
                <a:path extrusionOk="0" h="21600" w="21600">
                  <a:moveTo>
                    <a:pt x="13341" y="13091"/>
                  </a:moveTo>
                  <a:lnTo>
                    <a:pt x="10165" y="4582"/>
                  </a:lnTo>
                  <a:lnTo>
                    <a:pt x="7624" y="13091"/>
                  </a:lnTo>
                  <a:lnTo>
                    <a:pt x="13341" y="13091"/>
                  </a:lnTo>
                  <a:close/>
                  <a:moveTo>
                    <a:pt x="21600" y="21600"/>
                  </a:moveTo>
                  <a:lnTo>
                    <a:pt x="16518" y="21600"/>
                  </a:lnTo>
                  <a:lnTo>
                    <a:pt x="14612" y="17018"/>
                  </a:lnTo>
                  <a:lnTo>
                    <a:pt x="5718" y="17018"/>
                  </a:lnTo>
                  <a:lnTo>
                    <a:pt x="4447" y="21600"/>
                  </a:lnTo>
                  <a:lnTo>
                    <a:pt x="0" y="21600"/>
                  </a:lnTo>
                  <a:lnTo>
                    <a:pt x="8259" y="0"/>
                  </a:lnTo>
                  <a:lnTo>
                    <a:pt x="12706" y="0"/>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47"/>
            <p:cNvSpPr/>
            <p:nvPr/>
          </p:nvSpPr>
          <p:spPr>
            <a:xfrm>
              <a:off x="384175" y="585787"/>
              <a:ext cx="52388" cy="52389"/>
            </a:xfrm>
            <a:custGeom>
              <a:rect b="b" l="l" r="r" t="t"/>
              <a:pathLst>
                <a:path extrusionOk="0" h="21600" w="21600">
                  <a:moveTo>
                    <a:pt x="0" y="21600"/>
                  </a:moveTo>
                  <a:lnTo>
                    <a:pt x="0" y="0"/>
                  </a:lnTo>
                  <a:lnTo>
                    <a:pt x="7200" y="0"/>
                  </a:lnTo>
                  <a:lnTo>
                    <a:pt x="10473" y="15055"/>
                  </a:lnTo>
                  <a:lnTo>
                    <a:pt x="15055" y="0"/>
                  </a:lnTo>
                  <a:lnTo>
                    <a:pt x="21600" y="0"/>
                  </a:lnTo>
                  <a:lnTo>
                    <a:pt x="21600" y="21600"/>
                  </a:lnTo>
                  <a:lnTo>
                    <a:pt x="17673" y="21600"/>
                  </a:lnTo>
                  <a:lnTo>
                    <a:pt x="17673" y="3927"/>
                  </a:lnTo>
                  <a:lnTo>
                    <a:pt x="13091" y="21600"/>
                  </a:lnTo>
                  <a:lnTo>
                    <a:pt x="8509" y="21600"/>
                  </a:lnTo>
                  <a:lnTo>
                    <a:pt x="4582" y="3927"/>
                  </a:lnTo>
                  <a:lnTo>
                    <a:pt x="4582" y="21600"/>
                  </a:lnTo>
                  <a:lnTo>
                    <a:pt x="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47"/>
            <p:cNvSpPr/>
            <p:nvPr/>
          </p:nvSpPr>
          <p:spPr>
            <a:xfrm>
              <a:off x="439737" y="585787"/>
              <a:ext cx="53976" cy="52389"/>
            </a:xfrm>
            <a:custGeom>
              <a:rect b="b" l="l" r="r" t="t"/>
              <a:pathLst>
                <a:path extrusionOk="0" h="21600" w="21600">
                  <a:moveTo>
                    <a:pt x="13976" y="13091"/>
                  </a:moveTo>
                  <a:lnTo>
                    <a:pt x="10800" y="4582"/>
                  </a:lnTo>
                  <a:lnTo>
                    <a:pt x="7624" y="13091"/>
                  </a:lnTo>
                  <a:lnTo>
                    <a:pt x="13976" y="13091"/>
                  </a:lnTo>
                  <a:close/>
                  <a:moveTo>
                    <a:pt x="21600" y="21600"/>
                  </a:moveTo>
                  <a:lnTo>
                    <a:pt x="17153" y="21600"/>
                  </a:lnTo>
                  <a:lnTo>
                    <a:pt x="14612" y="17018"/>
                  </a:lnTo>
                  <a:lnTo>
                    <a:pt x="6988" y="17018"/>
                  </a:lnTo>
                  <a:lnTo>
                    <a:pt x="4447" y="21600"/>
                  </a:lnTo>
                  <a:lnTo>
                    <a:pt x="0" y="21600"/>
                  </a:lnTo>
                  <a:lnTo>
                    <a:pt x="8894" y="0"/>
                  </a:lnTo>
                  <a:lnTo>
                    <a:pt x="13341" y="0"/>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47"/>
            <p:cNvSpPr/>
            <p:nvPr/>
          </p:nvSpPr>
          <p:spPr>
            <a:xfrm>
              <a:off x="481012" y="585787"/>
              <a:ext cx="49213" cy="52389"/>
            </a:xfrm>
            <a:custGeom>
              <a:rect b="b" l="l" r="r" t="t"/>
              <a:pathLst>
                <a:path extrusionOk="0" h="21600" w="21600">
                  <a:moveTo>
                    <a:pt x="8361" y="21600"/>
                  </a:moveTo>
                  <a:lnTo>
                    <a:pt x="8361" y="12436"/>
                  </a:lnTo>
                  <a:lnTo>
                    <a:pt x="0" y="0"/>
                  </a:lnTo>
                  <a:lnTo>
                    <a:pt x="5574" y="0"/>
                  </a:lnTo>
                  <a:lnTo>
                    <a:pt x="10452" y="8509"/>
                  </a:lnTo>
                  <a:lnTo>
                    <a:pt x="16026" y="0"/>
                  </a:lnTo>
                  <a:lnTo>
                    <a:pt x="21600" y="0"/>
                  </a:lnTo>
                  <a:lnTo>
                    <a:pt x="13239" y="12436"/>
                  </a:lnTo>
                  <a:lnTo>
                    <a:pt x="13239" y="21600"/>
                  </a:lnTo>
                  <a:lnTo>
                    <a:pt x="8361"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47"/>
            <p:cNvSpPr/>
            <p:nvPr/>
          </p:nvSpPr>
          <p:spPr>
            <a:xfrm>
              <a:off x="525462" y="584200"/>
              <a:ext cx="52388" cy="55563"/>
            </a:xfrm>
            <a:custGeom>
              <a:rect b="b" l="l" r="r" t="t"/>
              <a:pathLst>
                <a:path extrusionOk="0" h="21600" w="21600">
                  <a:moveTo>
                    <a:pt x="4860" y="10549"/>
                  </a:moveTo>
                  <a:cubicBezTo>
                    <a:pt x="4860" y="13060"/>
                    <a:pt x="5400" y="15070"/>
                    <a:pt x="6480" y="16074"/>
                  </a:cubicBezTo>
                  <a:cubicBezTo>
                    <a:pt x="7560" y="17079"/>
                    <a:pt x="9180" y="18084"/>
                    <a:pt x="10800" y="18084"/>
                  </a:cubicBezTo>
                  <a:cubicBezTo>
                    <a:pt x="12960" y="18084"/>
                    <a:pt x="14040" y="17079"/>
                    <a:pt x="15660" y="16074"/>
                  </a:cubicBezTo>
                  <a:cubicBezTo>
                    <a:pt x="16740" y="15070"/>
                    <a:pt x="17280" y="13060"/>
                    <a:pt x="17280" y="10549"/>
                  </a:cubicBezTo>
                  <a:cubicBezTo>
                    <a:pt x="17280" y="8037"/>
                    <a:pt x="16740" y="6530"/>
                    <a:pt x="15660" y="5526"/>
                  </a:cubicBezTo>
                  <a:cubicBezTo>
                    <a:pt x="14580" y="4019"/>
                    <a:pt x="12960" y="3516"/>
                    <a:pt x="10800" y="3516"/>
                  </a:cubicBezTo>
                  <a:cubicBezTo>
                    <a:pt x="9180" y="3516"/>
                    <a:pt x="7560" y="4019"/>
                    <a:pt x="6480" y="5526"/>
                  </a:cubicBezTo>
                  <a:cubicBezTo>
                    <a:pt x="5400" y="6530"/>
                    <a:pt x="4860" y="8540"/>
                    <a:pt x="4860" y="10549"/>
                  </a:cubicBezTo>
                  <a:moveTo>
                    <a:pt x="0" y="11051"/>
                  </a:moveTo>
                  <a:cubicBezTo>
                    <a:pt x="0" y="8540"/>
                    <a:pt x="540" y="7033"/>
                    <a:pt x="1080" y="5526"/>
                  </a:cubicBezTo>
                  <a:cubicBezTo>
                    <a:pt x="1620" y="4521"/>
                    <a:pt x="2160" y="3516"/>
                    <a:pt x="3240" y="2512"/>
                  </a:cubicBezTo>
                  <a:cubicBezTo>
                    <a:pt x="4320" y="2009"/>
                    <a:pt x="4860" y="1005"/>
                    <a:pt x="5940" y="502"/>
                  </a:cubicBezTo>
                  <a:cubicBezTo>
                    <a:pt x="7560" y="0"/>
                    <a:pt x="9180" y="0"/>
                    <a:pt x="10800" y="0"/>
                  </a:cubicBezTo>
                  <a:cubicBezTo>
                    <a:pt x="14040" y="0"/>
                    <a:pt x="16740" y="1005"/>
                    <a:pt x="18900" y="3014"/>
                  </a:cubicBezTo>
                  <a:cubicBezTo>
                    <a:pt x="21060" y="4521"/>
                    <a:pt x="21600" y="7535"/>
                    <a:pt x="21600" y="10549"/>
                  </a:cubicBezTo>
                  <a:cubicBezTo>
                    <a:pt x="21600" y="14065"/>
                    <a:pt x="21060" y="16577"/>
                    <a:pt x="18900" y="18586"/>
                  </a:cubicBezTo>
                  <a:cubicBezTo>
                    <a:pt x="16740" y="20595"/>
                    <a:pt x="14040" y="21600"/>
                    <a:pt x="10800" y="21600"/>
                  </a:cubicBezTo>
                  <a:cubicBezTo>
                    <a:pt x="7560" y="21600"/>
                    <a:pt x="4860" y="20595"/>
                    <a:pt x="3240" y="18586"/>
                  </a:cubicBezTo>
                  <a:cubicBezTo>
                    <a:pt x="1080" y="16577"/>
                    <a:pt x="0" y="14065"/>
                    <a:pt x="0" y="11051"/>
                  </a:cubicBezTo>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47"/>
            <p:cNvSpPr/>
            <p:nvPr/>
          </p:nvSpPr>
          <p:spPr>
            <a:xfrm>
              <a:off x="581025" y="585787"/>
              <a:ext cx="49213" cy="52389"/>
            </a:xfrm>
            <a:custGeom>
              <a:rect b="b" l="l" r="r" t="t"/>
              <a:pathLst>
                <a:path extrusionOk="0" h="21600" w="21600">
                  <a:moveTo>
                    <a:pt x="5116" y="8956"/>
                  </a:moveTo>
                  <a:cubicBezTo>
                    <a:pt x="8526" y="8956"/>
                    <a:pt x="8526" y="8956"/>
                    <a:pt x="8526" y="8956"/>
                  </a:cubicBezTo>
                  <a:cubicBezTo>
                    <a:pt x="10800" y="8956"/>
                    <a:pt x="11937" y="8956"/>
                    <a:pt x="12505" y="8956"/>
                  </a:cubicBezTo>
                  <a:cubicBezTo>
                    <a:pt x="13074" y="8429"/>
                    <a:pt x="13642" y="8429"/>
                    <a:pt x="14211" y="7902"/>
                  </a:cubicBezTo>
                  <a:cubicBezTo>
                    <a:pt x="14211" y="7376"/>
                    <a:pt x="14779" y="6849"/>
                    <a:pt x="14779" y="6322"/>
                  </a:cubicBezTo>
                  <a:cubicBezTo>
                    <a:pt x="14779" y="5268"/>
                    <a:pt x="14211" y="4741"/>
                    <a:pt x="13642" y="4215"/>
                  </a:cubicBezTo>
                  <a:cubicBezTo>
                    <a:pt x="13642" y="4215"/>
                    <a:pt x="13074" y="3688"/>
                    <a:pt x="11937" y="3688"/>
                  </a:cubicBezTo>
                  <a:cubicBezTo>
                    <a:pt x="11937" y="3688"/>
                    <a:pt x="10800" y="3688"/>
                    <a:pt x="8526" y="3688"/>
                  </a:cubicBezTo>
                  <a:cubicBezTo>
                    <a:pt x="5116" y="3688"/>
                    <a:pt x="5116" y="3688"/>
                    <a:pt x="5116" y="3688"/>
                  </a:cubicBezTo>
                  <a:lnTo>
                    <a:pt x="5116" y="8956"/>
                  </a:lnTo>
                  <a:close/>
                  <a:moveTo>
                    <a:pt x="0" y="21600"/>
                  </a:moveTo>
                  <a:cubicBezTo>
                    <a:pt x="0" y="0"/>
                    <a:pt x="0" y="0"/>
                    <a:pt x="0" y="0"/>
                  </a:cubicBezTo>
                  <a:cubicBezTo>
                    <a:pt x="10232" y="0"/>
                    <a:pt x="10232" y="0"/>
                    <a:pt x="10232" y="0"/>
                  </a:cubicBezTo>
                  <a:cubicBezTo>
                    <a:pt x="12505" y="0"/>
                    <a:pt x="14779" y="0"/>
                    <a:pt x="15916" y="527"/>
                  </a:cubicBezTo>
                  <a:cubicBezTo>
                    <a:pt x="17053" y="527"/>
                    <a:pt x="17621" y="1580"/>
                    <a:pt x="18189" y="2634"/>
                  </a:cubicBezTo>
                  <a:cubicBezTo>
                    <a:pt x="19326" y="3688"/>
                    <a:pt x="19326" y="4741"/>
                    <a:pt x="19326" y="5795"/>
                  </a:cubicBezTo>
                  <a:cubicBezTo>
                    <a:pt x="19326" y="7376"/>
                    <a:pt x="18758" y="8956"/>
                    <a:pt x="18189" y="10010"/>
                  </a:cubicBezTo>
                  <a:cubicBezTo>
                    <a:pt x="17053" y="11063"/>
                    <a:pt x="15347" y="11590"/>
                    <a:pt x="13074" y="12117"/>
                  </a:cubicBezTo>
                  <a:cubicBezTo>
                    <a:pt x="14211" y="12644"/>
                    <a:pt x="15347" y="13171"/>
                    <a:pt x="15916" y="13698"/>
                  </a:cubicBezTo>
                  <a:cubicBezTo>
                    <a:pt x="16484" y="14751"/>
                    <a:pt x="17621" y="15805"/>
                    <a:pt x="18758" y="17385"/>
                  </a:cubicBezTo>
                  <a:cubicBezTo>
                    <a:pt x="21600" y="21600"/>
                    <a:pt x="21600" y="21600"/>
                    <a:pt x="21600" y="21600"/>
                  </a:cubicBezTo>
                  <a:cubicBezTo>
                    <a:pt x="15916" y="21600"/>
                    <a:pt x="15916" y="21600"/>
                    <a:pt x="15916" y="21600"/>
                  </a:cubicBezTo>
                  <a:cubicBezTo>
                    <a:pt x="12505" y="16859"/>
                    <a:pt x="12505" y="16859"/>
                    <a:pt x="12505" y="16859"/>
                  </a:cubicBezTo>
                  <a:cubicBezTo>
                    <a:pt x="10800" y="15278"/>
                    <a:pt x="10232" y="14224"/>
                    <a:pt x="9663" y="13698"/>
                  </a:cubicBezTo>
                  <a:cubicBezTo>
                    <a:pt x="9095" y="13171"/>
                    <a:pt x="9095" y="13171"/>
                    <a:pt x="8526" y="12644"/>
                  </a:cubicBezTo>
                  <a:cubicBezTo>
                    <a:pt x="7958" y="12644"/>
                    <a:pt x="6821" y="12644"/>
                    <a:pt x="5684" y="12644"/>
                  </a:cubicBezTo>
                  <a:cubicBezTo>
                    <a:pt x="5116" y="12644"/>
                    <a:pt x="5116" y="12644"/>
                    <a:pt x="5116" y="12644"/>
                  </a:cubicBezTo>
                  <a:cubicBezTo>
                    <a:pt x="5116" y="21600"/>
                    <a:pt x="5116" y="21600"/>
                    <a:pt x="5116" y="21600"/>
                  </a:cubicBezTo>
                  <a:lnTo>
                    <a:pt x="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47"/>
            <p:cNvSpPr/>
            <p:nvPr/>
          </p:nvSpPr>
          <p:spPr>
            <a:xfrm>
              <a:off x="520700" y="713581"/>
              <a:ext cx="12700" cy="12701"/>
            </a:xfrm>
            <a:prstGeom prst="rect">
              <a:avLst/>
            </a:pr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47"/>
            <p:cNvSpPr/>
            <p:nvPr/>
          </p:nvSpPr>
          <p:spPr>
            <a:xfrm>
              <a:off x="38100" y="671512"/>
              <a:ext cx="44450" cy="53976"/>
            </a:xfrm>
            <a:custGeom>
              <a:rect b="b" l="l" r="r" t="t"/>
              <a:pathLst>
                <a:path extrusionOk="0" h="21600" w="21600">
                  <a:moveTo>
                    <a:pt x="5082" y="3688"/>
                  </a:moveTo>
                  <a:cubicBezTo>
                    <a:pt x="5082" y="17912"/>
                    <a:pt x="5082" y="17912"/>
                    <a:pt x="5082" y="17912"/>
                  </a:cubicBezTo>
                  <a:cubicBezTo>
                    <a:pt x="8894" y="17912"/>
                    <a:pt x="8894" y="17912"/>
                    <a:pt x="8894" y="17912"/>
                  </a:cubicBezTo>
                  <a:cubicBezTo>
                    <a:pt x="10800" y="17912"/>
                    <a:pt x="11435" y="17912"/>
                    <a:pt x="12071" y="17912"/>
                  </a:cubicBezTo>
                  <a:cubicBezTo>
                    <a:pt x="13341" y="17912"/>
                    <a:pt x="13976" y="17385"/>
                    <a:pt x="14612" y="16859"/>
                  </a:cubicBezTo>
                  <a:cubicBezTo>
                    <a:pt x="14612" y="16332"/>
                    <a:pt x="15247" y="15805"/>
                    <a:pt x="15882" y="14751"/>
                  </a:cubicBezTo>
                  <a:cubicBezTo>
                    <a:pt x="15882" y="13698"/>
                    <a:pt x="16518" y="12644"/>
                    <a:pt x="16518" y="11063"/>
                  </a:cubicBezTo>
                  <a:cubicBezTo>
                    <a:pt x="16518" y="9483"/>
                    <a:pt x="15882" y="7902"/>
                    <a:pt x="15882" y="7376"/>
                  </a:cubicBezTo>
                  <a:cubicBezTo>
                    <a:pt x="15247" y="6322"/>
                    <a:pt x="14612" y="5795"/>
                    <a:pt x="13976" y="5268"/>
                  </a:cubicBezTo>
                  <a:cubicBezTo>
                    <a:pt x="13341" y="4741"/>
                    <a:pt x="12706" y="4215"/>
                    <a:pt x="12071" y="4215"/>
                  </a:cubicBezTo>
                  <a:cubicBezTo>
                    <a:pt x="10800" y="3688"/>
                    <a:pt x="9529" y="3688"/>
                    <a:pt x="7624" y="3688"/>
                  </a:cubicBezTo>
                  <a:lnTo>
                    <a:pt x="5082" y="3688"/>
                  </a:lnTo>
                  <a:close/>
                  <a:moveTo>
                    <a:pt x="0" y="0"/>
                  </a:moveTo>
                  <a:cubicBezTo>
                    <a:pt x="9529" y="0"/>
                    <a:pt x="9529" y="0"/>
                    <a:pt x="9529" y="0"/>
                  </a:cubicBezTo>
                  <a:cubicBezTo>
                    <a:pt x="11435" y="0"/>
                    <a:pt x="13341" y="527"/>
                    <a:pt x="14612" y="527"/>
                  </a:cubicBezTo>
                  <a:cubicBezTo>
                    <a:pt x="15882" y="1054"/>
                    <a:pt x="17153" y="1580"/>
                    <a:pt x="18424" y="2634"/>
                  </a:cubicBezTo>
                  <a:cubicBezTo>
                    <a:pt x="19694" y="3688"/>
                    <a:pt x="20329" y="4741"/>
                    <a:pt x="20965" y="6322"/>
                  </a:cubicBezTo>
                  <a:cubicBezTo>
                    <a:pt x="21600" y="7376"/>
                    <a:pt x="21600" y="8956"/>
                    <a:pt x="21600" y="11063"/>
                  </a:cubicBezTo>
                  <a:cubicBezTo>
                    <a:pt x="21600" y="13171"/>
                    <a:pt x="21600" y="14224"/>
                    <a:pt x="20965" y="15805"/>
                  </a:cubicBezTo>
                  <a:cubicBezTo>
                    <a:pt x="20329" y="17385"/>
                    <a:pt x="19059" y="18439"/>
                    <a:pt x="17788" y="19493"/>
                  </a:cubicBezTo>
                  <a:cubicBezTo>
                    <a:pt x="17153" y="20020"/>
                    <a:pt x="15882" y="21073"/>
                    <a:pt x="14612" y="21073"/>
                  </a:cubicBezTo>
                  <a:cubicBezTo>
                    <a:pt x="13341" y="21600"/>
                    <a:pt x="11435" y="21600"/>
                    <a:pt x="9529" y="21600"/>
                  </a:cubicBezTo>
                  <a:cubicBezTo>
                    <a:pt x="0" y="21600"/>
                    <a:pt x="0" y="21600"/>
                    <a:pt x="0" y="21600"/>
                  </a:cubicBezTo>
                  <a:lnTo>
                    <a:pt x="0" y="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47"/>
            <p:cNvSpPr/>
            <p:nvPr/>
          </p:nvSpPr>
          <p:spPr>
            <a:xfrm>
              <a:off x="85725" y="671512"/>
              <a:ext cx="39688" cy="53976"/>
            </a:xfrm>
            <a:custGeom>
              <a:rect b="b" l="l" r="r" t="t"/>
              <a:pathLst>
                <a:path extrusionOk="0" h="21600" w="21600">
                  <a:moveTo>
                    <a:pt x="0" y="21600"/>
                  </a:moveTo>
                  <a:lnTo>
                    <a:pt x="0" y="0"/>
                  </a:lnTo>
                  <a:lnTo>
                    <a:pt x="21600" y="0"/>
                  </a:lnTo>
                  <a:lnTo>
                    <a:pt x="21600" y="3812"/>
                  </a:lnTo>
                  <a:lnTo>
                    <a:pt x="6048" y="3812"/>
                  </a:lnTo>
                  <a:lnTo>
                    <a:pt x="6048" y="8259"/>
                  </a:lnTo>
                  <a:lnTo>
                    <a:pt x="20736" y="8259"/>
                  </a:lnTo>
                  <a:lnTo>
                    <a:pt x="20736" y="12071"/>
                  </a:lnTo>
                  <a:lnTo>
                    <a:pt x="6048" y="12071"/>
                  </a:lnTo>
                  <a:lnTo>
                    <a:pt x="6048" y="17788"/>
                  </a:lnTo>
                  <a:lnTo>
                    <a:pt x="21600" y="17788"/>
                  </a:lnTo>
                  <a:lnTo>
                    <a:pt x="21600" y="21600"/>
                  </a:lnTo>
                  <a:lnTo>
                    <a:pt x="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47"/>
            <p:cNvSpPr/>
            <p:nvPr/>
          </p:nvSpPr>
          <p:spPr>
            <a:xfrm>
              <a:off x="152400" y="671512"/>
              <a:ext cx="42863" cy="53976"/>
            </a:xfrm>
            <a:custGeom>
              <a:rect b="b" l="l" r="r" t="t"/>
              <a:pathLst>
                <a:path extrusionOk="0" h="21600" w="21600">
                  <a:moveTo>
                    <a:pt x="5082" y="12117"/>
                  </a:moveTo>
                  <a:cubicBezTo>
                    <a:pt x="5082" y="17912"/>
                    <a:pt x="5082" y="17912"/>
                    <a:pt x="5082" y="17912"/>
                  </a:cubicBezTo>
                  <a:cubicBezTo>
                    <a:pt x="10165" y="17912"/>
                    <a:pt x="10165" y="17912"/>
                    <a:pt x="10165" y="17912"/>
                  </a:cubicBezTo>
                  <a:cubicBezTo>
                    <a:pt x="12071" y="17912"/>
                    <a:pt x="13341" y="17912"/>
                    <a:pt x="13341" y="17912"/>
                  </a:cubicBezTo>
                  <a:cubicBezTo>
                    <a:pt x="14612" y="17912"/>
                    <a:pt x="15247" y="17385"/>
                    <a:pt x="15247" y="16859"/>
                  </a:cubicBezTo>
                  <a:cubicBezTo>
                    <a:pt x="15882" y="16859"/>
                    <a:pt x="16518" y="15805"/>
                    <a:pt x="16518" y="15278"/>
                  </a:cubicBezTo>
                  <a:cubicBezTo>
                    <a:pt x="16518" y="14751"/>
                    <a:pt x="15882" y="14224"/>
                    <a:pt x="15882" y="13698"/>
                  </a:cubicBezTo>
                  <a:cubicBezTo>
                    <a:pt x="15247" y="13171"/>
                    <a:pt x="14612" y="12644"/>
                    <a:pt x="13976" y="12644"/>
                  </a:cubicBezTo>
                  <a:cubicBezTo>
                    <a:pt x="13341" y="12644"/>
                    <a:pt x="11435" y="12117"/>
                    <a:pt x="9529" y="12117"/>
                  </a:cubicBezTo>
                  <a:lnTo>
                    <a:pt x="5082" y="12117"/>
                  </a:lnTo>
                  <a:close/>
                  <a:moveTo>
                    <a:pt x="5082" y="3688"/>
                  </a:moveTo>
                  <a:cubicBezTo>
                    <a:pt x="5082" y="8956"/>
                    <a:pt x="5082" y="8956"/>
                    <a:pt x="5082" y="8956"/>
                  </a:cubicBezTo>
                  <a:cubicBezTo>
                    <a:pt x="8259" y="8956"/>
                    <a:pt x="8259" y="8956"/>
                    <a:pt x="8259" y="8956"/>
                  </a:cubicBezTo>
                  <a:cubicBezTo>
                    <a:pt x="10800" y="8956"/>
                    <a:pt x="12071" y="8956"/>
                    <a:pt x="12071" y="8429"/>
                  </a:cubicBezTo>
                  <a:cubicBezTo>
                    <a:pt x="13341" y="8429"/>
                    <a:pt x="13976" y="8429"/>
                    <a:pt x="14612" y="7902"/>
                  </a:cubicBezTo>
                  <a:cubicBezTo>
                    <a:pt x="15247" y="7376"/>
                    <a:pt x="15247" y="6849"/>
                    <a:pt x="15247" y="6322"/>
                  </a:cubicBezTo>
                  <a:cubicBezTo>
                    <a:pt x="15247" y="5795"/>
                    <a:pt x="15247" y="4741"/>
                    <a:pt x="14612" y="4741"/>
                  </a:cubicBezTo>
                  <a:cubicBezTo>
                    <a:pt x="13976" y="4215"/>
                    <a:pt x="13341" y="3688"/>
                    <a:pt x="12706" y="3688"/>
                  </a:cubicBezTo>
                  <a:cubicBezTo>
                    <a:pt x="12071" y="3688"/>
                    <a:pt x="10800" y="3688"/>
                    <a:pt x="8259" y="3688"/>
                  </a:cubicBezTo>
                  <a:lnTo>
                    <a:pt x="5082" y="3688"/>
                  </a:lnTo>
                  <a:close/>
                  <a:moveTo>
                    <a:pt x="0" y="0"/>
                  </a:moveTo>
                  <a:cubicBezTo>
                    <a:pt x="10165" y="0"/>
                    <a:pt x="10165" y="0"/>
                    <a:pt x="10165" y="0"/>
                  </a:cubicBezTo>
                  <a:cubicBezTo>
                    <a:pt x="12071" y="0"/>
                    <a:pt x="13976" y="0"/>
                    <a:pt x="14612" y="527"/>
                  </a:cubicBezTo>
                  <a:cubicBezTo>
                    <a:pt x="15882" y="527"/>
                    <a:pt x="16518" y="1054"/>
                    <a:pt x="17788" y="1054"/>
                  </a:cubicBezTo>
                  <a:cubicBezTo>
                    <a:pt x="18424" y="1580"/>
                    <a:pt x="19059" y="2107"/>
                    <a:pt x="19694" y="3161"/>
                  </a:cubicBezTo>
                  <a:cubicBezTo>
                    <a:pt x="20329" y="3688"/>
                    <a:pt x="20329" y="4741"/>
                    <a:pt x="20329" y="5795"/>
                  </a:cubicBezTo>
                  <a:cubicBezTo>
                    <a:pt x="20329" y="6849"/>
                    <a:pt x="19694" y="7376"/>
                    <a:pt x="19059" y="8429"/>
                  </a:cubicBezTo>
                  <a:cubicBezTo>
                    <a:pt x="18424" y="8956"/>
                    <a:pt x="17788" y="10010"/>
                    <a:pt x="16518" y="10010"/>
                  </a:cubicBezTo>
                  <a:cubicBezTo>
                    <a:pt x="18424" y="10537"/>
                    <a:pt x="19694" y="11063"/>
                    <a:pt x="20329" y="12117"/>
                  </a:cubicBezTo>
                  <a:cubicBezTo>
                    <a:pt x="20965" y="13171"/>
                    <a:pt x="21600" y="14224"/>
                    <a:pt x="21600" y="15278"/>
                  </a:cubicBezTo>
                  <a:cubicBezTo>
                    <a:pt x="21600" y="16332"/>
                    <a:pt x="21600" y="17385"/>
                    <a:pt x="20965" y="18439"/>
                  </a:cubicBezTo>
                  <a:cubicBezTo>
                    <a:pt x="20329" y="19493"/>
                    <a:pt x="19694" y="20020"/>
                    <a:pt x="18424" y="20546"/>
                  </a:cubicBezTo>
                  <a:cubicBezTo>
                    <a:pt x="17788" y="21073"/>
                    <a:pt x="16518" y="21600"/>
                    <a:pt x="15247" y="21600"/>
                  </a:cubicBezTo>
                  <a:cubicBezTo>
                    <a:pt x="13976" y="21600"/>
                    <a:pt x="12071" y="21600"/>
                    <a:pt x="8894" y="21600"/>
                  </a:cubicBezTo>
                  <a:cubicBezTo>
                    <a:pt x="0" y="21600"/>
                    <a:pt x="0" y="21600"/>
                    <a:pt x="0" y="21600"/>
                  </a:cubicBezTo>
                  <a:lnTo>
                    <a:pt x="0" y="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47"/>
            <p:cNvSpPr/>
            <p:nvPr/>
          </p:nvSpPr>
          <p:spPr>
            <a:xfrm>
              <a:off x="200025" y="671512"/>
              <a:ext cx="49213" cy="53976"/>
            </a:xfrm>
            <a:custGeom>
              <a:rect b="b" l="l" r="r" t="t"/>
              <a:pathLst>
                <a:path extrusionOk="0" h="21600" w="21600">
                  <a:moveTo>
                    <a:pt x="4431" y="10800"/>
                  </a:moveTo>
                  <a:cubicBezTo>
                    <a:pt x="4431" y="12857"/>
                    <a:pt x="4985" y="14914"/>
                    <a:pt x="6646" y="15943"/>
                  </a:cubicBezTo>
                  <a:cubicBezTo>
                    <a:pt x="7754" y="17486"/>
                    <a:pt x="8862" y="18000"/>
                    <a:pt x="11077" y="18000"/>
                  </a:cubicBezTo>
                  <a:cubicBezTo>
                    <a:pt x="12738" y="18000"/>
                    <a:pt x="14400" y="17486"/>
                    <a:pt x="15508" y="15943"/>
                  </a:cubicBezTo>
                  <a:cubicBezTo>
                    <a:pt x="16615" y="14914"/>
                    <a:pt x="17169" y="12857"/>
                    <a:pt x="17169" y="10800"/>
                  </a:cubicBezTo>
                  <a:cubicBezTo>
                    <a:pt x="17169" y="8229"/>
                    <a:pt x="16615" y="6171"/>
                    <a:pt x="15508" y="5143"/>
                  </a:cubicBezTo>
                  <a:cubicBezTo>
                    <a:pt x="14400" y="4114"/>
                    <a:pt x="12738" y="3600"/>
                    <a:pt x="11077" y="3600"/>
                  </a:cubicBezTo>
                  <a:cubicBezTo>
                    <a:pt x="8862" y="3600"/>
                    <a:pt x="7754" y="4114"/>
                    <a:pt x="6646" y="5143"/>
                  </a:cubicBezTo>
                  <a:cubicBezTo>
                    <a:pt x="4985" y="6686"/>
                    <a:pt x="4431" y="8229"/>
                    <a:pt x="4431" y="10800"/>
                  </a:cubicBezTo>
                  <a:moveTo>
                    <a:pt x="0" y="10800"/>
                  </a:moveTo>
                  <a:cubicBezTo>
                    <a:pt x="0" y="8743"/>
                    <a:pt x="554" y="6686"/>
                    <a:pt x="1108" y="5657"/>
                  </a:cubicBezTo>
                  <a:cubicBezTo>
                    <a:pt x="1662" y="4114"/>
                    <a:pt x="2215" y="3600"/>
                    <a:pt x="3323" y="2571"/>
                  </a:cubicBezTo>
                  <a:cubicBezTo>
                    <a:pt x="3877" y="1543"/>
                    <a:pt x="4985" y="1029"/>
                    <a:pt x="6092" y="514"/>
                  </a:cubicBezTo>
                  <a:cubicBezTo>
                    <a:pt x="7200" y="0"/>
                    <a:pt x="8862" y="0"/>
                    <a:pt x="11077" y="0"/>
                  </a:cubicBezTo>
                  <a:cubicBezTo>
                    <a:pt x="14400" y="0"/>
                    <a:pt x="16615" y="1029"/>
                    <a:pt x="18831" y="2571"/>
                  </a:cubicBezTo>
                  <a:cubicBezTo>
                    <a:pt x="21046" y="4629"/>
                    <a:pt x="21600" y="7200"/>
                    <a:pt x="21600" y="10800"/>
                  </a:cubicBezTo>
                  <a:cubicBezTo>
                    <a:pt x="21600" y="13886"/>
                    <a:pt x="21046" y="16971"/>
                    <a:pt x="18831" y="18514"/>
                  </a:cubicBezTo>
                  <a:cubicBezTo>
                    <a:pt x="17169" y="20571"/>
                    <a:pt x="14400" y="21600"/>
                    <a:pt x="11077" y="21600"/>
                  </a:cubicBezTo>
                  <a:cubicBezTo>
                    <a:pt x="7754" y="21600"/>
                    <a:pt x="4985" y="20571"/>
                    <a:pt x="2769" y="18514"/>
                  </a:cubicBezTo>
                  <a:cubicBezTo>
                    <a:pt x="1108" y="16971"/>
                    <a:pt x="0" y="14400"/>
                    <a:pt x="0" y="10800"/>
                  </a:cubicBezTo>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47"/>
            <p:cNvSpPr/>
            <p:nvPr/>
          </p:nvSpPr>
          <p:spPr>
            <a:xfrm>
              <a:off x="254000" y="671512"/>
              <a:ext cx="49213" cy="53976"/>
            </a:xfrm>
            <a:custGeom>
              <a:rect b="b" l="l" r="r" t="t"/>
              <a:pathLst>
                <a:path extrusionOk="0" h="21600" w="21600">
                  <a:moveTo>
                    <a:pt x="11937" y="13371"/>
                  </a:moveTo>
                  <a:cubicBezTo>
                    <a:pt x="11937" y="9771"/>
                    <a:pt x="11937" y="9771"/>
                    <a:pt x="11937" y="9771"/>
                  </a:cubicBezTo>
                  <a:cubicBezTo>
                    <a:pt x="21600" y="9771"/>
                    <a:pt x="21600" y="9771"/>
                    <a:pt x="21600" y="9771"/>
                  </a:cubicBezTo>
                  <a:cubicBezTo>
                    <a:pt x="21600" y="18514"/>
                    <a:pt x="21600" y="18514"/>
                    <a:pt x="21600" y="18514"/>
                  </a:cubicBezTo>
                  <a:cubicBezTo>
                    <a:pt x="21032" y="19029"/>
                    <a:pt x="19326" y="20057"/>
                    <a:pt x="17621" y="20571"/>
                  </a:cubicBezTo>
                  <a:cubicBezTo>
                    <a:pt x="15916" y="21086"/>
                    <a:pt x="13642" y="21600"/>
                    <a:pt x="11937" y="21600"/>
                  </a:cubicBezTo>
                  <a:cubicBezTo>
                    <a:pt x="9663" y="21600"/>
                    <a:pt x="7389" y="21086"/>
                    <a:pt x="5684" y="20057"/>
                  </a:cubicBezTo>
                  <a:cubicBezTo>
                    <a:pt x="3979" y="19029"/>
                    <a:pt x="2274" y="18000"/>
                    <a:pt x="1705" y="16457"/>
                  </a:cubicBezTo>
                  <a:cubicBezTo>
                    <a:pt x="568" y="14400"/>
                    <a:pt x="0" y="12857"/>
                    <a:pt x="0" y="10800"/>
                  </a:cubicBezTo>
                  <a:cubicBezTo>
                    <a:pt x="0" y="8229"/>
                    <a:pt x="568" y="6686"/>
                    <a:pt x="1705" y="4629"/>
                  </a:cubicBezTo>
                  <a:cubicBezTo>
                    <a:pt x="2842" y="3086"/>
                    <a:pt x="3979" y="1543"/>
                    <a:pt x="6253" y="1029"/>
                  </a:cubicBezTo>
                  <a:cubicBezTo>
                    <a:pt x="7389" y="0"/>
                    <a:pt x="9663" y="0"/>
                    <a:pt x="11368" y="0"/>
                  </a:cubicBezTo>
                  <a:cubicBezTo>
                    <a:pt x="14779" y="0"/>
                    <a:pt x="17053" y="514"/>
                    <a:pt x="18189" y="1543"/>
                  </a:cubicBezTo>
                  <a:cubicBezTo>
                    <a:pt x="19895" y="2571"/>
                    <a:pt x="21032" y="4114"/>
                    <a:pt x="21600" y="6171"/>
                  </a:cubicBezTo>
                  <a:cubicBezTo>
                    <a:pt x="17053" y="6686"/>
                    <a:pt x="17053" y="6686"/>
                    <a:pt x="17053" y="6686"/>
                  </a:cubicBezTo>
                  <a:cubicBezTo>
                    <a:pt x="16484" y="5657"/>
                    <a:pt x="15916" y="5143"/>
                    <a:pt x="14779" y="4114"/>
                  </a:cubicBezTo>
                  <a:cubicBezTo>
                    <a:pt x="14211" y="3600"/>
                    <a:pt x="13074" y="3600"/>
                    <a:pt x="11368" y="3600"/>
                  </a:cubicBezTo>
                  <a:cubicBezTo>
                    <a:pt x="9663" y="3600"/>
                    <a:pt x="7958" y="4114"/>
                    <a:pt x="6821" y="5143"/>
                  </a:cubicBezTo>
                  <a:cubicBezTo>
                    <a:pt x="5684" y="6171"/>
                    <a:pt x="5116" y="8229"/>
                    <a:pt x="5116" y="10286"/>
                  </a:cubicBezTo>
                  <a:cubicBezTo>
                    <a:pt x="5116" y="12857"/>
                    <a:pt x="5684" y="14914"/>
                    <a:pt x="6821" y="15943"/>
                  </a:cubicBezTo>
                  <a:cubicBezTo>
                    <a:pt x="7958" y="17486"/>
                    <a:pt x="9663" y="18000"/>
                    <a:pt x="11368" y="18000"/>
                  </a:cubicBezTo>
                  <a:cubicBezTo>
                    <a:pt x="12505" y="18000"/>
                    <a:pt x="13642" y="17486"/>
                    <a:pt x="14779" y="17486"/>
                  </a:cubicBezTo>
                  <a:cubicBezTo>
                    <a:pt x="15347" y="16971"/>
                    <a:pt x="16484" y="16457"/>
                    <a:pt x="17053" y="15943"/>
                  </a:cubicBezTo>
                  <a:cubicBezTo>
                    <a:pt x="17053" y="13371"/>
                    <a:pt x="17053" y="13371"/>
                    <a:pt x="17053" y="13371"/>
                  </a:cubicBezTo>
                  <a:lnTo>
                    <a:pt x="11937" y="13371"/>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47"/>
            <p:cNvSpPr/>
            <p:nvPr/>
          </p:nvSpPr>
          <p:spPr>
            <a:xfrm>
              <a:off x="307975" y="671512"/>
              <a:ext cx="52388" cy="53976"/>
            </a:xfrm>
            <a:custGeom>
              <a:rect b="b" l="l" r="r" t="t"/>
              <a:pathLst>
                <a:path extrusionOk="0" h="21600" w="21600">
                  <a:moveTo>
                    <a:pt x="4320" y="10800"/>
                  </a:moveTo>
                  <a:cubicBezTo>
                    <a:pt x="4320" y="12857"/>
                    <a:pt x="4860" y="14914"/>
                    <a:pt x="6480" y="15943"/>
                  </a:cubicBezTo>
                  <a:cubicBezTo>
                    <a:pt x="7560" y="17486"/>
                    <a:pt x="8640" y="18000"/>
                    <a:pt x="10800" y="18000"/>
                  </a:cubicBezTo>
                  <a:cubicBezTo>
                    <a:pt x="12420" y="18000"/>
                    <a:pt x="14040" y="17486"/>
                    <a:pt x="15120" y="15943"/>
                  </a:cubicBezTo>
                  <a:cubicBezTo>
                    <a:pt x="16200" y="14914"/>
                    <a:pt x="16740" y="12857"/>
                    <a:pt x="16740" y="10800"/>
                  </a:cubicBezTo>
                  <a:cubicBezTo>
                    <a:pt x="16740" y="8229"/>
                    <a:pt x="16200" y="6171"/>
                    <a:pt x="15120" y="5143"/>
                  </a:cubicBezTo>
                  <a:cubicBezTo>
                    <a:pt x="14040" y="4114"/>
                    <a:pt x="12420" y="3600"/>
                    <a:pt x="10800" y="3600"/>
                  </a:cubicBezTo>
                  <a:cubicBezTo>
                    <a:pt x="8640" y="3600"/>
                    <a:pt x="7560" y="4114"/>
                    <a:pt x="6480" y="5143"/>
                  </a:cubicBezTo>
                  <a:cubicBezTo>
                    <a:pt x="4860" y="6686"/>
                    <a:pt x="4320" y="8229"/>
                    <a:pt x="4320" y="10800"/>
                  </a:cubicBezTo>
                  <a:moveTo>
                    <a:pt x="0" y="10800"/>
                  </a:moveTo>
                  <a:cubicBezTo>
                    <a:pt x="0" y="8743"/>
                    <a:pt x="540" y="6686"/>
                    <a:pt x="1080" y="5657"/>
                  </a:cubicBezTo>
                  <a:cubicBezTo>
                    <a:pt x="1620" y="4114"/>
                    <a:pt x="2160" y="3600"/>
                    <a:pt x="3240" y="2571"/>
                  </a:cubicBezTo>
                  <a:cubicBezTo>
                    <a:pt x="3780" y="1543"/>
                    <a:pt x="4860" y="1029"/>
                    <a:pt x="5940" y="514"/>
                  </a:cubicBezTo>
                  <a:cubicBezTo>
                    <a:pt x="7020" y="0"/>
                    <a:pt x="8640" y="0"/>
                    <a:pt x="10800" y="0"/>
                  </a:cubicBezTo>
                  <a:cubicBezTo>
                    <a:pt x="14040" y="0"/>
                    <a:pt x="16740" y="1029"/>
                    <a:pt x="18360" y="2571"/>
                  </a:cubicBezTo>
                  <a:cubicBezTo>
                    <a:pt x="20520" y="4629"/>
                    <a:pt x="21600" y="7200"/>
                    <a:pt x="21600" y="10800"/>
                  </a:cubicBezTo>
                  <a:cubicBezTo>
                    <a:pt x="21600" y="13886"/>
                    <a:pt x="20520" y="16971"/>
                    <a:pt x="18360" y="18514"/>
                  </a:cubicBezTo>
                  <a:cubicBezTo>
                    <a:pt x="16740" y="20571"/>
                    <a:pt x="14040" y="21600"/>
                    <a:pt x="10800" y="21600"/>
                  </a:cubicBezTo>
                  <a:cubicBezTo>
                    <a:pt x="7560" y="21600"/>
                    <a:pt x="4860" y="20571"/>
                    <a:pt x="2700" y="18514"/>
                  </a:cubicBezTo>
                  <a:cubicBezTo>
                    <a:pt x="1080" y="16971"/>
                    <a:pt x="0" y="14400"/>
                    <a:pt x="0" y="10800"/>
                  </a:cubicBezTo>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47"/>
            <p:cNvSpPr/>
            <p:nvPr/>
          </p:nvSpPr>
          <p:spPr>
            <a:xfrm>
              <a:off x="360362" y="671512"/>
              <a:ext cx="41276" cy="53976"/>
            </a:xfrm>
            <a:custGeom>
              <a:rect b="b" l="l" r="r" t="t"/>
              <a:pathLst>
                <a:path extrusionOk="0" h="21600" w="21600">
                  <a:moveTo>
                    <a:pt x="7477" y="21600"/>
                  </a:moveTo>
                  <a:lnTo>
                    <a:pt x="7477" y="3812"/>
                  </a:lnTo>
                  <a:lnTo>
                    <a:pt x="0" y="3812"/>
                  </a:lnTo>
                  <a:lnTo>
                    <a:pt x="0" y="0"/>
                  </a:lnTo>
                  <a:lnTo>
                    <a:pt x="21600" y="0"/>
                  </a:lnTo>
                  <a:lnTo>
                    <a:pt x="21600" y="3812"/>
                  </a:lnTo>
                  <a:lnTo>
                    <a:pt x="13292" y="3812"/>
                  </a:lnTo>
                  <a:lnTo>
                    <a:pt x="13292" y="21600"/>
                  </a:lnTo>
                  <a:lnTo>
                    <a:pt x="7477"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47"/>
            <p:cNvSpPr/>
            <p:nvPr/>
          </p:nvSpPr>
          <p:spPr>
            <a:xfrm>
              <a:off x="395287" y="657225"/>
              <a:ext cx="53976" cy="68263"/>
            </a:xfrm>
            <a:custGeom>
              <a:rect b="b" l="l" r="r" t="t"/>
              <a:pathLst>
                <a:path extrusionOk="0" h="21600" w="21600">
                  <a:moveTo>
                    <a:pt x="8894" y="3516"/>
                  </a:moveTo>
                  <a:lnTo>
                    <a:pt x="10800" y="0"/>
                  </a:lnTo>
                  <a:lnTo>
                    <a:pt x="15882" y="0"/>
                  </a:lnTo>
                  <a:lnTo>
                    <a:pt x="11435" y="3516"/>
                  </a:lnTo>
                  <a:lnTo>
                    <a:pt x="8894" y="3516"/>
                  </a:lnTo>
                  <a:close/>
                  <a:moveTo>
                    <a:pt x="13341" y="15070"/>
                  </a:moveTo>
                  <a:lnTo>
                    <a:pt x="10800" y="8540"/>
                  </a:lnTo>
                  <a:lnTo>
                    <a:pt x="8259" y="15070"/>
                  </a:lnTo>
                  <a:lnTo>
                    <a:pt x="13341" y="15070"/>
                  </a:lnTo>
                  <a:close/>
                  <a:moveTo>
                    <a:pt x="21600" y="21600"/>
                  </a:moveTo>
                  <a:lnTo>
                    <a:pt x="16518" y="21600"/>
                  </a:lnTo>
                  <a:lnTo>
                    <a:pt x="15247" y="17581"/>
                  </a:lnTo>
                  <a:lnTo>
                    <a:pt x="6353" y="17581"/>
                  </a:lnTo>
                  <a:lnTo>
                    <a:pt x="5082" y="21600"/>
                  </a:lnTo>
                  <a:lnTo>
                    <a:pt x="0" y="21600"/>
                  </a:lnTo>
                  <a:lnTo>
                    <a:pt x="8259" y="4521"/>
                  </a:lnTo>
                  <a:lnTo>
                    <a:pt x="13341" y="4521"/>
                  </a:lnTo>
                  <a:lnTo>
                    <a:pt x="21600" y="2160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47"/>
            <p:cNvSpPr/>
            <p:nvPr/>
          </p:nvSpPr>
          <p:spPr>
            <a:xfrm>
              <a:off x="477837" y="671512"/>
              <a:ext cx="44451" cy="53976"/>
            </a:xfrm>
            <a:custGeom>
              <a:rect b="b" l="l" r="r" t="t"/>
              <a:pathLst>
                <a:path extrusionOk="0" h="21600" w="21600">
                  <a:moveTo>
                    <a:pt x="5082" y="3688"/>
                  </a:moveTo>
                  <a:cubicBezTo>
                    <a:pt x="5082" y="17912"/>
                    <a:pt x="5082" y="17912"/>
                    <a:pt x="5082" y="17912"/>
                  </a:cubicBezTo>
                  <a:cubicBezTo>
                    <a:pt x="8894" y="17912"/>
                    <a:pt x="8894" y="17912"/>
                    <a:pt x="8894" y="17912"/>
                  </a:cubicBezTo>
                  <a:cubicBezTo>
                    <a:pt x="10165" y="17912"/>
                    <a:pt x="11435" y="17912"/>
                    <a:pt x="12071" y="17912"/>
                  </a:cubicBezTo>
                  <a:cubicBezTo>
                    <a:pt x="12706" y="17912"/>
                    <a:pt x="13976" y="17385"/>
                    <a:pt x="13976" y="16859"/>
                  </a:cubicBezTo>
                  <a:cubicBezTo>
                    <a:pt x="14612" y="16332"/>
                    <a:pt x="15247" y="15805"/>
                    <a:pt x="15882" y="14751"/>
                  </a:cubicBezTo>
                  <a:cubicBezTo>
                    <a:pt x="15882" y="13698"/>
                    <a:pt x="15882" y="12644"/>
                    <a:pt x="15882" y="11063"/>
                  </a:cubicBezTo>
                  <a:cubicBezTo>
                    <a:pt x="15882" y="9483"/>
                    <a:pt x="15882" y="7902"/>
                    <a:pt x="15882" y="7376"/>
                  </a:cubicBezTo>
                  <a:cubicBezTo>
                    <a:pt x="15247" y="6322"/>
                    <a:pt x="14612" y="5795"/>
                    <a:pt x="13976" y="5268"/>
                  </a:cubicBezTo>
                  <a:cubicBezTo>
                    <a:pt x="13341" y="4741"/>
                    <a:pt x="12706" y="4215"/>
                    <a:pt x="11435" y="4215"/>
                  </a:cubicBezTo>
                  <a:cubicBezTo>
                    <a:pt x="10800" y="3688"/>
                    <a:pt x="9529" y="3688"/>
                    <a:pt x="7624" y="3688"/>
                  </a:cubicBezTo>
                  <a:lnTo>
                    <a:pt x="5082" y="3688"/>
                  </a:lnTo>
                  <a:close/>
                  <a:moveTo>
                    <a:pt x="0" y="0"/>
                  </a:moveTo>
                  <a:cubicBezTo>
                    <a:pt x="9529" y="0"/>
                    <a:pt x="9529" y="0"/>
                    <a:pt x="9529" y="0"/>
                  </a:cubicBezTo>
                  <a:cubicBezTo>
                    <a:pt x="11435" y="0"/>
                    <a:pt x="13341" y="527"/>
                    <a:pt x="14612" y="527"/>
                  </a:cubicBezTo>
                  <a:cubicBezTo>
                    <a:pt x="15882" y="1054"/>
                    <a:pt x="17153" y="1580"/>
                    <a:pt x="18424" y="2634"/>
                  </a:cubicBezTo>
                  <a:cubicBezTo>
                    <a:pt x="19059" y="3688"/>
                    <a:pt x="20329" y="4741"/>
                    <a:pt x="20965" y="6322"/>
                  </a:cubicBezTo>
                  <a:cubicBezTo>
                    <a:pt x="21600" y="7376"/>
                    <a:pt x="21600" y="8956"/>
                    <a:pt x="21600" y="11063"/>
                  </a:cubicBezTo>
                  <a:cubicBezTo>
                    <a:pt x="21600" y="13171"/>
                    <a:pt x="21600" y="14224"/>
                    <a:pt x="20965" y="15805"/>
                  </a:cubicBezTo>
                  <a:cubicBezTo>
                    <a:pt x="20329" y="17385"/>
                    <a:pt x="19059" y="18439"/>
                    <a:pt x="17788" y="19493"/>
                  </a:cubicBezTo>
                  <a:cubicBezTo>
                    <a:pt x="17153" y="20020"/>
                    <a:pt x="15882" y="21073"/>
                    <a:pt x="14612" y="21073"/>
                  </a:cubicBezTo>
                  <a:cubicBezTo>
                    <a:pt x="13341" y="21600"/>
                    <a:pt x="11435" y="21600"/>
                    <a:pt x="9529" y="21600"/>
                  </a:cubicBezTo>
                  <a:cubicBezTo>
                    <a:pt x="0" y="21600"/>
                    <a:pt x="0" y="21600"/>
                    <a:pt x="0" y="21600"/>
                  </a:cubicBezTo>
                  <a:lnTo>
                    <a:pt x="0" y="0"/>
                  </a:lnTo>
                  <a:close/>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47"/>
            <p:cNvSpPr/>
            <p:nvPr/>
          </p:nvSpPr>
          <p:spPr>
            <a:xfrm>
              <a:off x="533400" y="671512"/>
              <a:ext cx="44450" cy="53976"/>
            </a:xfrm>
            <a:custGeom>
              <a:rect b="b" l="l" r="r" t="t"/>
              <a:pathLst>
                <a:path extrusionOk="0" h="21600" w="21600">
                  <a:moveTo>
                    <a:pt x="16663" y="13371"/>
                  </a:moveTo>
                  <a:cubicBezTo>
                    <a:pt x="21600" y="14914"/>
                    <a:pt x="21600" y="14914"/>
                    <a:pt x="21600" y="14914"/>
                  </a:cubicBezTo>
                  <a:cubicBezTo>
                    <a:pt x="20983" y="16971"/>
                    <a:pt x="19749" y="18514"/>
                    <a:pt x="17897" y="20057"/>
                  </a:cubicBezTo>
                  <a:cubicBezTo>
                    <a:pt x="16046" y="21086"/>
                    <a:pt x="14194" y="21600"/>
                    <a:pt x="11109" y="21600"/>
                  </a:cubicBezTo>
                  <a:cubicBezTo>
                    <a:pt x="8023" y="21600"/>
                    <a:pt x="4937" y="20571"/>
                    <a:pt x="3086" y="18514"/>
                  </a:cubicBezTo>
                  <a:cubicBezTo>
                    <a:pt x="617" y="16971"/>
                    <a:pt x="0" y="14400"/>
                    <a:pt x="0" y="10800"/>
                  </a:cubicBezTo>
                  <a:cubicBezTo>
                    <a:pt x="0" y="7200"/>
                    <a:pt x="617" y="4629"/>
                    <a:pt x="3086" y="2571"/>
                  </a:cubicBezTo>
                  <a:cubicBezTo>
                    <a:pt x="4937" y="1029"/>
                    <a:pt x="8023" y="0"/>
                    <a:pt x="11726" y="0"/>
                  </a:cubicBezTo>
                  <a:cubicBezTo>
                    <a:pt x="14811" y="0"/>
                    <a:pt x="17280" y="514"/>
                    <a:pt x="19131" y="2057"/>
                  </a:cubicBezTo>
                  <a:cubicBezTo>
                    <a:pt x="20366" y="3086"/>
                    <a:pt x="20983" y="4114"/>
                    <a:pt x="21600" y="6171"/>
                  </a:cubicBezTo>
                  <a:cubicBezTo>
                    <a:pt x="16663" y="7200"/>
                    <a:pt x="16663" y="7200"/>
                    <a:pt x="16663" y="7200"/>
                  </a:cubicBezTo>
                  <a:cubicBezTo>
                    <a:pt x="16046" y="5657"/>
                    <a:pt x="15429" y="5143"/>
                    <a:pt x="14811" y="4629"/>
                  </a:cubicBezTo>
                  <a:cubicBezTo>
                    <a:pt x="13577" y="3600"/>
                    <a:pt x="12343" y="3600"/>
                    <a:pt x="11109" y="3600"/>
                  </a:cubicBezTo>
                  <a:cubicBezTo>
                    <a:pt x="9257" y="3600"/>
                    <a:pt x="8023" y="4114"/>
                    <a:pt x="6789" y="5143"/>
                  </a:cubicBezTo>
                  <a:cubicBezTo>
                    <a:pt x="5554" y="6171"/>
                    <a:pt x="4937" y="8229"/>
                    <a:pt x="4937" y="10800"/>
                  </a:cubicBezTo>
                  <a:cubicBezTo>
                    <a:pt x="4937" y="13371"/>
                    <a:pt x="5554" y="14914"/>
                    <a:pt x="6789" y="16457"/>
                  </a:cubicBezTo>
                  <a:cubicBezTo>
                    <a:pt x="8023" y="17486"/>
                    <a:pt x="9257" y="18000"/>
                    <a:pt x="11109" y="18000"/>
                  </a:cubicBezTo>
                  <a:cubicBezTo>
                    <a:pt x="12343" y="18000"/>
                    <a:pt x="13577" y="17486"/>
                    <a:pt x="14811" y="16971"/>
                  </a:cubicBezTo>
                  <a:cubicBezTo>
                    <a:pt x="15429" y="15943"/>
                    <a:pt x="16046" y="14914"/>
                    <a:pt x="16663" y="13371"/>
                  </a:cubicBezTo>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47"/>
            <p:cNvSpPr/>
            <p:nvPr/>
          </p:nvSpPr>
          <p:spPr>
            <a:xfrm>
              <a:off x="578643" y="714375"/>
              <a:ext cx="12701" cy="12701"/>
            </a:xfrm>
            <a:prstGeom prst="rect">
              <a:avLst/>
            </a:pr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47"/>
            <p:cNvSpPr/>
            <p:nvPr/>
          </p:nvSpPr>
          <p:spPr>
            <a:xfrm>
              <a:off x="125412" y="100012"/>
              <a:ext cx="376239" cy="438151"/>
            </a:xfrm>
            <a:custGeom>
              <a:rect b="b" l="l" r="r" t="t"/>
              <a:pathLst>
                <a:path extrusionOk="0" h="21600" w="21600">
                  <a:moveTo>
                    <a:pt x="0" y="0"/>
                  </a:moveTo>
                  <a:cubicBezTo>
                    <a:pt x="3329" y="1520"/>
                    <a:pt x="7471" y="1520"/>
                    <a:pt x="10800" y="0"/>
                  </a:cubicBezTo>
                  <a:cubicBezTo>
                    <a:pt x="14203" y="1520"/>
                    <a:pt x="18197" y="1520"/>
                    <a:pt x="21600" y="0"/>
                  </a:cubicBezTo>
                  <a:cubicBezTo>
                    <a:pt x="21600" y="16596"/>
                    <a:pt x="21600" y="16596"/>
                    <a:pt x="21600" y="16596"/>
                  </a:cubicBezTo>
                  <a:cubicBezTo>
                    <a:pt x="21600" y="18623"/>
                    <a:pt x="19603" y="20206"/>
                    <a:pt x="17236" y="20206"/>
                  </a:cubicBezTo>
                  <a:cubicBezTo>
                    <a:pt x="14868" y="20206"/>
                    <a:pt x="12797" y="20523"/>
                    <a:pt x="10800" y="21600"/>
                  </a:cubicBezTo>
                  <a:cubicBezTo>
                    <a:pt x="8803" y="20523"/>
                    <a:pt x="6732" y="20206"/>
                    <a:pt x="4364" y="20206"/>
                  </a:cubicBezTo>
                  <a:cubicBezTo>
                    <a:pt x="1923" y="20206"/>
                    <a:pt x="0" y="18623"/>
                    <a:pt x="0" y="16596"/>
                  </a:cubicBezTo>
                  <a:lnTo>
                    <a:pt x="0" y="0"/>
                  </a:lnTo>
                  <a:close/>
                </a:path>
              </a:pathLst>
            </a:custGeom>
            <a:solidFill>
              <a:srgbClr val="2D4B8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47"/>
            <p:cNvSpPr/>
            <p:nvPr/>
          </p:nvSpPr>
          <p:spPr>
            <a:xfrm>
              <a:off x="188912" y="165100"/>
              <a:ext cx="250826" cy="303213"/>
            </a:xfrm>
            <a:custGeom>
              <a:rect b="b" l="l" r="r" t="t"/>
              <a:pathLst>
                <a:path extrusionOk="0" h="21600" w="21600">
                  <a:moveTo>
                    <a:pt x="111" y="16841"/>
                  </a:moveTo>
                  <a:cubicBezTo>
                    <a:pt x="111" y="18763"/>
                    <a:pt x="1883" y="20319"/>
                    <a:pt x="4320" y="20319"/>
                  </a:cubicBezTo>
                  <a:cubicBezTo>
                    <a:pt x="6646" y="20319"/>
                    <a:pt x="8640" y="20502"/>
                    <a:pt x="10745" y="21600"/>
                  </a:cubicBezTo>
                  <a:cubicBezTo>
                    <a:pt x="12738" y="20502"/>
                    <a:pt x="14732" y="20319"/>
                    <a:pt x="17058" y="20319"/>
                  </a:cubicBezTo>
                  <a:cubicBezTo>
                    <a:pt x="19495" y="20319"/>
                    <a:pt x="21600" y="18763"/>
                    <a:pt x="21600" y="16841"/>
                  </a:cubicBezTo>
                  <a:cubicBezTo>
                    <a:pt x="21600" y="732"/>
                    <a:pt x="21600" y="732"/>
                    <a:pt x="21600" y="732"/>
                  </a:cubicBezTo>
                  <a:cubicBezTo>
                    <a:pt x="18942" y="1831"/>
                    <a:pt x="13403" y="1098"/>
                    <a:pt x="10855" y="0"/>
                  </a:cubicBezTo>
                  <a:cubicBezTo>
                    <a:pt x="8308" y="1098"/>
                    <a:pt x="2658" y="1831"/>
                    <a:pt x="0" y="732"/>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47"/>
            <p:cNvSpPr/>
            <p:nvPr/>
          </p:nvSpPr>
          <p:spPr>
            <a:xfrm>
              <a:off x="406400" y="336550"/>
              <a:ext cx="22225" cy="14900"/>
            </a:xfrm>
            <a:custGeom>
              <a:rect b="b" l="l" r="r" t="t"/>
              <a:pathLst>
                <a:path extrusionOk="0" h="20273" w="21600">
                  <a:moveTo>
                    <a:pt x="13976" y="11631"/>
                  </a:moveTo>
                  <a:cubicBezTo>
                    <a:pt x="13976" y="11631"/>
                    <a:pt x="16518" y="1662"/>
                    <a:pt x="15247" y="0"/>
                  </a:cubicBezTo>
                  <a:cubicBezTo>
                    <a:pt x="13976" y="0"/>
                    <a:pt x="8894" y="6646"/>
                    <a:pt x="8894" y="6646"/>
                  </a:cubicBezTo>
                  <a:cubicBezTo>
                    <a:pt x="7624" y="1662"/>
                    <a:pt x="0" y="1662"/>
                    <a:pt x="0" y="1662"/>
                  </a:cubicBezTo>
                  <a:cubicBezTo>
                    <a:pt x="0" y="3323"/>
                    <a:pt x="0" y="3323"/>
                    <a:pt x="0" y="3323"/>
                  </a:cubicBezTo>
                  <a:cubicBezTo>
                    <a:pt x="5082" y="3323"/>
                    <a:pt x="6353" y="11631"/>
                    <a:pt x="3812" y="14954"/>
                  </a:cubicBezTo>
                  <a:cubicBezTo>
                    <a:pt x="3812" y="16615"/>
                    <a:pt x="8894" y="21600"/>
                    <a:pt x="10165" y="19938"/>
                  </a:cubicBezTo>
                  <a:cubicBezTo>
                    <a:pt x="11435" y="16615"/>
                    <a:pt x="17788" y="14954"/>
                    <a:pt x="20329" y="19938"/>
                  </a:cubicBezTo>
                  <a:cubicBezTo>
                    <a:pt x="21600" y="18277"/>
                    <a:pt x="21600" y="18277"/>
                    <a:pt x="21600" y="18277"/>
                  </a:cubicBezTo>
                  <a:cubicBezTo>
                    <a:pt x="21600" y="18277"/>
                    <a:pt x="19059" y="9969"/>
                    <a:pt x="13976" y="11631"/>
                  </a:cubicBezTo>
                </a:path>
              </a:pathLst>
            </a:custGeom>
            <a:solidFill>
              <a:srgbClr val="D8222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47"/>
            <p:cNvSpPr/>
            <p:nvPr/>
          </p:nvSpPr>
          <p:spPr>
            <a:xfrm>
              <a:off x="361950" y="346903"/>
              <a:ext cx="62234" cy="86485"/>
            </a:xfrm>
            <a:custGeom>
              <a:rect b="b" l="l" r="r" t="t"/>
              <a:pathLst>
                <a:path extrusionOk="0" h="21013" w="20653">
                  <a:moveTo>
                    <a:pt x="16094" y="6300"/>
                  </a:moveTo>
                  <a:cubicBezTo>
                    <a:pt x="14400" y="8178"/>
                    <a:pt x="12282" y="8491"/>
                    <a:pt x="10588" y="7865"/>
                  </a:cubicBezTo>
                  <a:cubicBezTo>
                    <a:pt x="9318" y="7239"/>
                    <a:pt x="8894" y="5674"/>
                    <a:pt x="10588" y="3796"/>
                  </a:cubicBezTo>
                  <a:cubicBezTo>
                    <a:pt x="12282" y="1917"/>
                    <a:pt x="15247" y="665"/>
                    <a:pt x="16518" y="1291"/>
                  </a:cubicBezTo>
                  <a:cubicBezTo>
                    <a:pt x="17788" y="1917"/>
                    <a:pt x="17788" y="4109"/>
                    <a:pt x="16094" y="6300"/>
                  </a:cubicBezTo>
                  <a:moveTo>
                    <a:pt x="16941" y="978"/>
                  </a:moveTo>
                  <a:cubicBezTo>
                    <a:pt x="13129" y="-587"/>
                    <a:pt x="8894" y="-274"/>
                    <a:pt x="7200" y="1917"/>
                  </a:cubicBezTo>
                  <a:cubicBezTo>
                    <a:pt x="5506" y="3796"/>
                    <a:pt x="6776" y="6613"/>
                    <a:pt x="10165" y="8178"/>
                  </a:cubicBezTo>
                  <a:cubicBezTo>
                    <a:pt x="7624" y="8178"/>
                    <a:pt x="4659" y="5987"/>
                    <a:pt x="4659" y="5987"/>
                  </a:cubicBezTo>
                  <a:cubicBezTo>
                    <a:pt x="3388" y="7865"/>
                    <a:pt x="5929" y="8804"/>
                    <a:pt x="7624" y="9117"/>
                  </a:cubicBezTo>
                  <a:cubicBezTo>
                    <a:pt x="424" y="12874"/>
                    <a:pt x="424" y="19448"/>
                    <a:pt x="0" y="21013"/>
                  </a:cubicBezTo>
                  <a:cubicBezTo>
                    <a:pt x="3388" y="21013"/>
                    <a:pt x="3388" y="21013"/>
                    <a:pt x="3388" y="21013"/>
                  </a:cubicBezTo>
                  <a:cubicBezTo>
                    <a:pt x="4235" y="18822"/>
                    <a:pt x="2541" y="13813"/>
                    <a:pt x="10165" y="10056"/>
                  </a:cubicBezTo>
                  <a:cubicBezTo>
                    <a:pt x="14400" y="13500"/>
                    <a:pt x="16094" y="10996"/>
                    <a:pt x="16094" y="10996"/>
                  </a:cubicBezTo>
                  <a:cubicBezTo>
                    <a:pt x="15247" y="10683"/>
                    <a:pt x="12282" y="10056"/>
                    <a:pt x="11012" y="8491"/>
                  </a:cubicBezTo>
                  <a:cubicBezTo>
                    <a:pt x="14400" y="10056"/>
                    <a:pt x="18212" y="9430"/>
                    <a:pt x="19906" y="7552"/>
                  </a:cubicBezTo>
                  <a:cubicBezTo>
                    <a:pt x="21600" y="5674"/>
                    <a:pt x="20329" y="2543"/>
                    <a:pt x="16941" y="978"/>
                  </a:cubicBezTo>
                </a:path>
              </a:pathLst>
            </a:custGeom>
            <a:solidFill>
              <a:srgbClr val="D8222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47"/>
            <p:cNvSpPr/>
            <p:nvPr/>
          </p:nvSpPr>
          <p:spPr>
            <a:xfrm>
              <a:off x="200025" y="336550"/>
              <a:ext cx="20638" cy="14900"/>
            </a:xfrm>
            <a:custGeom>
              <a:rect b="b" l="l" r="r" t="t"/>
              <a:pathLst>
                <a:path extrusionOk="0" h="20273" w="21600">
                  <a:moveTo>
                    <a:pt x="11435" y="19938"/>
                  </a:moveTo>
                  <a:cubicBezTo>
                    <a:pt x="12706" y="21600"/>
                    <a:pt x="17788" y="16615"/>
                    <a:pt x="16518" y="14954"/>
                  </a:cubicBezTo>
                  <a:cubicBezTo>
                    <a:pt x="15247" y="11631"/>
                    <a:pt x="16518" y="3323"/>
                    <a:pt x="21600" y="3323"/>
                  </a:cubicBezTo>
                  <a:cubicBezTo>
                    <a:pt x="21600" y="1662"/>
                    <a:pt x="21600" y="1662"/>
                    <a:pt x="21600" y="1662"/>
                  </a:cubicBezTo>
                  <a:cubicBezTo>
                    <a:pt x="21600" y="1662"/>
                    <a:pt x="13976" y="1662"/>
                    <a:pt x="12706" y="6646"/>
                  </a:cubicBezTo>
                  <a:cubicBezTo>
                    <a:pt x="12706" y="6646"/>
                    <a:pt x="7624" y="0"/>
                    <a:pt x="6353" y="0"/>
                  </a:cubicBezTo>
                  <a:cubicBezTo>
                    <a:pt x="3812" y="1662"/>
                    <a:pt x="7624" y="11631"/>
                    <a:pt x="7624" y="11631"/>
                  </a:cubicBezTo>
                  <a:cubicBezTo>
                    <a:pt x="2541" y="9969"/>
                    <a:pt x="0" y="18277"/>
                    <a:pt x="0" y="18277"/>
                  </a:cubicBezTo>
                  <a:cubicBezTo>
                    <a:pt x="1271" y="19938"/>
                    <a:pt x="1271" y="19938"/>
                    <a:pt x="1271" y="19938"/>
                  </a:cubicBezTo>
                  <a:cubicBezTo>
                    <a:pt x="3812" y="14954"/>
                    <a:pt x="10165" y="16615"/>
                    <a:pt x="11435" y="19938"/>
                  </a:cubicBezTo>
                </a:path>
              </a:pathLst>
            </a:custGeom>
            <a:solidFill>
              <a:srgbClr val="D8222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47"/>
            <p:cNvSpPr/>
            <p:nvPr/>
          </p:nvSpPr>
          <p:spPr>
            <a:xfrm>
              <a:off x="202948" y="346903"/>
              <a:ext cx="63752" cy="86485"/>
            </a:xfrm>
            <a:custGeom>
              <a:rect b="b" l="l" r="r" t="t"/>
              <a:pathLst>
                <a:path extrusionOk="0" h="21013" w="20653">
                  <a:moveTo>
                    <a:pt x="9641" y="7865"/>
                  </a:moveTo>
                  <a:cubicBezTo>
                    <a:pt x="8371" y="8491"/>
                    <a:pt x="6253" y="8178"/>
                    <a:pt x="4135" y="6300"/>
                  </a:cubicBezTo>
                  <a:cubicBezTo>
                    <a:pt x="2441" y="4109"/>
                    <a:pt x="2441" y="1917"/>
                    <a:pt x="4135" y="1291"/>
                  </a:cubicBezTo>
                  <a:cubicBezTo>
                    <a:pt x="5406" y="665"/>
                    <a:pt x="7947" y="1917"/>
                    <a:pt x="9641" y="3796"/>
                  </a:cubicBezTo>
                  <a:cubicBezTo>
                    <a:pt x="11759" y="5674"/>
                    <a:pt x="11335" y="7239"/>
                    <a:pt x="9641" y="7865"/>
                  </a:cubicBezTo>
                  <a:moveTo>
                    <a:pt x="13029" y="9117"/>
                  </a:moveTo>
                  <a:cubicBezTo>
                    <a:pt x="14724" y="8804"/>
                    <a:pt x="17265" y="7865"/>
                    <a:pt x="15994" y="5987"/>
                  </a:cubicBezTo>
                  <a:cubicBezTo>
                    <a:pt x="15994" y="5987"/>
                    <a:pt x="12606" y="8178"/>
                    <a:pt x="10488" y="8178"/>
                  </a:cubicBezTo>
                  <a:cubicBezTo>
                    <a:pt x="13877" y="6613"/>
                    <a:pt x="15147" y="3796"/>
                    <a:pt x="13453" y="1917"/>
                  </a:cubicBezTo>
                  <a:cubicBezTo>
                    <a:pt x="11759" y="-274"/>
                    <a:pt x="7524" y="-587"/>
                    <a:pt x="3712" y="978"/>
                  </a:cubicBezTo>
                  <a:cubicBezTo>
                    <a:pt x="324" y="2543"/>
                    <a:pt x="-947" y="5674"/>
                    <a:pt x="747" y="7552"/>
                  </a:cubicBezTo>
                  <a:cubicBezTo>
                    <a:pt x="2441" y="9430"/>
                    <a:pt x="6253" y="10056"/>
                    <a:pt x="9641" y="8491"/>
                  </a:cubicBezTo>
                  <a:cubicBezTo>
                    <a:pt x="8371" y="10056"/>
                    <a:pt x="5406" y="10683"/>
                    <a:pt x="4135" y="10996"/>
                  </a:cubicBezTo>
                  <a:cubicBezTo>
                    <a:pt x="4135" y="10996"/>
                    <a:pt x="6253" y="13500"/>
                    <a:pt x="10488" y="10056"/>
                  </a:cubicBezTo>
                  <a:cubicBezTo>
                    <a:pt x="18112" y="13813"/>
                    <a:pt x="16418" y="18822"/>
                    <a:pt x="17265" y="21013"/>
                  </a:cubicBezTo>
                  <a:cubicBezTo>
                    <a:pt x="20653" y="21013"/>
                    <a:pt x="20653" y="21013"/>
                    <a:pt x="20653" y="21013"/>
                  </a:cubicBezTo>
                  <a:cubicBezTo>
                    <a:pt x="20229" y="19448"/>
                    <a:pt x="20229" y="12874"/>
                    <a:pt x="13029" y="9117"/>
                  </a:cubicBezTo>
                </a:path>
              </a:pathLst>
            </a:custGeom>
            <a:solidFill>
              <a:srgbClr val="D8222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47"/>
            <p:cNvSpPr/>
            <p:nvPr/>
          </p:nvSpPr>
          <p:spPr>
            <a:xfrm>
              <a:off x="342900" y="393700"/>
              <a:ext cx="20638" cy="23813"/>
            </a:xfrm>
            <a:custGeom>
              <a:rect b="b" l="l" r="r" t="t"/>
              <a:pathLst>
                <a:path extrusionOk="0" h="21600" w="21600">
                  <a:moveTo>
                    <a:pt x="14850" y="6000"/>
                  </a:moveTo>
                  <a:cubicBezTo>
                    <a:pt x="10800" y="2400"/>
                    <a:pt x="5400" y="0"/>
                    <a:pt x="0" y="0"/>
                  </a:cubicBezTo>
                  <a:cubicBezTo>
                    <a:pt x="0" y="4800"/>
                    <a:pt x="1350" y="10800"/>
                    <a:pt x="5400" y="14400"/>
                  </a:cubicBezTo>
                  <a:cubicBezTo>
                    <a:pt x="9450" y="19200"/>
                    <a:pt x="14850" y="21600"/>
                    <a:pt x="21600" y="21600"/>
                  </a:cubicBezTo>
                  <a:cubicBezTo>
                    <a:pt x="21600" y="15600"/>
                    <a:pt x="18900" y="10800"/>
                    <a:pt x="14850" y="6000"/>
                  </a:cubicBezTo>
                </a:path>
              </a:pathLst>
            </a:custGeom>
            <a:solidFill>
              <a:srgbClr val="D8222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47"/>
            <p:cNvSpPr/>
            <p:nvPr/>
          </p:nvSpPr>
          <p:spPr>
            <a:xfrm>
              <a:off x="263525" y="393700"/>
              <a:ext cx="20638" cy="23813"/>
            </a:xfrm>
            <a:custGeom>
              <a:rect b="b" l="l" r="r" t="t"/>
              <a:pathLst>
                <a:path extrusionOk="0" h="21600" w="21600">
                  <a:moveTo>
                    <a:pt x="5400" y="6000"/>
                  </a:moveTo>
                  <a:cubicBezTo>
                    <a:pt x="1350" y="10800"/>
                    <a:pt x="0" y="15600"/>
                    <a:pt x="0" y="21600"/>
                  </a:cubicBezTo>
                  <a:cubicBezTo>
                    <a:pt x="5400" y="21600"/>
                    <a:pt x="10800" y="19200"/>
                    <a:pt x="14850" y="14400"/>
                  </a:cubicBezTo>
                  <a:cubicBezTo>
                    <a:pt x="20250" y="10800"/>
                    <a:pt x="21600" y="4800"/>
                    <a:pt x="21600" y="0"/>
                  </a:cubicBezTo>
                  <a:cubicBezTo>
                    <a:pt x="16200" y="0"/>
                    <a:pt x="10800" y="2400"/>
                    <a:pt x="5400" y="6000"/>
                  </a:cubicBezTo>
                </a:path>
              </a:pathLst>
            </a:custGeom>
            <a:solidFill>
              <a:srgbClr val="D82229"/>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47"/>
            <p:cNvSpPr/>
            <p:nvPr/>
          </p:nvSpPr>
          <p:spPr>
            <a:xfrm>
              <a:off x="201314" y="180975"/>
              <a:ext cx="224434" cy="268288"/>
            </a:xfrm>
            <a:custGeom>
              <a:rect b="b" l="l" r="r" t="t"/>
              <a:pathLst>
                <a:path extrusionOk="0" h="21600" w="21355">
                  <a:moveTo>
                    <a:pt x="12150" y="12669"/>
                  </a:moveTo>
                  <a:cubicBezTo>
                    <a:pt x="11413" y="12254"/>
                    <a:pt x="12272" y="11942"/>
                    <a:pt x="12518" y="12150"/>
                  </a:cubicBezTo>
                  <a:cubicBezTo>
                    <a:pt x="14359" y="13500"/>
                    <a:pt x="16077" y="12565"/>
                    <a:pt x="16077" y="12565"/>
                  </a:cubicBezTo>
                  <a:cubicBezTo>
                    <a:pt x="14727" y="12150"/>
                    <a:pt x="14113" y="10904"/>
                    <a:pt x="14113" y="10904"/>
                  </a:cubicBezTo>
                  <a:cubicBezTo>
                    <a:pt x="16813" y="12254"/>
                    <a:pt x="18900" y="10696"/>
                    <a:pt x="18900" y="10696"/>
                  </a:cubicBezTo>
                  <a:cubicBezTo>
                    <a:pt x="17059" y="11008"/>
                    <a:pt x="15709" y="9554"/>
                    <a:pt x="15709" y="9554"/>
                  </a:cubicBezTo>
                  <a:cubicBezTo>
                    <a:pt x="18532" y="10073"/>
                    <a:pt x="20495" y="8515"/>
                    <a:pt x="20495" y="8515"/>
                  </a:cubicBezTo>
                  <a:cubicBezTo>
                    <a:pt x="19391" y="8619"/>
                    <a:pt x="16813" y="7685"/>
                    <a:pt x="16813" y="7685"/>
                  </a:cubicBezTo>
                  <a:cubicBezTo>
                    <a:pt x="20986" y="7581"/>
                    <a:pt x="21354" y="5088"/>
                    <a:pt x="21354" y="5088"/>
                  </a:cubicBezTo>
                  <a:cubicBezTo>
                    <a:pt x="20250" y="5712"/>
                    <a:pt x="17182" y="5400"/>
                    <a:pt x="17182" y="5400"/>
                  </a:cubicBezTo>
                  <a:cubicBezTo>
                    <a:pt x="21477" y="4050"/>
                    <a:pt x="21232" y="1038"/>
                    <a:pt x="21232" y="1038"/>
                  </a:cubicBezTo>
                  <a:cubicBezTo>
                    <a:pt x="20250" y="2181"/>
                    <a:pt x="16077" y="3323"/>
                    <a:pt x="16077" y="3323"/>
                  </a:cubicBezTo>
                  <a:cubicBezTo>
                    <a:pt x="14972" y="3635"/>
                    <a:pt x="13991" y="4465"/>
                    <a:pt x="13991" y="5504"/>
                  </a:cubicBezTo>
                  <a:cubicBezTo>
                    <a:pt x="13991" y="5919"/>
                    <a:pt x="13500" y="6231"/>
                    <a:pt x="13009" y="6231"/>
                  </a:cubicBezTo>
                  <a:cubicBezTo>
                    <a:pt x="11904" y="6231"/>
                    <a:pt x="11904" y="4881"/>
                    <a:pt x="11904" y="4258"/>
                  </a:cubicBezTo>
                  <a:cubicBezTo>
                    <a:pt x="11904" y="3219"/>
                    <a:pt x="11904" y="2181"/>
                    <a:pt x="11045" y="2181"/>
                  </a:cubicBezTo>
                  <a:cubicBezTo>
                    <a:pt x="9450" y="2181"/>
                    <a:pt x="9450" y="2181"/>
                    <a:pt x="9450" y="2181"/>
                  </a:cubicBezTo>
                  <a:cubicBezTo>
                    <a:pt x="9082" y="2181"/>
                    <a:pt x="8591" y="2077"/>
                    <a:pt x="8345" y="2285"/>
                  </a:cubicBezTo>
                  <a:cubicBezTo>
                    <a:pt x="7977" y="2700"/>
                    <a:pt x="8100" y="3842"/>
                    <a:pt x="8222" y="3635"/>
                  </a:cubicBezTo>
                  <a:cubicBezTo>
                    <a:pt x="8222" y="3635"/>
                    <a:pt x="8836" y="3531"/>
                    <a:pt x="9327" y="3635"/>
                  </a:cubicBezTo>
                  <a:cubicBezTo>
                    <a:pt x="9818" y="3738"/>
                    <a:pt x="9450" y="5192"/>
                    <a:pt x="9450" y="5504"/>
                  </a:cubicBezTo>
                  <a:cubicBezTo>
                    <a:pt x="9450" y="5815"/>
                    <a:pt x="8959" y="6231"/>
                    <a:pt x="8468" y="6231"/>
                  </a:cubicBezTo>
                  <a:cubicBezTo>
                    <a:pt x="7977" y="6231"/>
                    <a:pt x="7486" y="5919"/>
                    <a:pt x="7363" y="5504"/>
                  </a:cubicBezTo>
                  <a:cubicBezTo>
                    <a:pt x="7363" y="4465"/>
                    <a:pt x="6504" y="3635"/>
                    <a:pt x="5400" y="3323"/>
                  </a:cubicBezTo>
                  <a:cubicBezTo>
                    <a:pt x="5400" y="3323"/>
                    <a:pt x="1104" y="2181"/>
                    <a:pt x="245" y="1038"/>
                  </a:cubicBezTo>
                  <a:cubicBezTo>
                    <a:pt x="245" y="1038"/>
                    <a:pt x="-123" y="4154"/>
                    <a:pt x="4295" y="5504"/>
                  </a:cubicBezTo>
                  <a:cubicBezTo>
                    <a:pt x="4295" y="5504"/>
                    <a:pt x="1227" y="5712"/>
                    <a:pt x="0" y="5088"/>
                  </a:cubicBezTo>
                  <a:cubicBezTo>
                    <a:pt x="122" y="5088"/>
                    <a:pt x="613" y="7685"/>
                    <a:pt x="4786" y="7788"/>
                  </a:cubicBezTo>
                  <a:cubicBezTo>
                    <a:pt x="4786" y="7788"/>
                    <a:pt x="2086" y="8515"/>
                    <a:pt x="982" y="8412"/>
                  </a:cubicBezTo>
                  <a:cubicBezTo>
                    <a:pt x="982" y="8412"/>
                    <a:pt x="2945" y="10281"/>
                    <a:pt x="5891" y="9762"/>
                  </a:cubicBezTo>
                  <a:cubicBezTo>
                    <a:pt x="5891" y="9762"/>
                    <a:pt x="4295" y="11008"/>
                    <a:pt x="2454" y="10696"/>
                  </a:cubicBezTo>
                  <a:cubicBezTo>
                    <a:pt x="2454" y="10696"/>
                    <a:pt x="4541" y="12254"/>
                    <a:pt x="7363" y="11008"/>
                  </a:cubicBezTo>
                  <a:cubicBezTo>
                    <a:pt x="7363" y="11008"/>
                    <a:pt x="6750" y="12150"/>
                    <a:pt x="5400" y="12565"/>
                  </a:cubicBezTo>
                  <a:cubicBezTo>
                    <a:pt x="5400" y="12565"/>
                    <a:pt x="7118" y="13500"/>
                    <a:pt x="8959" y="12150"/>
                  </a:cubicBezTo>
                  <a:cubicBezTo>
                    <a:pt x="9204" y="11942"/>
                    <a:pt x="10063" y="12150"/>
                    <a:pt x="9204" y="12669"/>
                  </a:cubicBezTo>
                  <a:cubicBezTo>
                    <a:pt x="8222" y="13396"/>
                    <a:pt x="6750" y="13500"/>
                    <a:pt x="6136" y="14642"/>
                  </a:cubicBezTo>
                  <a:cubicBezTo>
                    <a:pt x="6872" y="14746"/>
                    <a:pt x="6872" y="14746"/>
                    <a:pt x="6872" y="14746"/>
                  </a:cubicBezTo>
                  <a:cubicBezTo>
                    <a:pt x="6013" y="15473"/>
                    <a:pt x="4786" y="16512"/>
                    <a:pt x="4663" y="16615"/>
                  </a:cubicBezTo>
                  <a:cubicBezTo>
                    <a:pt x="4663" y="16615"/>
                    <a:pt x="4418" y="16200"/>
                    <a:pt x="3559" y="16615"/>
                  </a:cubicBezTo>
                  <a:cubicBezTo>
                    <a:pt x="3068" y="16823"/>
                    <a:pt x="2945" y="17342"/>
                    <a:pt x="3191" y="17446"/>
                  </a:cubicBezTo>
                  <a:cubicBezTo>
                    <a:pt x="3191" y="17446"/>
                    <a:pt x="3068" y="18069"/>
                    <a:pt x="3927" y="18069"/>
                  </a:cubicBezTo>
                  <a:cubicBezTo>
                    <a:pt x="3927" y="18069"/>
                    <a:pt x="4172" y="18485"/>
                    <a:pt x="4909" y="18173"/>
                  </a:cubicBezTo>
                  <a:cubicBezTo>
                    <a:pt x="5522" y="17758"/>
                    <a:pt x="4909" y="17862"/>
                    <a:pt x="4786" y="17758"/>
                  </a:cubicBezTo>
                  <a:cubicBezTo>
                    <a:pt x="4663" y="17654"/>
                    <a:pt x="4786" y="17654"/>
                    <a:pt x="4786" y="17654"/>
                  </a:cubicBezTo>
                  <a:cubicBezTo>
                    <a:pt x="5154" y="17654"/>
                    <a:pt x="5522" y="17342"/>
                    <a:pt x="5277" y="17031"/>
                  </a:cubicBezTo>
                  <a:cubicBezTo>
                    <a:pt x="5277" y="17031"/>
                    <a:pt x="6750" y="16200"/>
                    <a:pt x="7854" y="15681"/>
                  </a:cubicBezTo>
                  <a:cubicBezTo>
                    <a:pt x="7977" y="16200"/>
                    <a:pt x="7977" y="16200"/>
                    <a:pt x="7977" y="16200"/>
                  </a:cubicBezTo>
                  <a:cubicBezTo>
                    <a:pt x="8345" y="15785"/>
                    <a:pt x="8959" y="15473"/>
                    <a:pt x="9572" y="15369"/>
                  </a:cubicBezTo>
                  <a:cubicBezTo>
                    <a:pt x="8959" y="16200"/>
                    <a:pt x="8468" y="17031"/>
                    <a:pt x="8713" y="18381"/>
                  </a:cubicBezTo>
                  <a:cubicBezTo>
                    <a:pt x="8713" y="18381"/>
                    <a:pt x="8959" y="17862"/>
                    <a:pt x="9818" y="17758"/>
                  </a:cubicBezTo>
                  <a:cubicBezTo>
                    <a:pt x="9818" y="17758"/>
                    <a:pt x="8591" y="19108"/>
                    <a:pt x="10554" y="21600"/>
                  </a:cubicBezTo>
                  <a:cubicBezTo>
                    <a:pt x="12641" y="19108"/>
                    <a:pt x="11536" y="17758"/>
                    <a:pt x="11536" y="17758"/>
                  </a:cubicBezTo>
                  <a:cubicBezTo>
                    <a:pt x="12395" y="17862"/>
                    <a:pt x="12641" y="18381"/>
                    <a:pt x="12641" y="18381"/>
                  </a:cubicBezTo>
                  <a:cubicBezTo>
                    <a:pt x="12763" y="17031"/>
                    <a:pt x="12395" y="16096"/>
                    <a:pt x="11659" y="15369"/>
                  </a:cubicBezTo>
                  <a:cubicBezTo>
                    <a:pt x="12395" y="15473"/>
                    <a:pt x="12886" y="15785"/>
                    <a:pt x="13254" y="16200"/>
                  </a:cubicBezTo>
                  <a:cubicBezTo>
                    <a:pt x="13500" y="15681"/>
                    <a:pt x="13500" y="15681"/>
                    <a:pt x="13500" y="15681"/>
                  </a:cubicBezTo>
                  <a:cubicBezTo>
                    <a:pt x="14604" y="16200"/>
                    <a:pt x="16077" y="17031"/>
                    <a:pt x="16077" y="17031"/>
                  </a:cubicBezTo>
                  <a:cubicBezTo>
                    <a:pt x="15709" y="17342"/>
                    <a:pt x="16200" y="17654"/>
                    <a:pt x="16445" y="17654"/>
                  </a:cubicBezTo>
                  <a:cubicBezTo>
                    <a:pt x="16445" y="17654"/>
                    <a:pt x="16568" y="17654"/>
                    <a:pt x="16568" y="17758"/>
                  </a:cubicBezTo>
                  <a:cubicBezTo>
                    <a:pt x="16445" y="17862"/>
                    <a:pt x="15709" y="17758"/>
                    <a:pt x="16445" y="18173"/>
                  </a:cubicBezTo>
                  <a:cubicBezTo>
                    <a:pt x="17059" y="18485"/>
                    <a:pt x="17427" y="18069"/>
                    <a:pt x="17427" y="18069"/>
                  </a:cubicBezTo>
                  <a:cubicBezTo>
                    <a:pt x="18163" y="18069"/>
                    <a:pt x="18041" y="17446"/>
                    <a:pt x="18041" y="17446"/>
                  </a:cubicBezTo>
                  <a:cubicBezTo>
                    <a:pt x="18409" y="17342"/>
                    <a:pt x="18163" y="16823"/>
                    <a:pt x="17672" y="16615"/>
                  </a:cubicBezTo>
                  <a:cubicBezTo>
                    <a:pt x="16813" y="16200"/>
                    <a:pt x="16568" y="16615"/>
                    <a:pt x="16568" y="16615"/>
                  </a:cubicBezTo>
                  <a:cubicBezTo>
                    <a:pt x="16445" y="16512"/>
                    <a:pt x="15341" y="15473"/>
                    <a:pt x="14482" y="14746"/>
                  </a:cubicBezTo>
                  <a:cubicBezTo>
                    <a:pt x="15218" y="14642"/>
                    <a:pt x="15218" y="14642"/>
                    <a:pt x="15218" y="14642"/>
                  </a:cubicBezTo>
                  <a:cubicBezTo>
                    <a:pt x="14604" y="13604"/>
                    <a:pt x="13132" y="13396"/>
                    <a:pt x="12150" y="12669"/>
                  </a:cubicBezTo>
                  <a:moveTo>
                    <a:pt x="11659" y="1765"/>
                  </a:moveTo>
                  <a:cubicBezTo>
                    <a:pt x="12518" y="623"/>
                    <a:pt x="12518" y="623"/>
                    <a:pt x="12518" y="623"/>
                  </a:cubicBezTo>
                  <a:cubicBezTo>
                    <a:pt x="11168" y="1038"/>
                    <a:pt x="11168" y="1038"/>
                    <a:pt x="11168" y="1038"/>
                  </a:cubicBezTo>
                  <a:cubicBezTo>
                    <a:pt x="10677" y="0"/>
                    <a:pt x="10677" y="0"/>
                    <a:pt x="10677" y="0"/>
                  </a:cubicBezTo>
                  <a:cubicBezTo>
                    <a:pt x="10063" y="1038"/>
                    <a:pt x="10063" y="1038"/>
                    <a:pt x="10063" y="1038"/>
                  </a:cubicBezTo>
                  <a:cubicBezTo>
                    <a:pt x="8591" y="623"/>
                    <a:pt x="8591" y="623"/>
                    <a:pt x="8591" y="623"/>
                  </a:cubicBezTo>
                  <a:cubicBezTo>
                    <a:pt x="9572" y="1765"/>
                    <a:pt x="9572" y="1765"/>
                    <a:pt x="9572" y="1765"/>
                  </a:cubicBezTo>
                  <a:lnTo>
                    <a:pt x="11659" y="1765"/>
                  </a:lnTo>
                  <a:close/>
                  <a:moveTo>
                    <a:pt x="9572" y="2908"/>
                  </a:moveTo>
                  <a:cubicBezTo>
                    <a:pt x="9572" y="2700"/>
                    <a:pt x="9695" y="2596"/>
                    <a:pt x="10063" y="2596"/>
                  </a:cubicBezTo>
                  <a:cubicBezTo>
                    <a:pt x="10186" y="2596"/>
                    <a:pt x="10432" y="2700"/>
                    <a:pt x="10432" y="2908"/>
                  </a:cubicBezTo>
                  <a:cubicBezTo>
                    <a:pt x="10432" y="3115"/>
                    <a:pt x="10186" y="3219"/>
                    <a:pt x="10063" y="3219"/>
                  </a:cubicBezTo>
                  <a:cubicBezTo>
                    <a:pt x="9695" y="3219"/>
                    <a:pt x="9572" y="3115"/>
                    <a:pt x="9572" y="2908"/>
                  </a:cubicBezTo>
                </a:path>
              </a:pathLst>
            </a:custGeom>
            <a:solidFill>
              <a:srgbClr val="1A141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47"/>
            <p:cNvSpPr/>
            <p:nvPr/>
          </p:nvSpPr>
          <p:spPr>
            <a:xfrm>
              <a:off x="139235" y="161925"/>
              <a:ext cx="41740" cy="88901"/>
            </a:xfrm>
            <a:custGeom>
              <a:rect b="b" l="l" r="r" t="t"/>
              <a:pathLst>
                <a:path extrusionOk="0" h="21600" w="21034">
                  <a:moveTo>
                    <a:pt x="10869" y="309"/>
                  </a:moveTo>
                  <a:cubicBezTo>
                    <a:pt x="13410" y="309"/>
                    <a:pt x="14681" y="2160"/>
                    <a:pt x="14681" y="4320"/>
                  </a:cubicBezTo>
                  <a:cubicBezTo>
                    <a:pt x="14046" y="6480"/>
                    <a:pt x="12140" y="7406"/>
                    <a:pt x="9599" y="7406"/>
                  </a:cubicBezTo>
                  <a:cubicBezTo>
                    <a:pt x="7693" y="7406"/>
                    <a:pt x="5787" y="6171"/>
                    <a:pt x="5787" y="4011"/>
                  </a:cubicBezTo>
                  <a:cubicBezTo>
                    <a:pt x="5787" y="1851"/>
                    <a:pt x="8963" y="0"/>
                    <a:pt x="10869" y="309"/>
                  </a:cubicBezTo>
                  <a:moveTo>
                    <a:pt x="8328" y="7714"/>
                  </a:moveTo>
                  <a:cubicBezTo>
                    <a:pt x="5152" y="8331"/>
                    <a:pt x="1975" y="7714"/>
                    <a:pt x="69" y="7406"/>
                  </a:cubicBezTo>
                  <a:cubicBezTo>
                    <a:pt x="69" y="7406"/>
                    <a:pt x="-566" y="9874"/>
                    <a:pt x="7693" y="9257"/>
                  </a:cubicBezTo>
                  <a:cubicBezTo>
                    <a:pt x="7058" y="11109"/>
                    <a:pt x="9599" y="12651"/>
                    <a:pt x="10869" y="14811"/>
                  </a:cubicBezTo>
                  <a:cubicBezTo>
                    <a:pt x="10234" y="14194"/>
                    <a:pt x="9599" y="13886"/>
                    <a:pt x="8963" y="13886"/>
                  </a:cubicBezTo>
                  <a:cubicBezTo>
                    <a:pt x="6422" y="12960"/>
                    <a:pt x="3246" y="12960"/>
                    <a:pt x="705" y="12960"/>
                  </a:cubicBezTo>
                  <a:cubicBezTo>
                    <a:pt x="1340" y="14194"/>
                    <a:pt x="2610" y="15120"/>
                    <a:pt x="4516" y="15737"/>
                  </a:cubicBezTo>
                  <a:cubicBezTo>
                    <a:pt x="6422" y="16663"/>
                    <a:pt x="8963" y="16663"/>
                    <a:pt x="11505" y="16663"/>
                  </a:cubicBezTo>
                  <a:cubicBezTo>
                    <a:pt x="11505" y="17589"/>
                    <a:pt x="10869" y="18823"/>
                    <a:pt x="9599" y="20057"/>
                  </a:cubicBezTo>
                  <a:cubicBezTo>
                    <a:pt x="13410" y="21600"/>
                    <a:pt x="13410" y="21600"/>
                    <a:pt x="13410" y="21600"/>
                  </a:cubicBezTo>
                  <a:cubicBezTo>
                    <a:pt x="15316" y="19749"/>
                    <a:pt x="15316" y="15737"/>
                    <a:pt x="12775" y="12651"/>
                  </a:cubicBezTo>
                  <a:cubicBezTo>
                    <a:pt x="10869" y="10800"/>
                    <a:pt x="10234" y="10183"/>
                    <a:pt x="10869" y="9257"/>
                  </a:cubicBezTo>
                  <a:cubicBezTo>
                    <a:pt x="13410" y="9874"/>
                    <a:pt x="18493" y="10491"/>
                    <a:pt x="19128" y="8331"/>
                  </a:cubicBezTo>
                  <a:cubicBezTo>
                    <a:pt x="19128" y="8331"/>
                    <a:pt x="13410" y="8640"/>
                    <a:pt x="10869" y="7714"/>
                  </a:cubicBezTo>
                  <a:cubicBezTo>
                    <a:pt x="15952" y="7714"/>
                    <a:pt x="20399" y="6171"/>
                    <a:pt x="21034" y="4320"/>
                  </a:cubicBezTo>
                  <a:cubicBezTo>
                    <a:pt x="21034" y="2160"/>
                    <a:pt x="16587" y="309"/>
                    <a:pt x="10869" y="0"/>
                  </a:cubicBezTo>
                  <a:cubicBezTo>
                    <a:pt x="5152" y="0"/>
                    <a:pt x="705" y="1543"/>
                    <a:pt x="69" y="3703"/>
                  </a:cubicBezTo>
                  <a:cubicBezTo>
                    <a:pt x="-566" y="5554"/>
                    <a:pt x="3246" y="7406"/>
                    <a:pt x="8328" y="7714"/>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47"/>
            <p:cNvSpPr/>
            <p:nvPr/>
          </p:nvSpPr>
          <p:spPr>
            <a:xfrm>
              <a:off x="322262" y="139700"/>
              <a:ext cx="17128" cy="22226"/>
            </a:xfrm>
            <a:custGeom>
              <a:rect b="b" l="l" r="r" t="t"/>
              <a:pathLst>
                <a:path extrusionOk="0" h="21600" w="21185">
                  <a:moveTo>
                    <a:pt x="9969" y="12706"/>
                  </a:moveTo>
                  <a:cubicBezTo>
                    <a:pt x="6646" y="16518"/>
                    <a:pt x="9969" y="21600"/>
                    <a:pt x="9969" y="21600"/>
                  </a:cubicBezTo>
                  <a:cubicBezTo>
                    <a:pt x="11631" y="21600"/>
                    <a:pt x="11631" y="21600"/>
                    <a:pt x="11631" y="21600"/>
                  </a:cubicBezTo>
                  <a:cubicBezTo>
                    <a:pt x="9969" y="16518"/>
                    <a:pt x="16615" y="12706"/>
                    <a:pt x="19938" y="12706"/>
                  </a:cubicBezTo>
                  <a:cubicBezTo>
                    <a:pt x="21600" y="12706"/>
                    <a:pt x="21600" y="7624"/>
                    <a:pt x="19938" y="7624"/>
                  </a:cubicBezTo>
                  <a:cubicBezTo>
                    <a:pt x="16615" y="7624"/>
                    <a:pt x="9969" y="3812"/>
                    <a:pt x="13292" y="0"/>
                  </a:cubicBezTo>
                  <a:cubicBezTo>
                    <a:pt x="11631" y="0"/>
                    <a:pt x="11631" y="0"/>
                    <a:pt x="11631" y="0"/>
                  </a:cubicBezTo>
                  <a:cubicBezTo>
                    <a:pt x="11631" y="0"/>
                    <a:pt x="6646" y="3812"/>
                    <a:pt x="9969" y="7624"/>
                  </a:cubicBezTo>
                  <a:cubicBezTo>
                    <a:pt x="9969" y="7624"/>
                    <a:pt x="0" y="8894"/>
                    <a:pt x="0" y="10165"/>
                  </a:cubicBezTo>
                  <a:cubicBezTo>
                    <a:pt x="0" y="11435"/>
                    <a:pt x="9969" y="12706"/>
                    <a:pt x="9969" y="12706"/>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47"/>
            <p:cNvSpPr/>
            <p:nvPr/>
          </p:nvSpPr>
          <p:spPr>
            <a:xfrm>
              <a:off x="150812" y="144462"/>
              <a:ext cx="22226" cy="15545"/>
            </a:xfrm>
            <a:custGeom>
              <a:rect b="b" l="l" r="r" t="t"/>
              <a:pathLst>
                <a:path extrusionOk="0" h="21150" w="21600">
                  <a:moveTo>
                    <a:pt x="7200" y="19800"/>
                  </a:moveTo>
                  <a:cubicBezTo>
                    <a:pt x="7200" y="21600"/>
                    <a:pt x="13200" y="21600"/>
                    <a:pt x="13200" y="19800"/>
                  </a:cubicBezTo>
                  <a:cubicBezTo>
                    <a:pt x="13200" y="18000"/>
                    <a:pt x="16800" y="10800"/>
                    <a:pt x="21600" y="14400"/>
                  </a:cubicBezTo>
                  <a:cubicBezTo>
                    <a:pt x="21600" y="12600"/>
                    <a:pt x="21600" y="12600"/>
                    <a:pt x="21600" y="12600"/>
                  </a:cubicBezTo>
                  <a:cubicBezTo>
                    <a:pt x="21600" y="12600"/>
                    <a:pt x="16800" y="7200"/>
                    <a:pt x="13200" y="10800"/>
                  </a:cubicBezTo>
                  <a:cubicBezTo>
                    <a:pt x="13200" y="10800"/>
                    <a:pt x="13200" y="0"/>
                    <a:pt x="10800" y="0"/>
                  </a:cubicBezTo>
                  <a:cubicBezTo>
                    <a:pt x="9600" y="0"/>
                    <a:pt x="7200" y="10800"/>
                    <a:pt x="7200" y="10800"/>
                  </a:cubicBezTo>
                  <a:cubicBezTo>
                    <a:pt x="4800" y="5400"/>
                    <a:pt x="0" y="10800"/>
                    <a:pt x="0" y="10800"/>
                  </a:cubicBezTo>
                  <a:cubicBezTo>
                    <a:pt x="0" y="12600"/>
                    <a:pt x="0" y="12600"/>
                    <a:pt x="0" y="12600"/>
                  </a:cubicBezTo>
                  <a:cubicBezTo>
                    <a:pt x="3600" y="10800"/>
                    <a:pt x="7200" y="16200"/>
                    <a:pt x="7200" y="19800"/>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47"/>
            <p:cNvSpPr/>
            <p:nvPr/>
          </p:nvSpPr>
          <p:spPr>
            <a:xfrm>
              <a:off x="457200" y="144462"/>
              <a:ext cx="22225" cy="15545"/>
            </a:xfrm>
            <a:custGeom>
              <a:rect b="b" l="l" r="r" t="t"/>
              <a:pathLst>
                <a:path extrusionOk="0" h="21150" w="21600">
                  <a:moveTo>
                    <a:pt x="8400" y="19800"/>
                  </a:moveTo>
                  <a:cubicBezTo>
                    <a:pt x="8400" y="21600"/>
                    <a:pt x="14400" y="21600"/>
                    <a:pt x="14400" y="19800"/>
                  </a:cubicBezTo>
                  <a:cubicBezTo>
                    <a:pt x="13200" y="16200"/>
                    <a:pt x="16800" y="10800"/>
                    <a:pt x="21600" y="12600"/>
                  </a:cubicBezTo>
                  <a:cubicBezTo>
                    <a:pt x="21600" y="10800"/>
                    <a:pt x="21600" y="10800"/>
                    <a:pt x="21600" y="10800"/>
                  </a:cubicBezTo>
                  <a:cubicBezTo>
                    <a:pt x="21600" y="10800"/>
                    <a:pt x="15600" y="5400"/>
                    <a:pt x="13200" y="10800"/>
                  </a:cubicBezTo>
                  <a:cubicBezTo>
                    <a:pt x="13200" y="10800"/>
                    <a:pt x="10800" y="0"/>
                    <a:pt x="9600" y="0"/>
                  </a:cubicBezTo>
                  <a:cubicBezTo>
                    <a:pt x="8400" y="0"/>
                    <a:pt x="7200" y="10800"/>
                    <a:pt x="7200" y="10800"/>
                  </a:cubicBezTo>
                  <a:cubicBezTo>
                    <a:pt x="3600" y="7200"/>
                    <a:pt x="0" y="12600"/>
                    <a:pt x="0" y="12600"/>
                  </a:cubicBezTo>
                  <a:cubicBezTo>
                    <a:pt x="0" y="14400"/>
                    <a:pt x="0" y="14400"/>
                    <a:pt x="0" y="14400"/>
                  </a:cubicBezTo>
                  <a:cubicBezTo>
                    <a:pt x="3600" y="10800"/>
                    <a:pt x="8400" y="18000"/>
                    <a:pt x="8400" y="19800"/>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47"/>
            <p:cNvSpPr/>
            <p:nvPr/>
          </p:nvSpPr>
          <p:spPr>
            <a:xfrm>
              <a:off x="457200" y="280592"/>
              <a:ext cx="23813" cy="15484"/>
            </a:xfrm>
            <a:custGeom>
              <a:rect b="b" l="l" r="r" t="t"/>
              <a:pathLst>
                <a:path extrusionOk="0" h="19152" w="21600">
                  <a:moveTo>
                    <a:pt x="13200" y="18463"/>
                  </a:moveTo>
                  <a:cubicBezTo>
                    <a:pt x="13200" y="15140"/>
                    <a:pt x="18000" y="10156"/>
                    <a:pt x="21600" y="11817"/>
                  </a:cubicBezTo>
                  <a:cubicBezTo>
                    <a:pt x="21600" y="10156"/>
                    <a:pt x="21600" y="10156"/>
                    <a:pt x="21600" y="10156"/>
                  </a:cubicBezTo>
                  <a:cubicBezTo>
                    <a:pt x="21600" y="10156"/>
                    <a:pt x="18000" y="5171"/>
                    <a:pt x="14400" y="8494"/>
                  </a:cubicBezTo>
                  <a:cubicBezTo>
                    <a:pt x="14400" y="8494"/>
                    <a:pt x="13200" y="187"/>
                    <a:pt x="12000" y="187"/>
                  </a:cubicBezTo>
                  <a:cubicBezTo>
                    <a:pt x="10800" y="-1475"/>
                    <a:pt x="8400" y="8494"/>
                    <a:pt x="8400" y="8494"/>
                  </a:cubicBezTo>
                  <a:cubicBezTo>
                    <a:pt x="4800" y="5171"/>
                    <a:pt x="0" y="8494"/>
                    <a:pt x="0" y="8494"/>
                  </a:cubicBezTo>
                  <a:cubicBezTo>
                    <a:pt x="0" y="10156"/>
                    <a:pt x="0" y="10156"/>
                    <a:pt x="0" y="10156"/>
                  </a:cubicBezTo>
                  <a:cubicBezTo>
                    <a:pt x="4800" y="8494"/>
                    <a:pt x="8400" y="15140"/>
                    <a:pt x="7200" y="16802"/>
                  </a:cubicBezTo>
                  <a:cubicBezTo>
                    <a:pt x="7200" y="18463"/>
                    <a:pt x="13200" y="20125"/>
                    <a:pt x="13200" y="18463"/>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47"/>
            <p:cNvSpPr/>
            <p:nvPr/>
          </p:nvSpPr>
          <p:spPr>
            <a:xfrm>
              <a:off x="449262" y="161925"/>
              <a:ext cx="41625" cy="88901"/>
            </a:xfrm>
            <a:custGeom>
              <a:rect b="b" l="l" r="r" t="t"/>
              <a:pathLst>
                <a:path extrusionOk="0" h="21600" w="20976">
                  <a:moveTo>
                    <a:pt x="9529" y="309"/>
                  </a:moveTo>
                  <a:cubicBezTo>
                    <a:pt x="12071" y="0"/>
                    <a:pt x="14612" y="1851"/>
                    <a:pt x="15247" y="4011"/>
                  </a:cubicBezTo>
                  <a:cubicBezTo>
                    <a:pt x="15247" y="6171"/>
                    <a:pt x="13341" y="7406"/>
                    <a:pt x="10800" y="7406"/>
                  </a:cubicBezTo>
                  <a:cubicBezTo>
                    <a:pt x="8894" y="7406"/>
                    <a:pt x="6353" y="6480"/>
                    <a:pt x="5718" y="4320"/>
                  </a:cubicBezTo>
                  <a:cubicBezTo>
                    <a:pt x="5718" y="2160"/>
                    <a:pt x="7624" y="309"/>
                    <a:pt x="9529" y="309"/>
                  </a:cubicBezTo>
                  <a:moveTo>
                    <a:pt x="10165" y="7714"/>
                  </a:moveTo>
                  <a:cubicBezTo>
                    <a:pt x="7624" y="8640"/>
                    <a:pt x="1906" y="8331"/>
                    <a:pt x="1906" y="8331"/>
                  </a:cubicBezTo>
                  <a:cubicBezTo>
                    <a:pt x="2541" y="10491"/>
                    <a:pt x="7624" y="9874"/>
                    <a:pt x="10165" y="9257"/>
                  </a:cubicBezTo>
                  <a:cubicBezTo>
                    <a:pt x="10165" y="10183"/>
                    <a:pt x="10165" y="10800"/>
                    <a:pt x="8259" y="12651"/>
                  </a:cubicBezTo>
                  <a:cubicBezTo>
                    <a:pt x="5082" y="15737"/>
                    <a:pt x="5718" y="19749"/>
                    <a:pt x="7624" y="21600"/>
                  </a:cubicBezTo>
                  <a:cubicBezTo>
                    <a:pt x="11435" y="20057"/>
                    <a:pt x="11435" y="20057"/>
                    <a:pt x="11435" y="20057"/>
                  </a:cubicBezTo>
                  <a:cubicBezTo>
                    <a:pt x="10165" y="18823"/>
                    <a:pt x="9529" y="17589"/>
                    <a:pt x="9529" y="16663"/>
                  </a:cubicBezTo>
                  <a:cubicBezTo>
                    <a:pt x="11435" y="16663"/>
                    <a:pt x="13976" y="16663"/>
                    <a:pt x="15882" y="15737"/>
                  </a:cubicBezTo>
                  <a:cubicBezTo>
                    <a:pt x="18424" y="15120"/>
                    <a:pt x="19694" y="14194"/>
                    <a:pt x="19694" y="12960"/>
                  </a:cubicBezTo>
                  <a:cubicBezTo>
                    <a:pt x="17153" y="12960"/>
                    <a:pt x="14612" y="12960"/>
                    <a:pt x="12071" y="13886"/>
                  </a:cubicBezTo>
                  <a:cubicBezTo>
                    <a:pt x="11435" y="14194"/>
                    <a:pt x="10165" y="14503"/>
                    <a:pt x="9529" y="14811"/>
                  </a:cubicBezTo>
                  <a:cubicBezTo>
                    <a:pt x="10800" y="12651"/>
                    <a:pt x="13341" y="11109"/>
                    <a:pt x="13341" y="9257"/>
                  </a:cubicBezTo>
                  <a:cubicBezTo>
                    <a:pt x="21600" y="9874"/>
                    <a:pt x="20965" y="7406"/>
                    <a:pt x="20965" y="7406"/>
                  </a:cubicBezTo>
                  <a:cubicBezTo>
                    <a:pt x="19059" y="7714"/>
                    <a:pt x="15247" y="8331"/>
                    <a:pt x="12071" y="7714"/>
                  </a:cubicBezTo>
                  <a:cubicBezTo>
                    <a:pt x="17153" y="7406"/>
                    <a:pt x="20965" y="5554"/>
                    <a:pt x="20965" y="3703"/>
                  </a:cubicBezTo>
                  <a:cubicBezTo>
                    <a:pt x="20329" y="1543"/>
                    <a:pt x="15247" y="0"/>
                    <a:pt x="9529" y="0"/>
                  </a:cubicBezTo>
                  <a:cubicBezTo>
                    <a:pt x="3812" y="309"/>
                    <a:pt x="0" y="2160"/>
                    <a:pt x="0" y="4320"/>
                  </a:cubicBezTo>
                  <a:cubicBezTo>
                    <a:pt x="635" y="6171"/>
                    <a:pt x="5082" y="7714"/>
                    <a:pt x="10165" y="7714"/>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47"/>
            <p:cNvSpPr/>
            <p:nvPr/>
          </p:nvSpPr>
          <p:spPr>
            <a:xfrm>
              <a:off x="147637" y="280592"/>
              <a:ext cx="25401" cy="15484"/>
            </a:xfrm>
            <a:custGeom>
              <a:rect b="b" l="l" r="r" t="t"/>
              <a:pathLst>
                <a:path extrusionOk="0" h="19152" w="21600">
                  <a:moveTo>
                    <a:pt x="20463" y="10156"/>
                  </a:moveTo>
                  <a:cubicBezTo>
                    <a:pt x="21600" y="8494"/>
                    <a:pt x="21600" y="8494"/>
                    <a:pt x="21600" y="8494"/>
                  </a:cubicBezTo>
                  <a:cubicBezTo>
                    <a:pt x="21600" y="8494"/>
                    <a:pt x="15916" y="5171"/>
                    <a:pt x="13642" y="8494"/>
                  </a:cubicBezTo>
                  <a:cubicBezTo>
                    <a:pt x="13642" y="8494"/>
                    <a:pt x="11368" y="-1475"/>
                    <a:pt x="10232" y="187"/>
                  </a:cubicBezTo>
                  <a:cubicBezTo>
                    <a:pt x="9095" y="187"/>
                    <a:pt x="7958" y="8494"/>
                    <a:pt x="7958" y="8494"/>
                  </a:cubicBezTo>
                  <a:cubicBezTo>
                    <a:pt x="4547" y="5171"/>
                    <a:pt x="0" y="10156"/>
                    <a:pt x="0" y="10156"/>
                  </a:cubicBezTo>
                  <a:cubicBezTo>
                    <a:pt x="1137" y="11817"/>
                    <a:pt x="1137" y="11817"/>
                    <a:pt x="1137" y="11817"/>
                  </a:cubicBezTo>
                  <a:cubicBezTo>
                    <a:pt x="4547" y="10156"/>
                    <a:pt x="7958" y="15140"/>
                    <a:pt x="7958" y="18463"/>
                  </a:cubicBezTo>
                  <a:cubicBezTo>
                    <a:pt x="9095" y="20125"/>
                    <a:pt x="13642" y="18463"/>
                    <a:pt x="13642" y="16802"/>
                  </a:cubicBezTo>
                  <a:cubicBezTo>
                    <a:pt x="13642" y="15140"/>
                    <a:pt x="17053" y="8494"/>
                    <a:pt x="20463" y="10156"/>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47"/>
            <p:cNvSpPr/>
            <p:nvPr/>
          </p:nvSpPr>
          <p:spPr>
            <a:xfrm>
              <a:off x="289260" y="139700"/>
              <a:ext cx="17128" cy="22226"/>
            </a:xfrm>
            <a:custGeom>
              <a:rect b="b" l="l" r="r" t="t"/>
              <a:pathLst>
                <a:path extrusionOk="0" h="21600" w="21185">
                  <a:moveTo>
                    <a:pt x="1247" y="12706"/>
                  </a:moveTo>
                  <a:cubicBezTo>
                    <a:pt x="6231" y="12706"/>
                    <a:pt x="11216" y="16518"/>
                    <a:pt x="9554" y="21600"/>
                  </a:cubicBezTo>
                  <a:cubicBezTo>
                    <a:pt x="11216" y="21600"/>
                    <a:pt x="11216" y="21600"/>
                    <a:pt x="11216" y="21600"/>
                  </a:cubicBezTo>
                  <a:cubicBezTo>
                    <a:pt x="11216" y="21600"/>
                    <a:pt x="16200" y="16518"/>
                    <a:pt x="11216" y="12706"/>
                  </a:cubicBezTo>
                  <a:cubicBezTo>
                    <a:pt x="11216" y="12706"/>
                    <a:pt x="21185" y="11435"/>
                    <a:pt x="21185" y="10165"/>
                  </a:cubicBezTo>
                  <a:cubicBezTo>
                    <a:pt x="21185" y="8894"/>
                    <a:pt x="11216" y="7624"/>
                    <a:pt x="11216" y="7624"/>
                  </a:cubicBezTo>
                  <a:cubicBezTo>
                    <a:pt x="14539" y="3812"/>
                    <a:pt x="9554" y="0"/>
                    <a:pt x="9554" y="0"/>
                  </a:cubicBezTo>
                  <a:cubicBezTo>
                    <a:pt x="7893" y="0"/>
                    <a:pt x="7893" y="0"/>
                    <a:pt x="7893" y="0"/>
                  </a:cubicBezTo>
                  <a:cubicBezTo>
                    <a:pt x="11216" y="3812"/>
                    <a:pt x="4570" y="7624"/>
                    <a:pt x="1247" y="7624"/>
                  </a:cubicBezTo>
                  <a:cubicBezTo>
                    <a:pt x="-415" y="7624"/>
                    <a:pt x="-415" y="12706"/>
                    <a:pt x="1247" y="12706"/>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47"/>
            <p:cNvSpPr/>
            <p:nvPr/>
          </p:nvSpPr>
          <p:spPr>
            <a:xfrm>
              <a:off x="135746" y="296862"/>
              <a:ext cx="47250" cy="88901"/>
            </a:xfrm>
            <a:custGeom>
              <a:rect b="b" l="l" r="r" t="t"/>
              <a:pathLst>
                <a:path extrusionOk="0" h="21600" w="20738">
                  <a:moveTo>
                    <a:pt x="7603" y="4320"/>
                  </a:moveTo>
                  <a:cubicBezTo>
                    <a:pt x="7603" y="2160"/>
                    <a:pt x="9308" y="617"/>
                    <a:pt x="11013" y="309"/>
                  </a:cubicBezTo>
                  <a:cubicBezTo>
                    <a:pt x="13287" y="309"/>
                    <a:pt x="15561" y="1851"/>
                    <a:pt x="15561" y="4011"/>
                  </a:cubicBezTo>
                  <a:cubicBezTo>
                    <a:pt x="16129" y="6171"/>
                    <a:pt x="14424" y="7406"/>
                    <a:pt x="12150" y="7406"/>
                  </a:cubicBezTo>
                  <a:cubicBezTo>
                    <a:pt x="10445" y="7714"/>
                    <a:pt x="8171" y="6480"/>
                    <a:pt x="7603" y="4320"/>
                  </a:cubicBezTo>
                  <a:moveTo>
                    <a:pt x="9308" y="21600"/>
                  </a:moveTo>
                  <a:cubicBezTo>
                    <a:pt x="12719" y="20057"/>
                    <a:pt x="12719" y="20057"/>
                    <a:pt x="12719" y="20057"/>
                  </a:cubicBezTo>
                  <a:cubicBezTo>
                    <a:pt x="7603" y="14811"/>
                    <a:pt x="14992" y="12651"/>
                    <a:pt x="13856" y="9257"/>
                  </a:cubicBezTo>
                  <a:cubicBezTo>
                    <a:pt x="21245" y="10183"/>
                    <a:pt x="20677" y="7406"/>
                    <a:pt x="20677" y="7406"/>
                  </a:cubicBezTo>
                  <a:cubicBezTo>
                    <a:pt x="18971" y="7714"/>
                    <a:pt x="15561" y="8331"/>
                    <a:pt x="12719" y="7714"/>
                  </a:cubicBezTo>
                  <a:cubicBezTo>
                    <a:pt x="17834" y="7406"/>
                    <a:pt x="21245" y="5863"/>
                    <a:pt x="20677" y="3703"/>
                  </a:cubicBezTo>
                  <a:cubicBezTo>
                    <a:pt x="20677" y="1543"/>
                    <a:pt x="16129" y="0"/>
                    <a:pt x="11013" y="0"/>
                  </a:cubicBezTo>
                  <a:cubicBezTo>
                    <a:pt x="5898" y="309"/>
                    <a:pt x="1919" y="2160"/>
                    <a:pt x="2487" y="4320"/>
                  </a:cubicBezTo>
                  <a:cubicBezTo>
                    <a:pt x="2487" y="6480"/>
                    <a:pt x="7034" y="7714"/>
                    <a:pt x="11582" y="7714"/>
                  </a:cubicBezTo>
                  <a:cubicBezTo>
                    <a:pt x="9308" y="8949"/>
                    <a:pt x="3624" y="8331"/>
                    <a:pt x="3624" y="8331"/>
                  </a:cubicBezTo>
                  <a:cubicBezTo>
                    <a:pt x="4192" y="10491"/>
                    <a:pt x="9308" y="9874"/>
                    <a:pt x="11582" y="9257"/>
                  </a:cubicBezTo>
                  <a:cubicBezTo>
                    <a:pt x="11582" y="10183"/>
                    <a:pt x="11013" y="10800"/>
                    <a:pt x="9308" y="12960"/>
                  </a:cubicBezTo>
                  <a:cubicBezTo>
                    <a:pt x="9308" y="13269"/>
                    <a:pt x="8740" y="13577"/>
                    <a:pt x="8740" y="13886"/>
                  </a:cubicBezTo>
                  <a:cubicBezTo>
                    <a:pt x="8740" y="13269"/>
                    <a:pt x="7603" y="12651"/>
                    <a:pt x="6466" y="12034"/>
                  </a:cubicBezTo>
                  <a:cubicBezTo>
                    <a:pt x="4761" y="11109"/>
                    <a:pt x="2487" y="10800"/>
                    <a:pt x="213" y="10800"/>
                  </a:cubicBezTo>
                  <a:cubicBezTo>
                    <a:pt x="-355" y="11726"/>
                    <a:pt x="213" y="12960"/>
                    <a:pt x="1919" y="13886"/>
                  </a:cubicBezTo>
                  <a:cubicBezTo>
                    <a:pt x="3624" y="14503"/>
                    <a:pt x="5898" y="15120"/>
                    <a:pt x="8171" y="15120"/>
                  </a:cubicBezTo>
                  <a:cubicBezTo>
                    <a:pt x="7034" y="17589"/>
                    <a:pt x="7603" y="20366"/>
                    <a:pt x="9308" y="21600"/>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47"/>
            <p:cNvSpPr/>
            <p:nvPr/>
          </p:nvSpPr>
          <p:spPr>
            <a:xfrm>
              <a:off x="146050" y="415485"/>
              <a:ext cx="20638" cy="14728"/>
            </a:xfrm>
            <a:custGeom>
              <a:rect b="b" l="l" r="r" t="t"/>
              <a:pathLst>
                <a:path extrusionOk="0" h="20038" w="21600">
                  <a:moveTo>
                    <a:pt x="12150" y="20038"/>
                  </a:moveTo>
                  <a:cubicBezTo>
                    <a:pt x="12150" y="20038"/>
                    <a:pt x="17550" y="16438"/>
                    <a:pt x="16200" y="14638"/>
                  </a:cubicBezTo>
                  <a:cubicBezTo>
                    <a:pt x="14850" y="11038"/>
                    <a:pt x="16200" y="3838"/>
                    <a:pt x="21600" y="2038"/>
                  </a:cubicBezTo>
                  <a:cubicBezTo>
                    <a:pt x="20250" y="238"/>
                    <a:pt x="20250" y="238"/>
                    <a:pt x="20250" y="238"/>
                  </a:cubicBezTo>
                  <a:cubicBezTo>
                    <a:pt x="20250" y="238"/>
                    <a:pt x="13500" y="238"/>
                    <a:pt x="12150" y="7438"/>
                  </a:cubicBezTo>
                  <a:cubicBezTo>
                    <a:pt x="12150" y="7438"/>
                    <a:pt x="6750" y="-1562"/>
                    <a:pt x="5400" y="238"/>
                  </a:cubicBezTo>
                  <a:cubicBezTo>
                    <a:pt x="4050" y="2038"/>
                    <a:pt x="8100" y="11038"/>
                    <a:pt x="8100" y="11038"/>
                  </a:cubicBezTo>
                  <a:cubicBezTo>
                    <a:pt x="2700" y="9238"/>
                    <a:pt x="0" y="18238"/>
                    <a:pt x="0" y="18238"/>
                  </a:cubicBezTo>
                  <a:cubicBezTo>
                    <a:pt x="1350" y="20038"/>
                    <a:pt x="1350" y="20038"/>
                    <a:pt x="1350" y="20038"/>
                  </a:cubicBezTo>
                  <a:cubicBezTo>
                    <a:pt x="4050" y="12838"/>
                    <a:pt x="10800" y="16438"/>
                    <a:pt x="12150" y="20038"/>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47"/>
            <p:cNvSpPr/>
            <p:nvPr/>
          </p:nvSpPr>
          <p:spPr>
            <a:xfrm>
              <a:off x="463550" y="415485"/>
              <a:ext cx="20638" cy="14728"/>
            </a:xfrm>
            <a:custGeom>
              <a:rect b="b" l="l" r="r" t="t"/>
              <a:pathLst>
                <a:path extrusionOk="0" h="20038" w="21600">
                  <a:moveTo>
                    <a:pt x="13500" y="11038"/>
                  </a:moveTo>
                  <a:cubicBezTo>
                    <a:pt x="13500" y="11038"/>
                    <a:pt x="16200" y="2038"/>
                    <a:pt x="16200" y="238"/>
                  </a:cubicBezTo>
                  <a:cubicBezTo>
                    <a:pt x="13500" y="-1562"/>
                    <a:pt x="8100" y="7438"/>
                    <a:pt x="8100" y="7438"/>
                  </a:cubicBezTo>
                  <a:cubicBezTo>
                    <a:pt x="6750" y="238"/>
                    <a:pt x="0" y="238"/>
                    <a:pt x="0" y="238"/>
                  </a:cubicBezTo>
                  <a:cubicBezTo>
                    <a:pt x="0" y="2038"/>
                    <a:pt x="0" y="2038"/>
                    <a:pt x="0" y="2038"/>
                  </a:cubicBezTo>
                  <a:cubicBezTo>
                    <a:pt x="5400" y="3838"/>
                    <a:pt x="5400" y="11038"/>
                    <a:pt x="4050" y="14638"/>
                  </a:cubicBezTo>
                  <a:cubicBezTo>
                    <a:pt x="4050" y="16438"/>
                    <a:pt x="9450" y="20038"/>
                    <a:pt x="9450" y="20038"/>
                  </a:cubicBezTo>
                  <a:cubicBezTo>
                    <a:pt x="10800" y="16438"/>
                    <a:pt x="17550" y="14638"/>
                    <a:pt x="20250" y="20038"/>
                  </a:cubicBezTo>
                  <a:cubicBezTo>
                    <a:pt x="21600" y="18238"/>
                    <a:pt x="21600" y="18238"/>
                    <a:pt x="21600" y="18238"/>
                  </a:cubicBezTo>
                  <a:cubicBezTo>
                    <a:pt x="21600" y="18238"/>
                    <a:pt x="18900" y="9238"/>
                    <a:pt x="13500" y="11038"/>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47"/>
            <p:cNvSpPr/>
            <p:nvPr/>
          </p:nvSpPr>
          <p:spPr>
            <a:xfrm>
              <a:off x="341312" y="130175"/>
              <a:ext cx="90488" cy="39688"/>
            </a:xfrm>
            <a:custGeom>
              <a:rect b="b" l="l" r="r" t="t"/>
              <a:pathLst>
                <a:path extrusionOk="0" h="21600" w="21600">
                  <a:moveTo>
                    <a:pt x="3955" y="15329"/>
                  </a:moveTo>
                  <a:cubicBezTo>
                    <a:pt x="1825" y="15329"/>
                    <a:pt x="304" y="13239"/>
                    <a:pt x="0" y="10452"/>
                  </a:cubicBezTo>
                  <a:cubicBezTo>
                    <a:pt x="0" y="8361"/>
                    <a:pt x="1825" y="5574"/>
                    <a:pt x="4259" y="5574"/>
                  </a:cubicBezTo>
                  <a:cubicBezTo>
                    <a:pt x="6389" y="6271"/>
                    <a:pt x="7606" y="8361"/>
                    <a:pt x="7606" y="11148"/>
                  </a:cubicBezTo>
                  <a:cubicBezTo>
                    <a:pt x="7606" y="13239"/>
                    <a:pt x="6389" y="15329"/>
                    <a:pt x="3955" y="15329"/>
                  </a:cubicBezTo>
                  <a:moveTo>
                    <a:pt x="21600" y="16723"/>
                  </a:moveTo>
                  <a:cubicBezTo>
                    <a:pt x="20383" y="12542"/>
                    <a:pt x="20383" y="12542"/>
                    <a:pt x="20383" y="12542"/>
                  </a:cubicBezTo>
                  <a:cubicBezTo>
                    <a:pt x="18862" y="13935"/>
                    <a:pt x="17949" y="14632"/>
                    <a:pt x="16732" y="13935"/>
                  </a:cubicBezTo>
                  <a:cubicBezTo>
                    <a:pt x="17037" y="11845"/>
                    <a:pt x="16732" y="9755"/>
                    <a:pt x="16428" y="6968"/>
                  </a:cubicBezTo>
                  <a:cubicBezTo>
                    <a:pt x="15820" y="4877"/>
                    <a:pt x="14603" y="2787"/>
                    <a:pt x="13690" y="2787"/>
                  </a:cubicBezTo>
                  <a:cubicBezTo>
                    <a:pt x="13082" y="5574"/>
                    <a:pt x="13386" y="8361"/>
                    <a:pt x="13994" y="11148"/>
                  </a:cubicBezTo>
                  <a:cubicBezTo>
                    <a:pt x="14299" y="11845"/>
                    <a:pt x="14603" y="12542"/>
                    <a:pt x="14907" y="13239"/>
                  </a:cubicBezTo>
                  <a:cubicBezTo>
                    <a:pt x="13082" y="11845"/>
                    <a:pt x="11561" y="9058"/>
                    <a:pt x="9431" y="9058"/>
                  </a:cubicBezTo>
                  <a:cubicBezTo>
                    <a:pt x="10648" y="697"/>
                    <a:pt x="7910" y="697"/>
                    <a:pt x="7910" y="697"/>
                  </a:cubicBezTo>
                  <a:cubicBezTo>
                    <a:pt x="7910" y="2787"/>
                    <a:pt x="8518" y="6271"/>
                    <a:pt x="7910" y="9755"/>
                  </a:cubicBezTo>
                  <a:cubicBezTo>
                    <a:pt x="7606" y="4181"/>
                    <a:pt x="6085" y="0"/>
                    <a:pt x="3955" y="0"/>
                  </a:cubicBezTo>
                  <a:cubicBezTo>
                    <a:pt x="1825" y="0"/>
                    <a:pt x="0" y="4877"/>
                    <a:pt x="0" y="10452"/>
                  </a:cubicBezTo>
                  <a:cubicBezTo>
                    <a:pt x="0" y="16723"/>
                    <a:pt x="1521" y="21600"/>
                    <a:pt x="3651" y="21600"/>
                  </a:cubicBezTo>
                  <a:cubicBezTo>
                    <a:pt x="5780" y="21600"/>
                    <a:pt x="7606" y="17419"/>
                    <a:pt x="7910" y="11148"/>
                  </a:cubicBezTo>
                  <a:cubicBezTo>
                    <a:pt x="8823" y="13935"/>
                    <a:pt x="7910" y="20206"/>
                    <a:pt x="7910" y="20206"/>
                  </a:cubicBezTo>
                  <a:cubicBezTo>
                    <a:pt x="10039" y="20206"/>
                    <a:pt x="9735" y="14632"/>
                    <a:pt x="9431" y="11845"/>
                  </a:cubicBezTo>
                  <a:cubicBezTo>
                    <a:pt x="10039" y="11845"/>
                    <a:pt x="10952" y="12542"/>
                    <a:pt x="12777" y="14632"/>
                  </a:cubicBezTo>
                  <a:cubicBezTo>
                    <a:pt x="15515" y="18813"/>
                    <a:pt x="19775" y="18813"/>
                    <a:pt x="21600" y="16723"/>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47"/>
            <p:cNvSpPr/>
            <p:nvPr/>
          </p:nvSpPr>
          <p:spPr>
            <a:xfrm>
              <a:off x="446087" y="296862"/>
              <a:ext cx="47626" cy="88901"/>
            </a:xfrm>
            <a:custGeom>
              <a:rect b="b" l="l" r="r" t="t"/>
              <a:pathLst>
                <a:path extrusionOk="0" h="21600" w="21600">
                  <a:moveTo>
                    <a:pt x="5254" y="4011"/>
                  </a:moveTo>
                  <a:cubicBezTo>
                    <a:pt x="5838" y="1851"/>
                    <a:pt x="8173" y="309"/>
                    <a:pt x="10508" y="309"/>
                  </a:cubicBezTo>
                  <a:cubicBezTo>
                    <a:pt x="12259" y="617"/>
                    <a:pt x="14011" y="2160"/>
                    <a:pt x="14011" y="4320"/>
                  </a:cubicBezTo>
                  <a:cubicBezTo>
                    <a:pt x="13427" y="6480"/>
                    <a:pt x="11092" y="7714"/>
                    <a:pt x="9341" y="7406"/>
                  </a:cubicBezTo>
                  <a:cubicBezTo>
                    <a:pt x="7005" y="7406"/>
                    <a:pt x="5254" y="6171"/>
                    <a:pt x="5254" y="4011"/>
                  </a:cubicBezTo>
                  <a:moveTo>
                    <a:pt x="21600" y="10800"/>
                  </a:moveTo>
                  <a:cubicBezTo>
                    <a:pt x="18681" y="10800"/>
                    <a:pt x="16346" y="11109"/>
                    <a:pt x="14595" y="12034"/>
                  </a:cubicBezTo>
                  <a:cubicBezTo>
                    <a:pt x="13427" y="12343"/>
                    <a:pt x="12843" y="13269"/>
                    <a:pt x="12843" y="13886"/>
                  </a:cubicBezTo>
                  <a:cubicBezTo>
                    <a:pt x="12259" y="13577"/>
                    <a:pt x="12259" y="13269"/>
                    <a:pt x="11676" y="12960"/>
                  </a:cubicBezTo>
                  <a:cubicBezTo>
                    <a:pt x="9924" y="10800"/>
                    <a:pt x="9924" y="10183"/>
                    <a:pt x="9924" y="9257"/>
                  </a:cubicBezTo>
                  <a:cubicBezTo>
                    <a:pt x="12259" y="9874"/>
                    <a:pt x="16930" y="10491"/>
                    <a:pt x="17514" y="8331"/>
                  </a:cubicBezTo>
                  <a:cubicBezTo>
                    <a:pt x="17514" y="8331"/>
                    <a:pt x="11676" y="8949"/>
                    <a:pt x="9341" y="7714"/>
                  </a:cubicBezTo>
                  <a:cubicBezTo>
                    <a:pt x="14595" y="7714"/>
                    <a:pt x="18681" y="6480"/>
                    <a:pt x="19265" y="4320"/>
                  </a:cubicBezTo>
                  <a:cubicBezTo>
                    <a:pt x="19265" y="2160"/>
                    <a:pt x="15178" y="309"/>
                    <a:pt x="10508" y="0"/>
                  </a:cubicBezTo>
                  <a:cubicBezTo>
                    <a:pt x="5254" y="0"/>
                    <a:pt x="584" y="1543"/>
                    <a:pt x="0" y="3703"/>
                  </a:cubicBezTo>
                  <a:cubicBezTo>
                    <a:pt x="0" y="5863"/>
                    <a:pt x="3503" y="7406"/>
                    <a:pt x="8173" y="7714"/>
                  </a:cubicBezTo>
                  <a:cubicBezTo>
                    <a:pt x="5254" y="8331"/>
                    <a:pt x="2335" y="7714"/>
                    <a:pt x="584" y="7406"/>
                  </a:cubicBezTo>
                  <a:cubicBezTo>
                    <a:pt x="584" y="7406"/>
                    <a:pt x="0" y="10183"/>
                    <a:pt x="7005" y="9257"/>
                  </a:cubicBezTo>
                  <a:cubicBezTo>
                    <a:pt x="6422" y="12651"/>
                    <a:pt x="14011" y="14811"/>
                    <a:pt x="8757" y="20057"/>
                  </a:cubicBezTo>
                  <a:cubicBezTo>
                    <a:pt x="12259" y="21600"/>
                    <a:pt x="12259" y="21600"/>
                    <a:pt x="12259" y="21600"/>
                  </a:cubicBezTo>
                  <a:cubicBezTo>
                    <a:pt x="13427" y="20366"/>
                    <a:pt x="14011" y="17589"/>
                    <a:pt x="13427" y="15120"/>
                  </a:cubicBezTo>
                  <a:cubicBezTo>
                    <a:pt x="15178" y="15120"/>
                    <a:pt x="17514" y="14503"/>
                    <a:pt x="19265" y="13886"/>
                  </a:cubicBezTo>
                  <a:cubicBezTo>
                    <a:pt x="21016" y="12960"/>
                    <a:pt x="21600" y="11726"/>
                    <a:pt x="21600" y="10800"/>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47"/>
            <p:cNvSpPr/>
            <p:nvPr/>
          </p:nvSpPr>
          <p:spPr>
            <a:xfrm>
              <a:off x="409575" y="426185"/>
              <a:ext cx="70161" cy="73878"/>
            </a:xfrm>
            <a:custGeom>
              <a:rect b="b" l="l" r="r" t="t"/>
              <a:pathLst>
                <a:path extrusionOk="0" h="20942" w="20753">
                  <a:moveTo>
                    <a:pt x="17053" y="6664"/>
                  </a:moveTo>
                  <a:cubicBezTo>
                    <a:pt x="15537" y="8861"/>
                    <a:pt x="13642" y="9227"/>
                    <a:pt x="12505" y="8495"/>
                  </a:cubicBezTo>
                  <a:cubicBezTo>
                    <a:pt x="10989" y="7762"/>
                    <a:pt x="10989" y="5932"/>
                    <a:pt x="12505" y="4101"/>
                  </a:cubicBezTo>
                  <a:cubicBezTo>
                    <a:pt x="14021" y="1905"/>
                    <a:pt x="16295" y="806"/>
                    <a:pt x="17432" y="1539"/>
                  </a:cubicBezTo>
                  <a:cubicBezTo>
                    <a:pt x="18568" y="2271"/>
                    <a:pt x="18568" y="4467"/>
                    <a:pt x="17053" y="6664"/>
                  </a:cubicBezTo>
                  <a:moveTo>
                    <a:pt x="17432" y="1173"/>
                  </a:moveTo>
                  <a:cubicBezTo>
                    <a:pt x="14779" y="-658"/>
                    <a:pt x="10989" y="-292"/>
                    <a:pt x="9853" y="1905"/>
                  </a:cubicBezTo>
                  <a:cubicBezTo>
                    <a:pt x="8337" y="3735"/>
                    <a:pt x="9095" y="7030"/>
                    <a:pt x="11747" y="8495"/>
                  </a:cubicBezTo>
                  <a:cubicBezTo>
                    <a:pt x="9853" y="8861"/>
                    <a:pt x="7200" y="6298"/>
                    <a:pt x="7200" y="6298"/>
                  </a:cubicBezTo>
                  <a:cubicBezTo>
                    <a:pt x="6063" y="8495"/>
                    <a:pt x="9095" y="9593"/>
                    <a:pt x="10611" y="9959"/>
                  </a:cubicBezTo>
                  <a:cubicBezTo>
                    <a:pt x="10232" y="10691"/>
                    <a:pt x="9474" y="11423"/>
                    <a:pt x="6821" y="12522"/>
                  </a:cubicBezTo>
                  <a:cubicBezTo>
                    <a:pt x="3411" y="14352"/>
                    <a:pt x="379" y="18379"/>
                    <a:pt x="0" y="20942"/>
                  </a:cubicBezTo>
                  <a:cubicBezTo>
                    <a:pt x="2653" y="20576"/>
                    <a:pt x="2653" y="20576"/>
                    <a:pt x="2653" y="20576"/>
                  </a:cubicBezTo>
                  <a:cubicBezTo>
                    <a:pt x="3032" y="19111"/>
                    <a:pt x="3789" y="17647"/>
                    <a:pt x="4547" y="16915"/>
                  </a:cubicBezTo>
                  <a:cubicBezTo>
                    <a:pt x="5305" y="17647"/>
                    <a:pt x="6821" y="18013"/>
                    <a:pt x="8337" y="18379"/>
                  </a:cubicBezTo>
                  <a:cubicBezTo>
                    <a:pt x="9853" y="18379"/>
                    <a:pt x="11368" y="17647"/>
                    <a:pt x="12126" y="16915"/>
                  </a:cubicBezTo>
                  <a:cubicBezTo>
                    <a:pt x="10989" y="15817"/>
                    <a:pt x="9853" y="15084"/>
                    <a:pt x="7958" y="15084"/>
                  </a:cubicBezTo>
                  <a:cubicBezTo>
                    <a:pt x="7200" y="15084"/>
                    <a:pt x="6821" y="15084"/>
                    <a:pt x="6063" y="15084"/>
                  </a:cubicBezTo>
                  <a:cubicBezTo>
                    <a:pt x="8337" y="13620"/>
                    <a:pt x="10611" y="12888"/>
                    <a:pt x="12126" y="11057"/>
                  </a:cubicBezTo>
                  <a:cubicBezTo>
                    <a:pt x="15158" y="14352"/>
                    <a:pt x="17053" y="11789"/>
                    <a:pt x="17053" y="11789"/>
                  </a:cubicBezTo>
                  <a:cubicBezTo>
                    <a:pt x="15916" y="11423"/>
                    <a:pt x="13642" y="10691"/>
                    <a:pt x="12505" y="9227"/>
                  </a:cubicBezTo>
                  <a:cubicBezTo>
                    <a:pt x="15537" y="10691"/>
                    <a:pt x="18568" y="10325"/>
                    <a:pt x="20084" y="8128"/>
                  </a:cubicBezTo>
                  <a:cubicBezTo>
                    <a:pt x="21600" y="5932"/>
                    <a:pt x="20463" y="3003"/>
                    <a:pt x="17432" y="1173"/>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47"/>
            <p:cNvSpPr/>
            <p:nvPr/>
          </p:nvSpPr>
          <p:spPr>
            <a:xfrm>
              <a:off x="150502" y="426176"/>
              <a:ext cx="70161" cy="72300"/>
            </a:xfrm>
            <a:custGeom>
              <a:rect b="b" l="l" r="r" t="t"/>
              <a:pathLst>
                <a:path extrusionOk="0" h="20930" w="20753">
                  <a:moveTo>
                    <a:pt x="8248" y="8640"/>
                  </a:moveTo>
                  <a:cubicBezTo>
                    <a:pt x="7111" y="9385"/>
                    <a:pt x="5216" y="9013"/>
                    <a:pt x="3700" y="6778"/>
                  </a:cubicBezTo>
                  <a:cubicBezTo>
                    <a:pt x="2185" y="4544"/>
                    <a:pt x="2185" y="2309"/>
                    <a:pt x="3321" y="1564"/>
                  </a:cubicBezTo>
                  <a:cubicBezTo>
                    <a:pt x="4458" y="820"/>
                    <a:pt x="6732" y="1937"/>
                    <a:pt x="8248" y="4171"/>
                  </a:cubicBezTo>
                  <a:cubicBezTo>
                    <a:pt x="9764" y="6033"/>
                    <a:pt x="9385" y="7896"/>
                    <a:pt x="8248" y="8640"/>
                  </a:cubicBezTo>
                  <a:moveTo>
                    <a:pt x="13553" y="12737"/>
                  </a:moveTo>
                  <a:cubicBezTo>
                    <a:pt x="11279" y="11620"/>
                    <a:pt x="10521" y="10875"/>
                    <a:pt x="10142" y="10130"/>
                  </a:cubicBezTo>
                  <a:cubicBezTo>
                    <a:pt x="11658" y="9758"/>
                    <a:pt x="14690" y="8640"/>
                    <a:pt x="13174" y="6406"/>
                  </a:cubicBezTo>
                  <a:cubicBezTo>
                    <a:pt x="13174" y="6406"/>
                    <a:pt x="10521" y="9013"/>
                    <a:pt x="8627" y="8640"/>
                  </a:cubicBezTo>
                  <a:cubicBezTo>
                    <a:pt x="11279" y="7151"/>
                    <a:pt x="12416" y="3799"/>
                    <a:pt x="10900" y="1937"/>
                  </a:cubicBezTo>
                  <a:cubicBezTo>
                    <a:pt x="9385" y="-298"/>
                    <a:pt x="5974" y="-670"/>
                    <a:pt x="3321" y="1192"/>
                  </a:cubicBezTo>
                  <a:cubicBezTo>
                    <a:pt x="290" y="3054"/>
                    <a:pt x="-847" y="6033"/>
                    <a:pt x="669" y="8268"/>
                  </a:cubicBezTo>
                  <a:cubicBezTo>
                    <a:pt x="2185" y="10502"/>
                    <a:pt x="5216" y="10875"/>
                    <a:pt x="8248" y="9013"/>
                  </a:cubicBezTo>
                  <a:cubicBezTo>
                    <a:pt x="7111" y="10875"/>
                    <a:pt x="4837" y="11620"/>
                    <a:pt x="3700" y="11992"/>
                  </a:cubicBezTo>
                  <a:cubicBezTo>
                    <a:pt x="3700" y="11992"/>
                    <a:pt x="5216" y="14599"/>
                    <a:pt x="8627" y="11247"/>
                  </a:cubicBezTo>
                  <a:cubicBezTo>
                    <a:pt x="10142" y="13109"/>
                    <a:pt x="12416" y="13854"/>
                    <a:pt x="14311" y="15344"/>
                  </a:cubicBezTo>
                  <a:cubicBezTo>
                    <a:pt x="13932" y="15344"/>
                    <a:pt x="13174" y="15344"/>
                    <a:pt x="12795" y="15344"/>
                  </a:cubicBezTo>
                  <a:cubicBezTo>
                    <a:pt x="10900" y="15344"/>
                    <a:pt x="9385" y="16089"/>
                    <a:pt x="8248" y="17206"/>
                  </a:cubicBezTo>
                  <a:cubicBezTo>
                    <a:pt x="9385" y="17951"/>
                    <a:pt x="10900" y="18696"/>
                    <a:pt x="12416" y="18696"/>
                  </a:cubicBezTo>
                  <a:cubicBezTo>
                    <a:pt x="13932" y="18323"/>
                    <a:pt x="15069" y="17951"/>
                    <a:pt x="16206" y="17206"/>
                  </a:cubicBezTo>
                  <a:cubicBezTo>
                    <a:pt x="16964" y="17951"/>
                    <a:pt x="17342" y="19440"/>
                    <a:pt x="17721" y="20930"/>
                  </a:cubicBezTo>
                  <a:cubicBezTo>
                    <a:pt x="20753" y="20930"/>
                    <a:pt x="20753" y="20930"/>
                    <a:pt x="20753" y="20930"/>
                  </a:cubicBezTo>
                  <a:cubicBezTo>
                    <a:pt x="20374" y="18696"/>
                    <a:pt x="17342" y="14599"/>
                    <a:pt x="13553" y="12737"/>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47"/>
            <p:cNvSpPr/>
            <p:nvPr/>
          </p:nvSpPr>
          <p:spPr>
            <a:xfrm>
              <a:off x="196850" y="130175"/>
              <a:ext cx="90488" cy="39688"/>
            </a:xfrm>
            <a:custGeom>
              <a:rect b="b" l="l" r="r" t="t"/>
              <a:pathLst>
                <a:path extrusionOk="0" h="21600" w="21600">
                  <a:moveTo>
                    <a:pt x="14299" y="11148"/>
                  </a:moveTo>
                  <a:cubicBezTo>
                    <a:pt x="14299" y="8361"/>
                    <a:pt x="15211" y="6271"/>
                    <a:pt x="17341" y="5574"/>
                  </a:cubicBezTo>
                  <a:cubicBezTo>
                    <a:pt x="19775" y="5574"/>
                    <a:pt x="21600" y="8361"/>
                    <a:pt x="21600" y="10452"/>
                  </a:cubicBezTo>
                  <a:cubicBezTo>
                    <a:pt x="21296" y="13239"/>
                    <a:pt x="19775" y="15329"/>
                    <a:pt x="17645" y="15329"/>
                  </a:cubicBezTo>
                  <a:cubicBezTo>
                    <a:pt x="15211" y="15329"/>
                    <a:pt x="13994" y="13239"/>
                    <a:pt x="14299" y="11148"/>
                  </a:cubicBezTo>
                  <a:moveTo>
                    <a:pt x="17949" y="21600"/>
                  </a:moveTo>
                  <a:cubicBezTo>
                    <a:pt x="20079" y="21600"/>
                    <a:pt x="21600" y="16723"/>
                    <a:pt x="21600" y="10452"/>
                  </a:cubicBezTo>
                  <a:cubicBezTo>
                    <a:pt x="21600" y="4877"/>
                    <a:pt x="19775" y="0"/>
                    <a:pt x="17645" y="0"/>
                  </a:cubicBezTo>
                  <a:cubicBezTo>
                    <a:pt x="15515" y="0"/>
                    <a:pt x="13994" y="4181"/>
                    <a:pt x="13690" y="9755"/>
                  </a:cubicBezTo>
                  <a:cubicBezTo>
                    <a:pt x="13082" y="6271"/>
                    <a:pt x="13690" y="2787"/>
                    <a:pt x="13690" y="697"/>
                  </a:cubicBezTo>
                  <a:cubicBezTo>
                    <a:pt x="13690" y="697"/>
                    <a:pt x="11256" y="697"/>
                    <a:pt x="12169" y="9058"/>
                  </a:cubicBezTo>
                  <a:cubicBezTo>
                    <a:pt x="10039" y="9058"/>
                    <a:pt x="8823" y="11845"/>
                    <a:pt x="6693" y="13239"/>
                  </a:cubicBezTo>
                  <a:cubicBezTo>
                    <a:pt x="6997" y="12542"/>
                    <a:pt x="7301" y="11845"/>
                    <a:pt x="7606" y="11148"/>
                  </a:cubicBezTo>
                  <a:cubicBezTo>
                    <a:pt x="8214" y="8361"/>
                    <a:pt x="8518" y="5574"/>
                    <a:pt x="7910" y="2787"/>
                  </a:cubicBezTo>
                  <a:cubicBezTo>
                    <a:pt x="6997" y="2787"/>
                    <a:pt x="5780" y="4877"/>
                    <a:pt x="5476" y="6968"/>
                  </a:cubicBezTo>
                  <a:cubicBezTo>
                    <a:pt x="4868" y="9755"/>
                    <a:pt x="4563" y="11845"/>
                    <a:pt x="4868" y="13935"/>
                  </a:cubicBezTo>
                  <a:cubicBezTo>
                    <a:pt x="3651" y="14632"/>
                    <a:pt x="2738" y="13935"/>
                    <a:pt x="1217" y="12542"/>
                  </a:cubicBezTo>
                  <a:cubicBezTo>
                    <a:pt x="0" y="16723"/>
                    <a:pt x="0" y="16723"/>
                    <a:pt x="0" y="16723"/>
                  </a:cubicBezTo>
                  <a:cubicBezTo>
                    <a:pt x="1825" y="18813"/>
                    <a:pt x="6085" y="18813"/>
                    <a:pt x="8823" y="14632"/>
                  </a:cubicBezTo>
                  <a:cubicBezTo>
                    <a:pt x="10648" y="12542"/>
                    <a:pt x="11561" y="11845"/>
                    <a:pt x="12169" y="11845"/>
                  </a:cubicBezTo>
                  <a:cubicBezTo>
                    <a:pt x="11865" y="14632"/>
                    <a:pt x="11561" y="20206"/>
                    <a:pt x="13690" y="20206"/>
                  </a:cubicBezTo>
                  <a:cubicBezTo>
                    <a:pt x="13690" y="20206"/>
                    <a:pt x="12777" y="13935"/>
                    <a:pt x="13690" y="11148"/>
                  </a:cubicBezTo>
                  <a:cubicBezTo>
                    <a:pt x="13994" y="17419"/>
                    <a:pt x="15820" y="21600"/>
                    <a:pt x="17949" y="21600"/>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47"/>
            <p:cNvSpPr/>
            <p:nvPr/>
          </p:nvSpPr>
          <p:spPr>
            <a:xfrm>
              <a:off x="274961" y="473552"/>
              <a:ext cx="93339" cy="43974"/>
            </a:xfrm>
            <a:custGeom>
              <a:rect b="b" l="l" r="r" t="t"/>
              <a:pathLst>
                <a:path extrusionOk="0" h="20631" w="21166">
                  <a:moveTo>
                    <a:pt x="7155" y="10431"/>
                  </a:moveTo>
                  <a:cubicBezTo>
                    <a:pt x="6863" y="12831"/>
                    <a:pt x="5404" y="14031"/>
                    <a:pt x="3361" y="13431"/>
                  </a:cubicBezTo>
                  <a:cubicBezTo>
                    <a:pt x="1317" y="12831"/>
                    <a:pt x="150" y="9831"/>
                    <a:pt x="150" y="8031"/>
                  </a:cubicBezTo>
                  <a:cubicBezTo>
                    <a:pt x="442" y="5631"/>
                    <a:pt x="2193" y="5031"/>
                    <a:pt x="4528" y="5631"/>
                  </a:cubicBezTo>
                  <a:cubicBezTo>
                    <a:pt x="6571" y="6231"/>
                    <a:pt x="7447" y="8631"/>
                    <a:pt x="7155" y="10431"/>
                  </a:cubicBezTo>
                  <a:moveTo>
                    <a:pt x="12409" y="9831"/>
                  </a:moveTo>
                  <a:cubicBezTo>
                    <a:pt x="10658" y="11031"/>
                    <a:pt x="9782" y="11031"/>
                    <a:pt x="8907" y="10431"/>
                  </a:cubicBezTo>
                  <a:cubicBezTo>
                    <a:pt x="9490" y="8631"/>
                    <a:pt x="10366" y="3831"/>
                    <a:pt x="8615" y="2631"/>
                  </a:cubicBezTo>
                  <a:cubicBezTo>
                    <a:pt x="8615" y="2631"/>
                    <a:pt x="8615" y="8031"/>
                    <a:pt x="7447" y="10431"/>
                  </a:cubicBezTo>
                  <a:cubicBezTo>
                    <a:pt x="7739" y="5631"/>
                    <a:pt x="6571" y="831"/>
                    <a:pt x="4528" y="231"/>
                  </a:cubicBezTo>
                  <a:cubicBezTo>
                    <a:pt x="2485" y="-969"/>
                    <a:pt x="442" y="2631"/>
                    <a:pt x="150" y="8031"/>
                  </a:cubicBezTo>
                  <a:cubicBezTo>
                    <a:pt x="-434" y="12831"/>
                    <a:pt x="734" y="17631"/>
                    <a:pt x="2777" y="18831"/>
                  </a:cubicBezTo>
                  <a:cubicBezTo>
                    <a:pt x="4820" y="19431"/>
                    <a:pt x="6863" y="16431"/>
                    <a:pt x="7447" y="11631"/>
                  </a:cubicBezTo>
                  <a:cubicBezTo>
                    <a:pt x="7739" y="14631"/>
                    <a:pt x="6863" y="17631"/>
                    <a:pt x="6571" y="19431"/>
                  </a:cubicBezTo>
                  <a:cubicBezTo>
                    <a:pt x="6571" y="19431"/>
                    <a:pt x="8907" y="20631"/>
                    <a:pt x="8907" y="13431"/>
                  </a:cubicBezTo>
                  <a:cubicBezTo>
                    <a:pt x="10658" y="14031"/>
                    <a:pt x="12409" y="12231"/>
                    <a:pt x="14452" y="11631"/>
                  </a:cubicBezTo>
                  <a:cubicBezTo>
                    <a:pt x="13869" y="12231"/>
                    <a:pt x="13577" y="12831"/>
                    <a:pt x="13285" y="13431"/>
                  </a:cubicBezTo>
                  <a:cubicBezTo>
                    <a:pt x="12409" y="15231"/>
                    <a:pt x="12117" y="18231"/>
                    <a:pt x="12117" y="20631"/>
                  </a:cubicBezTo>
                  <a:cubicBezTo>
                    <a:pt x="12993" y="20631"/>
                    <a:pt x="14161" y="19431"/>
                    <a:pt x="15036" y="17631"/>
                  </a:cubicBezTo>
                  <a:cubicBezTo>
                    <a:pt x="15912" y="15831"/>
                    <a:pt x="16204" y="14031"/>
                    <a:pt x="16204" y="11631"/>
                  </a:cubicBezTo>
                  <a:cubicBezTo>
                    <a:pt x="17371" y="12231"/>
                    <a:pt x="18247" y="12831"/>
                    <a:pt x="19415" y="14631"/>
                  </a:cubicBezTo>
                  <a:cubicBezTo>
                    <a:pt x="21166" y="11631"/>
                    <a:pt x="21166" y="11631"/>
                    <a:pt x="21166" y="11631"/>
                  </a:cubicBezTo>
                  <a:cubicBezTo>
                    <a:pt x="19415" y="9231"/>
                    <a:pt x="15620" y="8031"/>
                    <a:pt x="12409" y="9831"/>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47"/>
            <p:cNvSpPr/>
            <p:nvPr/>
          </p:nvSpPr>
          <p:spPr>
            <a:xfrm>
              <a:off x="257175" y="476250"/>
              <a:ext cx="16676" cy="22226"/>
            </a:xfrm>
            <a:custGeom>
              <a:rect b="b" l="l" r="r" t="t"/>
              <a:pathLst>
                <a:path extrusionOk="0" h="21600" w="20627">
                  <a:moveTo>
                    <a:pt x="19938" y="10165"/>
                  </a:moveTo>
                  <a:cubicBezTo>
                    <a:pt x="16615" y="8894"/>
                    <a:pt x="11631" y="5082"/>
                    <a:pt x="14954" y="1271"/>
                  </a:cubicBezTo>
                  <a:cubicBezTo>
                    <a:pt x="13292" y="0"/>
                    <a:pt x="13292" y="0"/>
                    <a:pt x="13292" y="0"/>
                  </a:cubicBezTo>
                  <a:cubicBezTo>
                    <a:pt x="13292" y="0"/>
                    <a:pt x="8308" y="5082"/>
                    <a:pt x="9969" y="8894"/>
                  </a:cubicBezTo>
                  <a:cubicBezTo>
                    <a:pt x="9969" y="8894"/>
                    <a:pt x="1662" y="8894"/>
                    <a:pt x="0" y="8894"/>
                  </a:cubicBezTo>
                  <a:cubicBezTo>
                    <a:pt x="0" y="11435"/>
                    <a:pt x="9969" y="13976"/>
                    <a:pt x="9969" y="13976"/>
                  </a:cubicBezTo>
                  <a:cubicBezTo>
                    <a:pt x="4985" y="16518"/>
                    <a:pt x="8308" y="21600"/>
                    <a:pt x="8308" y="21600"/>
                  </a:cubicBezTo>
                  <a:cubicBezTo>
                    <a:pt x="9969" y="21600"/>
                    <a:pt x="9969" y="21600"/>
                    <a:pt x="9969" y="21600"/>
                  </a:cubicBezTo>
                  <a:cubicBezTo>
                    <a:pt x="8308" y="17788"/>
                    <a:pt x="14954" y="15247"/>
                    <a:pt x="18277" y="15247"/>
                  </a:cubicBezTo>
                  <a:cubicBezTo>
                    <a:pt x="19938" y="15247"/>
                    <a:pt x="21600" y="10165"/>
                    <a:pt x="19938" y="10165"/>
                  </a:cubicBezTo>
                </a:path>
              </a:pathLst>
            </a:custGeom>
            <a:solidFill>
              <a:srgbClr val="F1C516"/>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9" name="Google Shape;229;p4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1">
  <p:cSld name="3_Diseño personalizado 1">
    <p:spTree>
      <p:nvGrpSpPr>
        <p:cNvPr id="230" name="Shape 230"/>
        <p:cNvGrpSpPr/>
        <p:nvPr/>
      </p:nvGrpSpPr>
      <p:grpSpPr>
        <a:xfrm>
          <a:off x="0" y="0"/>
          <a:ext cx="0" cy="0"/>
          <a:chOff x="0" y="0"/>
          <a:chExt cx="0" cy="0"/>
        </a:xfrm>
      </p:grpSpPr>
      <p:sp>
        <p:nvSpPr>
          <p:cNvPr id="231" name="Google Shape;231;p48"/>
          <p:cNvSpPr/>
          <p:nvPr/>
        </p:nvSpPr>
        <p:spPr>
          <a:xfrm>
            <a:off x="0" y="-2"/>
            <a:ext cx="12192000" cy="952501"/>
          </a:xfrm>
          <a:prstGeom prst="rect">
            <a:avLst/>
          </a:prstGeom>
          <a:solidFill>
            <a:srgbClr val="10A19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48"/>
          <p:cNvSpPr txBox="1"/>
          <p:nvPr>
            <p:ph type="title"/>
          </p:nvPr>
        </p:nvSpPr>
        <p:spPr>
          <a:xfrm>
            <a:off x="457388" y="203200"/>
            <a:ext cx="11315401" cy="597000"/>
          </a:xfrm>
          <a:prstGeom prst="rect">
            <a:avLst/>
          </a:prstGeom>
          <a:noFill/>
          <a:ln>
            <a:noFill/>
          </a:ln>
        </p:spPr>
        <p:txBody>
          <a:bodyPr anchorCtr="0" anchor="t" bIns="45675" lIns="45675" spcFirstLastPara="1" rIns="45675" wrap="square" tIns="45675">
            <a:normAutofit/>
          </a:bodyPr>
          <a:lstStyle>
            <a:lvl1pPr lvl="0" algn="l">
              <a:lnSpc>
                <a:spcPct val="90000"/>
              </a:lnSpc>
              <a:spcBef>
                <a:spcPts val="0"/>
              </a:spcBef>
              <a:spcAft>
                <a:spcPts val="0"/>
              </a:spcAft>
              <a:buClr>
                <a:srgbClr val="FFFFFF"/>
              </a:buClr>
              <a:buSzPts val="3200"/>
              <a:buFont typeface="Arial"/>
              <a:buNone/>
              <a:defRPr b="1" sz="3200">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33" name="Google Shape;233;p48"/>
          <p:cNvSpPr txBox="1"/>
          <p:nvPr>
            <p:ph idx="1" type="body"/>
          </p:nvPr>
        </p:nvSpPr>
        <p:spPr>
          <a:xfrm>
            <a:off x="457388" y="1155700"/>
            <a:ext cx="4406701" cy="5397601"/>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3F3F3F"/>
              </a:buClr>
              <a:buSzPts val="2000"/>
              <a:buFont typeface="Arial"/>
              <a:buNone/>
              <a:defRPr sz="2000">
                <a:solidFill>
                  <a:srgbClr val="3F3F3F"/>
                </a:solidFill>
              </a:defRPr>
            </a:lvl1pPr>
            <a:lvl2pPr indent="-355600" lvl="1" marL="914400" algn="l">
              <a:lnSpc>
                <a:spcPct val="90000"/>
              </a:lnSpc>
              <a:spcBef>
                <a:spcPts val="1000"/>
              </a:spcBef>
              <a:spcAft>
                <a:spcPts val="0"/>
              </a:spcAft>
              <a:buClr>
                <a:srgbClr val="3F3F3F"/>
              </a:buClr>
              <a:buSzPts val="2000"/>
              <a:buFont typeface="Arial"/>
              <a:buChar char="•"/>
              <a:defRPr sz="2000">
                <a:solidFill>
                  <a:srgbClr val="3F3F3F"/>
                </a:solidFill>
              </a:defRPr>
            </a:lvl2pPr>
            <a:lvl3pPr indent="-355600" lvl="2" marL="1371600" algn="l">
              <a:lnSpc>
                <a:spcPct val="90000"/>
              </a:lnSpc>
              <a:spcBef>
                <a:spcPts val="1000"/>
              </a:spcBef>
              <a:spcAft>
                <a:spcPts val="0"/>
              </a:spcAft>
              <a:buClr>
                <a:srgbClr val="3F3F3F"/>
              </a:buClr>
              <a:buSzPts val="2000"/>
              <a:buFont typeface="Arial"/>
              <a:buChar char="•"/>
              <a:defRPr sz="2000">
                <a:solidFill>
                  <a:srgbClr val="3F3F3F"/>
                </a:solidFill>
              </a:defRPr>
            </a:lvl3pPr>
            <a:lvl4pPr indent="-355600" lvl="3" marL="1828800" algn="l">
              <a:lnSpc>
                <a:spcPct val="90000"/>
              </a:lnSpc>
              <a:spcBef>
                <a:spcPts val="1000"/>
              </a:spcBef>
              <a:spcAft>
                <a:spcPts val="0"/>
              </a:spcAft>
              <a:buClr>
                <a:srgbClr val="3F3F3F"/>
              </a:buClr>
              <a:buSzPts val="2000"/>
              <a:buFont typeface="Arial"/>
              <a:buChar char="•"/>
              <a:defRPr sz="2000">
                <a:solidFill>
                  <a:srgbClr val="3F3F3F"/>
                </a:solidFill>
              </a:defRPr>
            </a:lvl4pPr>
            <a:lvl5pPr indent="-355600" lvl="4" marL="2286000" algn="l">
              <a:lnSpc>
                <a:spcPct val="90000"/>
              </a:lnSpc>
              <a:spcBef>
                <a:spcPts val="1000"/>
              </a:spcBef>
              <a:spcAft>
                <a:spcPts val="0"/>
              </a:spcAft>
              <a:buClr>
                <a:srgbClr val="3F3F3F"/>
              </a:buClr>
              <a:buSzPts val="2000"/>
              <a:buFont typeface="Arial"/>
              <a:buChar char="•"/>
              <a:defRPr sz="2000">
                <a:solidFill>
                  <a:srgbClr val="3F3F3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34" name="Google Shape;234;p4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del tema_1" type="tx">
  <p:cSld name="TITLE_AND_BODY">
    <p:spTree>
      <p:nvGrpSpPr>
        <p:cNvPr id="24" name="Shape 24"/>
        <p:cNvGrpSpPr/>
        <p:nvPr/>
      </p:nvGrpSpPr>
      <p:grpSpPr>
        <a:xfrm>
          <a:off x="0" y="0"/>
          <a:ext cx="0" cy="0"/>
          <a:chOff x="0" y="0"/>
          <a:chExt cx="0" cy="0"/>
        </a:xfrm>
      </p:grpSpPr>
      <p:sp>
        <p:nvSpPr>
          <p:cNvPr id="25" name="Google Shape;25;p34"/>
          <p:cNvSpPr txBox="1"/>
          <p:nvPr>
            <p:ph idx="1" type="body"/>
          </p:nvPr>
        </p:nvSpPr>
        <p:spPr>
          <a:xfrm>
            <a:off x="1153032" y="2632133"/>
            <a:ext cx="5726739" cy="218661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40404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rgbClr val="40404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rgbClr val="40404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rgbClr val="40404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rgbClr val="40404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34"/>
          <p:cNvSpPr/>
          <p:nvPr/>
        </p:nvSpPr>
        <p:spPr>
          <a:xfrm>
            <a:off x="0" y="571646"/>
            <a:ext cx="553074" cy="710120"/>
          </a:xfrm>
          <a:prstGeom prst="rect">
            <a:avLst/>
          </a:prstGeom>
          <a:solidFill>
            <a:srgbClr val="C9D41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34"/>
          <p:cNvSpPr txBox="1"/>
          <p:nvPr>
            <p:ph type="title"/>
          </p:nvPr>
        </p:nvSpPr>
        <p:spPr>
          <a:xfrm>
            <a:off x="717603" y="566450"/>
            <a:ext cx="11047504" cy="70536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SzPts val="1400"/>
              <a:buNone/>
              <a:defRPr b="1" i="0" sz="1400" u="none" cap="none" strike="noStrike">
                <a:solidFill>
                  <a:srgbClr val="40404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 name="Google Shape;28;p34"/>
          <p:cNvSpPr/>
          <p:nvPr/>
        </p:nvSpPr>
        <p:spPr>
          <a:xfrm>
            <a:off x="0" y="6674643"/>
            <a:ext cx="12192000" cy="183357"/>
          </a:xfrm>
          <a:prstGeom prst="rect">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del tema_1">
  <p:cSld name="título del tema_1">
    <p:spTree>
      <p:nvGrpSpPr>
        <p:cNvPr id="30" name="Shape 30"/>
        <p:cNvGrpSpPr/>
        <p:nvPr/>
      </p:nvGrpSpPr>
      <p:grpSpPr>
        <a:xfrm>
          <a:off x="0" y="0"/>
          <a:ext cx="0" cy="0"/>
          <a:chOff x="0" y="0"/>
          <a:chExt cx="0" cy="0"/>
        </a:xfrm>
      </p:grpSpPr>
      <p:sp>
        <p:nvSpPr>
          <p:cNvPr id="31" name="Google Shape;31;p16"/>
          <p:cNvSpPr txBox="1"/>
          <p:nvPr>
            <p:ph idx="1" type="body"/>
          </p:nvPr>
        </p:nvSpPr>
        <p:spPr>
          <a:xfrm>
            <a:off x="1153032" y="2632134"/>
            <a:ext cx="5726739" cy="218660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16"/>
          <p:cNvSpPr/>
          <p:nvPr/>
        </p:nvSpPr>
        <p:spPr>
          <a:xfrm>
            <a:off x="0" y="571646"/>
            <a:ext cx="553074" cy="710119"/>
          </a:xfrm>
          <a:prstGeom prst="rect">
            <a:avLst/>
          </a:prstGeom>
          <a:solidFill>
            <a:srgbClr val="C9D4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 name="Google Shape;33;p16"/>
          <p:cNvSpPr txBox="1"/>
          <p:nvPr>
            <p:ph type="title"/>
          </p:nvPr>
        </p:nvSpPr>
        <p:spPr>
          <a:xfrm>
            <a:off x="717603" y="566451"/>
            <a:ext cx="11047504" cy="70536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3F3F3F"/>
              </a:buClr>
              <a:buSzPts val="4400"/>
              <a:buFont typeface="Arial"/>
              <a:buNone/>
              <a:defRPr b="1"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16"/>
          <p:cNvSpPr/>
          <p:nvPr/>
        </p:nvSpPr>
        <p:spPr>
          <a:xfrm>
            <a:off x="0" y="6674644"/>
            <a:ext cx="12192000" cy="183356"/>
          </a:xfrm>
          <a:prstGeom prst="rect">
            <a:avLst/>
          </a:prstGeom>
          <a:solidFill>
            <a:srgbClr val="A9B9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gundo título del tema">
  <p:cSld name="segundo título del tema">
    <p:spTree>
      <p:nvGrpSpPr>
        <p:cNvPr id="35" name="Shape 35"/>
        <p:cNvGrpSpPr/>
        <p:nvPr/>
      </p:nvGrpSpPr>
      <p:grpSpPr>
        <a:xfrm>
          <a:off x="0" y="0"/>
          <a:ext cx="0" cy="0"/>
          <a:chOff x="0" y="0"/>
          <a:chExt cx="0" cy="0"/>
        </a:xfrm>
      </p:grpSpPr>
      <p:sp>
        <p:nvSpPr>
          <p:cNvPr id="36" name="Google Shape;36;p35"/>
          <p:cNvSpPr/>
          <p:nvPr/>
        </p:nvSpPr>
        <p:spPr>
          <a:xfrm>
            <a:off x="0" y="0"/>
            <a:ext cx="12192000"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35"/>
          <p:cNvSpPr/>
          <p:nvPr/>
        </p:nvSpPr>
        <p:spPr>
          <a:xfrm>
            <a:off x="3347484" y="-23949"/>
            <a:ext cx="8847793" cy="6905897"/>
          </a:xfrm>
          <a:custGeom>
            <a:rect b="b" l="l" r="r" t="t"/>
            <a:pathLst>
              <a:path extrusionOk="0" h="21514" w="20724">
                <a:moveTo>
                  <a:pt x="1552" y="21514"/>
                </a:moveTo>
                <a:cubicBezTo>
                  <a:pt x="-862" y="12766"/>
                  <a:pt x="-150" y="5887"/>
                  <a:pt x="1586" y="62"/>
                </a:cubicBezTo>
                <a:cubicBezTo>
                  <a:pt x="5147" y="-86"/>
                  <a:pt x="18537" y="76"/>
                  <a:pt x="20716" y="94"/>
                </a:cubicBezTo>
                <a:cubicBezTo>
                  <a:pt x="20738" y="2882"/>
                  <a:pt x="20709" y="19924"/>
                  <a:pt x="20712" y="21451"/>
                </a:cubicBezTo>
                <a:lnTo>
                  <a:pt x="1552" y="21514"/>
                </a:lnTo>
                <a:close/>
              </a:path>
            </a:pathLst>
          </a:cu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5"/>
          <p:cNvSpPr/>
          <p:nvPr/>
        </p:nvSpPr>
        <p:spPr>
          <a:xfrm>
            <a:off x="4125879" y="4029164"/>
            <a:ext cx="535022" cy="4572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 name="Google Shape;39;p35"/>
          <p:cNvGrpSpPr/>
          <p:nvPr/>
        </p:nvGrpSpPr>
        <p:grpSpPr>
          <a:xfrm>
            <a:off x="465512" y="5710881"/>
            <a:ext cx="437814" cy="718893"/>
            <a:chOff x="-1" y="0"/>
            <a:chExt cx="437813" cy="718892"/>
          </a:xfrm>
        </p:grpSpPr>
        <p:sp>
          <p:nvSpPr>
            <p:cNvPr id="40" name="Google Shape;40;p35"/>
            <p:cNvSpPr/>
            <p:nvPr/>
          </p:nvSpPr>
          <p:spPr>
            <a:xfrm rot="5400000">
              <a:off x="78133" y="-78134"/>
              <a:ext cx="281545" cy="437812"/>
            </a:xfrm>
            <a:prstGeom prst="chevron">
              <a:avLst>
                <a:gd fmla="val 50000" name="adj"/>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5"/>
            <p:cNvSpPr/>
            <p:nvPr/>
          </p:nvSpPr>
          <p:spPr>
            <a:xfrm rot="5400000">
              <a:off x="78133" y="140539"/>
              <a:ext cx="281545" cy="437813"/>
            </a:xfrm>
            <a:prstGeom prst="chevron">
              <a:avLst>
                <a:gd fmla="val 50000" name="adj"/>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5"/>
            <p:cNvSpPr/>
            <p:nvPr/>
          </p:nvSpPr>
          <p:spPr>
            <a:xfrm rot="5400000">
              <a:off x="78133" y="359213"/>
              <a:ext cx="281545" cy="437812"/>
            </a:xfrm>
            <a:prstGeom prst="chevron">
              <a:avLst>
                <a:gd fmla="val 50000" name="adj"/>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3" name="Google Shape;43;p35"/>
          <p:cNvSpPr txBox="1"/>
          <p:nvPr>
            <p:ph idx="1" type="body"/>
          </p:nvPr>
        </p:nvSpPr>
        <p:spPr>
          <a:xfrm>
            <a:off x="4024536" y="3048000"/>
            <a:ext cx="7440705" cy="7620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00000"/>
              </a:lnSpc>
              <a:spcBef>
                <a:spcPts val="600"/>
              </a:spcBef>
              <a:spcAft>
                <a:spcPts val="0"/>
              </a:spcAft>
              <a:buClr>
                <a:srgbClr val="000000"/>
              </a:buClr>
              <a:buSzPts val="3600"/>
              <a:buFont typeface="Arial"/>
              <a:buNone/>
              <a:defRPr b="1" i="0" sz="3600" u="none" cap="none" strike="noStrike">
                <a:solidFill>
                  <a:srgbClr val="FFFFFF"/>
                </a:solidFill>
                <a:latin typeface="Arial"/>
                <a:ea typeface="Arial"/>
                <a:cs typeface="Arial"/>
                <a:sym typeface="Arial"/>
              </a:defRPr>
            </a:lvl1pPr>
            <a:lvl2pPr indent="-228600" lvl="1" marL="914400" marR="0" rtl="0" algn="l">
              <a:lnSpc>
                <a:spcPct val="100000"/>
              </a:lnSpc>
              <a:spcBef>
                <a:spcPts val="600"/>
              </a:spcBef>
              <a:spcAft>
                <a:spcPts val="0"/>
              </a:spcAft>
              <a:buSzPts val="1400"/>
              <a:buNone/>
              <a:defRPr b="1" i="0" sz="3600" u="none" cap="none" strike="noStrike">
                <a:solidFill>
                  <a:srgbClr val="FFFFFF"/>
                </a:solidFill>
                <a:latin typeface="Arial"/>
                <a:ea typeface="Arial"/>
                <a:cs typeface="Arial"/>
                <a:sym typeface="Arial"/>
              </a:defRPr>
            </a:lvl2pPr>
            <a:lvl3pPr indent="-228600" lvl="2" marL="1371600" marR="0" rtl="0" algn="l">
              <a:lnSpc>
                <a:spcPct val="100000"/>
              </a:lnSpc>
              <a:spcBef>
                <a:spcPts val="600"/>
              </a:spcBef>
              <a:spcAft>
                <a:spcPts val="0"/>
              </a:spcAft>
              <a:buSzPts val="1400"/>
              <a:buNone/>
              <a:defRPr b="1" i="0" sz="3600" u="none" cap="none" strike="noStrike">
                <a:solidFill>
                  <a:srgbClr val="FFFFFF"/>
                </a:solidFill>
                <a:latin typeface="Arial"/>
                <a:ea typeface="Arial"/>
                <a:cs typeface="Arial"/>
                <a:sym typeface="Arial"/>
              </a:defRPr>
            </a:lvl3pPr>
            <a:lvl4pPr indent="-228600" lvl="3" marL="1828800" marR="0" rtl="0" algn="l">
              <a:lnSpc>
                <a:spcPct val="100000"/>
              </a:lnSpc>
              <a:spcBef>
                <a:spcPts val="600"/>
              </a:spcBef>
              <a:spcAft>
                <a:spcPts val="0"/>
              </a:spcAft>
              <a:buSzPts val="1400"/>
              <a:buNone/>
              <a:defRPr b="1" i="0" sz="3600" u="none" cap="none" strike="noStrike">
                <a:solidFill>
                  <a:srgbClr val="FFFFFF"/>
                </a:solidFill>
                <a:latin typeface="Arial"/>
                <a:ea typeface="Arial"/>
                <a:cs typeface="Arial"/>
                <a:sym typeface="Arial"/>
              </a:defRPr>
            </a:lvl4pPr>
            <a:lvl5pPr indent="-228600" lvl="4" marL="2286000" marR="0" rtl="0" algn="l">
              <a:lnSpc>
                <a:spcPct val="100000"/>
              </a:lnSpc>
              <a:spcBef>
                <a:spcPts val="600"/>
              </a:spcBef>
              <a:spcAft>
                <a:spcPts val="0"/>
              </a:spcAft>
              <a:buSzPts val="1400"/>
              <a:buNone/>
              <a:defRPr b="1" i="0" sz="3600" u="none" cap="none" strike="noStrike">
                <a:solidFill>
                  <a:srgbClr val="FFFFFF"/>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35"/>
          <p:cNvSpPr txBox="1"/>
          <p:nvPr>
            <p:ph idx="2" type="body"/>
          </p:nvPr>
        </p:nvSpPr>
        <p:spPr>
          <a:xfrm>
            <a:off x="1621186" y="2470150"/>
            <a:ext cx="1435732" cy="1917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0126"/>
              <a:buFont typeface="Arial"/>
              <a:buNone/>
              <a:defRPr b="0" i="0" sz="10126" u="none" cap="none" strike="noStrike">
                <a:solidFill>
                  <a:srgbClr val="780D53"/>
                </a:solidFill>
                <a:latin typeface="Arial Black"/>
                <a:ea typeface="Arial Black"/>
                <a:cs typeface="Arial Black"/>
                <a:sym typeface="Arial Black"/>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3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del tema_2" type="tx">
  <p:cSld name="TITLE_AND_BODY">
    <p:spTree>
      <p:nvGrpSpPr>
        <p:cNvPr id="50" name="Shape 50"/>
        <p:cNvGrpSpPr/>
        <p:nvPr/>
      </p:nvGrpSpPr>
      <p:grpSpPr>
        <a:xfrm>
          <a:off x="0" y="0"/>
          <a:ext cx="0" cy="0"/>
          <a:chOff x="0" y="0"/>
          <a:chExt cx="0" cy="0"/>
        </a:xfrm>
      </p:grpSpPr>
      <p:sp>
        <p:nvSpPr>
          <p:cNvPr id="51" name="Google Shape;51;p37"/>
          <p:cNvSpPr/>
          <p:nvPr/>
        </p:nvSpPr>
        <p:spPr>
          <a:xfrm>
            <a:off x="0" y="571646"/>
            <a:ext cx="553074" cy="710120"/>
          </a:xfrm>
          <a:prstGeom prst="rect">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7"/>
          <p:cNvSpPr/>
          <p:nvPr/>
        </p:nvSpPr>
        <p:spPr>
          <a:xfrm>
            <a:off x="0" y="6674643"/>
            <a:ext cx="12192000" cy="183357"/>
          </a:xfrm>
          <a:prstGeom prst="rect">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7"/>
          <p:cNvSpPr txBox="1"/>
          <p:nvPr>
            <p:ph idx="1" type="body"/>
          </p:nvPr>
        </p:nvSpPr>
        <p:spPr>
          <a:xfrm>
            <a:off x="1153032" y="2632133"/>
            <a:ext cx="5726739" cy="2186610"/>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404040"/>
              </a:buClr>
              <a:buSzPts val="1800"/>
              <a:buFont typeface="Arial"/>
              <a:buNone/>
              <a:defRPr sz="1800">
                <a:solidFill>
                  <a:srgbClr val="404040"/>
                </a:solidFill>
              </a:defRPr>
            </a:lvl1pPr>
            <a:lvl2pPr indent="-342900" lvl="1" marL="914400" algn="l">
              <a:lnSpc>
                <a:spcPct val="90000"/>
              </a:lnSpc>
              <a:spcBef>
                <a:spcPts val="1000"/>
              </a:spcBef>
              <a:spcAft>
                <a:spcPts val="0"/>
              </a:spcAft>
              <a:buClr>
                <a:srgbClr val="404040"/>
              </a:buClr>
              <a:buSzPts val="1800"/>
              <a:buFont typeface="Arial"/>
              <a:buChar char="•"/>
              <a:defRPr sz="1800">
                <a:solidFill>
                  <a:srgbClr val="404040"/>
                </a:solidFill>
              </a:defRPr>
            </a:lvl2pPr>
            <a:lvl3pPr indent="-342900" lvl="2" marL="1371600" algn="l">
              <a:lnSpc>
                <a:spcPct val="90000"/>
              </a:lnSpc>
              <a:spcBef>
                <a:spcPts val="1000"/>
              </a:spcBef>
              <a:spcAft>
                <a:spcPts val="0"/>
              </a:spcAft>
              <a:buClr>
                <a:srgbClr val="404040"/>
              </a:buClr>
              <a:buSzPts val="1800"/>
              <a:buFont typeface="Arial"/>
              <a:buChar char="•"/>
              <a:defRPr sz="1800">
                <a:solidFill>
                  <a:srgbClr val="404040"/>
                </a:solidFill>
              </a:defRPr>
            </a:lvl3pPr>
            <a:lvl4pPr indent="-342900" lvl="3" marL="1828800" algn="l">
              <a:lnSpc>
                <a:spcPct val="90000"/>
              </a:lnSpc>
              <a:spcBef>
                <a:spcPts val="1000"/>
              </a:spcBef>
              <a:spcAft>
                <a:spcPts val="0"/>
              </a:spcAft>
              <a:buClr>
                <a:srgbClr val="404040"/>
              </a:buClr>
              <a:buSzPts val="1800"/>
              <a:buFont typeface="Arial"/>
              <a:buChar char="•"/>
              <a:defRPr sz="1800">
                <a:solidFill>
                  <a:srgbClr val="404040"/>
                </a:solidFill>
              </a:defRPr>
            </a:lvl4pPr>
            <a:lvl5pPr indent="-342900" lvl="4" marL="2286000" algn="l">
              <a:lnSpc>
                <a:spcPct val="90000"/>
              </a:lnSpc>
              <a:spcBef>
                <a:spcPts val="1000"/>
              </a:spcBef>
              <a:spcAft>
                <a:spcPts val="0"/>
              </a:spcAft>
              <a:buClr>
                <a:srgbClr val="404040"/>
              </a:buClr>
              <a:buSzPts val="1800"/>
              <a:buFont typeface="Arial"/>
              <a:buChar char="•"/>
              <a:defRPr sz="1800">
                <a:solidFill>
                  <a:srgbClr val="404040"/>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4" name="Google Shape;54;p37"/>
          <p:cNvSpPr txBox="1"/>
          <p:nvPr>
            <p:ph type="title"/>
          </p:nvPr>
        </p:nvSpPr>
        <p:spPr>
          <a:xfrm>
            <a:off x="717603" y="566450"/>
            <a:ext cx="11047504" cy="705363"/>
          </a:xfrm>
          <a:prstGeom prst="rect">
            <a:avLst/>
          </a:prstGeom>
          <a:noFill/>
          <a:ln>
            <a:noFill/>
          </a:ln>
        </p:spPr>
        <p:txBody>
          <a:bodyPr anchorCtr="0" anchor="t" bIns="45700" lIns="45700" spcFirstLastPara="1" rIns="45700" wrap="square" tIns="45700">
            <a:normAutofit/>
          </a:bodyPr>
          <a:lstStyle>
            <a:lvl1pPr lvl="0" algn="l">
              <a:lnSpc>
                <a:spcPct val="90000"/>
              </a:lnSpc>
              <a:spcBef>
                <a:spcPts val="0"/>
              </a:spcBef>
              <a:spcAft>
                <a:spcPts val="0"/>
              </a:spcAft>
              <a:buClr>
                <a:srgbClr val="404040"/>
              </a:buClr>
              <a:buSzPts val="4400"/>
              <a:buFont typeface="Arial"/>
              <a:buNone/>
              <a:defRPr b="1">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5" name="Google Shape;55;p3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gundo título del tema">
  <p:cSld name="1_segundo título del tema">
    <p:spTree>
      <p:nvGrpSpPr>
        <p:cNvPr id="56" name="Shape 56"/>
        <p:cNvGrpSpPr/>
        <p:nvPr/>
      </p:nvGrpSpPr>
      <p:grpSpPr>
        <a:xfrm>
          <a:off x="0" y="0"/>
          <a:ext cx="0" cy="0"/>
          <a:chOff x="0" y="0"/>
          <a:chExt cx="0" cy="0"/>
        </a:xfrm>
      </p:grpSpPr>
      <p:sp>
        <p:nvSpPr>
          <p:cNvPr id="57" name="Google Shape;57;p38"/>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 name="Google Shape;58;p38"/>
          <p:cNvSpPr/>
          <p:nvPr/>
        </p:nvSpPr>
        <p:spPr>
          <a:xfrm>
            <a:off x="3347485" y="-23948"/>
            <a:ext cx="8847792" cy="6905896"/>
          </a:xfrm>
          <a:custGeom>
            <a:rect b="b" l="l" r="r" t="t"/>
            <a:pathLst>
              <a:path extrusionOk="0" h="6905896" w="8847792">
                <a:moveTo>
                  <a:pt x="662538" y="6905896"/>
                </a:moveTo>
                <a:cubicBezTo>
                  <a:pt x="-368188" y="4097885"/>
                  <a:pt x="-64246" y="1889629"/>
                  <a:pt x="677052" y="19775"/>
                </a:cubicBezTo>
                <a:cubicBezTo>
                  <a:pt x="2197310" y="-27629"/>
                  <a:pt x="7913853" y="24326"/>
                  <a:pt x="8844128" y="30173"/>
                </a:cubicBezTo>
                <a:cubicBezTo>
                  <a:pt x="8853653" y="925020"/>
                  <a:pt x="8841464" y="6395439"/>
                  <a:pt x="8842607" y="6885641"/>
                </a:cubicBezTo>
                <a:lnTo>
                  <a:pt x="662538" y="6905896"/>
                </a:lnTo>
                <a:close/>
              </a:path>
            </a:pathLst>
          </a:custGeom>
          <a:solidFill>
            <a:srgbClr val="780D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 name="Google Shape;59;p38"/>
          <p:cNvSpPr/>
          <p:nvPr/>
        </p:nvSpPr>
        <p:spPr>
          <a:xfrm>
            <a:off x="4125879" y="4029164"/>
            <a:ext cx="535021"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0" name="Google Shape;60;p38"/>
          <p:cNvCxnSpPr>
            <a:stCxn id="58" idx="1"/>
            <a:endCxn id="58" idx="1"/>
          </p:cNvCxnSpPr>
          <p:nvPr/>
        </p:nvCxnSpPr>
        <p:spPr>
          <a:xfrm>
            <a:off x="4024537" y="-4173"/>
            <a:ext cx="0" cy="0"/>
          </a:xfrm>
          <a:prstGeom prst="straightConnector1">
            <a:avLst/>
          </a:prstGeom>
          <a:noFill/>
          <a:ln cap="flat" cmpd="sng" w="9525">
            <a:solidFill>
              <a:schemeClr val="accent1"/>
            </a:solidFill>
            <a:prstDash val="solid"/>
            <a:miter lim="800000"/>
            <a:headEnd len="sm" w="sm" type="none"/>
            <a:tailEnd len="sm" w="sm" type="none"/>
          </a:ln>
        </p:spPr>
      </p:cxnSp>
      <p:grpSp>
        <p:nvGrpSpPr>
          <p:cNvPr id="61" name="Google Shape;61;p38"/>
          <p:cNvGrpSpPr/>
          <p:nvPr/>
        </p:nvGrpSpPr>
        <p:grpSpPr>
          <a:xfrm rot="5400000">
            <a:off x="324974" y="5851422"/>
            <a:ext cx="718891" cy="437811"/>
            <a:chOff x="11047526" y="5967266"/>
            <a:chExt cx="555910" cy="338554"/>
          </a:xfrm>
        </p:grpSpPr>
        <p:sp>
          <p:nvSpPr>
            <p:cNvPr id="62" name="Google Shape;62;p38"/>
            <p:cNvSpPr/>
            <p:nvPr/>
          </p:nvSpPr>
          <p:spPr>
            <a:xfrm>
              <a:off x="11047526" y="5967266"/>
              <a:ext cx="217714" cy="338554"/>
            </a:xfrm>
            <a:prstGeom prst="chevron">
              <a:avLst>
                <a:gd fmla="val 50000" name="adj"/>
              </a:avLst>
            </a:prstGeom>
            <a:solidFill>
              <a:srgbClr val="A9B9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 name="Google Shape;63;p38"/>
            <p:cNvSpPr/>
            <p:nvPr/>
          </p:nvSpPr>
          <p:spPr>
            <a:xfrm>
              <a:off x="11216624" y="5967266"/>
              <a:ext cx="217714" cy="338554"/>
            </a:xfrm>
            <a:prstGeom prst="chevron">
              <a:avLst>
                <a:gd fmla="val 50000" name="adj"/>
              </a:avLst>
            </a:prstGeom>
            <a:solidFill>
              <a:srgbClr val="780D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38"/>
            <p:cNvSpPr/>
            <p:nvPr/>
          </p:nvSpPr>
          <p:spPr>
            <a:xfrm>
              <a:off x="11385722" y="5967266"/>
              <a:ext cx="217714" cy="338554"/>
            </a:xfrm>
            <a:prstGeom prst="chevron">
              <a:avLst>
                <a:gd fmla="val 50000" name="adj"/>
              </a:avLst>
            </a:prstGeom>
            <a:solidFill>
              <a:srgbClr val="1D8A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5" name="Google Shape;65;p38"/>
          <p:cNvSpPr txBox="1"/>
          <p:nvPr>
            <p:ph idx="1" type="body"/>
          </p:nvPr>
        </p:nvSpPr>
        <p:spPr>
          <a:xfrm>
            <a:off x="4024537" y="3048000"/>
            <a:ext cx="7440704" cy="762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6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38"/>
          <p:cNvSpPr txBox="1"/>
          <p:nvPr>
            <p:ph idx="2" type="body"/>
          </p:nvPr>
        </p:nvSpPr>
        <p:spPr>
          <a:xfrm>
            <a:off x="1621186" y="2470150"/>
            <a:ext cx="1435731" cy="19177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0"/>
              </a:spcBef>
              <a:spcAft>
                <a:spcPts val="0"/>
              </a:spcAft>
              <a:buClr>
                <a:srgbClr val="780D53"/>
              </a:buClr>
              <a:buSzPts val="16600"/>
              <a:buFont typeface="Arial"/>
              <a:buNone/>
              <a:defRPr b="1" i="0" sz="16600" u="none" cap="none" strike="noStrike">
                <a:solidFill>
                  <a:srgbClr val="780D53"/>
                </a:solidFill>
                <a:latin typeface="Arial Black"/>
                <a:ea typeface="Arial Black"/>
                <a:cs typeface="Arial Black"/>
                <a:sym typeface="Arial Black"/>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 título del tema">
  <p:cSld name="primer título del tema">
    <p:spTree>
      <p:nvGrpSpPr>
        <p:cNvPr id="67" name="Shape 67"/>
        <p:cNvGrpSpPr/>
        <p:nvPr/>
      </p:nvGrpSpPr>
      <p:grpSpPr>
        <a:xfrm>
          <a:off x="0" y="0"/>
          <a:ext cx="0" cy="0"/>
          <a:chOff x="0" y="0"/>
          <a:chExt cx="0" cy="0"/>
        </a:xfrm>
      </p:grpSpPr>
      <p:sp>
        <p:nvSpPr>
          <p:cNvPr id="68" name="Google Shape;68;p39"/>
          <p:cNvSpPr/>
          <p:nvPr/>
        </p:nvSpPr>
        <p:spPr>
          <a:xfrm>
            <a:off x="0" y="0"/>
            <a:ext cx="12192000"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9"/>
          <p:cNvSpPr/>
          <p:nvPr/>
        </p:nvSpPr>
        <p:spPr>
          <a:xfrm>
            <a:off x="3347484" y="-23949"/>
            <a:ext cx="8847793" cy="6905897"/>
          </a:xfrm>
          <a:custGeom>
            <a:rect b="b" l="l" r="r" t="t"/>
            <a:pathLst>
              <a:path extrusionOk="0" h="21514" w="20724">
                <a:moveTo>
                  <a:pt x="1552" y="21514"/>
                </a:moveTo>
                <a:cubicBezTo>
                  <a:pt x="-862" y="12766"/>
                  <a:pt x="-150" y="5887"/>
                  <a:pt x="1586" y="62"/>
                </a:cubicBezTo>
                <a:cubicBezTo>
                  <a:pt x="5147" y="-86"/>
                  <a:pt x="18537" y="76"/>
                  <a:pt x="20716" y="94"/>
                </a:cubicBezTo>
                <a:cubicBezTo>
                  <a:pt x="20738" y="2882"/>
                  <a:pt x="20709" y="19924"/>
                  <a:pt x="20712" y="21451"/>
                </a:cubicBezTo>
                <a:lnTo>
                  <a:pt x="1552" y="21514"/>
                </a:lnTo>
                <a:close/>
              </a:path>
            </a:pathLst>
          </a:cu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9"/>
          <p:cNvSpPr/>
          <p:nvPr/>
        </p:nvSpPr>
        <p:spPr>
          <a:xfrm>
            <a:off x="4125879" y="4029164"/>
            <a:ext cx="535022" cy="4572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1" name="Google Shape;71;p39"/>
          <p:cNvGrpSpPr/>
          <p:nvPr/>
        </p:nvGrpSpPr>
        <p:grpSpPr>
          <a:xfrm>
            <a:off x="465512" y="5710881"/>
            <a:ext cx="437814" cy="718893"/>
            <a:chOff x="-1" y="0"/>
            <a:chExt cx="437813" cy="718892"/>
          </a:xfrm>
        </p:grpSpPr>
        <p:sp>
          <p:nvSpPr>
            <p:cNvPr id="72" name="Google Shape;72;p39"/>
            <p:cNvSpPr/>
            <p:nvPr/>
          </p:nvSpPr>
          <p:spPr>
            <a:xfrm rot="5400000">
              <a:off x="78133" y="-78134"/>
              <a:ext cx="281545" cy="437812"/>
            </a:xfrm>
            <a:prstGeom prst="chevron">
              <a:avLst>
                <a:gd fmla="val 50000" name="adj"/>
              </a:avLst>
            </a:prstGeom>
            <a:solidFill>
              <a:srgbClr val="A9B91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9"/>
            <p:cNvSpPr/>
            <p:nvPr/>
          </p:nvSpPr>
          <p:spPr>
            <a:xfrm rot="5400000">
              <a:off x="78133" y="140539"/>
              <a:ext cx="281545" cy="437813"/>
            </a:xfrm>
            <a:prstGeom prst="chevron">
              <a:avLst>
                <a:gd fmla="val 50000" name="adj"/>
              </a:avLst>
            </a:prstGeom>
            <a:solidFill>
              <a:srgbClr val="780D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9"/>
            <p:cNvSpPr/>
            <p:nvPr/>
          </p:nvSpPr>
          <p:spPr>
            <a:xfrm rot="5400000">
              <a:off x="78133" y="359213"/>
              <a:ext cx="281545" cy="437812"/>
            </a:xfrm>
            <a:prstGeom prst="chevron">
              <a:avLst>
                <a:gd fmla="val 50000" name="adj"/>
              </a:avLst>
            </a:prstGeom>
            <a:solidFill>
              <a:srgbClr val="1D8A7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5" name="Google Shape;75;p39"/>
          <p:cNvSpPr txBox="1"/>
          <p:nvPr>
            <p:ph idx="1" type="body"/>
          </p:nvPr>
        </p:nvSpPr>
        <p:spPr>
          <a:xfrm>
            <a:off x="4024536" y="3048000"/>
            <a:ext cx="7440705" cy="76200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600"/>
              </a:spcBef>
              <a:spcAft>
                <a:spcPts val="0"/>
              </a:spcAft>
              <a:buClr>
                <a:srgbClr val="FFFFFF"/>
              </a:buClr>
              <a:buSzPts val="3600"/>
              <a:buFont typeface="Arial"/>
              <a:buNone/>
              <a:defRPr b="1" sz="3600">
                <a:solidFill>
                  <a:srgbClr val="FFFFFF"/>
                </a:solidFill>
              </a:defRPr>
            </a:lvl1pPr>
            <a:lvl2pPr indent="-457200" lvl="1" marL="914400" algn="l">
              <a:lnSpc>
                <a:spcPct val="100000"/>
              </a:lnSpc>
              <a:spcBef>
                <a:spcPts val="600"/>
              </a:spcBef>
              <a:spcAft>
                <a:spcPts val="0"/>
              </a:spcAft>
              <a:buClr>
                <a:srgbClr val="FFFFFF"/>
              </a:buClr>
              <a:buSzPts val="3600"/>
              <a:buFont typeface="Arial"/>
              <a:buChar char="•"/>
              <a:defRPr b="1" sz="3600">
                <a:solidFill>
                  <a:srgbClr val="FFFFFF"/>
                </a:solidFill>
              </a:defRPr>
            </a:lvl2pPr>
            <a:lvl3pPr indent="-457200" lvl="2" marL="1371600" algn="l">
              <a:lnSpc>
                <a:spcPct val="100000"/>
              </a:lnSpc>
              <a:spcBef>
                <a:spcPts val="600"/>
              </a:spcBef>
              <a:spcAft>
                <a:spcPts val="0"/>
              </a:spcAft>
              <a:buClr>
                <a:srgbClr val="FFFFFF"/>
              </a:buClr>
              <a:buSzPts val="3600"/>
              <a:buFont typeface="Arial"/>
              <a:buChar char="•"/>
              <a:defRPr b="1" sz="3600">
                <a:solidFill>
                  <a:srgbClr val="FFFFFF"/>
                </a:solidFill>
              </a:defRPr>
            </a:lvl3pPr>
            <a:lvl4pPr indent="-457200" lvl="3" marL="1828800" algn="l">
              <a:lnSpc>
                <a:spcPct val="100000"/>
              </a:lnSpc>
              <a:spcBef>
                <a:spcPts val="600"/>
              </a:spcBef>
              <a:spcAft>
                <a:spcPts val="0"/>
              </a:spcAft>
              <a:buClr>
                <a:srgbClr val="FFFFFF"/>
              </a:buClr>
              <a:buSzPts val="3600"/>
              <a:buFont typeface="Arial"/>
              <a:buChar char="•"/>
              <a:defRPr b="1" sz="3600">
                <a:solidFill>
                  <a:srgbClr val="FFFFFF"/>
                </a:solidFill>
              </a:defRPr>
            </a:lvl4pPr>
            <a:lvl5pPr indent="-457200" lvl="4" marL="2286000" algn="l">
              <a:lnSpc>
                <a:spcPct val="100000"/>
              </a:lnSpc>
              <a:spcBef>
                <a:spcPts val="600"/>
              </a:spcBef>
              <a:spcAft>
                <a:spcPts val="0"/>
              </a:spcAft>
              <a:buClr>
                <a:srgbClr val="FFFFFF"/>
              </a:buClr>
              <a:buSzPts val="3600"/>
              <a:buFont typeface="Arial"/>
              <a:buChar char="•"/>
              <a:defRPr b="1" sz="36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6" name="Google Shape;76;p39"/>
          <p:cNvSpPr txBox="1"/>
          <p:nvPr>
            <p:ph idx="2" type="body"/>
          </p:nvPr>
        </p:nvSpPr>
        <p:spPr>
          <a:xfrm>
            <a:off x="1621186" y="2470150"/>
            <a:ext cx="1435732" cy="191770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A9B918"/>
              </a:buClr>
              <a:buSzPts val="10126"/>
              <a:buFont typeface="Arial Black"/>
              <a:buNone/>
              <a:defRPr sz="10126">
                <a:solidFill>
                  <a:srgbClr val="A9B918"/>
                </a:solidFill>
                <a:latin typeface="Arial Black"/>
                <a:ea typeface="Arial Black"/>
                <a:cs typeface="Arial Black"/>
                <a:sym typeface="Arial Black"/>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7" name="Google Shape;77;p3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co">
  <p:cSld name="Blanco">
    <p:spTree>
      <p:nvGrpSpPr>
        <p:cNvPr id="78" name="Shape 78"/>
        <p:cNvGrpSpPr/>
        <p:nvPr/>
      </p:nvGrpSpPr>
      <p:grpSpPr>
        <a:xfrm>
          <a:off x="0" y="0"/>
          <a:ext cx="0" cy="0"/>
          <a:chOff x="0" y="0"/>
          <a:chExt cx="0" cy="0"/>
        </a:xfrm>
      </p:grpSpPr>
      <p:sp>
        <p:nvSpPr>
          <p:cNvPr id="79" name="Google Shape;79;p4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None/>
              <a:defRPr sz="1200"/>
            </a:lvl1pPr>
            <a:lvl2pPr indent="0" lvl="1" marL="0" algn="r">
              <a:lnSpc>
                <a:spcPct val="100000"/>
              </a:lnSpc>
              <a:spcBef>
                <a:spcPts val="0"/>
              </a:spcBef>
              <a:spcAft>
                <a:spcPts val="0"/>
              </a:spcAft>
              <a:buNone/>
              <a:defRPr sz="1200"/>
            </a:lvl2pPr>
            <a:lvl3pPr indent="0" lvl="2" marL="0" algn="r">
              <a:lnSpc>
                <a:spcPct val="100000"/>
              </a:lnSpc>
              <a:spcBef>
                <a:spcPts val="0"/>
              </a:spcBef>
              <a:spcAft>
                <a:spcPts val="0"/>
              </a:spcAft>
              <a:buNone/>
              <a:defRPr sz="1200"/>
            </a:lvl3pPr>
            <a:lvl4pPr indent="0" lvl="3" marL="0" algn="r">
              <a:lnSpc>
                <a:spcPct val="100000"/>
              </a:lnSpc>
              <a:spcBef>
                <a:spcPts val="0"/>
              </a:spcBef>
              <a:spcAft>
                <a:spcPts val="0"/>
              </a:spcAft>
              <a:buNone/>
              <a:defRPr sz="1200"/>
            </a:lvl4pPr>
            <a:lvl5pPr indent="0" lvl="4" marL="0" algn="r">
              <a:lnSpc>
                <a:spcPct val="100000"/>
              </a:lnSpc>
              <a:spcBef>
                <a:spcPts val="0"/>
              </a:spcBef>
              <a:spcAft>
                <a:spcPts val="0"/>
              </a:spcAft>
              <a:buNone/>
              <a:defRPr sz="1200"/>
            </a:lvl5pPr>
            <a:lvl6pPr indent="0" lvl="5" marL="0" algn="r">
              <a:lnSpc>
                <a:spcPct val="100000"/>
              </a:lnSpc>
              <a:spcBef>
                <a:spcPts val="0"/>
              </a:spcBef>
              <a:spcAft>
                <a:spcPts val="0"/>
              </a:spcAft>
              <a:buNone/>
              <a:defRPr sz="1200"/>
            </a:lvl6pPr>
            <a:lvl7pPr indent="0" lvl="6" marL="0" algn="r">
              <a:lnSpc>
                <a:spcPct val="100000"/>
              </a:lnSpc>
              <a:spcBef>
                <a:spcPts val="0"/>
              </a:spcBef>
              <a:spcAft>
                <a:spcPts val="0"/>
              </a:spcAft>
              <a:buNone/>
              <a:defRPr sz="1200"/>
            </a:lvl7pPr>
            <a:lvl8pPr indent="0" lvl="7" marL="0" algn="r">
              <a:lnSpc>
                <a:spcPct val="100000"/>
              </a:lnSpc>
              <a:spcBef>
                <a:spcPts val="0"/>
              </a:spcBef>
              <a:spcAft>
                <a:spcPts val="0"/>
              </a:spcAft>
              <a:buNone/>
              <a:defRPr sz="1200"/>
            </a:lvl8pPr>
            <a:lvl9pPr indent="0" lvl="8" marL="0" algn="r">
              <a:lnSpc>
                <a:spcPct val="100000"/>
              </a:lnSpc>
              <a:spcBef>
                <a:spcPts val="0"/>
              </a:spcBef>
              <a:spcAft>
                <a:spcPts val="0"/>
              </a:spcAft>
              <a:buNone/>
              <a:defRPr sz="1200"/>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del tema_2">
  <p:cSld name="1_título del tema_2">
    <p:spTree>
      <p:nvGrpSpPr>
        <p:cNvPr id="80" name="Shape 80"/>
        <p:cNvGrpSpPr/>
        <p:nvPr/>
      </p:nvGrpSpPr>
      <p:grpSpPr>
        <a:xfrm>
          <a:off x="0" y="0"/>
          <a:ext cx="0" cy="0"/>
          <a:chOff x="0" y="0"/>
          <a:chExt cx="0" cy="0"/>
        </a:xfrm>
      </p:grpSpPr>
      <p:sp>
        <p:nvSpPr>
          <p:cNvPr id="81" name="Google Shape;81;p41"/>
          <p:cNvSpPr/>
          <p:nvPr/>
        </p:nvSpPr>
        <p:spPr>
          <a:xfrm>
            <a:off x="0" y="571646"/>
            <a:ext cx="553074" cy="710119"/>
          </a:xfrm>
          <a:prstGeom prst="rect">
            <a:avLst/>
          </a:prstGeom>
          <a:solidFill>
            <a:srgbClr val="780D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41"/>
          <p:cNvSpPr/>
          <p:nvPr/>
        </p:nvSpPr>
        <p:spPr>
          <a:xfrm>
            <a:off x="0" y="6674644"/>
            <a:ext cx="12192000" cy="183356"/>
          </a:xfrm>
          <a:prstGeom prst="rect">
            <a:avLst/>
          </a:prstGeom>
          <a:solidFill>
            <a:srgbClr val="780D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3" name="Google Shape;83;p41"/>
          <p:cNvSpPr txBox="1"/>
          <p:nvPr>
            <p:ph idx="1" type="body"/>
          </p:nvPr>
        </p:nvSpPr>
        <p:spPr>
          <a:xfrm>
            <a:off x="1153032" y="2632134"/>
            <a:ext cx="5726739" cy="218660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4" name="Google Shape;84;p41"/>
          <p:cNvSpPr txBox="1"/>
          <p:nvPr>
            <p:ph type="title"/>
          </p:nvPr>
        </p:nvSpPr>
        <p:spPr>
          <a:xfrm>
            <a:off x="717603" y="566451"/>
            <a:ext cx="11047504" cy="705362"/>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3F3F3F"/>
              </a:buClr>
              <a:buSzPts val="4400"/>
              <a:buFont typeface="Arial"/>
              <a:buNone/>
              <a:defRPr b="1" i="0" sz="4400" u="none" cap="none" strike="noStrike">
                <a:solidFill>
                  <a:srgbClr val="3F3F3F"/>
                </a:solidFill>
                <a:latin typeface="Arial"/>
                <a:ea typeface="Arial"/>
                <a:cs typeface="Arial"/>
                <a:sym typeface="Arial"/>
              </a:defRPr>
            </a:lvl1pPr>
            <a:lvl2pPr lvl="1" algn="l">
              <a:lnSpc>
                <a:spcPct val="90000"/>
              </a:lnSpc>
              <a:spcBef>
                <a:spcPts val="0"/>
              </a:spcBef>
              <a:spcAft>
                <a:spcPts val="0"/>
              </a:spcAft>
              <a:buClr>
                <a:srgbClr val="000000"/>
              </a:buClr>
              <a:buSzPts val="1400"/>
              <a:buFont typeface="Arial"/>
              <a:buNone/>
              <a:defRPr sz="1800"/>
            </a:lvl2pPr>
            <a:lvl3pPr lvl="2" algn="l">
              <a:lnSpc>
                <a:spcPct val="90000"/>
              </a:lnSpc>
              <a:spcBef>
                <a:spcPts val="0"/>
              </a:spcBef>
              <a:spcAft>
                <a:spcPts val="0"/>
              </a:spcAft>
              <a:buClr>
                <a:srgbClr val="000000"/>
              </a:buClr>
              <a:buSzPts val="1400"/>
              <a:buFont typeface="Arial"/>
              <a:buNone/>
              <a:defRPr sz="1800"/>
            </a:lvl3pPr>
            <a:lvl4pPr lvl="3" algn="l">
              <a:lnSpc>
                <a:spcPct val="90000"/>
              </a:lnSpc>
              <a:spcBef>
                <a:spcPts val="0"/>
              </a:spcBef>
              <a:spcAft>
                <a:spcPts val="0"/>
              </a:spcAft>
              <a:buClr>
                <a:srgbClr val="000000"/>
              </a:buClr>
              <a:buSzPts val="1400"/>
              <a:buFont typeface="Arial"/>
              <a:buNone/>
              <a:defRPr sz="1800"/>
            </a:lvl4pPr>
            <a:lvl5pPr lvl="4" algn="l">
              <a:lnSpc>
                <a:spcPct val="90000"/>
              </a:lnSpc>
              <a:spcBef>
                <a:spcPts val="0"/>
              </a:spcBef>
              <a:spcAft>
                <a:spcPts val="0"/>
              </a:spcAft>
              <a:buClr>
                <a:srgbClr val="000000"/>
              </a:buClr>
              <a:buSzPts val="1400"/>
              <a:buFont typeface="Arial"/>
              <a:buNone/>
              <a:defRPr sz="1800"/>
            </a:lvl5pPr>
            <a:lvl6pPr lvl="5" algn="l">
              <a:lnSpc>
                <a:spcPct val="90000"/>
              </a:lnSpc>
              <a:spcBef>
                <a:spcPts val="0"/>
              </a:spcBef>
              <a:spcAft>
                <a:spcPts val="0"/>
              </a:spcAft>
              <a:buClr>
                <a:srgbClr val="000000"/>
              </a:buClr>
              <a:buSzPts val="1400"/>
              <a:buFont typeface="Arial"/>
              <a:buNone/>
              <a:defRPr sz="1800"/>
            </a:lvl6pPr>
            <a:lvl7pPr lvl="6" algn="l">
              <a:lnSpc>
                <a:spcPct val="90000"/>
              </a:lnSpc>
              <a:spcBef>
                <a:spcPts val="0"/>
              </a:spcBef>
              <a:spcAft>
                <a:spcPts val="0"/>
              </a:spcAft>
              <a:buClr>
                <a:srgbClr val="000000"/>
              </a:buClr>
              <a:buSzPts val="1400"/>
              <a:buFont typeface="Arial"/>
              <a:buNone/>
              <a:defRPr sz="1800"/>
            </a:lvl7pPr>
            <a:lvl8pPr lvl="7" algn="l">
              <a:lnSpc>
                <a:spcPct val="90000"/>
              </a:lnSpc>
              <a:spcBef>
                <a:spcPts val="0"/>
              </a:spcBef>
              <a:spcAft>
                <a:spcPts val="0"/>
              </a:spcAft>
              <a:buClr>
                <a:srgbClr val="000000"/>
              </a:buClr>
              <a:buSzPts val="1400"/>
              <a:buFont typeface="Arial"/>
              <a:buNone/>
              <a:defRPr sz="1800"/>
            </a:lvl8pPr>
            <a:lvl9pPr lvl="8" algn="l">
              <a:lnSpc>
                <a:spcPct val="90000"/>
              </a:lnSpc>
              <a:spcBef>
                <a:spcPts val="0"/>
              </a:spcBef>
              <a:spcAft>
                <a:spcPts val="0"/>
              </a:spcAft>
              <a:buClr>
                <a:srgbClr val="000000"/>
              </a:buClr>
              <a:buSzPts val="1400"/>
              <a:buFont typeface="Arial"/>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theme" Target="../theme/theme3.xml"/><Relationship Id="rId12" Type="http://schemas.openxmlformats.org/officeDocument/2006/relationships/slideLayout" Target="../slideLayouts/slideLayout16.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 name="Shape 46"/>
        <p:cNvGrpSpPr/>
        <p:nvPr/>
      </p:nvGrpSpPr>
      <p:grpSpPr>
        <a:xfrm>
          <a:off x="0" y="0"/>
          <a:ext cx="0" cy="0"/>
          <a:chOff x="0" y="0"/>
          <a:chExt cx="0" cy="0"/>
        </a:xfrm>
      </p:grpSpPr>
      <p:sp>
        <p:nvSpPr>
          <p:cNvPr id="47" name="Google Shape;47;p36"/>
          <p:cNvSpPr txBox="1"/>
          <p:nvPr>
            <p:ph type="title"/>
          </p:nvPr>
        </p:nvSpPr>
        <p:spPr>
          <a:xfrm>
            <a:off x="609600" y="92074"/>
            <a:ext cx="10972800" cy="1508126"/>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9pPr>
          </a:lstStyle>
          <a:p/>
        </p:txBody>
      </p:sp>
      <p:sp>
        <p:nvSpPr>
          <p:cNvPr id="48" name="Google Shape;48;p36"/>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9pPr>
          </a:lstStyle>
          <a:p/>
        </p:txBody>
      </p:sp>
      <p:sp>
        <p:nvSpPr>
          <p:cNvPr id="49" name="Google Shape;49;p3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
          <p:cNvSpPr txBox="1"/>
          <p:nvPr>
            <p:ph type="title"/>
          </p:nvPr>
        </p:nvSpPr>
        <p:spPr>
          <a:xfrm>
            <a:off x="2443525" y="981416"/>
            <a:ext cx="7440704" cy="7053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b="1" lang="es-CO" sz="4600">
                <a:solidFill>
                  <a:srgbClr val="99CC00"/>
                </a:solidFill>
                <a:latin typeface="Arial"/>
                <a:ea typeface="Arial"/>
                <a:cs typeface="Arial"/>
                <a:sym typeface="Arial"/>
              </a:rPr>
              <a:t>RENDICION DE CUENTAS </a:t>
            </a:r>
            <a:endParaRPr/>
          </a:p>
        </p:txBody>
      </p:sp>
      <p:sp>
        <p:nvSpPr>
          <p:cNvPr id="240" name="Google Shape;240;p2"/>
          <p:cNvSpPr txBox="1"/>
          <p:nvPr>
            <p:ph idx="2" type="body"/>
          </p:nvPr>
        </p:nvSpPr>
        <p:spPr>
          <a:xfrm>
            <a:off x="2242558" y="2793442"/>
            <a:ext cx="7440704" cy="762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8640"/>
              <a:buNone/>
            </a:pPr>
            <a:r>
              <a:rPr b="1" lang="es-CO" sz="4000">
                <a:solidFill>
                  <a:srgbClr val="008080"/>
                </a:solidFill>
              </a:rPr>
              <a:t>Localidad de Antonio Nariño</a:t>
            </a:r>
            <a:r>
              <a:rPr lang="es-CO" sz="3600">
                <a:solidFill>
                  <a:srgbClr val="008080"/>
                </a:solidFill>
              </a:rPr>
              <a:t> </a:t>
            </a:r>
            <a:endParaRPr/>
          </a:p>
          <a:p>
            <a:pPr indent="0" lvl="0" marL="0" rtl="0" algn="ctr">
              <a:lnSpc>
                <a:spcPct val="90000"/>
              </a:lnSpc>
              <a:spcBef>
                <a:spcPts val="800"/>
              </a:spcBef>
              <a:spcAft>
                <a:spcPts val="0"/>
              </a:spcAft>
              <a:buSzPts val="8640"/>
              <a:buNone/>
            </a:pPr>
            <a:r>
              <a:t/>
            </a:r>
            <a:endParaRPr sz="1800">
              <a:solidFill>
                <a:srgbClr val="008080"/>
              </a:solidFill>
            </a:endParaRPr>
          </a:p>
          <a:p>
            <a:pPr indent="0" lvl="0" marL="0" rtl="0" algn="l">
              <a:lnSpc>
                <a:spcPct val="90000"/>
              </a:lnSpc>
              <a:spcBef>
                <a:spcPts val="0"/>
              </a:spcBef>
              <a:spcAft>
                <a:spcPts val="0"/>
              </a:spcAft>
              <a:buSzPts val="8640"/>
              <a:buNone/>
            </a:pPr>
            <a:r>
              <a:t/>
            </a:r>
            <a:endParaRPr sz="1800">
              <a:solidFill>
                <a:srgbClr val="008080"/>
              </a:solidFill>
            </a:endParaRPr>
          </a:p>
          <a:p>
            <a:pPr indent="0" lvl="0" marL="0" rtl="0" algn="ctr">
              <a:lnSpc>
                <a:spcPct val="90000"/>
              </a:lnSpc>
              <a:spcBef>
                <a:spcPts val="0"/>
              </a:spcBef>
              <a:spcAft>
                <a:spcPts val="0"/>
              </a:spcAft>
              <a:buSzPts val="8640"/>
              <a:buNone/>
            </a:pPr>
            <a:r>
              <a:t/>
            </a:r>
            <a:endParaRPr sz="1800">
              <a:solidFill>
                <a:srgbClr val="008080"/>
              </a:solidFill>
            </a:endParaRPr>
          </a:p>
          <a:p>
            <a:pPr indent="0" lvl="0" marL="0" rtl="0" algn="ctr">
              <a:lnSpc>
                <a:spcPct val="90000"/>
              </a:lnSpc>
              <a:spcBef>
                <a:spcPts val="0"/>
              </a:spcBef>
              <a:spcAft>
                <a:spcPts val="0"/>
              </a:spcAft>
              <a:buSzPts val="8640"/>
              <a:buNone/>
            </a:pPr>
            <a:r>
              <a:t/>
            </a:r>
            <a:endParaRPr sz="3000">
              <a:solidFill>
                <a:srgbClr val="008080"/>
              </a:solidFill>
            </a:endParaRPr>
          </a:p>
          <a:p>
            <a:pPr indent="0" lvl="0" marL="0" rtl="0" algn="ctr">
              <a:lnSpc>
                <a:spcPct val="90000"/>
              </a:lnSpc>
              <a:spcBef>
                <a:spcPts val="0"/>
              </a:spcBef>
              <a:spcAft>
                <a:spcPts val="0"/>
              </a:spcAft>
              <a:buSzPts val="8640"/>
              <a:buNone/>
            </a:pPr>
            <a:r>
              <a:rPr lang="es-CO" sz="3000">
                <a:solidFill>
                  <a:srgbClr val="008080"/>
                </a:solidFill>
              </a:rPr>
              <a:t>Abril</a:t>
            </a:r>
            <a:r>
              <a:rPr lang="es-CO" sz="3000">
                <a:solidFill>
                  <a:srgbClr val="008080"/>
                </a:solidFill>
              </a:rPr>
              <a:t>  2023</a:t>
            </a:r>
            <a:endParaRPr/>
          </a:p>
          <a:p>
            <a:pPr indent="0" lvl="0" marL="0" rtl="0" algn="l">
              <a:lnSpc>
                <a:spcPct val="90000"/>
              </a:lnSpc>
              <a:spcBef>
                <a:spcPts val="0"/>
              </a:spcBef>
              <a:spcAft>
                <a:spcPts val="0"/>
              </a:spcAft>
              <a:buClr>
                <a:srgbClr val="3F3F3F"/>
              </a:buClr>
              <a:buSzPts val="2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ph type="title"/>
          </p:nvPr>
        </p:nvSpPr>
        <p:spPr>
          <a:xfrm>
            <a:off x="531888" y="695482"/>
            <a:ext cx="7418922" cy="61887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4400"/>
              <a:buFont typeface="Arial"/>
              <a:buNone/>
            </a:pPr>
            <a:r>
              <a:rPr lang="es-CO" sz="2800"/>
              <a:t>Contratos de Conservación</a:t>
            </a:r>
            <a:endParaRPr/>
          </a:p>
        </p:txBody>
      </p:sp>
      <p:graphicFrame>
        <p:nvGraphicFramePr>
          <p:cNvPr id="302" name="Google Shape;302;p28"/>
          <p:cNvGraphicFramePr/>
          <p:nvPr/>
        </p:nvGraphicFramePr>
        <p:xfrm>
          <a:off x="602228" y="1171707"/>
          <a:ext cx="3000000" cy="3000000"/>
        </p:xfrm>
        <a:graphic>
          <a:graphicData uri="http://schemas.openxmlformats.org/drawingml/2006/table">
            <a:tbl>
              <a:tblPr>
                <a:noFill/>
                <a:tableStyleId>{6E900BD7-EA62-414F-B92A-BFD6489AE5A8}</a:tableStyleId>
              </a:tblPr>
              <a:tblGrid>
                <a:gridCol w="1266800"/>
                <a:gridCol w="1361900"/>
                <a:gridCol w="1282250"/>
                <a:gridCol w="2271050"/>
                <a:gridCol w="1871325"/>
                <a:gridCol w="1190575"/>
                <a:gridCol w="1548725"/>
              </a:tblGrid>
              <a:tr h="458675">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No CTTO DE INTERVENTORÍA</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No CTTO DE OBRA </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ALCANCE DEL PROYECTO</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OBJETO CONTRACTUAL INTERVENTORÍA, CONTRATISTA O CONSULTOR</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LOCALIDAD</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FECHA DE INICIO</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c>
                  <a:txBody>
                    <a:bodyPr/>
                    <a:lstStyle/>
                    <a:p>
                      <a:pPr indent="0" lvl="0" marL="0" marR="0" rtl="0" algn="ctr">
                        <a:lnSpc>
                          <a:spcPct val="100000"/>
                        </a:lnSpc>
                        <a:spcBef>
                          <a:spcPts val="0"/>
                        </a:spcBef>
                        <a:spcAft>
                          <a:spcPts val="0"/>
                        </a:spcAft>
                        <a:buNone/>
                      </a:pPr>
                      <a:r>
                        <a:rPr b="1" lang="es-CO" sz="1000" u="none" cap="none" strike="noStrike">
                          <a:latin typeface="Arial"/>
                          <a:ea typeface="Arial"/>
                          <a:cs typeface="Arial"/>
                          <a:sym typeface="Arial"/>
                        </a:rPr>
                        <a:t>FECHA FINALIZACIÓN</a:t>
                      </a:r>
                      <a:endParaRPr b="1" i="0" sz="1000" u="none" cap="none" strike="noStrike">
                        <a:solidFill>
                          <a:srgbClr val="000000"/>
                        </a:solidFill>
                        <a:latin typeface="Arial"/>
                        <a:ea typeface="Arial"/>
                        <a:cs typeface="Arial"/>
                        <a:sym typeface="Arial"/>
                      </a:endParaRPr>
                    </a:p>
                  </a:txBody>
                  <a:tcPr marT="4075" marB="0" marR="4075" marL="4075" anchor="ctr">
                    <a:solidFill>
                      <a:srgbClr val="92D050"/>
                    </a:solidFill>
                  </a:tcPr>
                </a:tc>
              </a:tr>
              <a:tr h="1602600">
                <a:tc>
                  <a:txBody>
                    <a:bodyPr/>
                    <a:lstStyle/>
                    <a:p>
                      <a:pPr indent="0" lvl="0" marL="0" marR="0" rtl="0" algn="ctr">
                        <a:lnSpc>
                          <a:spcPct val="100000"/>
                        </a:lnSpc>
                        <a:spcBef>
                          <a:spcPts val="0"/>
                        </a:spcBef>
                        <a:spcAft>
                          <a:spcPts val="0"/>
                        </a:spcAft>
                        <a:buNone/>
                      </a:pPr>
                      <a:r>
                        <a:rPr b="1" lang="es-CO" sz="1100" u="none" cap="none" strike="noStrike">
                          <a:solidFill>
                            <a:schemeClr val="dk1"/>
                          </a:solidFill>
                          <a:latin typeface="Arial"/>
                          <a:ea typeface="Arial"/>
                          <a:cs typeface="Arial"/>
                          <a:sym typeface="Arial"/>
                        </a:rPr>
                        <a:t>IDU-1783-2021</a:t>
                      </a:r>
                      <a:br>
                        <a:rPr b="1" lang="es-CO" sz="1100" u="none" cap="none" strike="noStrike">
                          <a:solidFill>
                            <a:schemeClr val="dk1"/>
                          </a:solidFill>
                          <a:latin typeface="Arial"/>
                          <a:ea typeface="Arial"/>
                          <a:cs typeface="Arial"/>
                          <a:sym typeface="Arial"/>
                        </a:rPr>
                      </a:br>
                      <a:r>
                        <a:rPr b="1" lang="es-CO" sz="1100" u="none" cap="none" strike="noStrike">
                          <a:solidFill>
                            <a:schemeClr val="dk1"/>
                          </a:solidFill>
                          <a:latin typeface="Arial"/>
                          <a:ea typeface="Arial"/>
                          <a:cs typeface="Arial"/>
                          <a:sym typeface="Arial"/>
                        </a:rPr>
                        <a:t>Valor:</a:t>
                      </a:r>
                      <a:endParaRPr/>
                    </a:p>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$ 43,298,283,877</a:t>
                      </a:r>
                      <a:endParaRPr b="1"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t/>
                      </a:r>
                      <a:endParaRPr b="1"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lang="es-CO" sz="1100" u="none" cap="none" strike="noStrike">
                          <a:solidFill>
                            <a:schemeClr val="dk1"/>
                          </a:solidFill>
                          <a:latin typeface="Arial"/>
                          <a:ea typeface="Arial"/>
                          <a:cs typeface="Arial"/>
                          <a:sym typeface="Arial"/>
                        </a:rPr>
                        <a:t>IDU-1776-2021</a:t>
                      </a:r>
                      <a:endParaRPr/>
                    </a:p>
                    <a:p>
                      <a:pPr indent="0" lvl="0" marL="0" marR="0" rtl="0" algn="ctr">
                        <a:lnSpc>
                          <a:spcPct val="100000"/>
                        </a:lnSpc>
                        <a:spcBef>
                          <a:spcPts val="0"/>
                        </a:spcBef>
                        <a:spcAft>
                          <a:spcPts val="0"/>
                        </a:spcAft>
                        <a:buNone/>
                      </a:pPr>
                      <a:r>
                        <a:rPr b="1" lang="es-CO" sz="1100" u="none" cap="none" strike="noStrike">
                          <a:solidFill>
                            <a:schemeClr val="dk1"/>
                          </a:solidFill>
                          <a:latin typeface="Arial"/>
                          <a:ea typeface="Arial"/>
                          <a:cs typeface="Arial"/>
                          <a:sym typeface="Arial"/>
                        </a:rPr>
                        <a:t>Valor: </a:t>
                      </a:r>
                      <a:r>
                        <a:rPr b="0" i="0" lang="es-CO" sz="1100" u="none" cap="none" strike="noStrike">
                          <a:solidFill>
                            <a:schemeClr val="dk1"/>
                          </a:solidFill>
                          <a:latin typeface="Arial"/>
                          <a:ea typeface="Arial"/>
                          <a:cs typeface="Arial"/>
                          <a:sym typeface="Arial"/>
                        </a:rPr>
                        <a:t>$ 43,298,283,877</a:t>
                      </a:r>
                      <a:endParaRPr b="1"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Conservación puentes vehiculares</a:t>
                      </a:r>
                      <a:endParaRPr/>
                    </a:p>
                  </a:txBody>
                  <a:tcPr marT="4075" marB="0" marR="4075" marL="4075" anchor="ctr">
                    <a:solidFill>
                      <a:srgbClr val="C4E0B2"/>
                    </a:solidFill>
                  </a:tcPr>
                </a:tc>
                <a:tc>
                  <a:txBody>
                    <a:bodyPr/>
                    <a:lstStyle/>
                    <a:p>
                      <a:pPr indent="0" lvl="0" marL="0" marR="0" rtl="0" algn="just">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Ejecutar a precios unitarios las obras y actividades necesarias para la conservación de puentes vehiculares en Bogotá D.C. incluye superestructura, subestructura y accesos</a:t>
                      </a:r>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 Usaquén, Chapinero, Engativá, Suba, Barrios unidos, Teusaquillo, Puente Aranda, Bosa, Kennedy, Usme, Tunjuelito, Rafael Uribe Uribe, Ciudad Bolívar, Fontibón y Candelaria </a:t>
                      </a:r>
                      <a:endParaRPr b="0"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01/02/2022</a:t>
                      </a:r>
                      <a:endParaRPr b="0" i="0" sz="1100" u="none" cap="none" strike="noStrike">
                        <a:solidFill>
                          <a:srgbClr val="0070C0"/>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31/04/2024</a:t>
                      </a:r>
                      <a:endParaRPr sz="1100" u="none" cap="none" strike="noStrike">
                        <a:solidFill>
                          <a:srgbClr val="FF0000"/>
                        </a:solidFill>
                        <a:latin typeface="Arial"/>
                        <a:ea typeface="Arial"/>
                        <a:cs typeface="Arial"/>
                        <a:sym typeface="Arial"/>
                      </a:endParaRPr>
                    </a:p>
                  </a:txBody>
                  <a:tcPr marT="4075" marB="0" marR="4075" marL="4075" anchor="ctr">
                    <a:solidFill>
                      <a:srgbClr val="C4E0B2"/>
                    </a:solidFill>
                  </a:tcPr>
                </a:tc>
              </a:tr>
              <a:tr h="1597775">
                <a:tc>
                  <a:txBody>
                    <a:bodyPr/>
                    <a:lstStyle/>
                    <a:p>
                      <a:pPr indent="0" lvl="0" marL="0" marR="0" rtl="0" algn="ctr">
                        <a:lnSpc>
                          <a:spcPct val="100000"/>
                        </a:lnSpc>
                        <a:spcBef>
                          <a:spcPts val="0"/>
                        </a:spcBef>
                        <a:spcAft>
                          <a:spcPts val="0"/>
                        </a:spcAft>
                        <a:buNone/>
                      </a:pPr>
                      <a:r>
                        <a:rPr b="1" i="0" lang="es-CO" sz="1100" u="none" cap="none" strike="noStrike">
                          <a:solidFill>
                            <a:srgbClr val="0070C0"/>
                          </a:solidFill>
                          <a:latin typeface="Arial"/>
                          <a:ea typeface="Arial"/>
                          <a:cs typeface="Arial"/>
                          <a:sym typeface="Arial"/>
                        </a:rPr>
                        <a:t>IDU-1806-20211</a:t>
                      </a:r>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1" lang="es-CO" sz="1100" u="none" cap="none" strike="noStrike">
                          <a:solidFill>
                            <a:srgbClr val="0070C0"/>
                          </a:solidFill>
                          <a:latin typeface="Arial"/>
                          <a:ea typeface="Arial"/>
                          <a:cs typeface="Arial"/>
                          <a:sym typeface="Arial"/>
                        </a:rPr>
                        <a:t>IDU-1787-2021</a:t>
                      </a:r>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Conservación de espacio público</a:t>
                      </a:r>
                      <a:endParaRPr/>
                    </a:p>
                  </a:txBody>
                  <a:tcPr marT="4075" marB="0" marR="4075" marL="4075" anchor="ctr">
                    <a:solidFill>
                      <a:srgbClr val="C4E0B2"/>
                    </a:solidFill>
                  </a:tcPr>
                </a:tc>
                <a:tc>
                  <a:txBody>
                    <a:bodyPr/>
                    <a:lstStyle/>
                    <a:p>
                      <a:pPr indent="0" lvl="0" marL="0" marR="0" rtl="0" algn="just">
                        <a:lnSpc>
                          <a:spcPct val="100000"/>
                        </a:lnSpc>
                        <a:spcBef>
                          <a:spcPts val="0"/>
                        </a:spcBef>
                        <a:spcAft>
                          <a:spcPts val="0"/>
                        </a:spcAft>
                        <a:buClr>
                          <a:srgbClr val="000000"/>
                        </a:buClr>
                        <a:buSzPts val="1100"/>
                        <a:buFont typeface="Arial"/>
                        <a:buNone/>
                      </a:pPr>
                      <a:r>
                        <a:rPr b="0" i="0" lang="es-CO" sz="1100" u="none" cap="none" strike="noStrike">
                          <a:solidFill>
                            <a:schemeClr val="dk1"/>
                          </a:solidFill>
                          <a:latin typeface="Arial"/>
                          <a:ea typeface="Arial"/>
                          <a:cs typeface="Arial"/>
                          <a:sym typeface="Arial"/>
                        </a:rPr>
                        <a:t>Ejecutar a precios unitarios las obras y actividades necesarias para la conservación de espacio público y ciclorutas en Bogotá D.C. Grupo 1,2,3,4,5 y 6</a:t>
                      </a:r>
                      <a:endParaRPr/>
                    </a:p>
                    <a:p>
                      <a:pPr indent="0" lvl="0" marL="0" marR="0" rtl="0" algn="just">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chemeClr val="dk1"/>
                          </a:solidFill>
                          <a:latin typeface="Arial"/>
                          <a:ea typeface="Arial"/>
                          <a:cs typeface="Arial"/>
                          <a:sym typeface="Arial"/>
                        </a:rPr>
                        <a:t>Puente Aranda, Los Mártires, Antonio Nariño, San Cristóbal, Rafael Uribe y Usme</a:t>
                      </a:r>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rgbClr val="000000"/>
                          </a:solidFill>
                          <a:latin typeface="Arial"/>
                          <a:ea typeface="Arial"/>
                          <a:cs typeface="Arial"/>
                          <a:sym typeface="Arial"/>
                        </a:rPr>
                        <a:t>28/12/2021</a:t>
                      </a:r>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rPr b="0" i="0" lang="es-CO" sz="1100" u="none" cap="none" strike="noStrike">
                          <a:solidFill>
                            <a:srgbClr val="000000"/>
                          </a:solidFill>
                          <a:latin typeface="Arial"/>
                          <a:ea typeface="Arial"/>
                          <a:cs typeface="Arial"/>
                          <a:sym typeface="Arial"/>
                        </a:rPr>
                        <a:t>27/03/2024</a:t>
                      </a:r>
                      <a:endParaRPr/>
                    </a:p>
                  </a:txBody>
                  <a:tcPr marT="4075" marB="0" marR="4075" marL="4075" anchor="ctr">
                    <a:solidFill>
                      <a:srgbClr val="C4E0B2"/>
                    </a:solidFill>
                  </a:tcPr>
                </a:tc>
              </a:tr>
              <a:tr h="1143000">
                <a:tc>
                  <a:txBody>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t/>
                      </a:r>
                      <a:endParaRPr b="1" i="0" sz="1100" u="none" cap="none" strike="noStrike">
                        <a:solidFill>
                          <a:srgbClr val="0070C0"/>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just">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4075" marB="0" marR="4075" marL="4075" anchor="ctr">
                    <a:solidFill>
                      <a:srgbClr val="C4E0B2"/>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txBody>
                  <a:tcPr marT="4075" marB="0" marR="4075" marL="4075" anchor="ctr">
                    <a:solidFill>
                      <a:srgbClr val="C4E0B2"/>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idx="2" type="body"/>
          </p:nvPr>
        </p:nvSpPr>
        <p:spPr>
          <a:xfrm>
            <a:off x="1621186" y="2470150"/>
            <a:ext cx="1435732" cy="1917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0100"/>
              <a:buFont typeface="Arial Black"/>
              <a:buNone/>
            </a:pPr>
            <a:r>
              <a:rPr lang="es-CO"/>
              <a:t>3</a:t>
            </a:r>
            <a:endParaRPr/>
          </a:p>
        </p:txBody>
      </p:sp>
      <p:sp>
        <p:nvSpPr>
          <p:cNvPr id="308" name="Google Shape;308;p29"/>
          <p:cNvSpPr txBox="1"/>
          <p:nvPr>
            <p:ph idx="1" type="body"/>
          </p:nvPr>
        </p:nvSpPr>
        <p:spPr>
          <a:xfrm>
            <a:off x="3895833" y="867103"/>
            <a:ext cx="8085960" cy="5517931"/>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i="0" lang="es-CO" sz="4000" u="none" cap="none" strike="noStrike">
                <a:solidFill>
                  <a:srgbClr val="FFFFFF"/>
                </a:solidFill>
                <a:latin typeface="Arial"/>
                <a:ea typeface="Arial"/>
                <a:cs typeface="Arial"/>
                <a:sym typeface="Arial"/>
              </a:rPr>
              <a:t>CONTRATOS ESTUDIOS Y DISEÑOS</a:t>
            </a:r>
            <a:endParaRPr b="1" i="0" sz="2400" u="none" cap="none" strike="noStrike">
              <a:solidFill>
                <a:srgbClr val="FFFFFF"/>
              </a:solidFill>
              <a:latin typeface="Arial"/>
              <a:ea typeface="Arial"/>
              <a:cs typeface="Arial"/>
              <a:sym typeface="Arial"/>
            </a:endParaRPr>
          </a:p>
          <a:p>
            <a:pPr indent="0" lvl="0" marL="0" rtl="0" algn="l">
              <a:lnSpc>
                <a:spcPct val="100000"/>
              </a:lnSpc>
              <a:spcBef>
                <a:spcPts val="400"/>
              </a:spcBef>
              <a:spcAft>
                <a:spcPts val="0"/>
              </a:spcAft>
              <a:buSzPts val="2412"/>
              <a:buNone/>
            </a:pPr>
            <a:r>
              <a:t/>
            </a:r>
            <a:endParaRPr b="1" i="0" sz="2412"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txBox="1"/>
          <p:nvPr>
            <p:ph type="title"/>
          </p:nvPr>
        </p:nvSpPr>
        <p:spPr>
          <a:xfrm>
            <a:off x="933822" y="725627"/>
            <a:ext cx="7418922" cy="618876"/>
          </a:xfrm>
          <a:prstGeom prst="rect">
            <a:avLst/>
          </a:prstGeom>
          <a:noFill/>
          <a:ln>
            <a:noFill/>
          </a:ln>
        </p:spPr>
        <p:txBody>
          <a:bodyPr anchorCtr="0" anchor="t" bIns="45700" lIns="45700" spcFirstLastPara="1" rIns="45700" wrap="square" tIns="45700">
            <a:normAutofit fontScale="90000"/>
          </a:bodyPr>
          <a:lstStyle/>
          <a:p>
            <a:pPr indent="0" lvl="0" marL="0" rtl="0" algn="l">
              <a:lnSpc>
                <a:spcPct val="90000"/>
              </a:lnSpc>
              <a:spcBef>
                <a:spcPts val="0"/>
              </a:spcBef>
              <a:spcAft>
                <a:spcPts val="0"/>
              </a:spcAft>
              <a:buClr>
                <a:srgbClr val="404040"/>
              </a:buClr>
              <a:buSzPct val="100000"/>
              <a:buFont typeface="Arial"/>
              <a:buNone/>
            </a:pPr>
            <a:r>
              <a:rPr lang="es-CO" sz="2800"/>
              <a:t>Contratos de Factibilidad, Estudios y Diseños</a:t>
            </a:r>
            <a:endParaRPr/>
          </a:p>
        </p:txBody>
      </p:sp>
      <p:graphicFrame>
        <p:nvGraphicFramePr>
          <p:cNvPr id="314" name="Google Shape;314;p30"/>
          <p:cNvGraphicFramePr/>
          <p:nvPr/>
        </p:nvGraphicFramePr>
        <p:xfrm>
          <a:off x="618039" y="1187622"/>
          <a:ext cx="3000000" cy="3000000"/>
        </p:xfrm>
        <a:graphic>
          <a:graphicData uri="http://schemas.openxmlformats.org/drawingml/2006/table">
            <a:tbl>
              <a:tblPr>
                <a:noFill/>
                <a:tableStyleId>{6E900BD7-EA62-414F-B92A-BFD6489AE5A8}</a:tableStyleId>
              </a:tblPr>
              <a:tblGrid>
                <a:gridCol w="1362075"/>
                <a:gridCol w="1396125"/>
                <a:gridCol w="1748425"/>
                <a:gridCol w="2451800"/>
                <a:gridCol w="1899150"/>
                <a:gridCol w="716950"/>
                <a:gridCol w="1200550"/>
              </a:tblGrid>
              <a:tr h="681375">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No CTTO DE INTERVENTORÍA</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No CTTO DE OBRA </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ALCANCE DEL PROYECTO</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OBJETO CONTRACTUAL INTERVENTORÍA, CONTRATISTA O CONSULTOR</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LOCALIDAD</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FECHA DE INICIO</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100"/>
                        <a:buFont typeface="Calibri"/>
                        <a:buNone/>
                      </a:pPr>
                      <a:r>
                        <a:rPr b="1" lang="es-CO" sz="1100" u="none" cap="none" strike="noStrike"/>
                        <a:t>FECHA FINALIZACIÓN</a:t>
                      </a:r>
                      <a:endParaRPr b="1" i="0" sz="1100" u="none" cap="none" strike="noStrike">
                        <a:solidFill>
                          <a:srgbClr val="000000"/>
                        </a:solidFill>
                        <a:latin typeface="Arial"/>
                        <a:ea typeface="Arial"/>
                        <a:cs typeface="Arial"/>
                        <a:sym typeface="Arial"/>
                      </a:endParaRPr>
                    </a:p>
                  </a:txBody>
                  <a:tcPr marT="4075" marB="0" marR="4075" marL="4075" anchor="ctr">
                    <a:solidFill>
                      <a:srgbClr val="9CC2E5"/>
                    </a:solidFill>
                  </a:tcPr>
                </a:tc>
              </a:tr>
              <a:tr h="1566750">
                <a:tc>
                  <a:txBody>
                    <a:bodyPr/>
                    <a:lstStyle/>
                    <a:p>
                      <a:pPr indent="0" lvl="0" marL="0" marR="0" rtl="0" algn="ctr">
                        <a:lnSpc>
                          <a:spcPct val="100000"/>
                        </a:lnSpc>
                        <a:spcBef>
                          <a:spcPts val="0"/>
                        </a:spcBef>
                        <a:spcAft>
                          <a:spcPts val="0"/>
                        </a:spcAft>
                        <a:buClr>
                          <a:schemeClr val="dk1"/>
                        </a:buClr>
                        <a:buSzPts val="1100"/>
                        <a:buFont typeface="Calibri"/>
                        <a:buNone/>
                      </a:pPr>
                      <a:r>
                        <a:t/>
                      </a:r>
                      <a:endParaRPr b="1"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lang="es-CO" sz="1100" u="none" cap="none" strike="noStrike">
                          <a:solidFill>
                            <a:schemeClr val="dk1"/>
                          </a:solidFill>
                          <a:latin typeface="Arial"/>
                          <a:ea typeface="Arial"/>
                          <a:cs typeface="Arial"/>
                          <a:sym typeface="Arial"/>
                        </a:rPr>
                        <a:t>IDU-1798-2021</a:t>
                      </a:r>
                      <a:endParaRPr/>
                    </a:p>
                    <a:p>
                      <a:pPr indent="0" lvl="0" marL="0" marR="0" rtl="0" algn="ctr">
                        <a:lnSpc>
                          <a:spcPct val="100000"/>
                        </a:lnSpc>
                        <a:spcBef>
                          <a:spcPts val="0"/>
                        </a:spcBef>
                        <a:spcAft>
                          <a:spcPts val="0"/>
                        </a:spcAft>
                        <a:buClr>
                          <a:schemeClr val="dk1"/>
                        </a:buClr>
                        <a:buSzPts val="1100"/>
                        <a:buFont typeface="Calibri"/>
                        <a:buNone/>
                      </a:pPr>
                      <a:r>
                        <a:t/>
                      </a:r>
                      <a:endParaRPr b="1"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lang="es-CO" sz="1100" u="none" cap="none" strike="noStrike">
                          <a:solidFill>
                            <a:schemeClr val="dk1"/>
                          </a:solidFill>
                          <a:latin typeface="Arial"/>
                          <a:ea typeface="Arial"/>
                          <a:cs typeface="Arial"/>
                          <a:sym typeface="Arial"/>
                        </a:rPr>
                        <a:t>Valor:</a:t>
                      </a:r>
                      <a:endParaRPr/>
                    </a:p>
                    <a:p>
                      <a:pPr indent="0" lvl="0" marL="0" marR="0" rtl="0" algn="ctr">
                        <a:lnSpc>
                          <a:spcPct val="100000"/>
                        </a:lnSpc>
                        <a:spcBef>
                          <a:spcPts val="0"/>
                        </a:spcBef>
                        <a:spcAft>
                          <a:spcPts val="0"/>
                        </a:spcAft>
                        <a:buClr>
                          <a:schemeClr val="dk1"/>
                        </a:buClr>
                        <a:buSzPts val="1100"/>
                        <a:buFont typeface="Arial"/>
                        <a:buNone/>
                      </a:pPr>
                      <a:r>
                        <a:rPr b="1" lang="es-CO" sz="1100" u="none" cap="none" strike="noStrike">
                          <a:solidFill>
                            <a:schemeClr val="dk1"/>
                          </a:solidFill>
                          <a:latin typeface="Arial"/>
                          <a:ea typeface="Arial"/>
                          <a:cs typeface="Arial"/>
                          <a:sym typeface="Arial"/>
                        </a:rPr>
                        <a:t>903.172.253,00</a:t>
                      </a:r>
                      <a:endParaRPr/>
                    </a:p>
                    <a:p>
                      <a:pPr indent="0" lvl="0" marL="0" marR="0" rtl="0" algn="ctr">
                        <a:lnSpc>
                          <a:spcPct val="100000"/>
                        </a:lnSpc>
                        <a:spcBef>
                          <a:spcPts val="0"/>
                        </a:spcBef>
                        <a:spcAft>
                          <a:spcPts val="0"/>
                        </a:spcAft>
                        <a:buClr>
                          <a:schemeClr val="dk1"/>
                        </a:buClr>
                        <a:buSzPts val="1100"/>
                        <a:buFont typeface="Arial"/>
                        <a:buNone/>
                      </a:pPr>
                      <a:br>
                        <a:rPr b="1" lang="es-CO" sz="1100" u="none" cap="none" strike="noStrike">
                          <a:solidFill>
                            <a:schemeClr val="dk1"/>
                          </a:solidFill>
                          <a:latin typeface="Arial"/>
                          <a:ea typeface="Arial"/>
                          <a:cs typeface="Arial"/>
                          <a:sym typeface="Arial"/>
                        </a:rPr>
                      </a:b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Diagnostico estado de la infraestructura de espacio público y ciclorutas grupo 1</a:t>
                      </a:r>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Realizar el levantamiento, procesamiento y análisis de información para la actualización de diagnostico y estado de la infraestructura de espacio público y ciclorutas de Bogotá D.C. Grupo 1</a:t>
                      </a:r>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Avenida Boyacá hacia el oriente, tomando las localidades de Suba (48%), Engativá (20%), Fontibón (22%), Kennedy (19%), Usaquén, Chapinero, Barrios Unidos, Teusaquillo, La Candelaria, Santa Fe, Puente Aranda, Los Mártires y Antonio Nariño.</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02/02/2022</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07/11/2022</a:t>
                      </a:r>
                      <a:endParaRPr/>
                    </a:p>
                  </a:txBody>
                  <a:tcPr marT="4075" marB="0" marR="4075" marL="4075" anchor="ctr">
                    <a:solidFill>
                      <a:srgbClr val="DDEAF6"/>
                    </a:solidFill>
                  </a:tcPr>
                </a:tc>
              </a:tr>
              <a:tr h="1202625">
                <a:tc>
                  <a:txBody>
                    <a:bodyPr/>
                    <a:lstStyle/>
                    <a:p>
                      <a:pPr indent="0" lvl="0" marL="0" marR="0" rtl="0" algn="ctr">
                        <a:lnSpc>
                          <a:spcPct val="100000"/>
                        </a:lnSpc>
                        <a:spcBef>
                          <a:spcPts val="0"/>
                        </a:spcBef>
                        <a:spcAft>
                          <a:spcPts val="0"/>
                        </a:spcAft>
                        <a:buClr>
                          <a:schemeClr val="dk1"/>
                        </a:buClr>
                        <a:buSzPts val="1100"/>
                        <a:buFont typeface="Calibri"/>
                        <a:buNone/>
                      </a:pPr>
                      <a:r>
                        <a:t/>
                      </a:r>
                      <a:endParaRPr b="1"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r>
              <a:tr h="1202625">
                <a:tc>
                  <a:txBody>
                    <a:bodyPr/>
                    <a:lstStyle/>
                    <a:p>
                      <a:pPr indent="0" lvl="0" marL="0" marR="0" rtl="0" algn="ctr">
                        <a:lnSpc>
                          <a:spcPct val="100000"/>
                        </a:lnSpc>
                        <a:spcBef>
                          <a:spcPts val="0"/>
                        </a:spcBef>
                        <a:spcAft>
                          <a:spcPts val="0"/>
                        </a:spcAft>
                        <a:buClr>
                          <a:schemeClr val="dk1"/>
                        </a:buClr>
                        <a:buSzPts val="1100"/>
                        <a:buFont typeface="Calibri"/>
                        <a:buNone/>
                      </a:pPr>
                      <a:r>
                        <a:t/>
                      </a:r>
                      <a:endParaRPr b="1"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31"/>
          <p:cNvPicPr preferRelativeResize="0"/>
          <p:nvPr/>
        </p:nvPicPr>
        <p:blipFill rotWithShape="1">
          <a:blip r:embed="rId3">
            <a:alphaModFix/>
          </a:blip>
          <a:srcRect b="0" l="0" r="0" t="0"/>
          <a:stretch/>
        </p:blipFill>
        <p:spPr>
          <a:xfrm>
            <a:off x="0" y="-191729"/>
            <a:ext cx="12595926" cy="70497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p:nvPr/>
        </p:nvSpPr>
        <p:spPr>
          <a:xfrm>
            <a:off x="876650" y="1636117"/>
            <a:ext cx="11315400" cy="115520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5" name="Google Shape;325;p32"/>
          <p:cNvPicPr preferRelativeResize="0"/>
          <p:nvPr/>
        </p:nvPicPr>
        <p:blipFill rotWithShape="1">
          <a:blip r:embed="rId3">
            <a:alphaModFix/>
          </a:blip>
          <a:srcRect b="0" l="0" r="5078" t="16874"/>
          <a:stretch/>
        </p:blipFill>
        <p:spPr>
          <a:xfrm>
            <a:off x="1" y="1401011"/>
            <a:ext cx="5319836" cy="5282925"/>
          </a:xfrm>
          <a:prstGeom prst="rect">
            <a:avLst/>
          </a:prstGeom>
          <a:noFill/>
          <a:ln>
            <a:noFill/>
          </a:ln>
        </p:spPr>
      </p:pic>
      <p:sp>
        <p:nvSpPr>
          <p:cNvPr id="326" name="Google Shape;326;p32"/>
          <p:cNvSpPr txBox="1"/>
          <p:nvPr>
            <p:ph type="title"/>
          </p:nvPr>
        </p:nvSpPr>
        <p:spPr>
          <a:xfrm>
            <a:off x="717603" y="566451"/>
            <a:ext cx="11047500" cy="705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Arial"/>
              <a:buNone/>
            </a:pPr>
            <a:r>
              <a:rPr lang="es-CO"/>
              <a:t>Cicloalameda Medio Milenio</a:t>
            </a:r>
            <a:br>
              <a:rPr lang="es-CO"/>
            </a:br>
            <a:r>
              <a:rPr lang="es-CO" sz="2000"/>
              <a:t>Tramos 1 y 2 priorizados para 2023</a:t>
            </a:r>
            <a:endParaRPr sz="2000"/>
          </a:p>
        </p:txBody>
      </p:sp>
      <p:sp>
        <p:nvSpPr>
          <p:cNvPr id="327" name="Google Shape;327;p32"/>
          <p:cNvSpPr txBox="1"/>
          <p:nvPr/>
        </p:nvSpPr>
        <p:spPr>
          <a:xfrm>
            <a:off x="5415685" y="1711711"/>
            <a:ext cx="6275400" cy="877002"/>
          </a:xfrm>
          <a:prstGeom prst="rect">
            <a:avLst/>
          </a:prstGeom>
          <a:noFill/>
          <a:ln>
            <a:noFill/>
          </a:ln>
        </p:spPr>
        <p:txBody>
          <a:bodyPr anchorCtr="0" anchor="t" bIns="68500" lIns="137100" spcFirstLastPara="1" rIns="137100" wrap="square" tIns="68500">
            <a:spAutoFit/>
          </a:bodyPr>
          <a:lstStyle/>
          <a:p>
            <a:pPr indent="0" lvl="0" marL="0" marR="0" rtl="0" algn="l">
              <a:lnSpc>
                <a:spcPct val="100000"/>
              </a:lnSpc>
              <a:spcBef>
                <a:spcPts val="0"/>
              </a:spcBef>
              <a:spcAft>
                <a:spcPts val="0"/>
              </a:spcAft>
              <a:buClr>
                <a:srgbClr val="3F3F3F"/>
              </a:buClr>
              <a:buSzPts val="1100"/>
              <a:buFont typeface="Arial"/>
              <a:buNone/>
            </a:pPr>
            <a:r>
              <a:rPr b="0" i="0" lang="es-CO" sz="1600" u="none" cap="none" strike="noStrike">
                <a:solidFill>
                  <a:srgbClr val="3F3F3F"/>
                </a:solidFill>
                <a:latin typeface="Arial"/>
                <a:ea typeface="Arial"/>
                <a:cs typeface="Arial"/>
                <a:sym typeface="Arial"/>
              </a:rPr>
              <a:t>Ajuste y/o elaboración de los estudios y diseños, y la ejecución de las obras de los tramos 1 y 2 de la </a:t>
            </a:r>
            <a:r>
              <a:rPr b="1" i="0" lang="es-CO" sz="1600" u="none" cap="none" strike="noStrike">
                <a:solidFill>
                  <a:srgbClr val="859225"/>
                </a:solidFill>
                <a:latin typeface="Arial"/>
                <a:ea typeface="Arial"/>
                <a:cs typeface="Arial"/>
                <a:sym typeface="Arial"/>
              </a:rPr>
              <a:t>Ciclo Alameda Medio Milenio entre la avenida Boyacá y la calle 24 en Bogotá.</a:t>
            </a:r>
            <a:endParaRPr b="1" i="0" sz="1600" u="none" cap="none" strike="noStrike">
              <a:solidFill>
                <a:srgbClr val="859225"/>
              </a:solidFill>
              <a:latin typeface="Arial"/>
              <a:ea typeface="Arial"/>
              <a:cs typeface="Arial"/>
              <a:sym typeface="Arial"/>
            </a:endParaRPr>
          </a:p>
        </p:txBody>
      </p:sp>
      <p:sp>
        <p:nvSpPr>
          <p:cNvPr id="328" name="Google Shape;328;p32"/>
          <p:cNvSpPr txBox="1"/>
          <p:nvPr/>
        </p:nvSpPr>
        <p:spPr>
          <a:xfrm>
            <a:off x="5415548" y="2839185"/>
            <a:ext cx="6275400" cy="1123223"/>
          </a:xfrm>
          <a:prstGeom prst="rect">
            <a:avLst/>
          </a:prstGeom>
          <a:noFill/>
          <a:ln>
            <a:noFill/>
          </a:ln>
        </p:spPr>
        <p:txBody>
          <a:bodyPr anchorCtr="0" anchor="t" bIns="68500" lIns="137100" spcFirstLastPara="1" rIns="137100" wrap="square" tIns="68500">
            <a:spAutoFit/>
          </a:bodyPr>
          <a:lstStyle/>
          <a:p>
            <a:pPr indent="-180000" lvl="0" marL="180000" marR="0" rtl="0" algn="l">
              <a:lnSpc>
                <a:spcPct val="100000"/>
              </a:lnSpc>
              <a:spcBef>
                <a:spcPts val="0"/>
              </a:spcBef>
              <a:spcAft>
                <a:spcPts val="0"/>
              </a:spcAft>
              <a:buClr>
                <a:srgbClr val="3F3F3F"/>
              </a:buClr>
              <a:buSzPts val="1700"/>
              <a:buFont typeface="Arial"/>
              <a:buChar char="•"/>
            </a:pPr>
            <a:r>
              <a:rPr b="0" i="0" lang="es-CO" sz="1600" u="none" cap="none" strike="noStrike">
                <a:solidFill>
                  <a:schemeClr val="dk1"/>
                </a:solidFill>
                <a:latin typeface="Arial"/>
                <a:ea typeface="Arial"/>
                <a:cs typeface="Arial"/>
                <a:sym typeface="Arial"/>
              </a:rPr>
              <a:t>Tramo 1: </a:t>
            </a:r>
            <a:r>
              <a:rPr b="0" i="0" lang="es-CO" sz="1600" u="none" cap="none" strike="noStrike">
                <a:solidFill>
                  <a:srgbClr val="3F3F3F"/>
                </a:solidFill>
                <a:latin typeface="Arial"/>
                <a:ea typeface="Arial"/>
                <a:cs typeface="Arial"/>
                <a:sym typeface="Arial"/>
              </a:rPr>
              <a:t>De la</a:t>
            </a:r>
            <a:r>
              <a:rPr b="1" i="0" lang="es-CO" sz="1600" u="none" cap="none" strike="noStrike">
                <a:solidFill>
                  <a:srgbClr val="3F3F3F"/>
                </a:solidFill>
                <a:latin typeface="Arial"/>
                <a:ea typeface="Arial"/>
                <a:cs typeface="Arial"/>
                <a:sym typeface="Arial"/>
              </a:rPr>
              <a:t> avenida Boyacá a la calle 1</a:t>
            </a:r>
            <a:endParaRPr b="1" i="0" sz="1600" u="none" cap="none" strike="noStrike">
              <a:solidFill>
                <a:srgbClr val="3F3F3F"/>
              </a:solidFill>
              <a:latin typeface="Arial"/>
              <a:ea typeface="Arial"/>
              <a:cs typeface="Arial"/>
              <a:sym typeface="Arial"/>
            </a:endParaRPr>
          </a:p>
          <a:p>
            <a:pPr indent="-180000" lvl="0" marL="180000" marR="0" rtl="0" algn="l">
              <a:lnSpc>
                <a:spcPct val="100000"/>
              </a:lnSpc>
              <a:spcBef>
                <a:spcPts val="0"/>
              </a:spcBef>
              <a:spcAft>
                <a:spcPts val="0"/>
              </a:spcAft>
              <a:buClr>
                <a:srgbClr val="3F3F3F"/>
              </a:buClr>
              <a:buSzPts val="1700"/>
              <a:buFont typeface="Arial"/>
              <a:buChar char="•"/>
            </a:pPr>
            <a:r>
              <a:rPr b="0" i="0" lang="es-CO" sz="1600" u="none" cap="none" strike="noStrike">
                <a:solidFill>
                  <a:schemeClr val="dk1"/>
                </a:solidFill>
                <a:latin typeface="Arial"/>
                <a:ea typeface="Arial"/>
                <a:cs typeface="Arial"/>
                <a:sym typeface="Arial"/>
              </a:rPr>
              <a:t>Tramo 2: </a:t>
            </a:r>
            <a:r>
              <a:rPr b="0" i="0" lang="es-CO" sz="1600" u="none" cap="none" strike="noStrike">
                <a:solidFill>
                  <a:srgbClr val="3F3F3F"/>
                </a:solidFill>
                <a:latin typeface="Arial"/>
                <a:ea typeface="Arial"/>
                <a:cs typeface="Arial"/>
                <a:sym typeface="Arial"/>
              </a:rPr>
              <a:t>De la </a:t>
            </a:r>
            <a:r>
              <a:rPr b="1" i="0" lang="es-CO" sz="1600" u="none" cap="none" strike="noStrike">
                <a:solidFill>
                  <a:srgbClr val="3F3F3F"/>
                </a:solidFill>
                <a:latin typeface="Arial"/>
                <a:ea typeface="Arial"/>
                <a:cs typeface="Arial"/>
                <a:sym typeface="Arial"/>
              </a:rPr>
              <a:t>calle 1 a la calle 24</a:t>
            </a:r>
            <a:endParaRPr b="1" i="0" sz="1600" u="none" cap="none" strike="noStrike">
              <a:solidFill>
                <a:srgbClr val="3F3F3F"/>
              </a:solidFill>
              <a:latin typeface="Arial"/>
              <a:ea typeface="Arial"/>
              <a:cs typeface="Arial"/>
              <a:sym typeface="Arial"/>
            </a:endParaRPr>
          </a:p>
          <a:p>
            <a:pPr indent="-180000" lvl="0" marL="180000" marR="0" rtl="0" algn="l">
              <a:lnSpc>
                <a:spcPct val="100000"/>
              </a:lnSpc>
              <a:spcBef>
                <a:spcPts val="0"/>
              </a:spcBef>
              <a:spcAft>
                <a:spcPts val="0"/>
              </a:spcAft>
              <a:buClr>
                <a:srgbClr val="3F3F3F"/>
              </a:buClr>
              <a:buSzPts val="1700"/>
              <a:buFont typeface="Arial"/>
              <a:buChar char="•"/>
            </a:pPr>
            <a:r>
              <a:rPr b="0" i="0" lang="es-CO" sz="1600" u="none" cap="none" strike="noStrike">
                <a:solidFill>
                  <a:srgbClr val="3F3F3F"/>
                </a:solidFill>
                <a:latin typeface="Arial"/>
                <a:ea typeface="Arial"/>
                <a:cs typeface="Arial"/>
                <a:sym typeface="Arial"/>
              </a:rPr>
              <a:t>Una extensión total de </a:t>
            </a:r>
            <a:r>
              <a:rPr b="1" i="0" lang="es-CO" sz="1600" u="none" cap="none" strike="noStrike">
                <a:solidFill>
                  <a:srgbClr val="3F3F3F"/>
                </a:solidFill>
                <a:latin typeface="Arial"/>
                <a:ea typeface="Arial"/>
                <a:cs typeface="Arial"/>
                <a:sym typeface="Arial"/>
              </a:rPr>
              <a:t>9,6 Km</a:t>
            </a:r>
            <a:endParaRPr b="1" i="0" sz="1600" u="none" cap="none" strike="noStrike">
              <a:solidFill>
                <a:srgbClr val="3F3F3F"/>
              </a:solidFill>
              <a:latin typeface="Arial"/>
              <a:ea typeface="Arial"/>
              <a:cs typeface="Arial"/>
              <a:sym typeface="Arial"/>
            </a:endParaRPr>
          </a:p>
          <a:p>
            <a:pPr indent="-180000" lvl="0" marL="180000" marR="0" rtl="0" algn="l">
              <a:lnSpc>
                <a:spcPct val="100000"/>
              </a:lnSpc>
              <a:spcBef>
                <a:spcPts val="0"/>
              </a:spcBef>
              <a:spcAft>
                <a:spcPts val="0"/>
              </a:spcAft>
              <a:buClr>
                <a:srgbClr val="3F3F3F"/>
              </a:buClr>
              <a:buSzPts val="1700"/>
              <a:buFont typeface="Arial"/>
              <a:buChar char="•"/>
            </a:pPr>
            <a:r>
              <a:rPr b="0" i="0" lang="es-CO" sz="1600" u="none" cap="none" strike="noStrike">
                <a:solidFill>
                  <a:srgbClr val="3F3F3F"/>
                </a:solidFill>
                <a:latin typeface="Arial"/>
                <a:ea typeface="Arial"/>
                <a:cs typeface="Arial"/>
                <a:sym typeface="Arial"/>
              </a:rPr>
              <a:t>Dos tramos divididos en 16 sub-tramos de intervención</a:t>
            </a:r>
            <a:endParaRPr b="0" i="0" sz="1600" u="none" cap="none" strike="noStrike">
              <a:solidFill>
                <a:srgbClr val="3F3F3F"/>
              </a:solidFill>
              <a:latin typeface="Arial"/>
              <a:ea typeface="Arial"/>
              <a:cs typeface="Arial"/>
              <a:sym typeface="Arial"/>
            </a:endParaRPr>
          </a:p>
        </p:txBody>
      </p:sp>
      <p:sp>
        <p:nvSpPr>
          <p:cNvPr id="329" name="Google Shape;329;p32"/>
          <p:cNvSpPr txBox="1"/>
          <p:nvPr/>
        </p:nvSpPr>
        <p:spPr>
          <a:xfrm>
            <a:off x="5415686" y="4053344"/>
            <a:ext cx="6275262" cy="877002"/>
          </a:xfrm>
          <a:prstGeom prst="rect">
            <a:avLst/>
          </a:prstGeom>
          <a:noFill/>
          <a:ln>
            <a:noFill/>
          </a:ln>
        </p:spPr>
        <p:txBody>
          <a:bodyPr anchorCtr="0" anchor="t" bIns="68500" lIns="137100" spcFirstLastPara="1" rIns="137100" wrap="square" tIns="68500">
            <a:spAutoFit/>
          </a:bodyPr>
          <a:lstStyle/>
          <a:p>
            <a:pPr indent="0" lvl="0" marL="0" marR="0" rtl="0" algn="l">
              <a:lnSpc>
                <a:spcPct val="100000"/>
              </a:lnSpc>
              <a:spcBef>
                <a:spcPts val="0"/>
              </a:spcBef>
              <a:spcAft>
                <a:spcPts val="0"/>
              </a:spcAft>
              <a:buClr>
                <a:srgbClr val="000000"/>
              </a:buClr>
              <a:buSzPts val="1600"/>
              <a:buFont typeface="Arial"/>
              <a:buNone/>
            </a:pPr>
            <a:r>
              <a:rPr b="1" i="0" lang="es-CO" sz="1600" u="none" cap="none" strike="noStrike">
                <a:solidFill>
                  <a:srgbClr val="3F3F3F"/>
                </a:solidFill>
                <a:latin typeface="Arial"/>
                <a:ea typeface="Arial"/>
                <a:cs typeface="Arial"/>
                <a:sym typeface="Arial"/>
              </a:rPr>
              <a:t>Presupuesto para obra y diseños: </a:t>
            </a:r>
            <a:r>
              <a:rPr b="1" i="0" lang="es-CO" sz="1600" u="none" cap="none" strike="noStrike">
                <a:solidFill>
                  <a:srgbClr val="1D8A72"/>
                </a:solidFill>
                <a:latin typeface="Arial"/>
                <a:ea typeface="Arial"/>
                <a:cs typeface="Arial"/>
                <a:sym typeface="Arial"/>
              </a:rPr>
              <a:t>$88.000 millones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s-CO" sz="1600" u="none" cap="none" strike="noStrike">
                <a:solidFill>
                  <a:srgbClr val="3F3F3F"/>
                </a:solidFill>
                <a:latin typeface="Arial"/>
                <a:ea typeface="Arial"/>
                <a:cs typeface="Arial"/>
                <a:sym typeface="Arial"/>
              </a:rPr>
              <a:t>Presupuesto para interventoría: </a:t>
            </a:r>
            <a:r>
              <a:rPr b="1" i="0" lang="es-CO" sz="1600" u="none" cap="none" strike="noStrike">
                <a:solidFill>
                  <a:srgbClr val="1D8A72"/>
                </a:solidFill>
                <a:latin typeface="Arial"/>
                <a:ea typeface="Arial"/>
                <a:cs typeface="Arial"/>
                <a:sym typeface="Arial"/>
              </a:rPr>
              <a:t>$12.000 millones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s-CO" sz="1600" u="none" cap="none" strike="noStrike">
                <a:solidFill>
                  <a:srgbClr val="3F3F3F"/>
                </a:solidFill>
                <a:latin typeface="Arial"/>
                <a:ea typeface="Arial"/>
                <a:cs typeface="Arial"/>
                <a:sym typeface="Arial"/>
              </a:rPr>
              <a:t>Plazo: 25 meses</a:t>
            </a:r>
            <a:endParaRPr b="0" i="0" sz="1600" u="none" cap="none" strike="noStrike">
              <a:solidFill>
                <a:srgbClr val="3F3F3F"/>
              </a:solidFill>
              <a:latin typeface="Arial"/>
              <a:ea typeface="Arial"/>
              <a:cs typeface="Arial"/>
              <a:sym typeface="Arial"/>
            </a:endParaRPr>
          </a:p>
        </p:txBody>
      </p:sp>
      <p:sp>
        <p:nvSpPr>
          <p:cNvPr id="330" name="Google Shape;330;p32"/>
          <p:cNvSpPr/>
          <p:nvPr/>
        </p:nvSpPr>
        <p:spPr>
          <a:xfrm>
            <a:off x="2677886" y="4930346"/>
            <a:ext cx="9369952"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O" sz="1400" u="none" cap="none" strike="noStrike">
                <a:solidFill>
                  <a:srgbClr val="FF0000"/>
                </a:solidFill>
                <a:latin typeface="Calibri"/>
                <a:ea typeface="Calibri"/>
                <a:cs typeface="Calibri"/>
                <a:sym typeface="Calibri"/>
              </a:rPr>
              <a:t>Adjudicado </a:t>
            </a:r>
            <a:r>
              <a:rPr b="0" i="0" lang="es-CO" sz="1400" u="none" cap="none" strike="noStrike">
                <a:solidFill>
                  <a:srgbClr val="000000"/>
                </a:solidFill>
                <a:latin typeface="Calibri"/>
                <a:ea typeface="Calibri"/>
                <a:cs typeface="Calibri"/>
                <a:sym typeface="Calibri"/>
              </a:rPr>
              <a:t>Contrato de obra </a:t>
            </a:r>
            <a:r>
              <a:rPr b="1" i="0" lang="es-CO" sz="1400" u="sng" cap="none" strike="noStrike">
                <a:solidFill>
                  <a:srgbClr val="FF0000"/>
                </a:solidFill>
                <a:latin typeface="Calibri"/>
                <a:ea typeface="Calibri"/>
                <a:cs typeface="Calibri"/>
                <a:sym typeface="Calibri"/>
              </a:rPr>
              <a:t>17 de marzo de 2023 CONSORICIO ALAMEDA 2023</a:t>
            </a:r>
            <a:endParaRPr/>
          </a:p>
          <a:p>
            <a:pPr indent="0" lvl="0" marL="0" marR="0" rtl="0" algn="l">
              <a:lnSpc>
                <a:spcPct val="100000"/>
              </a:lnSpc>
              <a:spcBef>
                <a:spcPts val="0"/>
              </a:spcBef>
              <a:spcAft>
                <a:spcPts val="0"/>
              </a:spcAft>
              <a:buNone/>
            </a:pPr>
            <a:r>
              <a:rPr b="1" i="0" lang="es-CO" sz="1400" u="none" cap="none" strike="noStrike">
                <a:solidFill>
                  <a:srgbClr val="FF0000"/>
                </a:solidFill>
                <a:latin typeface="Calibri"/>
                <a:ea typeface="Calibri"/>
                <a:cs typeface="Calibri"/>
                <a:sym typeface="Calibri"/>
              </a:rPr>
              <a:t>Adjudicado</a:t>
            </a:r>
            <a:r>
              <a:rPr b="0" i="0" lang="es-CO" sz="1400" u="none" cap="none" strike="noStrike">
                <a:solidFill>
                  <a:srgbClr val="000000"/>
                </a:solidFill>
                <a:latin typeface="Calibri"/>
                <a:ea typeface="Calibri"/>
                <a:cs typeface="Calibri"/>
                <a:sym typeface="Calibri"/>
              </a:rPr>
              <a:t> Contrato Interventoría </a:t>
            </a:r>
            <a:r>
              <a:rPr b="1" i="0" lang="es-CO" sz="1400" u="sng" cap="none" strike="noStrike">
                <a:solidFill>
                  <a:srgbClr val="FF0000"/>
                </a:solidFill>
                <a:latin typeface="Calibri"/>
                <a:ea typeface="Calibri"/>
                <a:cs typeface="Calibri"/>
                <a:sym typeface="Calibri"/>
              </a:rPr>
              <a:t>29 de marzo de 2023 Consorcio ID Medio Milenio </a:t>
            </a:r>
            <a:r>
              <a:rPr b="0" i="0" lang="es-CO" sz="1400" u="none" cap="none" strike="noStrike">
                <a:solidFill>
                  <a:srgbClr val="000000"/>
                </a:solidFill>
                <a:latin typeface="Calibri"/>
                <a:ea typeface="Calibri"/>
                <a:cs typeface="Calibri"/>
                <a:sym typeface="Calibri"/>
              </a:rPr>
              <a:t>(Inter diseños consultores SAS e Interventorías y Diseños SA)</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s-CO" sz="1400" u="none" cap="none" strike="noStrike">
                <a:solidFill>
                  <a:srgbClr val="1F1F1F"/>
                </a:solidFill>
                <a:latin typeface="Roboto"/>
                <a:ea typeface="Roboto"/>
                <a:cs typeface="Roboto"/>
                <a:sym typeface="Roboto"/>
              </a:rPr>
              <a:t>“</a:t>
            </a:r>
            <a:r>
              <a:rPr b="1" i="0" lang="es-CO" sz="1400" u="none" cap="none" strike="noStrike">
                <a:solidFill>
                  <a:srgbClr val="1F1F1F"/>
                </a:solidFill>
                <a:latin typeface="Roboto"/>
                <a:ea typeface="Roboto"/>
                <a:cs typeface="Roboto"/>
                <a:sym typeface="Roboto"/>
              </a:rPr>
              <a:t>C</a:t>
            </a:r>
            <a:r>
              <a:rPr b="1" i="1" lang="es-CO" sz="1400" u="none" cap="none" strike="noStrike">
                <a:solidFill>
                  <a:srgbClr val="1F1F1F"/>
                </a:solidFill>
                <a:latin typeface="Roboto"/>
                <a:ea typeface="Roboto"/>
                <a:cs typeface="Roboto"/>
                <a:sym typeface="Roboto"/>
              </a:rPr>
              <a:t>on esta ciclo alameda se busca incentivar el uso de la bicicleta por parte de los ciudadanos que realizan trayectos largos en otros medios de transporte, pues cruzará por las localidades de Antonio Nariño, Ciudad Bolívar, Puente Aranda, Los Mártires, Santa Fe, Chapinero, Teusaquillo, Barrios Unidos, Usaquén y Suba</a:t>
            </a:r>
            <a:r>
              <a:rPr b="0" i="0" lang="es-CO" sz="1400" u="none" cap="none" strike="noStrike">
                <a:solidFill>
                  <a:srgbClr val="1F1F1F"/>
                </a:solidFill>
                <a:latin typeface="Roboto"/>
                <a:ea typeface="Roboto"/>
                <a:cs typeface="Roboto"/>
                <a:sym typeface="Roboto"/>
              </a:rPr>
              <a:t>”</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2"/>
          <p:cNvSpPr/>
          <p:nvPr/>
        </p:nvSpPr>
        <p:spPr>
          <a:xfrm>
            <a:off x="1310014" y="2041839"/>
            <a:ext cx="9571972" cy="27743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txBox="1"/>
          <p:nvPr>
            <p:ph type="title"/>
          </p:nvPr>
        </p:nvSpPr>
        <p:spPr>
          <a:xfrm>
            <a:off x="1430431" y="435225"/>
            <a:ext cx="7418922" cy="6188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s-CO" sz="3500"/>
              <a:t>Bienvenidos al IDU</a:t>
            </a:r>
            <a:endParaRPr sz="3500"/>
          </a:p>
        </p:txBody>
      </p:sp>
      <p:pic>
        <p:nvPicPr>
          <p:cNvPr descr="Filosofia" id="247" name="Google Shape;247;p22"/>
          <p:cNvPicPr preferRelativeResize="0"/>
          <p:nvPr/>
        </p:nvPicPr>
        <p:blipFill rotWithShape="1">
          <a:blip r:embed="rId3">
            <a:alphaModFix/>
          </a:blip>
          <a:srcRect b="9074" l="8810" r="22119" t="7880"/>
          <a:stretch/>
        </p:blipFill>
        <p:spPr>
          <a:xfrm>
            <a:off x="2549769" y="1316017"/>
            <a:ext cx="7531720" cy="51067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
          <p:cNvSpPr/>
          <p:nvPr/>
        </p:nvSpPr>
        <p:spPr>
          <a:xfrm>
            <a:off x="631524" y="619432"/>
            <a:ext cx="609600" cy="638036"/>
          </a:xfrm>
          <a:prstGeom prst="ellipse">
            <a:avLst/>
          </a:prstGeom>
          <a:solidFill>
            <a:srgbClr val="008080"/>
          </a:solidFill>
          <a:ln cap="flat" cmpd="sng" w="12700">
            <a:solidFill>
              <a:srgbClr val="00808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53" name="Google Shape;253;p5"/>
          <p:cNvSpPr txBox="1"/>
          <p:nvPr/>
        </p:nvSpPr>
        <p:spPr>
          <a:xfrm>
            <a:off x="1451248" y="638592"/>
            <a:ext cx="2927813" cy="618876"/>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094456"/>
              </a:buClr>
              <a:buSzPts val="2000"/>
              <a:buFont typeface="Calibri"/>
              <a:buNone/>
            </a:pPr>
            <a:r>
              <a:rPr b="1" i="0" lang="es-CO" sz="2000" u="none" cap="none" strike="noStrike">
                <a:solidFill>
                  <a:srgbClr val="094456"/>
                </a:solidFill>
                <a:latin typeface="Calibri"/>
                <a:ea typeface="Calibri"/>
                <a:cs typeface="Calibri"/>
                <a:sym typeface="Calibri"/>
              </a:rPr>
              <a:t>MALLA VIAL Antonio Nariño (DICIEMBRE 2022)</a:t>
            </a:r>
            <a:endParaRPr b="0" i="0" sz="1400" u="none" cap="none" strike="noStrike">
              <a:solidFill>
                <a:srgbClr val="000000"/>
              </a:solidFill>
              <a:latin typeface="Arial"/>
              <a:ea typeface="Arial"/>
              <a:cs typeface="Arial"/>
              <a:sym typeface="Arial"/>
            </a:endParaRPr>
          </a:p>
        </p:txBody>
      </p:sp>
      <p:sp>
        <p:nvSpPr>
          <p:cNvPr id="254" name="Google Shape;254;p5"/>
          <p:cNvSpPr/>
          <p:nvPr/>
        </p:nvSpPr>
        <p:spPr>
          <a:xfrm>
            <a:off x="6446007" y="598411"/>
            <a:ext cx="609600" cy="638036"/>
          </a:xfrm>
          <a:prstGeom prst="ellipse">
            <a:avLst/>
          </a:prstGeom>
          <a:solidFill>
            <a:srgbClr val="008080"/>
          </a:solidFill>
          <a:ln cap="flat" cmpd="sng" w="12700">
            <a:solidFill>
              <a:srgbClr val="00808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55" name="Google Shape;255;p5"/>
          <p:cNvSpPr txBox="1"/>
          <p:nvPr>
            <p:ph type="title"/>
          </p:nvPr>
        </p:nvSpPr>
        <p:spPr>
          <a:xfrm>
            <a:off x="6983604" y="702460"/>
            <a:ext cx="4043054" cy="61887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94456"/>
              </a:buClr>
              <a:buSzPct val="111111"/>
              <a:buNone/>
            </a:pPr>
            <a:r>
              <a:rPr lang="es-CO" sz="2000">
                <a:solidFill>
                  <a:srgbClr val="094456"/>
                </a:solidFill>
                <a:latin typeface="Calibri"/>
                <a:ea typeface="Calibri"/>
                <a:cs typeface="Calibri"/>
                <a:sym typeface="Calibri"/>
              </a:rPr>
              <a:t>ESTADO MALLA VIAL INTERMEDIA</a:t>
            </a:r>
            <a:br>
              <a:rPr lang="es-CO" sz="2000">
                <a:solidFill>
                  <a:srgbClr val="094456"/>
                </a:solidFill>
                <a:latin typeface="Calibri"/>
                <a:ea typeface="Calibri"/>
                <a:cs typeface="Calibri"/>
                <a:sym typeface="Calibri"/>
              </a:rPr>
            </a:br>
            <a:r>
              <a:rPr lang="es-CO" sz="2000">
                <a:solidFill>
                  <a:srgbClr val="094456"/>
                </a:solidFill>
                <a:latin typeface="Calibri"/>
                <a:ea typeface="Calibri"/>
                <a:cs typeface="Calibri"/>
                <a:sym typeface="Calibri"/>
              </a:rPr>
              <a:t>(DICIEMBRE 2022)</a:t>
            </a:r>
            <a:endParaRPr sz="2000">
              <a:solidFill>
                <a:srgbClr val="094456"/>
              </a:solidFill>
              <a:latin typeface="Calibri"/>
              <a:ea typeface="Calibri"/>
              <a:cs typeface="Calibri"/>
              <a:sym typeface="Calibri"/>
            </a:endParaRPr>
          </a:p>
        </p:txBody>
      </p:sp>
      <p:pic>
        <p:nvPicPr>
          <p:cNvPr id="256" name="Google Shape;256;p5"/>
          <p:cNvPicPr preferRelativeResize="0"/>
          <p:nvPr/>
        </p:nvPicPr>
        <p:blipFill rotWithShape="1">
          <a:blip r:embed="rId3">
            <a:alphaModFix/>
          </a:blip>
          <a:srcRect b="3353" l="15857" r="0" t="49143"/>
          <a:stretch/>
        </p:blipFill>
        <p:spPr>
          <a:xfrm>
            <a:off x="418012" y="1873430"/>
            <a:ext cx="5225143" cy="3055566"/>
          </a:xfrm>
          <a:prstGeom prst="rect">
            <a:avLst/>
          </a:prstGeom>
          <a:noFill/>
          <a:ln>
            <a:noFill/>
          </a:ln>
        </p:spPr>
      </p:pic>
      <p:pic>
        <p:nvPicPr>
          <p:cNvPr id="257" name="Google Shape;257;p5"/>
          <p:cNvPicPr preferRelativeResize="0"/>
          <p:nvPr/>
        </p:nvPicPr>
        <p:blipFill rotWithShape="1">
          <a:blip r:embed="rId4">
            <a:alphaModFix/>
          </a:blip>
          <a:srcRect b="4255" l="16000" r="27929" t="43156"/>
          <a:stretch/>
        </p:blipFill>
        <p:spPr>
          <a:xfrm>
            <a:off x="5891684" y="1809546"/>
            <a:ext cx="5913120" cy="311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p:cNvSpPr txBox="1"/>
          <p:nvPr/>
        </p:nvSpPr>
        <p:spPr>
          <a:xfrm>
            <a:off x="1451248" y="434023"/>
            <a:ext cx="4046416" cy="61887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es-CO" sz="2000" u="none" cap="none" strike="noStrike">
                <a:solidFill>
                  <a:srgbClr val="094456"/>
                </a:solidFill>
                <a:latin typeface="Calibri"/>
                <a:ea typeface="Calibri"/>
                <a:cs typeface="Calibri"/>
                <a:sym typeface="Calibri"/>
              </a:rPr>
              <a:t>INVENTARIO Y ESTADO DE PUENTES LOCALIDAD  Antonio Nariño </a:t>
            </a:r>
            <a:endParaRPr/>
          </a:p>
          <a:p>
            <a:pPr indent="0" lvl="0" marL="0" marR="0" rtl="0" algn="ctr">
              <a:lnSpc>
                <a:spcPct val="90000"/>
              </a:lnSpc>
              <a:spcBef>
                <a:spcPts val="0"/>
              </a:spcBef>
              <a:spcAft>
                <a:spcPts val="0"/>
              </a:spcAft>
              <a:buNone/>
            </a:pPr>
            <a:r>
              <a:rPr b="1" i="0" lang="es-CO" sz="2000" u="none" cap="none" strike="noStrike">
                <a:solidFill>
                  <a:srgbClr val="094456"/>
                </a:solidFill>
                <a:latin typeface="Calibri"/>
                <a:ea typeface="Calibri"/>
                <a:cs typeface="Calibri"/>
                <a:sym typeface="Calibri"/>
              </a:rPr>
              <a:t>(DICIEMBRE 2022)</a:t>
            </a:r>
            <a:endParaRPr b="1" i="0" sz="2000" u="none" cap="none" strike="noStrike">
              <a:solidFill>
                <a:srgbClr val="094456"/>
              </a:solidFill>
              <a:latin typeface="Calibri"/>
              <a:ea typeface="Calibri"/>
              <a:cs typeface="Calibri"/>
              <a:sym typeface="Calibri"/>
            </a:endParaRPr>
          </a:p>
        </p:txBody>
      </p:sp>
      <p:sp>
        <p:nvSpPr>
          <p:cNvPr id="263" name="Google Shape;263;p23"/>
          <p:cNvSpPr txBox="1"/>
          <p:nvPr>
            <p:ph type="title"/>
          </p:nvPr>
        </p:nvSpPr>
        <p:spPr>
          <a:xfrm>
            <a:off x="7468963" y="468128"/>
            <a:ext cx="3825384" cy="6188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94456"/>
              </a:buClr>
              <a:buSzPts val="2000"/>
              <a:buNone/>
            </a:pPr>
            <a:r>
              <a:t/>
            </a:r>
            <a:endParaRPr sz="2000">
              <a:solidFill>
                <a:srgbClr val="094456"/>
              </a:solidFill>
              <a:latin typeface="Calibri"/>
              <a:ea typeface="Calibri"/>
              <a:cs typeface="Calibri"/>
              <a:sym typeface="Calibri"/>
            </a:endParaRPr>
          </a:p>
        </p:txBody>
      </p:sp>
      <p:sp>
        <p:nvSpPr>
          <p:cNvPr id="264" name="Google Shape;264;p23"/>
          <p:cNvSpPr/>
          <p:nvPr/>
        </p:nvSpPr>
        <p:spPr>
          <a:xfrm>
            <a:off x="746647" y="436940"/>
            <a:ext cx="609600" cy="638036"/>
          </a:xfrm>
          <a:prstGeom prst="ellipse">
            <a:avLst/>
          </a:prstGeom>
          <a:solidFill>
            <a:srgbClr val="008080"/>
          </a:solidFill>
          <a:ln cap="flat" cmpd="sng" w="12700">
            <a:solidFill>
              <a:srgbClr val="00808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265" name="Google Shape;265;p23"/>
          <p:cNvPicPr preferRelativeResize="0"/>
          <p:nvPr/>
        </p:nvPicPr>
        <p:blipFill rotWithShape="1">
          <a:blip r:embed="rId3">
            <a:alphaModFix/>
          </a:blip>
          <a:srcRect b="4126" l="15927" r="0" t="15746"/>
          <a:stretch/>
        </p:blipFill>
        <p:spPr>
          <a:xfrm>
            <a:off x="1356246" y="1368430"/>
            <a:ext cx="7169915" cy="47218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
          <p:cNvSpPr txBox="1"/>
          <p:nvPr>
            <p:ph idx="2" type="body"/>
          </p:nvPr>
        </p:nvSpPr>
        <p:spPr>
          <a:xfrm>
            <a:off x="1621186" y="2470150"/>
            <a:ext cx="1435732" cy="1917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0100"/>
              <a:buFont typeface="Arial Black"/>
              <a:buNone/>
            </a:pPr>
            <a:r>
              <a:rPr lang="es-CO"/>
              <a:t>1</a:t>
            </a:r>
            <a:endParaRPr/>
          </a:p>
        </p:txBody>
      </p:sp>
      <p:sp>
        <p:nvSpPr>
          <p:cNvPr id="271" name="Google Shape;271;p4"/>
          <p:cNvSpPr txBox="1"/>
          <p:nvPr>
            <p:ph idx="1" type="body"/>
          </p:nvPr>
        </p:nvSpPr>
        <p:spPr>
          <a:xfrm>
            <a:off x="3895833" y="867103"/>
            <a:ext cx="8085960" cy="5517931"/>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i="0" lang="es-CO" sz="4000" u="none" cap="none" strike="noStrike">
                <a:solidFill>
                  <a:srgbClr val="FFFFFF"/>
                </a:solidFill>
                <a:latin typeface="Arial"/>
                <a:ea typeface="Arial"/>
                <a:cs typeface="Arial"/>
                <a:sym typeface="Arial"/>
              </a:rPr>
              <a:t>CONTRATOS ETAPA DE CONSTRUCCION</a:t>
            </a:r>
            <a:endParaRPr/>
          </a:p>
          <a:p>
            <a:pPr indent="0" lvl="0" marL="0" rtl="0" algn="l">
              <a:lnSpc>
                <a:spcPct val="100000"/>
              </a:lnSpc>
              <a:spcBef>
                <a:spcPts val="400"/>
              </a:spcBef>
              <a:spcAft>
                <a:spcPts val="0"/>
              </a:spcAft>
              <a:buSzPts val="2400"/>
              <a:buNone/>
            </a:pPr>
            <a:r>
              <a:t/>
            </a:r>
            <a:endParaRPr b="1" i="0" sz="2400" u="none" cap="none" strike="noStrike">
              <a:solidFill>
                <a:srgbClr val="FFFFFF"/>
              </a:solidFill>
              <a:latin typeface="Arial"/>
              <a:ea typeface="Arial"/>
              <a:cs typeface="Arial"/>
              <a:sym typeface="Arial"/>
            </a:endParaRPr>
          </a:p>
          <a:p>
            <a:pPr indent="0" lvl="0" marL="0" rtl="0" algn="l">
              <a:lnSpc>
                <a:spcPct val="100000"/>
              </a:lnSpc>
              <a:spcBef>
                <a:spcPts val="400"/>
              </a:spcBef>
              <a:spcAft>
                <a:spcPts val="0"/>
              </a:spcAft>
              <a:buSzPts val="2412"/>
              <a:buNone/>
            </a:pPr>
            <a:r>
              <a:t/>
            </a:r>
            <a:endParaRPr b="1" i="0" sz="2412"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aphicFrame>
        <p:nvGraphicFramePr>
          <p:cNvPr id="276" name="Google Shape;276;p24"/>
          <p:cNvGraphicFramePr/>
          <p:nvPr/>
        </p:nvGraphicFramePr>
        <p:xfrm>
          <a:off x="768280" y="1344503"/>
          <a:ext cx="3000000" cy="3000000"/>
        </p:xfrm>
        <a:graphic>
          <a:graphicData uri="http://schemas.openxmlformats.org/drawingml/2006/table">
            <a:tbl>
              <a:tblPr>
                <a:noFill/>
                <a:tableStyleId>{6E900BD7-EA62-414F-B92A-BFD6489AE5A8}</a:tableStyleId>
              </a:tblPr>
              <a:tblGrid>
                <a:gridCol w="1418075"/>
                <a:gridCol w="1588175"/>
                <a:gridCol w="1390575"/>
                <a:gridCol w="2619250"/>
                <a:gridCol w="1404025"/>
                <a:gridCol w="1296825"/>
                <a:gridCol w="1179675"/>
              </a:tblGrid>
              <a:tr h="702400">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No CTTO INTERVENTORÍA</a:t>
                      </a:r>
                      <a:endParaRPr b="1" sz="1400" u="none" cap="none" strike="noStrike"/>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No CTTO DE OBRA </a:t>
                      </a:r>
                      <a:endParaRPr b="1" i="0" sz="14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ALCANCE DEL PROYECTO</a:t>
                      </a:r>
                      <a:endParaRPr b="1" i="0" sz="14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OBJETO CONTRACTUAL INTERVENTORÍA, CONTRATISTA O CONSULTOR</a:t>
                      </a:r>
                      <a:endParaRPr b="1" i="0" sz="14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LOCALIDAD</a:t>
                      </a:r>
                      <a:endParaRPr b="1" i="0" sz="14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FECHA DE INICIO</a:t>
                      </a:r>
                      <a:endParaRPr b="1" i="0" sz="1400" u="none" cap="none" strike="noStrike">
                        <a:solidFill>
                          <a:srgbClr val="000000"/>
                        </a:solidFill>
                        <a:latin typeface="Arial"/>
                        <a:ea typeface="Arial"/>
                        <a:cs typeface="Arial"/>
                        <a:sym typeface="Arial"/>
                      </a:endParaRPr>
                    </a:p>
                  </a:txBody>
                  <a:tcPr marT="4075" marB="0" marR="4075" marL="4075" anchor="ctr">
                    <a:solidFill>
                      <a:srgbClr val="9CC2E5"/>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s-CO" sz="1400" u="none" cap="none" strike="noStrike"/>
                        <a:t>FECHA FINALIZACIÓN</a:t>
                      </a:r>
                      <a:endParaRPr b="1" i="0" sz="1400" u="none" cap="none" strike="noStrike">
                        <a:solidFill>
                          <a:srgbClr val="000000"/>
                        </a:solidFill>
                        <a:latin typeface="Arial"/>
                        <a:ea typeface="Arial"/>
                        <a:cs typeface="Arial"/>
                        <a:sym typeface="Arial"/>
                      </a:endParaRPr>
                    </a:p>
                  </a:txBody>
                  <a:tcPr marT="4075" marB="0" marR="4075" marL="4075" anchor="ctr">
                    <a:solidFill>
                      <a:srgbClr val="9CC2E5"/>
                    </a:solidFill>
                  </a:tcPr>
                </a:tc>
              </a:tr>
              <a:tr h="1994800">
                <a:tc>
                  <a:txBody>
                    <a:bodyPr/>
                    <a:lstStyle/>
                    <a:p>
                      <a:pPr indent="0" lvl="0" marL="0" marR="0" rtl="0" algn="ctr">
                        <a:lnSpc>
                          <a:spcPct val="100000"/>
                        </a:lnSpc>
                        <a:spcBef>
                          <a:spcPts val="0"/>
                        </a:spcBef>
                        <a:spcAft>
                          <a:spcPts val="0"/>
                        </a:spcAft>
                        <a:buClr>
                          <a:schemeClr val="dk1"/>
                        </a:buClr>
                        <a:buSzPts val="1100"/>
                        <a:buFont typeface="Arial"/>
                        <a:buNone/>
                      </a:pPr>
                      <a:r>
                        <a:rPr b="1" lang="es-CO" sz="1100" u="none" cap="none" strike="noStrike">
                          <a:solidFill>
                            <a:schemeClr val="dk1"/>
                          </a:solidFill>
                          <a:latin typeface="Arial"/>
                          <a:ea typeface="Arial"/>
                          <a:cs typeface="Arial"/>
                          <a:sym typeface="Arial"/>
                        </a:rPr>
                        <a:t>IDU-1545-2018</a:t>
                      </a:r>
                      <a:endParaRPr/>
                    </a:p>
                    <a:p>
                      <a:pPr indent="0" lvl="0" marL="0" marR="0" rtl="0" algn="ctr">
                        <a:lnSpc>
                          <a:spcPct val="100000"/>
                        </a:lnSpc>
                        <a:spcBef>
                          <a:spcPts val="0"/>
                        </a:spcBef>
                        <a:spcAft>
                          <a:spcPts val="0"/>
                        </a:spcAft>
                        <a:buClr>
                          <a:schemeClr val="dk1"/>
                        </a:buClr>
                        <a:buSzPts val="1200"/>
                        <a:buFont typeface="Calibri"/>
                        <a:buNone/>
                      </a:pPr>
                      <a:r>
                        <a:rPr b="0" i="0" lang="es-CO" sz="1200" u="none" cap="none" strike="noStrike">
                          <a:solidFill>
                            <a:schemeClr val="dk1"/>
                          </a:solidFill>
                          <a:latin typeface="Calibri"/>
                          <a:ea typeface="Calibri"/>
                          <a:cs typeface="Calibri"/>
                          <a:sym typeface="Calibri"/>
                        </a:rPr>
                        <a:t>$ 4.577.736.910,00</a:t>
                      </a:r>
                      <a:endParaRPr b="1"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accent1"/>
                        </a:buClr>
                        <a:buSzPts val="1100"/>
                        <a:buFont typeface="Arial"/>
                        <a:buNone/>
                      </a:pPr>
                      <a:r>
                        <a:rPr b="0" i="0" lang="es-CO" sz="1100" u="none" cap="none" strike="noStrike">
                          <a:solidFill>
                            <a:schemeClr val="accent1"/>
                          </a:solidFill>
                          <a:latin typeface="Arial"/>
                          <a:ea typeface="Arial"/>
                          <a:cs typeface="Arial"/>
                          <a:sym typeface="Arial"/>
                        </a:rPr>
                        <a:t>Idu-1535-2018</a:t>
                      </a:r>
                      <a:endParaRPr/>
                    </a:p>
                    <a:p>
                      <a:pPr indent="0" lvl="0" marL="0" marR="0" rtl="0" algn="ctr">
                        <a:lnSpc>
                          <a:spcPct val="100000"/>
                        </a:lnSpc>
                        <a:spcBef>
                          <a:spcPts val="0"/>
                        </a:spcBef>
                        <a:spcAft>
                          <a:spcPts val="0"/>
                        </a:spcAft>
                        <a:buClr>
                          <a:schemeClr val="dk1"/>
                        </a:buClr>
                        <a:buSzPts val="1200"/>
                        <a:buFont typeface="Calibri"/>
                        <a:buNone/>
                      </a:pPr>
                      <a:r>
                        <a:rPr b="0" i="0" lang="es-CO" sz="1200" u="none" cap="none" strike="noStrike">
                          <a:solidFill>
                            <a:schemeClr val="dk1"/>
                          </a:solidFill>
                          <a:latin typeface="Calibri"/>
                          <a:ea typeface="Calibri"/>
                          <a:cs typeface="Calibri"/>
                          <a:sym typeface="Calibri"/>
                        </a:rPr>
                        <a:t>$ 33.495.189.890,00</a:t>
                      </a:r>
                      <a:endParaRPr b="0" i="0" sz="1100" u="none" cap="none" strike="noStrike">
                        <a:solidFill>
                          <a:schemeClr val="accent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Estudios, diseños y construcción de las obras complementarias para el mejoramiento de la operación de las estaciones del sistema Transmilenio, grupo III</a:t>
                      </a:r>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Construcción para la adecuación al sistema Transmilenio de la avenida congreso eucarístico (carrera 68) desde la carrera 9 hasta la Autopista Sur y obras complementarias en Bogotá, D.C grupo 7</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0" i="0" lang="es-CO" sz="1100" u="none" cap="none" strike="noStrike">
                          <a:solidFill>
                            <a:schemeClr val="dk1"/>
                          </a:solidFill>
                          <a:latin typeface="Arial"/>
                          <a:ea typeface="Arial"/>
                          <a:cs typeface="Arial"/>
                          <a:sym typeface="Arial"/>
                        </a:rPr>
                        <a:t>Antonio Nariño</a:t>
                      </a:r>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accent1"/>
                        </a:buClr>
                        <a:buSzPts val="1100"/>
                        <a:buFont typeface="Arial"/>
                        <a:buNone/>
                      </a:pPr>
                      <a:r>
                        <a:rPr b="0" i="0" lang="es-CO" sz="1100" u="none" cap="none" strike="noStrike">
                          <a:solidFill>
                            <a:schemeClr val="accent1"/>
                          </a:solidFill>
                          <a:latin typeface="Arial"/>
                          <a:ea typeface="Arial"/>
                          <a:cs typeface="Arial"/>
                          <a:sym typeface="Arial"/>
                        </a:rPr>
                        <a:t>05/02/2019</a:t>
                      </a:r>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accent1"/>
                        </a:buClr>
                        <a:buSzPts val="1100"/>
                        <a:buFont typeface="Arial"/>
                        <a:buNone/>
                      </a:pPr>
                      <a:r>
                        <a:rPr b="0" i="0" lang="es-CO" sz="1100" u="none" cap="none" strike="noStrike">
                          <a:solidFill>
                            <a:schemeClr val="accent1"/>
                          </a:solidFill>
                          <a:latin typeface="Arial"/>
                          <a:ea typeface="Arial"/>
                          <a:cs typeface="Arial"/>
                          <a:sym typeface="Arial"/>
                        </a:rPr>
                        <a:t>05/09/2023</a:t>
                      </a:r>
                      <a:endParaRPr/>
                    </a:p>
                  </a:txBody>
                  <a:tcPr marT="4075" marB="0" marR="4075" marL="4075" anchor="ctr">
                    <a:solidFill>
                      <a:srgbClr val="DDEAF6"/>
                    </a:solidFill>
                  </a:tcPr>
                </a:tc>
              </a:tr>
              <a:tr h="114080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r>
              <a:tr h="114080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just">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a:txBody>
                  <a:tcPr marT="4075" marB="0" marR="4075" marL="4075" anchor="ctr">
                    <a:solidFill>
                      <a:srgbClr val="DDEAF6"/>
                    </a:solidFill>
                  </a:tcPr>
                </a:tc>
              </a:tr>
            </a:tbl>
          </a:graphicData>
        </a:graphic>
      </p:graphicFrame>
      <p:sp>
        <p:nvSpPr>
          <p:cNvPr id="277" name="Google Shape;277;p24"/>
          <p:cNvSpPr txBox="1"/>
          <p:nvPr>
            <p:ph type="title"/>
          </p:nvPr>
        </p:nvSpPr>
        <p:spPr>
          <a:xfrm>
            <a:off x="933822" y="725627"/>
            <a:ext cx="7418922" cy="6188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404040"/>
              </a:buClr>
              <a:buSzPts val="2800"/>
              <a:buFont typeface="Arial"/>
              <a:buNone/>
            </a:pPr>
            <a:r>
              <a:rPr lang="es-CO" sz="2800"/>
              <a:t>Contratos de Construcción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txBox="1"/>
          <p:nvPr>
            <p:ph idx="1" type="body"/>
          </p:nvPr>
        </p:nvSpPr>
        <p:spPr>
          <a:xfrm>
            <a:off x="4024537" y="3048000"/>
            <a:ext cx="7440704"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s-CO" sz="6000"/>
              <a:t>Proyectos en obra</a:t>
            </a:r>
            <a:endParaRPr/>
          </a:p>
        </p:txBody>
      </p:sp>
      <p:sp>
        <p:nvSpPr>
          <p:cNvPr id="283" name="Google Shape;283;p25"/>
          <p:cNvSpPr txBox="1"/>
          <p:nvPr>
            <p:ph idx="2" type="body"/>
          </p:nvPr>
        </p:nvSpPr>
        <p:spPr>
          <a:xfrm>
            <a:off x="1621186" y="2470150"/>
            <a:ext cx="1435731" cy="19177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0"/>
              </a:spcBef>
              <a:spcAft>
                <a:spcPts val="0"/>
              </a:spcAft>
              <a:buClr>
                <a:srgbClr val="780D53"/>
              </a:buClr>
              <a:buSzPts val="166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6"/>
          <p:cNvSpPr txBox="1"/>
          <p:nvPr>
            <p:ph type="title"/>
          </p:nvPr>
        </p:nvSpPr>
        <p:spPr>
          <a:xfrm>
            <a:off x="612275" y="635192"/>
            <a:ext cx="7418922" cy="61887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404040"/>
              </a:buClr>
              <a:buSzPts val="2800"/>
              <a:buFont typeface="Arial"/>
              <a:buNone/>
            </a:pPr>
            <a:r>
              <a:rPr lang="es-CO" sz="2800"/>
              <a:t>Intervenciones contrato IDU- 1535-2018</a:t>
            </a:r>
            <a:endParaRPr sz="2800"/>
          </a:p>
        </p:txBody>
      </p:sp>
      <p:sp>
        <p:nvSpPr>
          <p:cNvPr id="289" name="Google Shape;289;p26"/>
          <p:cNvSpPr txBox="1"/>
          <p:nvPr/>
        </p:nvSpPr>
        <p:spPr>
          <a:xfrm>
            <a:off x="1868993" y="4501687"/>
            <a:ext cx="799848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CO" sz="2800" u="none" cap="none" strike="noStrike">
                <a:solidFill>
                  <a:srgbClr val="262626"/>
                </a:solidFill>
                <a:latin typeface="Arial"/>
                <a:ea typeface="Arial"/>
                <a:cs typeface="Arial"/>
                <a:sym typeface="Arial"/>
              </a:rPr>
              <a:t>xxx</a:t>
            </a:r>
            <a:endParaRPr b="1" i="0" sz="2800" u="none" cap="none" strike="noStrike">
              <a:solidFill>
                <a:srgbClr val="262626"/>
              </a:solidFill>
              <a:latin typeface="Arial"/>
              <a:ea typeface="Arial"/>
              <a:cs typeface="Arial"/>
              <a:sym typeface="Arial"/>
            </a:endParaRPr>
          </a:p>
        </p:txBody>
      </p:sp>
      <p:pic>
        <p:nvPicPr>
          <p:cNvPr id="290" name="Google Shape;290;p26"/>
          <p:cNvPicPr preferRelativeResize="0"/>
          <p:nvPr/>
        </p:nvPicPr>
        <p:blipFill rotWithShape="1">
          <a:blip r:embed="rId3">
            <a:alphaModFix/>
          </a:blip>
          <a:srcRect b="12253" l="20571" r="22857" t="12698"/>
          <a:stretch/>
        </p:blipFill>
        <p:spPr>
          <a:xfrm>
            <a:off x="2419642" y="1158239"/>
            <a:ext cx="6897189" cy="51467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7"/>
          <p:cNvSpPr txBox="1"/>
          <p:nvPr>
            <p:ph idx="1" type="body"/>
          </p:nvPr>
        </p:nvSpPr>
        <p:spPr>
          <a:xfrm>
            <a:off x="4024536" y="425669"/>
            <a:ext cx="7440705" cy="610125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FFFFFF"/>
              </a:buClr>
              <a:buSzPts val="4000"/>
              <a:buNone/>
            </a:pPr>
            <a:r>
              <a:rPr b="1" i="0" lang="es-CO" sz="4000" u="none" cap="none" strike="noStrike">
                <a:solidFill>
                  <a:srgbClr val="FFFFFF"/>
                </a:solidFill>
                <a:latin typeface="Arial"/>
                <a:ea typeface="Arial"/>
                <a:cs typeface="Arial"/>
                <a:sym typeface="Arial"/>
              </a:rPr>
              <a:t>CONTRATOS CONSERVACION</a:t>
            </a:r>
            <a:endParaRPr/>
          </a:p>
          <a:p>
            <a:pPr indent="0" lvl="0" marL="0" rtl="0" algn="l">
              <a:lnSpc>
                <a:spcPct val="100000"/>
              </a:lnSpc>
              <a:spcBef>
                <a:spcPts val="500"/>
              </a:spcBef>
              <a:spcAft>
                <a:spcPts val="0"/>
              </a:spcAft>
              <a:buClr>
                <a:srgbClr val="FFFFFF"/>
              </a:buClr>
              <a:buSzPts val="3420"/>
              <a:buNone/>
            </a:pPr>
            <a:r>
              <a:t/>
            </a:r>
            <a:endParaRPr b="1" i="0" sz="3420" u="none" cap="none" strike="noStrike">
              <a:solidFill>
                <a:srgbClr val="FFFFFF"/>
              </a:solidFill>
              <a:latin typeface="Arial"/>
              <a:ea typeface="Arial"/>
              <a:cs typeface="Arial"/>
              <a:sym typeface="Arial"/>
            </a:endParaRPr>
          </a:p>
        </p:txBody>
      </p:sp>
      <p:sp>
        <p:nvSpPr>
          <p:cNvPr id="296" name="Google Shape;296;p27"/>
          <p:cNvSpPr txBox="1"/>
          <p:nvPr>
            <p:ph idx="2" type="body"/>
          </p:nvPr>
        </p:nvSpPr>
        <p:spPr>
          <a:xfrm>
            <a:off x="1621186" y="2470150"/>
            <a:ext cx="1435732" cy="19177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A9B918"/>
              </a:buClr>
              <a:buSzPts val="10100"/>
              <a:buFont typeface="Arial Black"/>
              <a:buNone/>
            </a:pPr>
            <a:r>
              <a:rPr lang="es-CO"/>
              <a:t>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DU 2023">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IDU 2023">
  <a:themeElements>
    <a:clrScheme name="IDU 2023">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2022-03-16T13:56:48Z</dcterms:created>
  <dc:creator>Ingrid Fabiola Hincapie Zorro</dc:creator>
</cp:coreProperties>
</file>