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5865"/>
  </p:normalViewPr>
  <p:slideViewPr>
    <p:cSldViewPr snapToGrid="0" snapToObjects="1">
      <p:cViewPr varScale="1">
        <p:scale>
          <a:sx n="145" d="100"/>
          <a:sy n="145" d="100"/>
        </p:scale>
        <p:origin x="24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E3CA-4751-8C4D-868E-A3AC4E70D840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D7E8-FE77-A64C-AA5F-E73CE7AEDF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58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1pPr>
    <a:lvl2pPr marL="311399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2pPr>
    <a:lvl3pPr marL="622798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3pPr>
    <a:lvl4pPr marL="934197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4pPr>
    <a:lvl5pPr marL="1245596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5pPr>
    <a:lvl6pPr marL="1556995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6pPr>
    <a:lvl7pPr marL="1868394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7pPr>
    <a:lvl8pPr marL="2179792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8pPr>
    <a:lvl9pPr marL="2491191" algn="l" defTabSz="622798" rtl="0" eaLnBrk="1" latinLnBrk="0" hangingPunct="1">
      <a:defRPr sz="8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715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91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00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29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0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0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35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11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03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6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3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4310-8579-7147-8589-D6DD895A698A}" type="datetimeFigureOut">
              <a:rPr lang="es-CO" smtClean="0"/>
              <a:t>20/10/2022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93DE-88D0-5B4A-AFD9-C4AF3854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29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4787711-6A91-6747-B152-CF1DBFCB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D31386-92A5-0F45-861D-AC8C98F52BF3}"/>
              </a:ext>
            </a:extLst>
          </p:cNvPr>
          <p:cNvSpPr txBox="1"/>
          <p:nvPr/>
        </p:nvSpPr>
        <p:spPr>
          <a:xfrm>
            <a:off x="663401" y="4709321"/>
            <a:ext cx="1153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22222"/>
                </a:solidFill>
              </a:rPr>
              <a:t>Usaquén </a:t>
            </a:r>
            <a:r>
              <a:rPr lang="es-CO" sz="1200" b="1" dirty="0">
                <a:solidFill>
                  <a:srgbClr val="222222"/>
                </a:solidFill>
                <a:latin typeface="Museo Sans Cond 300" panose="02000000000000000000"/>
              </a:rPr>
              <a:t> </a:t>
            </a:r>
            <a:endParaRPr lang="es-CO" sz="1100" b="1" dirty="0">
              <a:latin typeface="Museo Sans Cond 300" panose="0200000000000000000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60D18C-74DA-4A4C-8BE3-B435F454CEEC}"/>
              </a:ext>
            </a:extLst>
          </p:cNvPr>
          <p:cNvSpPr txBox="1"/>
          <p:nvPr/>
        </p:nvSpPr>
        <p:spPr>
          <a:xfrm>
            <a:off x="1705348" y="4678544"/>
            <a:ext cx="107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Octubre 28 de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DACD11-1EA6-DF4E-AEB5-7166C7EA4671}"/>
              </a:ext>
            </a:extLst>
          </p:cNvPr>
          <p:cNvSpPr txBox="1"/>
          <p:nvPr/>
        </p:nvSpPr>
        <p:spPr>
          <a:xfrm>
            <a:off x="2859058" y="4730580"/>
            <a:ext cx="930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4:00 p.m.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E7CE63-3830-B04D-B202-80569C5E3ACB}"/>
              </a:ext>
            </a:extLst>
          </p:cNvPr>
          <p:cNvSpPr txBox="1"/>
          <p:nvPr/>
        </p:nvSpPr>
        <p:spPr>
          <a:xfrm>
            <a:off x="3617271" y="4683443"/>
            <a:ext cx="195582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i="0" dirty="0">
                <a:solidFill>
                  <a:srgbClr val="222222"/>
                </a:solidFill>
                <a:effectLst/>
              </a:rPr>
              <a:t>Calle 174 # 8- 30 </a:t>
            </a:r>
          </a:p>
          <a:p>
            <a:pPr algn="ctr"/>
            <a:r>
              <a:rPr lang="es-ES" sz="800" b="0" i="0" dirty="0">
                <a:solidFill>
                  <a:srgbClr val="222222"/>
                </a:solidFill>
                <a:effectLst/>
              </a:rPr>
              <a:t>  </a:t>
            </a:r>
            <a:r>
              <a:rPr lang="es-ES" sz="900" b="1" i="0" dirty="0">
                <a:solidFill>
                  <a:srgbClr val="222222"/>
                </a:solidFill>
                <a:effectLst/>
              </a:rPr>
              <a:t>Salón Social Redil de Galicia </a:t>
            </a:r>
            <a:r>
              <a:rPr lang="es-ES" sz="900" b="1" i="0" dirty="0">
                <a:solidFill>
                  <a:srgbClr val="222222"/>
                </a:solidFill>
                <a:effectLst/>
                <a:latin typeface="Museo Sans Cond 300" panose="02000000000000000000"/>
              </a:rPr>
              <a:t> </a:t>
            </a:r>
            <a:endParaRPr lang="es-CO" sz="900" b="1" dirty="0">
              <a:latin typeface="Museo Sans Cond 300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1508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65837</TotalTime>
  <Words>20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Museo Sans Cond 300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Caycedo</dc:creator>
  <cp:lastModifiedBy>Yaqueline Mateus Galeano</cp:lastModifiedBy>
  <cp:revision>14</cp:revision>
  <dcterms:created xsi:type="dcterms:W3CDTF">2022-04-11T16:13:00Z</dcterms:created>
  <dcterms:modified xsi:type="dcterms:W3CDTF">2022-10-20T19:03:00Z</dcterms:modified>
</cp:coreProperties>
</file>