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5/08/2021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5/08/2021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5/08/2021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5/08/2021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Kennedy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733284" cy="1583367"/>
            <a:chOff x="794953" y="671892"/>
            <a:chExt cx="585682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06917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3925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Kennedy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$6.497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$2.021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$4.476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992542" cy="1583367"/>
            <a:chOff x="794953" y="671892"/>
            <a:chExt cx="714322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35556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Kennedy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3,6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1.807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32,6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endParaRPr lang="es-ES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15.769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22068" y="2910199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259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40672" y="442636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34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85" y="5677435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600" b="1" dirty="0">
                <a:latin typeface="Calibri" panose="020F0502020204030204" pitchFamily="34" charset="0"/>
                <a:cs typeface="Calibri" panose="020F0502020204030204" pitchFamily="34" charset="0"/>
              </a:rPr>
              <a:t>Tv. 68G Bis Calle 44B a 44 Sur – Las Delicias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355" y="3138860"/>
            <a:ext cx="897700" cy="61924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5285991" y="4033005"/>
            <a:ext cx="176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7,5 Km de </a:t>
            </a:r>
            <a:r>
              <a:rPr lang="es-E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ciclovías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88" y="2329942"/>
            <a:ext cx="4404371" cy="33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562696" cy="1583367"/>
            <a:chOff x="794953" y="671892"/>
            <a:chExt cx="5682564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89490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Kennedy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1" y="2426378"/>
            <a:ext cx="4832380" cy="3624285"/>
          </a:xfrm>
          <a:prstGeom prst="rect">
            <a:avLst/>
          </a:prstGeom>
        </p:spPr>
      </p:pic>
      <p:pic>
        <p:nvPicPr>
          <p:cNvPr id="1026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QXIQH6AKLAZNEJGJUBV5ZNNUMM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xNzUyMDAiLCJleHAiOiIxNjIzMTk2OD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U1JmSlFZRitOQ2x4cHVNYWhCbDJoTDJ1bUFuOFgzR3VOTTAzZkQvZ1N6Zz0&amp;encodeFailures=1&amp;width=394&amp;height=295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30" y="2426377"/>
            <a:ext cx="4828283" cy="36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56" y="6134864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600" b="1" dirty="0">
                <a:latin typeface="Calibri" panose="020F0502020204030204" pitchFamily="34" charset="0"/>
                <a:cs typeface="Calibri" panose="020F0502020204030204" pitchFamily="34" charset="0"/>
              </a:rPr>
              <a:t>Tv. 68G Bis Calle 44B a 44 Sur – Las Delicias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70eaac67-e064-433b-ba54-6f78c0f1ecb1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sharepoint/v3"/>
    <ds:schemaRef ds:uri="http://purl.org/dc/terms/"/>
    <ds:schemaRef ds:uri="64d77176-54eb-4753-be67-9b2e2fa23e0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523</Words>
  <Application>Microsoft Office PowerPoint</Application>
  <PresentationFormat>Panorámica</PresentationFormat>
  <Paragraphs>136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20</cp:revision>
  <cp:lastPrinted>2021-06-02T19:52:27Z</cp:lastPrinted>
  <dcterms:created xsi:type="dcterms:W3CDTF">2020-02-10T17:18:15Z</dcterms:created>
  <dcterms:modified xsi:type="dcterms:W3CDTF">2021-08-05T14:05:25Z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