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</p:sldMasterIdLst>
  <p:notesMasterIdLst>
    <p:notesMasterId r:id="rId18"/>
  </p:notesMasterIdLst>
  <p:handoutMasterIdLst>
    <p:handoutMasterId r:id="rId19"/>
  </p:handoutMasterIdLst>
  <p:sldIdLst>
    <p:sldId id="293" r:id="rId4"/>
    <p:sldId id="544" r:id="rId5"/>
    <p:sldId id="545" r:id="rId6"/>
    <p:sldId id="342" r:id="rId7"/>
    <p:sldId id="542" r:id="rId8"/>
    <p:sldId id="543" r:id="rId9"/>
    <p:sldId id="541" r:id="rId10"/>
    <p:sldId id="306" r:id="rId11"/>
    <p:sldId id="307" r:id="rId12"/>
    <p:sldId id="304" r:id="rId13"/>
    <p:sldId id="299" r:id="rId14"/>
    <p:sldId id="290" r:id="rId15"/>
    <p:sldId id="292" r:id="rId16"/>
    <p:sldId id="303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3373"/>
  </p:normalViewPr>
  <p:slideViewPr>
    <p:cSldViewPr>
      <p:cViewPr varScale="1">
        <p:scale>
          <a:sx n="67" d="100"/>
          <a:sy n="67" d="100"/>
        </p:scale>
        <p:origin x="95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1262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7D68E0-6784-43D6-8732-590E6650E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EA2803-3076-4117-9AC3-8870A23DAB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9B72E-9197-4E1D-BDB9-CDFC07D16981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E4D23B-ED20-4F70-AEE5-BDDC62A0DA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CD91B2-74FE-4ACD-A58E-2BD723BB3E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3D302-612C-4266-A5BB-A37D0AB92C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523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82080-B6FA-4860-9E43-03FDEE791ADF}" type="datetimeFigureOut">
              <a:rPr lang="es-CO" smtClean="0"/>
              <a:t>8/07/2021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79C1-788F-45AD-AF68-C17A86548E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509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79C1-788F-45AD-AF68-C17A86548E7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49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02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979C1-788F-45AD-AF68-C17A86548E7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98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0133" cy="4126442"/>
          </a:xfrm>
        </p:spPr>
        <p:txBody>
          <a:bodyPr/>
          <a:lstStyle>
            <a:lvl1pPr algn="just">
              <a:defRPr>
                <a:solidFill>
                  <a:srgbClr val="4C531E"/>
                </a:solidFill>
                <a:latin typeface="+mj-lt"/>
              </a:defRPr>
            </a:lvl1pPr>
            <a:lvl2pPr algn="just">
              <a:defRPr>
                <a:solidFill>
                  <a:srgbClr val="4C531E"/>
                </a:solidFill>
                <a:latin typeface="+mj-lt"/>
              </a:defRPr>
            </a:lvl2pPr>
            <a:lvl3pPr algn="just">
              <a:defRPr>
                <a:solidFill>
                  <a:srgbClr val="4C531E"/>
                </a:solidFill>
                <a:latin typeface="+mj-lt"/>
              </a:defRPr>
            </a:lvl3pPr>
            <a:lvl4pPr algn="just">
              <a:defRPr>
                <a:solidFill>
                  <a:srgbClr val="4C531E"/>
                </a:solidFill>
                <a:latin typeface="+mj-lt"/>
              </a:defRPr>
            </a:lvl4pPr>
            <a:lvl5pPr algn="just"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3" r="92973"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9103" y="5617206"/>
            <a:ext cx="1447184" cy="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5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>
                <a:solidFill>
                  <a:srgbClr val="4C531E"/>
                </a:solidFill>
                <a:latin typeface="+mj-lt"/>
              </a:defRPr>
            </a:lvl1pPr>
            <a:lvl2pPr>
              <a:defRPr>
                <a:solidFill>
                  <a:srgbClr val="4C531E"/>
                </a:solidFill>
                <a:latin typeface="+mj-lt"/>
              </a:defRPr>
            </a:lvl2pPr>
            <a:lvl3pPr>
              <a:defRPr>
                <a:solidFill>
                  <a:srgbClr val="4C531E"/>
                </a:solidFill>
                <a:latin typeface="+mj-lt"/>
              </a:defRPr>
            </a:lvl3pPr>
            <a:lvl4pPr>
              <a:defRPr>
                <a:solidFill>
                  <a:srgbClr val="4C531E"/>
                </a:solidFill>
                <a:latin typeface="+mj-lt"/>
              </a:defRPr>
            </a:lvl4pPr>
            <a:lvl5pPr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68333" cy="4117975"/>
          </a:xfrm>
        </p:spPr>
        <p:txBody>
          <a:bodyPr/>
          <a:lstStyle>
            <a:lvl1pPr>
              <a:defRPr>
                <a:solidFill>
                  <a:srgbClr val="4C531E"/>
                </a:solidFill>
                <a:latin typeface="+mj-lt"/>
              </a:defRPr>
            </a:lvl1pPr>
            <a:lvl2pPr>
              <a:defRPr>
                <a:solidFill>
                  <a:srgbClr val="4C531E"/>
                </a:solidFill>
                <a:latin typeface="+mj-lt"/>
              </a:defRPr>
            </a:lvl2pPr>
            <a:lvl3pPr>
              <a:defRPr>
                <a:solidFill>
                  <a:srgbClr val="4C531E"/>
                </a:solidFill>
                <a:latin typeface="+mj-lt"/>
              </a:defRPr>
            </a:lvl3pPr>
            <a:lvl4pPr>
              <a:defRPr>
                <a:solidFill>
                  <a:srgbClr val="4C531E"/>
                </a:solidFill>
                <a:latin typeface="+mj-lt"/>
              </a:defRPr>
            </a:lvl4pPr>
            <a:lvl5pPr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3" r="92973"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9103" y="5617206"/>
            <a:ext cx="1447184" cy="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5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482811" y="1501303"/>
            <a:ext cx="9144000" cy="23876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b"/>
          <a:lstStyle>
            <a:lvl1pPr algn="ctr">
              <a:defRPr sz="6000" b="1">
                <a:ln>
                  <a:solidFill>
                    <a:schemeClr val="bg1"/>
                  </a:solidFill>
                </a:ln>
                <a:solidFill>
                  <a:srgbClr val="4C531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482811" y="4046881"/>
            <a:ext cx="9144000" cy="165576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139349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130" y="1311833"/>
            <a:ext cx="9144000" cy="2387600"/>
          </a:xfrm>
          <a:ln>
            <a:noFill/>
          </a:ln>
        </p:spPr>
        <p:txBody>
          <a:bodyPr anchor="b"/>
          <a:lstStyle>
            <a:lvl1pPr algn="ctr">
              <a:defRPr sz="6000" b="1">
                <a:ln>
                  <a:solidFill>
                    <a:schemeClr val="tx1"/>
                  </a:solidFill>
                </a:ln>
                <a:solidFill>
                  <a:srgbClr val="C9D41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130" y="3791508"/>
            <a:ext cx="9144000" cy="1655762"/>
          </a:xfrm>
          <a:ln>
            <a:noFill/>
          </a:ln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glow rad="101600">
                    <a:srgbClr val="A9B91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984" y="0"/>
            <a:ext cx="4053016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365874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C9D41E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31E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3476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0133" cy="4126442"/>
          </a:xfrm>
        </p:spPr>
        <p:txBody>
          <a:bodyPr/>
          <a:lstStyle>
            <a:lvl1pPr algn="just">
              <a:defRPr>
                <a:solidFill>
                  <a:schemeClr val="tx1"/>
                </a:solidFill>
                <a:latin typeface="+mj-lt"/>
              </a:defRPr>
            </a:lvl1pPr>
            <a:lvl2pPr algn="just">
              <a:defRPr>
                <a:solidFill>
                  <a:schemeClr val="tx1"/>
                </a:solidFill>
                <a:latin typeface="+mj-lt"/>
              </a:defRPr>
            </a:lvl2pPr>
            <a:lvl3pPr algn="just">
              <a:defRPr>
                <a:solidFill>
                  <a:schemeClr val="tx1"/>
                </a:solidFill>
                <a:latin typeface="+mj-lt"/>
              </a:defRPr>
            </a:lvl3pPr>
            <a:lvl4pPr algn="just">
              <a:defRPr>
                <a:solidFill>
                  <a:schemeClr val="tx1"/>
                </a:solidFill>
                <a:latin typeface="+mj-lt"/>
              </a:defRPr>
            </a:lvl4pPr>
            <a:lvl5pPr algn="just"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103" y="5617206"/>
            <a:ext cx="1447184" cy="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16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>
                <a:solidFill>
                  <a:srgbClr val="4C531E"/>
                </a:solidFill>
                <a:latin typeface="+mj-lt"/>
              </a:defRPr>
            </a:lvl1pPr>
            <a:lvl2pPr>
              <a:defRPr>
                <a:solidFill>
                  <a:srgbClr val="4C531E"/>
                </a:solidFill>
                <a:latin typeface="+mj-lt"/>
              </a:defRPr>
            </a:lvl2pPr>
            <a:lvl3pPr>
              <a:defRPr>
                <a:solidFill>
                  <a:srgbClr val="4C531E"/>
                </a:solidFill>
                <a:latin typeface="+mj-lt"/>
              </a:defRPr>
            </a:lvl3pPr>
            <a:lvl4pPr>
              <a:defRPr>
                <a:solidFill>
                  <a:srgbClr val="4C531E"/>
                </a:solidFill>
                <a:latin typeface="+mj-lt"/>
              </a:defRPr>
            </a:lvl4pPr>
            <a:lvl5pPr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68333" cy="4117975"/>
          </a:xfrm>
        </p:spPr>
        <p:txBody>
          <a:bodyPr/>
          <a:lstStyle>
            <a:lvl1pPr>
              <a:defRPr>
                <a:solidFill>
                  <a:srgbClr val="4C531E"/>
                </a:solidFill>
                <a:latin typeface="+mj-lt"/>
              </a:defRPr>
            </a:lvl1pPr>
            <a:lvl2pPr>
              <a:defRPr>
                <a:solidFill>
                  <a:srgbClr val="4C531E"/>
                </a:solidFill>
                <a:latin typeface="+mj-lt"/>
              </a:defRPr>
            </a:lvl2pPr>
            <a:lvl3pPr>
              <a:defRPr>
                <a:solidFill>
                  <a:srgbClr val="4C531E"/>
                </a:solidFill>
                <a:latin typeface="+mj-lt"/>
              </a:defRPr>
            </a:lvl3pPr>
            <a:lvl4pPr>
              <a:defRPr>
                <a:solidFill>
                  <a:srgbClr val="4C531E"/>
                </a:solidFill>
                <a:latin typeface="+mj-lt"/>
              </a:defRPr>
            </a:lvl4pPr>
            <a:lvl5pPr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103" y="5617206"/>
            <a:ext cx="1447184" cy="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30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482811" y="1501303"/>
            <a:ext cx="9144000" cy="23876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b"/>
          <a:lstStyle>
            <a:lvl1pPr algn="ctr">
              <a:defRPr sz="6000" b="1">
                <a:ln>
                  <a:solidFill>
                    <a:schemeClr val="bg1"/>
                  </a:solidFill>
                </a:ln>
                <a:solidFill>
                  <a:srgbClr val="4C531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482811" y="4046881"/>
            <a:ext cx="9144000" cy="165576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104703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780C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F68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780C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71904" y="1809858"/>
            <a:ext cx="2726690" cy="441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780C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48805" y="1843786"/>
            <a:ext cx="2746375" cy="347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780C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780C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631743" y="0"/>
            <a:ext cx="2560257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069988"/>
            <a:ext cx="710567" cy="1788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560690-00F7-F043-8F35-C7A32E55B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"/>
            <a:ext cx="12192000" cy="6857554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0431" y="1126877"/>
            <a:ext cx="7418922" cy="362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953" b="1">
                <a:solidFill>
                  <a:srgbClr val="1D8A72"/>
                </a:solidFill>
              </a:defRPr>
            </a:lvl1pPr>
          </a:lstStyle>
          <a:p>
            <a:pPr lvl="0"/>
            <a:r>
              <a:rPr lang="es-CO" dirty="0"/>
              <a:t>Subtítulo si es necesario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430431" y="579298"/>
            <a:ext cx="7418922" cy="330732"/>
          </a:xfrm>
          <a:prstGeom prst="rect">
            <a:avLst/>
          </a:prstGeom>
        </p:spPr>
        <p:txBody>
          <a:bodyPr anchor="ctr"/>
          <a:lstStyle>
            <a:lvl1pPr>
              <a:defRPr sz="2149" b="1" baseline="0">
                <a:solidFill>
                  <a:srgbClr val="094456"/>
                </a:solidFill>
                <a:latin typeface="+mn-lt"/>
              </a:defRPr>
            </a:lvl1pPr>
          </a:lstStyle>
          <a:p>
            <a:r>
              <a:rPr lang="es-CO" dirty="0"/>
              <a:t>TEMA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30430" y="5276852"/>
            <a:ext cx="8318889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FontTx/>
              <a:buNone/>
              <a:defRPr sz="1758" baseline="0"/>
            </a:lvl1pPr>
            <a:lvl2pPr>
              <a:defRPr sz="781"/>
            </a:lvl2pPr>
            <a:lvl3pPr>
              <a:defRPr sz="781"/>
            </a:lvl3pPr>
            <a:lvl4pPr>
              <a:defRPr sz="781"/>
            </a:lvl4pPr>
            <a:lvl5pPr>
              <a:defRPr sz="781"/>
            </a:lvl5pPr>
          </a:lstStyle>
          <a:p>
            <a:pPr lvl="0"/>
            <a:r>
              <a:rPr lang="es-CO" dirty="0"/>
              <a:t>Si se pone una imagen o una tabla de datos y es necesario que vaya acompañado de texto, procurar que no sea más de tres líneas. Preferiblemente donde vayan imágenes o cuadros, no excederse en párrafos.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 hasCustomPrompt="1"/>
          </p:nvPr>
        </p:nvSpPr>
        <p:spPr>
          <a:xfrm>
            <a:off x="2959293" y="1951840"/>
            <a:ext cx="7353778" cy="330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49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Insertar Imagen o grafica si es necesaria</a:t>
            </a:r>
          </a:p>
        </p:txBody>
      </p:sp>
    </p:spTree>
    <p:extLst>
      <p:ext uri="{BB962C8B-B14F-4D97-AF65-F5344CB8AC3E}">
        <p14:creationId xmlns:p14="http://schemas.microsoft.com/office/powerpoint/2010/main" val="130038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715817"/>
            <a:ext cx="10515600" cy="1846659"/>
          </a:xfrm>
        </p:spPr>
        <p:txBody>
          <a:bodyPr anchor="b"/>
          <a:lstStyle>
            <a:lvl1pPr>
              <a:defRPr sz="6000" b="1">
                <a:solidFill>
                  <a:srgbClr val="C9D41E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4C531E"/>
                </a:solidFill>
                <a:latin typeface="+mj-lt"/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2391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130" y="1311833"/>
            <a:ext cx="9144000" cy="2387600"/>
          </a:xfrm>
          <a:ln>
            <a:solidFill>
              <a:schemeClr val="bg1"/>
            </a:solidFill>
          </a:ln>
        </p:spPr>
        <p:txBody>
          <a:bodyPr anchor="b"/>
          <a:lstStyle>
            <a:lvl1pPr algn="ctr">
              <a:defRPr sz="6000" b="1">
                <a:ln>
                  <a:solidFill>
                    <a:schemeClr val="tx1"/>
                  </a:solidFill>
                </a:ln>
                <a:solidFill>
                  <a:srgbClr val="C9D41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130" y="3791508"/>
            <a:ext cx="9144000" cy="1655762"/>
          </a:xfrm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glow rad="101600">
                    <a:srgbClr val="A9B91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7"/>
          <a:stretch/>
        </p:blipFill>
        <p:spPr>
          <a:xfrm>
            <a:off x="8138984" y="0"/>
            <a:ext cx="4053016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154865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C9D41E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31E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6201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631743" y="0"/>
            <a:ext cx="2560257" cy="68579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0201" y="313358"/>
            <a:ext cx="7247255" cy="180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780C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0567" y="2374138"/>
            <a:ext cx="8690864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F68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  <p:sldLayoutId id="2147483679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5"/>
          <a:stretch/>
        </p:blipFill>
        <p:spPr>
          <a:xfrm>
            <a:off x="9498226" y="0"/>
            <a:ext cx="269377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75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801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B43C-F43F-4027-9C7A-133BA3362111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8/07/2021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AE475-6AC6-48A1-A88A-6867698AA649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108208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CO" sz="4400" b="1" kern="1200" dirty="0">
          <a:solidFill>
            <a:srgbClr val="A9B9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Clr>
          <a:srgbClr val="A9B91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8226" y="0"/>
            <a:ext cx="269377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7533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801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B43C-F43F-4027-9C7A-133BA3362111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8/07/2021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AE475-6AC6-48A1-A88A-6867698AA649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26766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CO" sz="4400" b="1" kern="1200" dirty="0">
          <a:solidFill>
            <a:srgbClr val="A9B9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Clr>
          <a:srgbClr val="A9B91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8664" y="574916"/>
            <a:ext cx="9144000" cy="2387600"/>
          </a:xfrm>
        </p:spPr>
        <p:txBody>
          <a:bodyPr>
            <a:normAutofit/>
          </a:bodyPr>
          <a:lstStyle/>
          <a:p>
            <a:r>
              <a:rPr lang="es-MX" dirty="0"/>
              <a:t>IDU - OTC</a:t>
            </a:r>
            <a:br>
              <a:rPr lang="es-MX" dirty="0"/>
            </a:br>
            <a:r>
              <a:rPr lang="es-MX" sz="4400" dirty="0"/>
              <a:t>RENDICIÓN DE CUENTAS  LOCALIDAD TEUSAQUILLO AÑO 2020</a:t>
            </a:r>
            <a:endParaRPr lang="es-CO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7533" y="3686670"/>
            <a:ext cx="8646597" cy="2596414"/>
          </a:xfrm>
        </p:spPr>
        <p:txBody>
          <a:bodyPr>
            <a:normAutofit/>
          </a:bodyPr>
          <a:lstStyle/>
          <a:p>
            <a:r>
              <a:rPr lang="es-CO" dirty="0"/>
              <a:t>Etapa de  proyectos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Factibilidad estudios y diseños.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 Etapa de construcción.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Etapa de mantenimiento.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 Gestión Territorial. 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486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69988"/>
            <a:ext cx="710567" cy="1788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644C127-9A14-4A37-B66C-F13A0E2005DC}"/>
              </a:ext>
            </a:extLst>
          </p:cNvPr>
          <p:cNvSpPr txBox="1">
            <a:spLocks/>
          </p:cNvSpPr>
          <p:nvPr/>
        </p:nvSpPr>
        <p:spPr>
          <a:xfrm rot="16200000">
            <a:off x="-2088618" y="2540881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s-ES" sz="6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Gest</a:t>
            </a:r>
            <a:r>
              <a:rPr lang="es-ES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ión Social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그룹 3">
            <a:extLst>
              <a:ext uri="{FF2B5EF4-FFF2-40B4-BE49-F238E27FC236}">
                <a16:creationId xmlns:a16="http://schemas.microsoft.com/office/drawing/2014/main" id="{8AAA32F8-897D-4CDA-9DE7-A0534E750044}"/>
              </a:ext>
            </a:extLst>
          </p:cNvPr>
          <p:cNvGrpSpPr/>
          <p:nvPr/>
        </p:nvGrpSpPr>
        <p:grpSpPr>
          <a:xfrm>
            <a:off x="1219200" y="404602"/>
            <a:ext cx="10251535" cy="982476"/>
            <a:chOff x="4595742" y="1379751"/>
            <a:chExt cx="6400156" cy="982476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C15EC0FE-B28A-4FB6-AA59-486DEAD79818}"/>
                </a:ext>
              </a:extLst>
            </p:cNvPr>
            <p:cNvSpPr txBox="1"/>
            <p:nvPr/>
          </p:nvSpPr>
          <p:spPr>
            <a:xfrm>
              <a:off x="8070433" y="2023673"/>
              <a:ext cx="292546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D86EE11D-C3E3-4C46-A9C7-E48F828AF400}"/>
                </a:ext>
              </a:extLst>
            </p:cNvPr>
            <p:cNvSpPr txBox="1"/>
            <p:nvPr/>
          </p:nvSpPr>
          <p:spPr>
            <a:xfrm>
              <a:off x="4595742" y="1379751"/>
              <a:ext cx="6400155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4800" b="1" dirty="0" err="1">
                  <a:solidFill>
                    <a:schemeClr val="accent3"/>
                  </a:solidFill>
                  <a:cs typeface="Arial" pitchFamily="34" charset="0"/>
                </a:rPr>
                <a:t>Gestión</a:t>
              </a:r>
              <a:r>
                <a:rPr lang="en-US" altLang="ko-KR" sz="4800" b="1" dirty="0">
                  <a:solidFill>
                    <a:schemeClr val="accent3"/>
                  </a:solidFill>
                  <a:cs typeface="Arial" pitchFamily="34" charset="0"/>
                </a:rPr>
                <a:t> social </a:t>
              </a:r>
              <a:r>
                <a:rPr lang="en-US" altLang="ko-KR" sz="4800" b="1" dirty="0" err="1">
                  <a:solidFill>
                    <a:schemeClr val="accent3"/>
                  </a:solidFill>
                  <a:cs typeface="Arial" pitchFamily="34" charset="0"/>
                </a:rPr>
                <a:t>Contratos</a:t>
              </a:r>
              <a:r>
                <a:rPr lang="en-US" altLang="ko-KR" sz="4800" b="1" dirty="0">
                  <a:solidFill>
                    <a:schemeClr val="accent3"/>
                  </a:solidFill>
                  <a:cs typeface="Arial" pitchFamily="34" charset="0"/>
                </a:rPr>
                <a:t> IDU</a:t>
              </a:r>
              <a:endParaRPr lang="ko-KR" altLang="en-US" sz="4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6">
            <a:extLst>
              <a:ext uri="{FF2B5EF4-FFF2-40B4-BE49-F238E27FC236}">
                <a16:creationId xmlns:a16="http://schemas.microsoft.com/office/drawing/2014/main" id="{0C547A35-A5A9-4032-A8E4-D2D7B14CBC09}"/>
              </a:ext>
            </a:extLst>
          </p:cNvPr>
          <p:cNvSpPr txBox="1"/>
          <p:nvPr/>
        </p:nvSpPr>
        <p:spPr>
          <a:xfrm>
            <a:off x="6692450" y="1496726"/>
            <a:ext cx="4685903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Contratación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mano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obra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población vulnerable y no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calificada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        30%.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AA0901C-8D4C-4B78-BC40-19BCE5D937B4}"/>
              </a:ext>
            </a:extLst>
          </p:cNvPr>
          <p:cNvSpPr txBox="1"/>
          <p:nvPr/>
        </p:nvSpPr>
        <p:spPr>
          <a:xfrm>
            <a:off x="6743897" y="2368742"/>
            <a:ext cx="4685903" cy="206210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Participación ciudadana</a:t>
            </a: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s-ES" sz="1600" dirty="0"/>
              <a:t>Reuniones</a:t>
            </a:r>
            <a:r>
              <a:rPr lang="es-ES" sz="1600" baseline="0" dirty="0"/>
              <a:t> de inicio, avance y finalización.</a:t>
            </a:r>
          </a:p>
          <a:p>
            <a:endParaRPr lang="es-ES" sz="1600" baseline="0" dirty="0"/>
          </a:p>
          <a:p>
            <a:r>
              <a:rPr lang="es-ES" sz="1600" baseline="0" dirty="0"/>
              <a:t>Comités IDU</a:t>
            </a:r>
          </a:p>
          <a:p>
            <a:endParaRPr lang="es-ES" sz="1600" baseline="0" dirty="0"/>
          </a:p>
          <a:p>
            <a:r>
              <a:rPr lang="es-ES" sz="1600" baseline="0" dirty="0"/>
              <a:t>Grupos focales</a:t>
            </a: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A21CAF1E-40A3-407F-8BF1-7634B0475A1D}"/>
              </a:ext>
            </a:extLst>
          </p:cNvPr>
          <p:cNvSpPr txBox="1"/>
          <p:nvPr/>
        </p:nvSpPr>
        <p:spPr>
          <a:xfrm>
            <a:off x="6743896" y="4012117"/>
            <a:ext cx="4685903" cy="107721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Cultura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ciudadana</a:t>
            </a: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s-ES" sz="1600" dirty="0"/>
              <a:t>Talleres en colegios y universidades</a:t>
            </a: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F4DC155-8DEF-4EEF-9519-01DB397EA399}"/>
              </a:ext>
            </a:extLst>
          </p:cNvPr>
          <p:cNvSpPr txBox="1"/>
          <p:nvPr/>
        </p:nvSpPr>
        <p:spPr>
          <a:xfrm>
            <a:off x="6743896" y="4899023"/>
            <a:ext cx="4685903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Gobernanza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u"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Articulación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institucional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pic>
        <p:nvPicPr>
          <p:cNvPr id="13" name="Marcador de posición de imagen 14">
            <a:extLst>
              <a:ext uri="{FF2B5EF4-FFF2-40B4-BE49-F238E27FC236}">
                <a16:creationId xmlns:a16="http://schemas.microsoft.com/office/drawing/2014/main" id="{C4E2D253-1C54-4830-B7B5-983E70AD1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1847" r="6204" b="-1847"/>
          <a:stretch/>
        </p:blipFill>
        <p:spPr>
          <a:xfrm rot="5400000">
            <a:off x="1444590" y="604808"/>
            <a:ext cx="3886200" cy="6463850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BB6D26E-BDAD-4289-9B1A-5F917A28EAB3}"/>
              </a:ext>
            </a:extLst>
          </p:cNvPr>
          <p:cNvCxnSpPr/>
          <p:nvPr/>
        </p:nvCxnSpPr>
        <p:spPr>
          <a:xfrm>
            <a:off x="6784831" y="2271713"/>
            <a:ext cx="4305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DF99BF1-7EC9-4E3E-A220-B0ED56D91261}"/>
              </a:ext>
            </a:extLst>
          </p:cNvPr>
          <p:cNvCxnSpPr/>
          <p:nvPr/>
        </p:nvCxnSpPr>
        <p:spPr>
          <a:xfrm>
            <a:off x="6784831" y="3729038"/>
            <a:ext cx="4305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DBDDD73-E406-4248-B7FA-BD4ADE04B82A}"/>
              </a:ext>
            </a:extLst>
          </p:cNvPr>
          <p:cNvCxnSpPr/>
          <p:nvPr/>
        </p:nvCxnSpPr>
        <p:spPr>
          <a:xfrm>
            <a:off x="6743896" y="5309132"/>
            <a:ext cx="4305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37888 Imagen">
            <a:extLst>
              <a:ext uri="{FF2B5EF4-FFF2-40B4-BE49-F238E27FC236}">
                <a16:creationId xmlns:a16="http://schemas.microsoft.com/office/drawing/2014/main" id="{239633B0-A95E-48B1-A65A-73F38BB38F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5" y="400572"/>
            <a:ext cx="1092900" cy="114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07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838E3A4-71B1-40C4-8BCF-E0CF6F3C7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7" r="8202" b="8451"/>
          <a:stretch/>
        </p:blipFill>
        <p:spPr>
          <a:xfrm>
            <a:off x="521673" y="2148292"/>
            <a:ext cx="4711325" cy="3870355"/>
          </a:xfrm>
          <a:prstGeom prst="rect">
            <a:avLst/>
          </a:prstGeom>
        </p:spPr>
      </p:pic>
      <p:grpSp>
        <p:nvGrpSpPr>
          <p:cNvPr id="10" name="그룹 6">
            <a:extLst>
              <a:ext uri="{FF2B5EF4-FFF2-40B4-BE49-F238E27FC236}">
                <a16:creationId xmlns:a16="http://schemas.microsoft.com/office/drawing/2014/main" id="{54B64AD8-ACB2-4E0C-8C61-AA9C7C96FE96}"/>
              </a:ext>
            </a:extLst>
          </p:cNvPr>
          <p:cNvGrpSpPr/>
          <p:nvPr/>
        </p:nvGrpSpPr>
        <p:grpSpPr>
          <a:xfrm>
            <a:off x="5270524" y="2286088"/>
            <a:ext cx="2615694" cy="3363332"/>
            <a:chOff x="9228771" y="2192407"/>
            <a:chExt cx="1702026" cy="2188512"/>
          </a:xfrm>
        </p:grpSpPr>
        <p:sp>
          <p:nvSpPr>
            <p:cNvPr id="13" name="Regular Pentagon 34">
              <a:extLst>
                <a:ext uri="{FF2B5EF4-FFF2-40B4-BE49-F238E27FC236}">
                  <a16:creationId xmlns:a16="http://schemas.microsoft.com/office/drawing/2014/main" id="{C7BB69B3-8E0E-4681-A652-1EBBB78F3E41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9CB3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gular Pentagon 34">
              <a:extLst>
                <a:ext uri="{FF2B5EF4-FFF2-40B4-BE49-F238E27FC236}">
                  <a16:creationId xmlns:a16="http://schemas.microsoft.com/office/drawing/2014/main" id="{B8E92477-E999-4770-9E68-2D7EA3652C8E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9CB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16" name="Straight Arrow Connector 46">
              <a:extLst>
                <a:ext uri="{FF2B5EF4-FFF2-40B4-BE49-F238E27FC236}">
                  <a16:creationId xmlns:a16="http://schemas.microsoft.com/office/drawing/2014/main" id="{EE2D4598-EECF-4D54-9EA5-10937CC960EB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noFill/>
            <a:ln w="31750" cap="flat" cmpd="sng" algn="ctr">
              <a:solidFill>
                <a:srgbClr val="99CB38"/>
              </a:solidFill>
              <a:prstDash val="solid"/>
              <a:miter lim="800000"/>
              <a:tailEnd type="oval" w="lg" len="lg"/>
            </a:ln>
            <a:effectLst/>
          </p:spPr>
        </p:cxnSp>
        <p:sp>
          <p:nvSpPr>
            <p:cNvPr id="17" name="Regular Pentagon 33">
              <a:extLst>
                <a:ext uri="{FF2B5EF4-FFF2-40B4-BE49-F238E27FC236}">
                  <a16:creationId xmlns:a16="http://schemas.microsoft.com/office/drawing/2014/main" id="{04394141-D27F-4B8C-AE51-F5D0BC2AF0EC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99CB3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951D6680-80EA-4BBE-AAA8-D1EB16C01954}"/>
              </a:ext>
            </a:extLst>
          </p:cNvPr>
          <p:cNvGrpSpPr/>
          <p:nvPr/>
        </p:nvGrpSpPr>
        <p:grpSpPr>
          <a:xfrm>
            <a:off x="8330426" y="2286088"/>
            <a:ext cx="2615694" cy="3363332"/>
            <a:chOff x="9228771" y="2192407"/>
            <a:chExt cx="1702026" cy="2188512"/>
          </a:xfrm>
        </p:grpSpPr>
        <p:sp>
          <p:nvSpPr>
            <p:cNvPr id="19" name="Regular Pentagon 34">
              <a:extLst>
                <a:ext uri="{FF2B5EF4-FFF2-40B4-BE49-F238E27FC236}">
                  <a16:creationId xmlns:a16="http://schemas.microsoft.com/office/drawing/2014/main" id="{60371313-A2C3-48B0-9E78-E6A4034FD240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63A537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Regular Pentagon 34">
              <a:extLst>
                <a:ext uri="{FF2B5EF4-FFF2-40B4-BE49-F238E27FC236}">
                  <a16:creationId xmlns:a16="http://schemas.microsoft.com/office/drawing/2014/main" id="{313A5270-CD20-47A6-B6B7-CBCCBAE4FDE6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63A5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21" name="Straight Arrow Connector 46">
              <a:extLst>
                <a:ext uri="{FF2B5EF4-FFF2-40B4-BE49-F238E27FC236}">
                  <a16:creationId xmlns:a16="http://schemas.microsoft.com/office/drawing/2014/main" id="{B09F2250-E909-4DC8-9A74-D81F3C2C23AE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noFill/>
            <a:ln w="31750" cap="flat" cmpd="sng" algn="ctr">
              <a:solidFill>
                <a:srgbClr val="63A537"/>
              </a:solidFill>
              <a:prstDash val="solid"/>
              <a:miter lim="800000"/>
              <a:tailEnd type="oval" w="lg" len="lg"/>
            </a:ln>
            <a:effectLst/>
          </p:spPr>
        </p:cxnSp>
        <p:sp>
          <p:nvSpPr>
            <p:cNvPr id="22" name="Regular Pentagon 33">
              <a:extLst>
                <a:ext uri="{FF2B5EF4-FFF2-40B4-BE49-F238E27FC236}">
                  <a16:creationId xmlns:a16="http://schemas.microsoft.com/office/drawing/2014/main" id="{69CEE231-A6CD-4E7A-8020-A547ED69E7BB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63A537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3" name="Group 20">
            <a:extLst>
              <a:ext uri="{FF2B5EF4-FFF2-40B4-BE49-F238E27FC236}">
                <a16:creationId xmlns:a16="http://schemas.microsoft.com/office/drawing/2014/main" id="{A636BEED-8681-4E6C-8E5D-3F7119708AAE}"/>
              </a:ext>
            </a:extLst>
          </p:cNvPr>
          <p:cNvGrpSpPr/>
          <p:nvPr/>
        </p:nvGrpSpPr>
        <p:grpSpPr>
          <a:xfrm>
            <a:off x="6298634" y="4509158"/>
            <a:ext cx="2364868" cy="1107996"/>
            <a:chOff x="2551705" y="4283314"/>
            <a:chExt cx="1509655" cy="1107996"/>
          </a:xfrm>
        </p:grpSpPr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9F8F56C3-B094-4062-BE6B-25BFE4632C57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Es un espacio de diálogo y formación entre el IDU y la ciudadanía</a:t>
              </a:r>
            </a:p>
            <a:p>
              <a:r>
                <a:rPr lang="en-US" altLang="ko-KR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CBB95C08-BC69-4E76-B6E6-7D63817FBA3B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 pitchFamily="34" charset="0"/>
                </a:rPr>
                <a:t>1.</a:t>
              </a:r>
              <a:endParaRPr lang="ko-KR" alt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72420D1-EEDE-4B8E-84B2-1691BE24D7EB}"/>
              </a:ext>
            </a:extLst>
          </p:cNvPr>
          <p:cNvSpPr/>
          <p:nvPr/>
        </p:nvSpPr>
        <p:spPr>
          <a:xfrm flipH="1">
            <a:off x="8510354" y="3645288"/>
            <a:ext cx="349998" cy="2887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743C2524-793A-4E3A-AA22-557B3295EA7B}"/>
              </a:ext>
            </a:extLst>
          </p:cNvPr>
          <p:cNvSpPr/>
          <p:nvPr/>
        </p:nvSpPr>
        <p:spPr>
          <a:xfrm>
            <a:off x="5481723" y="3602339"/>
            <a:ext cx="332216" cy="33167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7C91E3BD-45F8-4972-B91E-0B6CC15C672E}"/>
              </a:ext>
            </a:extLst>
          </p:cNvPr>
          <p:cNvSpPr txBox="1"/>
          <p:nvPr/>
        </p:nvSpPr>
        <p:spPr>
          <a:xfrm>
            <a:off x="6082113" y="3006302"/>
            <a:ext cx="1355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prstClr val="white"/>
                </a:solidFill>
                <a:latin typeface="Arial"/>
                <a:cs typeface="Arial" pitchFamily="34" charset="0"/>
              </a:rPr>
              <a:t>Que es MCCC</a:t>
            </a:r>
            <a:endParaRPr lang="ko-KR" altLang="en-US" sz="140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29" name="Group 1">
            <a:extLst>
              <a:ext uri="{FF2B5EF4-FFF2-40B4-BE49-F238E27FC236}">
                <a16:creationId xmlns:a16="http://schemas.microsoft.com/office/drawing/2014/main" id="{E88C665B-E073-41D2-8CBD-6E657F45BC71}"/>
              </a:ext>
            </a:extLst>
          </p:cNvPr>
          <p:cNvGrpSpPr/>
          <p:nvPr/>
        </p:nvGrpSpPr>
        <p:grpSpPr>
          <a:xfrm>
            <a:off x="191900" y="24485"/>
            <a:ext cx="11808201" cy="3126748"/>
            <a:chOff x="191900" y="176885"/>
            <a:chExt cx="11808201" cy="3126748"/>
          </a:xfrm>
        </p:grpSpPr>
        <p:sp>
          <p:nvSpPr>
            <p:cNvPr id="30" name="Freeform: Shape 9">
              <a:extLst>
                <a:ext uri="{FF2B5EF4-FFF2-40B4-BE49-F238E27FC236}">
                  <a16:creationId xmlns:a16="http://schemas.microsoft.com/office/drawing/2014/main" id="{55D40985-1CEC-46F1-B0C2-61632C238837}"/>
                </a:ext>
              </a:extLst>
            </p:cNvPr>
            <p:cNvSpPr/>
            <p:nvPr/>
          </p:nvSpPr>
          <p:spPr>
            <a:xfrm rot="5400000">
              <a:off x="178454" y="190331"/>
              <a:ext cx="3126746" cy="3099854"/>
            </a:xfrm>
            <a:custGeom>
              <a:avLst/>
              <a:gdLst>
                <a:gd name="connsiteX0" fmla="*/ 989322 w 2099794"/>
                <a:gd name="connsiteY0" fmla="*/ 1788413 h 2078537"/>
                <a:gd name="connsiteX1" fmla="*/ 991189 w 2099794"/>
                <a:gd name="connsiteY1" fmla="*/ 1789658 h 2078537"/>
                <a:gd name="connsiteX2" fmla="*/ 992849 w 2099794"/>
                <a:gd name="connsiteY2" fmla="*/ 1788205 h 2078537"/>
                <a:gd name="connsiteX3" fmla="*/ 991189 w 2099794"/>
                <a:gd name="connsiteY3" fmla="*/ 1786754 h 2078537"/>
                <a:gd name="connsiteX4" fmla="*/ 989322 w 2099794"/>
                <a:gd name="connsiteY4" fmla="*/ 1788413 h 2078537"/>
                <a:gd name="connsiteX5" fmla="*/ 424025 w 2099794"/>
                <a:gd name="connsiteY5" fmla="*/ 1472262 h 2078537"/>
                <a:gd name="connsiteX6" fmla="*/ 424855 w 2099794"/>
                <a:gd name="connsiteY6" fmla="*/ 1472262 h 2078537"/>
                <a:gd name="connsiteX7" fmla="*/ 425270 w 2099794"/>
                <a:gd name="connsiteY7" fmla="*/ 1470810 h 2078537"/>
                <a:gd name="connsiteX8" fmla="*/ 424025 w 2099794"/>
                <a:gd name="connsiteY8" fmla="*/ 1470187 h 2078537"/>
                <a:gd name="connsiteX9" fmla="*/ 424025 w 2099794"/>
                <a:gd name="connsiteY9" fmla="*/ 1472262 h 2078537"/>
                <a:gd name="connsiteX10" fmla="*/ 209514 w 2099794"/>
                <a:gd name="connsiteY10" fmla="*/ 1889738 h 2078537"/>
                <a:gd name="connsiteX11" fmla="*/ 231210 w 2099794"/>
                <a:gd name="connsiteY11" fmla="*/ 1864027 h 2078537"/>
                <a:gd name="connsiteX12" fmla="*/ 227571 w 2099794"/>
                <a:gd name="connsiteY12" fmla="*/ 1869318 h 2078537"/>
                <a:gd name="connsiteX13" fmla="*/ 197595 w 2099794"/>
                <a:gd name="connsiteY13" fmla="*/ 1924756 h 2078537"/>
                <a:gd name="connsiteX14" fmla="*/ 294784 w 2099794"/>
                <a:gd name="connsiteY14" fmla="*/ 1858272 h 2078537"/>
                <a:gd name="connsiteX15" fmla="*/ 400583 w 2099794"/>
                <a:gd name="connsiteY15" fmla="*/ 1803142 h 2078537"/>
                <a:gd name="connsiteX16" fmla="*/ 470078 w 2099794"/>
                <a:gd name="connsiteY16" fmla="*/ 1775551 h 2078537"/>
                <a:gd name="connsiteX17" fmla="*/ 526919 w 2099794"/>
                <a:gd name="connsiteY17" fmla="*/ 1758333 h 2078537"/>
                <a:gd name="connsiteX18" fmla="*/ 563015 w 2099794"/>
                <a:gd name="connsiteY18" fmla="*/ 1748790 h 2078537"/>
                <a:gd name="connsiteX19" fmla="*/ 623590 w 2099794"/>
                <a:gd name="connsiteY19" fmla="*/ 1739248 h 2078537"/>
                <a:gd name="connsiteX20" fmla="*/ 625872 w 2099794"/>
                <a:gd name="connsiteY20" fmla="*/ 1738418 h 2078537"/>
                <a:gd name="connsiteX21" fmla="*/ 629191 w 2099794"/>
                <a:gd name="connsiteY21" fmla="*/ 1738211 h 2078537"/>
                <a:gd name="connsiteX22" fmla="*/ 653878 w 2099794"/>
                <a:gd name="connsiteY22" fmla="*/ 1735099 h 2078537"/>
                <a:gd name="connsiteX23" fmla="*/ 660516 w 2099794"/>
                <a:gd name="connsiteY23" fmla="*/ 1734891 h 2078537"/>
                <a:gd name="connsiteX24" fmla="*/ 709889 w 2099794"/>
                <a:gd name="connsiteY24" fmla="*/ 1731780 h 2078537"/>
                <a:gd name="connsiteX25" fmla="*/ 741214 w 2099794"/>
                <a:gd name="connsiteY25" fmla="*/ 1731780 h 2078537"/>
                <a:gd name="connsiteX26" fmla="*/ 790586 w 2099794"/>
                <a:gd name="connsiteY26" fmla="*/ 1734891 h 2078537"/>
                <a:gd name="connsiteX27" fmla="*/ 795565 w 2099794"/>
                <a:gd name="connsiteY27" fmla="*/ 1735099 h 2078537"/>
                <a:gd name="connsiteX28" fmla="*/ 844316 w 2099794"/>
                <a:gd name="connsiteY28" fmla="*/ 1741944 h 2078537"/>
                <a:gd name="connsiteX29" fmla="*/ 882690 w 2099794"/>
                <a:gd name="connsiteY29" fmla="*/ 1748134 h 2078537"/>
                <a:gd name="connsiteX30" fmla="*/ 882901 w 2099794"/>
                <a:gd name="connsiteY30" fmla="*/ 1748375 h 2078537"/>
                <a:gd name="connsiteX31" fmla="*/ 882901 w 2099794"/>
                <a:gd name="connsiteY31" fmla="*/ 1749205 h 2078537"/>
                <a:gd name="connsiteX32" fmla="*/ 883938 w 2099794"/>
                <a:gd name="connsiteY32" fmla="*/ 1748998 h 2078537"/>
                <a:gd name="connsiteX33" fmla="*/ 882901 w 2099794"/>
                <a:gd name="connsiteY33" fmla="*/ 1748375 h 2078537"/>
                <a:gd name="connsiteX34" fmla="*/ 882901 w 2099794"/>
                <a:gd name="connsiteY34" fmla="*/ 1748168 h 2078537"/>
                <a:gd name="connsiteX35" fmla="*/ 882690 w 2099794"/>
                <a:gd name="connsiteY35" fmla="*/ 1748134 h 2078537"/>
                <a:gd name="connsiteX36" fmla="*/ 877092 w 2099794"/>
                <a:gd name="connsiteY36" fmla="*/ 1741737 h 2078537"/>
                <a:gd name="connsiteX37" fmla="*/ 868587 w 2099794"/>
                <a:gd name="connsiteY37" fmla="*/ 1727631 h 2078537"/>
                <a:gd name="connsiteX38" fmla="*/ 874188 w 2099794"/>
                <a:gd name="connsiteY38" fmla="*/ 1696306 h 2078537"/>
                <a:gd name="connsiteX39" fmla="*/ 909869 w 2099794"/>
                <a:gd name="connsiteY39" fmla="*/ 1662699 h 2078537"/>
                <a:gd name="connsiteX40" fmla="*/ 951359 w 2099794"/>
                <a:gd name="connsiteY40" fmla="*/ 1647555 h 2078537"/>
                <a:gd name="connsiteX41" fmla="*/ 1017535 w 2099794"/>
                <a:gd name="connsiteY41" fmla="*/ 1641124 h 2078537"/>
                <a:gd name="connsiteX42" fmla="*/ 1027493 w 2099794"/>
                <a:gd name="connsiteY42" fmla="*/ 1641124 h 2078537"/>
                <a:gd name="connsiteX43" fmla="*/ 1040562 w 2099794"/>
                <a:gd name="connsiteY43" fmla="*/ 1641332 h 2078537"/>
                <a:gd name="connsiteX44" fmla="*/ 997620 w 2099794"/>
                <a:gd name="connsiteY44" fmla="*/ 1780737 h 2078537"/>
                <a:gd name="connsiteX45" fmla="*/ 1033301 w 2099794"/>
                <a:gd name="connsiteY45" fmla="*/ 1792562 h 2078537"/>
                <a:gd name="connsiteX46" fmla="*/ 1137025 w 2099794"/>
                <a:gd name="connsiteY46" fmla="*/ 1830525 h 2078537"/>
                <a:gd name="connsiteX47" fmla="*/ 1181627 w 2099794"/>
                <a:gd name="connsiteY47" fmla="*/ 1846914 h 2078537"/>
                <a:gd name="connsiteX48" fmla="*/ 1186191 w 2099794"/>
                <a:gd name="connsiteY48" fmla="*/ 1847536 h 2078537"/>
                <a:gd name="connsiteX49" fmla="*/ 1183494 w 2099794"/>
                <a:gd name="connsiteY49" fmla="*/ 1845254 h 2078537"/>
                <a:gd name="connsiteX50" fmla="*/ 1186813 w 2099794"/>
                <a:gd name="connsiteY50" fmla="*/ 1794429 h 2078537"/>
                <a:gd name="connsiteX51" fmla="*/ 1250915 w 2099794"/>
                <a:gd name="connsiteY51" fmla="*/ 1771195 h 2078537"/>
                <a:gd name="connsiteX52" fmla="*/ 1286596 w 2099794"/>
                <a:gd name="connsiteY52" fmla="*/ 1768705 h 2078537"/>
                <a:gd name="connsiteX53" fmla="*/ 1293649 w 2099794"/>
                <a:gd name="connsiteY53" fmla="*/ 1775759 h 2078537"/>
                <a:gd name="connsiteX54" fmla="*/ 1285766 w 2099794"/>
                <a:gd name="connsiteY54" fmla="*/ 1821397 h 2078537"/>
                <a:gd name="connsiteX55" fmla="*/ 1258175 w 2099794"/>
                <a:gd name="connsiteY55" fmla="*/ 1872845 h 2078537"/>
                <a:gd name="connsiteX56" fmla="*/ 1260665 w 2099794"/>
                <a:gd name="connsiteY56" fmla="*/ 1874712 h 2078537"/>
                <a:gd name="connsiteX57" fmla="*/ 1313564 w 2099794"/>
                <a:gd name="connsiteY57" fmla="*/ 1890063 h 2078537"/>
                <a:gd name="connsiteX58" fmla="*/ 1335761 w 2099794"/>
                <a:gd name="connsiteY58" fmla="*/ 1896494 h 2078537"/>
                <a:gd name="connsiteX59" fmla="*/ 1397166 w 2099794"/>
                <a:gd name="connsiteY59" fmla="*/ 1908526 h 2078537"/>
                <a:gd name="connsiteX60" fmla="*/ 1512922 w 2099794"/>
                <a:gd name="connsiteY60" fmla="*/ 1909563 h 2078537"/>
                <a:gd name="connsiteX61" fmla="*/ 1608971 w 2099794"/>
                <a:gd name="connsiteY61" fmla="*/ 1876579 h 2078537"/>
                <a:gd name="connsiteX62" fmla="*/ 1614987 w 2099794"/>
                <a:gd name="connsiteY62" fmla="*/ 1868696 h 2078537"/>
                <a:gd name="connsiteX63" fmla="*/ 1625774 w 2099794"/>
                <a:gd name="connsiteY63" fmla="*/ 1853344 h 2078537"/>
                <a:gd name="connsiteX64" fmla="*/ 1633035 w 2099794"/>
                <a:gd name="connsiteY64" fmla="*/ 1844424 h 2078537"/>
                <a:gd name="connsiteX65" fmla="*/ 1670791 w 2099794"/>
                <a:gd name="connsiteY65" fmla="*/ 1828658 h 2078537"/>
                <a:gd name="connsiteX66" fmla="*/ 1681163 w 2099794"/>
                <a:gd name="connsiteY66" fmla="*/ 1825754 h 2078537"/>
                <a:gd name="connsiteX67" fmla="*/ 1756674 w 2099794"/>
                <a:gd name="connsiteY67" fmla="*/ 1743189 h 2078537"/>
                <a:gd name="connsiteX68" fmla="*/ 1777212 w 2099794"/>
                <a:gd name="connsiteY68" fmla="*/ 1713524 h 2078537"/>
                <a:gd name="connsiteX69" fmla="*/ 1780116 w 2099794"/>
                <a:gd name="connsiteY69" fmla="*/ 1715391 h 2078537"/>
                <a:gd name="connsiteX70" fmla="*/ 1711243 w 2099794"/>
                <a:gd name="connsiteY70" fmla="*/ 1808743 h 2078537"/>
                <a:gd name="connsiteX71" fmla="*/ 1687179 w 2099794"/>
                <a:gd name="connsiteY71" fmla="*/ 1831562 h 2078537"/>
                <a:gd name="connsiteX72" fmla="*/ 1686142 w 2099794"/>
                <a:gd name="connsiteY72" fmla="*/ 1840690 h 2078537"/>
                <a:gd name="connsiteX73" fmla="*/ 1707924 w 2099794"/>
                <a:gd name="connsiteY73" fmla="*/ 1909148 h 2078537"/>
                <a:gd name="connsiteX74" fmla="*/ 1704397 w 2099794"/>
                <a:gd name="connsiteY74" fmla="*/ 1913090 h 2078537"/>
                <a:gd name="connsiteX75" fmla="*/ 1638636 w 2099794"/>
                <a:gd name="connsiteY75" fmla="*/ 1902510 h 2078537"/>
                <a:gd name="connsiteX76" fmla="*/ 1620381 w 2099794"/>
                <a:gd name="connsiteY76" fmla="*/ 1886536 h 2078537"/>
                <a:gd name="connsiteX77" fmla="*/ 1612705 w 2099794"/>
                <a:gd name="connsiteY77" fmla="*/ 1884254 h 2078537"/>
                <a:gd name="connsiteX78" fmla="*/ 1554205 w 2099794"/>
                <a:gd name="connsiteY78" fmla="*/ 1910185 h 2078537"/>
                <a:gd name="connsiteX79" fmla="*/ 1526821 w 2099794"/>
                <a:gd name="connsiteY79" fmla="*/ 1915994 h 2078537"/>
                <a:gd name="connsiteX80" fmla="*/ 1385341 w 2099794"/>
                <a:gd name="connsiteY80" fmla="*/ 1914957 h 2078537"/>
                <a:gd name="connsiteX81" fmla="*/ 1328915 w 2099794"/>
                <a:gd name="connsiteY81" fmla="*/ 1904169 h 2078537"/>
                <a:gd name="connsiteX82" fmla="*/ 1264814 w 2099794"/>
                <a:gd name="connsiteY82" fmla="*/ 1884877 h 2078537"/>
                <a:gd name="connsiteX83" fmla="*/ 1237846 w 2099794"/>
                <a:gd name="connsiteY83" fmla="*/ 1883839 h 2078537"/>
                <a:gd name="connsiteX84" fmla="*/ 1214819 w 2099794"/>
                <a:gd name="connsiteY84" fmla="*/ 1877616 h 2078537"/>
                <a:gd name="connsiteX85" fmla="*/ 1149265 w 2099794"/>
                <a:gd name="connsiteY85" fmla="*/ 1844632 h 2078537"/>
                <a:gd name="connsiteX86" fmla="*/ 1117110 w 2099794"/>
                <a:gd name="connsiteY86" fmla="*/ 1831355 h 2078537"/>
                <a:gd name="connsiteX87" fmla="*/ 1007785 w 2099794"/>
                <a:gd name="connsiteY87" fmla="*/ 1791525 h 2078537"/>
                <a:gd name="connsiteX88" fmla="*/ 999902 w 2099794"/>
                <a:gd name="connsiteY88" fmla="*/ 1789450 h 2078537"/>
                <a:gd name="connsiteX89" fmla="*/ 998242 w 2099794"/>
                <a:gd name="connsiteY89" fmla="*/ 1789035 h 2078537"/>
                <a:gd name="connsiteX90" fmla="*/ 994923 w 2099794"/>
                <a:gd name="connsiteY90" fmla="*/ 1788205 h 2078537"/>
                <a:gd name="connsiteX91" fmla="*/ 994508 w 2099794"/>
                <a:gd name="connsiteY91" fmla="*/ 1790695 h 2078537"/>
                <a:gd name="connsiteX92" fmla="*/ 999695 w 2099794"/>
                <a:gd name="connsiteY92" fmla="*/ 1793184 h 2078537"/>
                <a:gd name="connsiteX93" fmla="*/ 1057573 w 2099794"/>
                <a:gd name="connsiteY93" fmla="*/ 1820360 h 2078537"/>
                <a:gd name="connsiteX94" fmla="*/ 1127690 w 2099794"/>
                <a:gd name="connsiteY94" fmla="*/ 1855419 h 2078537"/>
                <a:gd name="connsiteX95" fmla="*/ 1204031 w 2099794"/>
                <a:gd name="connsiteY95" fmla="*/ 1892760 h 2078537"/>
                <a:gd name="connsiteX96" fmla="*/ 1312112 w 2099794"/>
                <a:gd name="connsiteY96" fmla="*/ 1939436 h 2078537"/>
                <a:gd name="connsiteX97" fmla="*/ 1354432 w 2099794"/>
                <a:gd name="connsiteY97" fmla="*/ 1953750 h 2078537"/>
                <a:gd name="connsiteX98" fmla="*/ 1417911 w 2099794"/>
                <a:gd name="connsiteY98" fmla="*/ 1970345 h 2078537"/>
                <a:gd name="connsiteX99" fmla="*/ 1421852 w 2099794"/>
                <a:gd name="connsiteY99" fmla="*/ 1969723 h 2078537"/>
                <a:gd name="connsiteX100" fmla="*/ 1439486 w 2099794"/>
                <a:gd name="connsiteY100" fmla="*/ 1950016 h 2078537"/>
                <a:gd name="connsiteX101" fmla="*/ 1491763 w 2099794"/>
                <a:gd name="connsiteY101" fmla="*/ 1951260 h 2078537"/>
                <a:gd name="connsiteX102" fmla="*/ 1514997 w 2099794"/>
                <a:gd name="connsiteY102" fmla="*/ 1979473 h 2078537"/>
                <a:gd name="connsiteX103" fmla="*/ 1525577 w 2099794"/>
                <a:gd name="connsiteY103" fmla="*/ 1986319 h 2078537"/>
                <a:gd name="connsiteX104" fmla="*/ 1758126 w 2099794"/>
                <a:gd name="connsiteY104" fmla="*/ 1972835 h 2078537"/>
                <a:gd name="connsiteX105" fmla="*/ 1766217 w 2099794"/>
                <a:gd name="connsiteY105" fmla="*/ 1968063 h 2078537"/>
                <a:gd name="connsiteX106" fmla="*/ 1778041 w 2099794"/>
                <a:gd name="connsiteY106" fmla="*/ 1960803 h 2078537"/>
                <a:gd name="connsiteX107" fmla="*/ 1802935 w 2099794"/>
                <a:gd name="connsiteY107" fmla="*/ 1953335 h 2078537"/>
                <a:gd name="connsiteX108" fmla="*/ 1837164 w 2099794"/>
                <a:gd name="connsiteY108" fmla="*/ 1955202 h 2078537"/>
                <a:gd name="connsiteX109" fmla="*/ 1844633 w 2099794"/>
                <a:gd name="connsiteY109" fmla="*/ 1956446 h 2078537"/>
                <a:gd name="connsiteX110" fmla="*/ 1866829 w 2099794"/>
                <a:gd name="connsiteY110" fmla="*/ 1951468 h 2078537"/>
                <a:gd name="connsiteX111" fmla="*/ 1903340 w 2099794"/>
                <a:gd name="connsiteY111" fmla="*/ 1942340 h 2078537"/>
                <a:gd name="connsiteX112" fmla="*/ 1946282 w 2099794"/>
                <a:gd name="connsiteY112" fmla="*/ 1931138 h 2078537"/>
                <a:gd name="connsiteX113" fmla="*/ 1982586 w 2099794"/>
                <a:gd name="connsiteY113" fmla="*/ 1920765 h 2078537"/>
                <a:gd name="connsiteX114" fmla="*/ 2035278 w 2099794"/>
                <a:gd name="connsiteY114" fmla="*/ 1903962 h 2078537"/>
                <a:gd name="connsiteX115" fmla="*/ 2081954 w 2099794"/>
                <a:gd name="connsiteY115" fmla="*/ 1887158 h 2078537"/>
                <a:gd name="connsiteX116" fmla="*/ 2099794 w 2099794"/>
                <a:gd name="connsiteY116" fmla="*/ 1883425 h 2078537"/>
                <a:gd name="connsiteX117" fmla="*/ 2092741 w 2099794"/>
                <a:gd name="connsiteY117" fmla="*/ 1887781 h 2078537"/>
                <a:gd name="connsiteX118" fmla="*/ 1944415 w 2099794"/>
                <a:gd name="connsiteY118" fmla="*/ 1940058 h 2078537"/>
                <a:gd name="connsiteX119" fmla="*/ 1852100 w 2099794"/>
                <a:gd name="connsiteY119" fmla="*/ 1963500 h 2078537"/>
                <a:gd name="connsiteX120" fmla="*/ 1847744 w 2099794"/>
                <a:gd name="connsiteY120" fmla="*/ 1970760 h 2078537"/>
                <a:gd name="connsiteX121" fmla="*/ 1850026 w 2099794"/>
                <a:gd name="connsiteY121" fmla="*/ 2004782 h 2078537"/>
                <a:gd name="connsiteX122" fmla="*/ 1833430 w 2099794"/>
                <a:gd name="connsiteY122" fmla="*/ 2056022 h 2078537"/>
                <a:gd name="connsiteX123" fmla="*/ 1826170 w 2099794"/>
                <a:gd name="connsiteY123" fmla="*/ 2058719 h 2078537"/>
                <a:gd name="connsiteX124" fmla="*/ 1779286 w 2099794"/>
                <a:gd name="connsiteY124" fmla="*/ 2023038 h 2078537"/>
                <a:gd name="connsiteX125" fmla="*/ 1761861 w 2099794"/>
                <a:gd name="connsiteY125" fmla="*/ 1985074 h 2078537"/>
                <a:gd name="connsiteX126" fmla="*/ 1755015 w 2099794"/>
                <a:gd name="connsiteY126" fmla="*/ 1981755 h 2078537"/>
                <a:gd name="connsiteX127" fmla="*/ 1597976 w 2099794"/>
                <a:gd name="connsiteY127" fmla="*/ 1995654 h 2078537"/>
                <a:gd name="connsiteX128" fmla="*/ 1535534 w 2099794"/>
                <a:gd name="connsiteY128" fmla="*/ 1994617 h 2078537"/>
                <a:gd name="connsiteX129" fmla="*/ 1522880 w 2099794"/>
                <a:gd name="connsiteY129" fmla="*/ 1994617 h 2078537"/>
                <a:gd name="connsiteX130" fmla="*/ 1539476 w 2099794"/>
                <a:gd name="connsiteY130" fmla="*/ 2078219 h 2078537"/>
                <a:gd name="connsiteX131" fmla="*/ 1446124 w 2099794"/>
                <a:gd name="connsiteY131" fmla="*/ 2068054 h 2078537"/>
                <a:gd name="connsiteX132" fmla="*/ 1402352 w 2099794"/>
                <a:gd name="connsiteY132" fmla="*/ 2040256 h 2078537"/>
                <a:gd name="connsiteX133" fmla="*/ 1414799 w 2099794"/>
                <a:gd name="connsiteY133" fmla="*/ 1982170 h 2078537"/>
                <a:gd name="connsiteX134" fmla="*/ 1416251 w 2099794"/>
                <a:gd name="connsiteY134" fmla="*/ 1980510 h 2078537"/>
                <a:gd name="connsiteX135" fmla="*/ 1414177 w 2099794"/>
                <a:gd name="connsiteY135" fmla="*/ 1978229 h 2078537"/>
                <a:gd name="connsiteX136" fmla="*/ 1183079 w 2099794"/>
                <a:gd name="connsiteY136" fmla="*/ 1890893 h 2078537"/>
                <a:gd name="connsiteX137" fmla="*/ 989945 w 2099794"/>
                <a:gd name="connsiteY137" fmla="*/ 1796504 h 2078537"/>
                <a:gd name="connsiteX138" fmla="*/ 976460 w 2099794"/>
                <a:gd name="connsiteY138" fmla="*/ 1796711 h 2078537"/>
                <a:gd name="connsiteX139" fmla="*/ 929162 w 2099794"/>
                <a:gd name="connsiteY139" fmla="*/ 1794014 h 2078537"/>
                <a:gd name="connsiteX140" fmla="*/ 906965 w 2099794"/>
                <a:gd name="connsiteY140" fmla="*/ 1771195 h 2078537"/>
                <a:gd name="connsiteX141" fmla="*/ 891614 w 2099794"/>
                <a:gd name="connsiteY141" fmla="*/ 1760407 h 2078537"/>
                <a:gd name="connsiteX142" fmla="*/ 691634 w 2099794"/>
                <a:gd name="connsiteY142" fmla="*/ 1739040 h 2078537"/>
                <a:gd name="connsiteX143" fmla="*/ 213257 w 2099794"/>
                <a:gd name="connsiteY143" fmla="*/ 1914957 h 2078537"/>
                <a:gd name="connsiteX144" fmla="*/ 205530 w 2099794"/>
                <a:gd name="connsiteY144" fmla="*/ 1921388 h 2078537"/>
                <a:gd name="connsiteX145" fmla="*/ 196246 w 2099794"/>
                <a:gd name="connsiteY145" fmla="*/ 1925329 h 2078537"/>
                <a:gd name="connsiteX146" fmla="*/ 197595 w 2099794"/>
                <a:gd name="connsiteY146" fmla="*/ 1924756 h 2078537"/>
                <a:gd name="connsiteX147" fmla="*/ 196454 w 2099794"/>
                <a:gd name="connsiteY147" fmla="*/ 1925537 h 2078537"/>
                <a:gd name="connsiteX148" fmla="*/ 196246 w 2099794"/>
                <a:gd name="connsiteY148" fmla="*/ 1925329 h 2078537"/>
                <a:gd name="connsiteX149" fmla="*/ 170523 w 2099794"/>
                <a:gd name="connsiteY149" fmla="*/ 1933834 h 2078537"/>
                <a:gd name="connsiteX150" fmla="*/ 209514 w 2099794"/>
                <a:gd name="connsiteY150" fmla="*/ 1889738 h 2078537"/>
                <a:gd name="connsiteX151" fmla="*/ 176331 w 2099794"/>
                <a:gd name="connsiteY151" fmla="*/ 1929063 h 2078537"/>
                <a:gd name="connsiteX152" fmla="*/ 170523 w 2099794"/>
                <a:gd name="connsiteY152" fmla="*/ 1933834 h 2078537"/>
                <a:gd name="connsiteX153" fmla="*/ 154965 w 2099794"/>
                <a:gd name="connsiteY153" fmla="*/ 1964538 h 2078537"/>
                <a:gd name="connsiteX154" fmla="*/ 197492 w 2099794"/>
                <a:gd name="connsiteY154" fmla="*/ 1937154 h 2078537"/>
                <a:gd name="connsiteX155" fmla="*/ 550569 w 2099794"/>
                <a:gd name="connsiteY155" fmla="*/ 1811856 h 2078537"/>
                <a:gd name="connsiteX156" fmla="*/ 715283 w 2099794"/>
                <a:gd name="connsiteY156" fmla="*/ 1804595 h 2078537"/>
                <a:gd name="connsiteX157" fmla="*/ 725863 w 2099794"/>
                <a:gd name="connsiteY157" fmla="*/ 1799409 h 2078537"/>
                <a:gd name="connsiteX158" fmla="*/ 796810 w 2099794"/>
                <a:gd name="connsiteY158" fmla="*/ 1798372 h 2078537"/>
                <a:gd name="connsiteX159" fmla="*/ 825646 w 2099794"/>
                <a:gd name="connsiteY159" fmla="*/ 1816419 h 2078537"/>
                <a:gd name="connsiteX160" fmla="*/ 907588 w 2099794"/>
                <a:gd name="connsiteY160" fmla="*/ 1839031 h 2078537"/>
                <a:gd name="connsiteX161" fmla="*/ 929370 w 2099794"/>
                <a:gd name="connsiteY161" fmla="*/ 1852101 h 2078537"/>
                <a:gd name="connsiteX162" fmla="*/ 930407 w 2099794"/>
                <a:gd name="connsiteY162" fmla="*/ 1902096 h 2078537"/>
                <a:gd name="connsiteX163" fmla="*/ 912152 w 2099794"/>
                <a:gd name="connsiteY163" fmla="*/ 1914750 h 2078537"/>
                <a:gd name="connsiteX164" fmla="*/ 753661 w 2099794"/>
                <a:gd name="connsiteY164" fmla="*/ 1956032 h 2078537"/>
                <a:gd name="connsiteX165" fmla="*/ 764863 w 2099794"/>
                <a:gd name="connsiteY165" fmla="*/ 1950431 h 2078537"/>
                <a:gd name="connsiteX166" fmla="*/ 857178 w 2099794"/>
                <a:gd name="connsiteY166" fmla="*/ 1927612 h 2078537"/>
                <a:gd name="connsiteX167" fmla="*/ 916508 w 2099794"/>
                <a:gd name="connsiteY167" fmla="*/ 1901888 h 2078537"/>
                <a:gd name="connsiteX168" fmla="*/ 915471 w 2099794"/>
                <a:gd name="connsiteY168" fmla="*/ 1852723 h 2078537"/>
                <a:gd name="connsiteX169" fmla="*/ 832491 w 2099794"/>
                <a:gd name="connsiteY169" fmla="*/ 1825547 h 2078537"/>
                <a:gd name="connsiteX170" fmla="*/ 809672 w 2099794"/>
                <a:gd name="connsiteY170" fmla="*/ 1821606 h 2078537"/>
                <a:gd name="connsiteX171" fmla="*/ 821497 w 2099794"/>
                <a:gd name="connsiteY171" fmla="*/ 1877409 h 2078537"/>
                <a:gd name="connsiteX172" fmla="*/ 811747 w 2099794"/>
                <a:gd name="connsiteY172" fmla="*/ 1887989 h 2078537"/>
                <a:gd name="connsiteX173" fmla="*/ 743081 w 2099794"/>
                <a:gd name="connsiteY173" fmla="*/ 1878239 h 2078537"/>
                <a:gd name="connsiteX174" fmla="*/ 713831 w 2099794"/>
                <a:gd name="connsiteY174" fmla="*/ 1860606 h 2078537"/>
                <a:gd name="connsiteX175" fmla="*/ 711549 w 2099794"/>
                <a:gd name="connsiteY175" fmla="*/ 1812271 h 2078537"/>
                <a:gd name="connsiteX176" fmla="*/ 639979 w 2099794"/>
                <a:gd name="connsiteY176" fmla="*/ 1811441 h 2078537"/>
                <a:gd name="connsiteX177" fmla="*/ 225497 w 2099794"/>
                <a:gd name="connsiteY177" fmla="*/ 1923463 h 2078537"/>
                <a:gd name="connsiteX178" fmla="*/ 162225 w 2099794"/>
                <a:gd name="connsiteY178" fmla="*/ 1961426 h 2078537"/>
                <a:gd name="connsiteX179" fmla="*/ 154965 w 2099794"/>
                <a:gd name="connsiteY179" fmla="*/ 1964538 h 2078537"/>
                <a:gd name="connsiteX180" fmla="*/ 0 w 2099794"/>
                <a:gd name="connsiteY180" fmla="*/ 771708 h 2078537"/>
                <a:gd name="connsiteX181" fmla="*/ 0 w 2099794"/>
                <a:gd name="connsiteY181" fmla="*/ 753660 h 2078537"/>
                <a:gd name="connsiteX182" fmla="*/ 3319 w 2099794"/>
                <a:gd name="connsiteY182" fmla="*/ 742665 h 2078537"/>
                <a:gd name="connsiteX183" fmla="*/ 38378 w 2099794"/>
                <a:gd name="connsiteY183" fmla="*/ 660101 h 2078537"/>
                <a:gd name="connsiteX184" fmla="*/ 54559 w 2099794"/>
                <a:gd name="connsiteY184" fmla="*/ 648691 h 2078537"/>
                <a:gd name="connsiteX185" fmla="*/ 64517 w 2099794"/>
                <a:gd name="connsiteY185" fmla="*/ 645579 h 2078537"/>
                <a:gd name="connsiteX186" fmla="*/ 74267 w 2099794"/>
                <a:gd name="connsiteY186" fmla="*/ 645164 h 2078537"/>
                <a:gd name="connsiteX187" fmla="*/ 85676 w 2099794"/>
                <a:gd name="connsiteY187" fmla="*/ 648484 h 2078537"/>
                <a:gd name="connsiteX188" fmla="*/ 96671 w 2099794"/>
                <a:gd name="connsiteY188" fmla="*/ 655329 h 2078537"/>
                <a:gd name="connsiteX189" fmla="*/ 108911 w 2099794"/>
                <a:gd name="connsiteY189" fmla="*/ 666117 h 2078537"/>
                <a:gd name="connsiteX190" fmla="*/ 107873 w 2099794"/>
                <a:gd name="connsiteY190" fmla="*/ 610728 h 2078537"/>
                <a:gd name="connsiteX191" fmla="*/ 106836 w 2099794"/>
                <a:gd name="connsiteY191" fmla="*/ 523807 h 2078537"/>
                <a:gd name="connsiteX192" fmla="*/ 106836 w 2099794"/>
                <a:gd name="connsiteY192" fmla="*/ 518828 h 2078537"/>
                <a:gd name="connsiteX193" fmla="*/ 105591 w 2099794"/>
                <a:gd name="connsiteY193" fmla="*/ 474434 h 2078537"/>
                <a:gd name="connsiteX194" fmla="*/ 104969 w 2099794"/>
                <a:gd name="connsiteY194" fmla="*/ 448088 h 2078537"/>
                <a:gd name="connsiteX195" fmla="*/ 103932 w 2099794"/>
                <a:gd name="connsiteY195" fmla="*/ 439998 h 2078537"/>
                <a:gd name="connsiteX196" fmla="*/ 79038 w 2099794"/>
                <a:gd name="connsiteY196" fmla="*/ 446636 h 2078537"/>
                <a:gd name="connsiteX197" fmla="*/ 69081 w 2099794"/>
                <a:gd name="connsiteY197" fmla="*/ 446636 h 2078537"/>
                <a:gd name="connsiteX198" fmla="*/ 13277 w 2099794"/>
                <a:gd name="connsiteY198" fmla="*/ 433360 h 2078537"/>
                <a:gd name="connsiteX199" fmla="*/ 9128 w 2099794"/>
                <a:gd name="connsiteY199" fmla="*/ 428588 h 2078537"/>
                <a:gd name="connsiteX200" fmla="*/ 15351 w 2099794"/>
                <a:gd name="connsiteY200" fmla="*/ 416141 h 2078537"/>
                <a:gd name="connsiteX201" fmla="*/ 70947 w 2099794"/>
                <a:gd name="connsiteY201" fmla="*/ 360960 h 2078537"/>
                <a:gd name="connsiteX202" fmla="*/ 90448 w 2099794"/>
                <a:gd name="connsiteY202" fmla="*/ 363035 h 2078537"/>
                <a:gd name="connsiteX203" fmla="*/ 101235 w 2099794"/>
                <a:gd name="connsiteY203" fmla="*/ 371540 h 2078537"/>
                <a:gd name="connsiteX204" fmla="*/ 98953 w 2099794"/>
                <a:gd name="connsiteY204" fmla="*/ 349135 h 2078537"/>
                <a:gd name="connsiteX205" fmla="*/ 98331 w 2099794"/>
                <a:gd name="connsiteY205" fmla="*/ 339178 h 2078537"/>
                <a:gd name="connsiteX206" fmla="*/ 95634 w 2099794"/>
                <a:gd name="connsiteY206" fmla="*/ 316151 h 2078537"/>
                <a:gd name="connsiteX207" fmla="*/ 94804 w 2099794"/>
                <a:gd name="connsiteY207" fmla="*/ 307853 h 2078537"/>
                <a:gd name="connsiteX208" fmla="*/ 91900 w 2099794"/>
                <a:gd name="connsiteY208" fmla="*/ 288146 h 2078537"/>
                <a:gd name="connsiteX209" fmla="*/ 91693 w 2099794"/>
                <a:gd name="connsiteY209" fmla="*/ 286486 h 2078537"/>
                <a:gd name="connsiteX210" fmla="*/ 78001 w 2099794"/>
                <a:gd name="connsiteY210" fmla="*/ 230890 h 2078537"/>
                <a:gd name="connsiteX211" fmla="*/ 48543 w 2099794"/>
                <a:gd name="connsiteY211" fmla="*/ 227985 h 2078537"/>
                <a:gd name="connsiteX212" fmla="*/ 20538 w 2099794"/>
                <a:gd name="connsiteY212" fmla="*/ 287938 h 2078537"/>
                <a:gd name="connsiteX213" fmla="*/ 18671 w 2099794"/>
                <a:gd name="connsiteY213" fmla="*/ 292709 h 2078537"/>
                <a:gd name="connsiteX214" fmla="*/ 17633 w 2099794"/>
                <a:gd name="connsiteY214" fmla="*/ 296236 h 2078537"/>
                <a:gd name="connsiteX215" fmla="*/ 15766 w 2099794"/>
                <a:gd name="connsiteY215" fmla="*/ 301215 h 2078537"/>
                <a:gd name="connsiteX216" fmla="*/ 9958 w 2099794"/>
                <a:gd name="connsiteY216" fmla="*/ 317811 h 2078537"/>
                <a:gd name="connsiteX217" fmla="*/ 7883 w 2099794"/>
                <a:gd name="connsiteY217" fmla="*/ 317811 h 2078537"/>
                <a:gd name="connsiteX218" fmla="*/ 9128 w 2099794"/>
                <a:gd name="connsiteY218" fmla="*/ 309928 h 2078537"/>
                <a:gd name="connsiteX219" fmla="*/ 9543 w 2099794"/>
                <a:gd name="connsiteY219" fmla="*/ 306401 h 2078537"/>
                <a:gd name="connsiteX220" fmla="*/ 15766 w 2099794"/>
                <a:gd name="connsiteY220" fmla="*/ 283789 h 2078537"/>
                <a:gd name="connsiteX221" fmla="*/ 16181 w 2099794"/>
                <a:gd name="connsiteY221" fmla="*/ 281922 h 2078537"/>
                <a:gd name="connsiteX222" fmla="*/ 18048 w 2099794"/>
                <a:gd name="connsiteY222" fmla="*/ 277566 h 2078537"/>
                <a:gd name="connsiteX223" fmla="*/ 48336 w 2099794"/>
                <a:gd name="connsiteY223" fmla="*/ 216368 h 2078537"/>
                <a:gd name="connsiteX224" fmla="*/ 49373 w 2099794"/>
                <a:gd name="connsiteY224" fmla="*/ 215331 h 2078537"/>
                <a:gd name="connsiteX225" fmla="*/ 70533 w 2099794"/>
                <a:gd name="connsiteY225" fmla="*/ 209315 h 2078537"/>
                <a:gd name="connsiteX226" fmla="*/ 70740 w 2099794"/>
                <a:gd name="connsiteY226" fmla="*/ 209730 h 2078537"/>
                <a:gd name="connsiteX227" fmla="*/ 71155 w 2099794"/>
                <a:gd name="connsiteY227" fmla="*/ 209730 h 2078537"/>
                <a:gd name="connsiteX228" fmla="*/ 80075 w 2099794"/>
                <a:gd name="connsiteY228" fmla="*/ 218028 h 2078537"/>
                <a:gd name="connsiteX229" fmla="*/ 88996 w 2099794"/>
                <a:gd name="connsiteY229" fmla="*/ 235661 h 2078537"/>
                <a:gd name="connsiteX230" fmla="*/ 89411 w 2099794"/>
                <a:gd name="connsiteY230" fmla="*/ 237735 h 2078537"/>
                <a:gd name="connsiteX231" fmla="*/ 94804 w 2099794"/>
                <a:gd name="connsiteY231" fmla="*/ 255784 h 2078537"/>
                <a:gd name="connsiteX232" fmla="*/ 95841 w 2099794"/>
                <a:gd name="connsiteY232" fmla="*/ 260555 h 2078537"/>
                <a:gd name="connsiteX233" fmla="*/ 98538 w 2099794"/>
                <a:gd name="connsiteY233" fmla="*/ 272172 h 2078537"/>
                <a:gd name="connsiteX234" fmla="*/ 98953 w 2099794"/>
                <a:gd name="connsiteY234" fmla="*/ 275491 h 2078537"/>
                <a:gd name="connsiteX235" fmla="*/ 101857 w 2099794"/>
                <a:gd name="connsiteY235" fmla="*/ 291880 h 2078537"/>
                <a:gd name="connsiteX236" fmla="*/ 102272 w 2099794"/>
                <a:gd name="connsiteY236" fmla="*/ 296858 h 2078537"/>
                <a:gd name="connsiteX237" fmla="*/ 104969 w 2099794"/>
                <a:gd name="connsiteY237" fmla="*/ 316566 h 2078537"/>
                <a:gd name="connsiteX238" fmla="*/ 105591 w 2099794"/>
                <a:gd name="connsiteY238" fmla="*/ 324864 h 2078537"/>
                <a:gd name="connsiteX239" fmla="*/ 108288 w 2099794"/>
                <a:gd name="connsiteY239" fmla="*/ 349550 h 2078537"/>
                <a:gd name="connsiteX240" fmla="*/ 108911 w 2099794"/>
                <a:gd name="connsiteY240" fmla="*/ 360960 h 2078537"/>
                <a:gd name="connsiteX241" fmla="*/ 111400 w 2099794"/>
                <a:gd name="connsiteY241" fmla="*/ 393944 h 2078537"/>
                <a:gd name="connsiteX242" fmla="*/ 115964 w 2099794"/>
                <a:gd name="connsiteY242" fmla="*/ 405769 h 2078537"/>
                <a:gd name="connsiteX243" fmla="*/ 114304 w 2099794"/>
                <a:gd name="connsiteY243" fmla="*/ 432322 h 2078537"/>
                <a:gd name="connsiteX244" fmla="*/ 113267 w 2099794"/>
                <a:gd name="connsiteY244" fmla="*/ 436886 h 2078537"/>
                <a:gd name="connsiteX245" fmla="*/ 115757 w 2099794"/>
                <a:gd name="connsiteY245" fmla="*/ 518828 h 2078537"/>
                <a:gd name="connsiteX246" fmla="*/ 130485 w 2099794"/>
                <a:gd name="connsiteY246" fmla="*/ 441657 h 2078537"/>
                <a:gd name="connsiteX247" fmla="*/ 131522 w 2099794"/>
                <a:gd name="connsiteY247" fmla="*/ 436471 h 2078537"/>
                <a:gd name="connsiteX248" fmla="*/ 137746 w 2099794"/>
                <a:gd name="connsiteY248" fmla="*/ 410333 h 2078537"/>
                <a:gd name="connsiteX249" fmla="*/ 137954 w 2099794"/>
                <a:gd name="connsiteY249" fmla="*/ 408673 h 2078537"/>
                <a:gd name="connsiteX250" fmla="*/ 144177 w 2099794"/>
                <a:gd name="connsiteY250" fmla="*/ 383779 h 2078537"/>
                <a:gd name="connsiteX251" fmla="*/ 144799 w 2099794"/>
                <a:gd name="connsiteY251" fmla="*/ 380460 h 2078537"/>
                <a:gd name="connsiteX252" fmla="*/ 150608 w 2099794"/>
                <a:gd name="connsiteY252" fmla="*/ 359508 h 2078537"/>
                <a:gd name="connsiteX253" fmla="*/ 151853 w 2099794"/>
                <a:gd name="connsiteY253" fmla="*/ 354529 h 2078537"/>
                <a:gd name="connsiteX254" fmla="*/ 151853 w 2099794"/>
                <a:gd name="connsiteY254" fmla="*/ 337726 h 2078537"/>
                <a:gd name="connsiteX255" fmla="*/ 150608 w 2099794"/>
                <a:gd name="connsiteY255" fmla="*/ 326731 h 2078537"/>
                <a:gd name="connsiteX256" fmla="*/ 151438 w 2099794"/>
                <a:gd name="connsiteY256" fmla="*/ 323204 h 2078537"/>
                <a:gd name="connsiteX257" fmla="*/ 153097 w 2099794"/>
                <a:gd name="connsiteY257" fmla="*/ 320092 h 2078537"/>
                <a:gd name="connsiteX258" fmla="*/ 156831 w 2099794"/>
                <a:gd name="connsiteY258" fmla="*/ 315529 h 2078537"/>
                <a:gd name="connsiteX259" fmla="*/ 166374 w 2099794"/>
                <a:gd name="connsiteY259" fmla="*/ 306193 h 2078537"/>
                <a:gd name="connsiteX260" fmla="*/ 199773 w 2099794"/>
                <a:gd name="connsiteY260" fmla="*/ 206618 h 2078537"/>
                <a:gd name="connsiteX261" fmla="*/ 200810 w 2099794"/>
                <a:gd name="connsiteY261" fmla="*/ 203092 h 2078537"/>
                <a:gd name="connsiteX262" fmla="*/ 218651 w 2099794"/>
                <a:gd name="connsiteY262" fmla="*/ 157660 h 2078537"/>
                <a:gd name="connsiteX263" fmla="*/ 179443 w 2099794"/>
                <a:gd name="connsiteY263" fmla="*/ 157660 h 2078537"/>
                <a:gd name="connsiteX264" fmla="*/ 172598 w 2099794"/>
                <a:gd name="connsiteY264" fmla="*/ 156831 h 2078537"/>
                <a:gd name="connsiteX265" fmla="*/ 165959 w 2099794"/>
                <a:gd name="connsiteY265" fmla="*/ 155378 h 2078537"/>
                <a:gd name="connsiteX266" fmla="*/ 165129 w 2099794"/>
                <a:gd name="connsiteY266" fmla="*/ 148948 h 2078537"/>
                <a:gd name="connsiteX267" fmla="*/ 189608 w 2099794"/>
                <a:gd name="connsiteY267" fmla="*/ 96671 h 2078537"/>
                <a:gd name="connsiteX268" fmla="*/ 202677 w 2099794"/>
                <a:gd name="connsiteY268" fmla="*/ 85261 h 2078537"/>
                <a:gd name="connsiteX269" fmla="*/ 210561 w 2099794"/>
                <a:gd name="connsiteY269" fmla="*/ 81942 h 2078537"/>
                <a:gd name="connsiteX270" fmla="*/ 220103 w 2099794"/>
                <a:gd name="connsiteY270" fmla="*/ 81734 h 2078537"/>
                <a:gd name="connsiteX271" fmla="*/ 224667 w 2099794"/>
                <a:gd name="connsiteY271" fmla="*/ 83394 h 2078537"/>
                <a:gd name="connsiteX272" fmla="*/ 229853 w 2099794"/>
                <a:gd name="connsiteY272" fmla="*/ 87335 h 2078537"/>
                <a:gd name="connsiteX273" fmla="*/ 230683 w 2099794"/>
                <a:gd name="connsiteY273" fmla="*/ 88373 h 2078537"/>
                <a:gd name="connsiteX274" fmla="*/ 240848 w 2099794"/>
                <a:gd name="connsiteY274" fmla="*/ 104139 h 2078537"/>
                <a:gd name="connsiteX275" fmla="*/ 287731 w 2099794"/>
                <a:gd name="connsiteY275" fmla="*/ 2489 h 2078537"/>
                <a:gd name="connsiteX276" fmla="*/ 289598 w 2099794"/>
                <a:gd name="connsiteY276" fmla="*/ 0 h 2078537"/>
                <a:gd name="connsiteX277" fmla="*/ 290428 w 2099794"/>
                <a:gd name="connsiteY277" fmla="*/ 6638 h 2078537"/>
                <a:gd name="connsiteX278" fmla="*/ 289598 w 2099794"/>
                <a:gd name="connsiteY278" fmla="*/ 6016 h 2078537"/>
                <a:gd name="connsiteX279" fmla="*/ 283997 w 2099794"/>
                <a:gd name="connsiteY279" fmla="*/ 20329 h 2078537"/>
                <a:gd name="connsiteX280" fmla="*/ 246242 w 2099794"/>
                <a:gd name="connsiteY280" fmla="*/ 109325 h 2078537"/>
                <a:gd name="connsiteX281" fmla="*/ 246034 w 2099794"/>
                <a:gd name="connsiteY281" fmla="*/ 114511 h 2078537"/>
                <a:gd name="connsiteX282" fmla="*/ 237114 w 2099794"/>
                <a:gd name="connsiteY282" fmla="*/ 149362 h 2078537"/>
                <a:gd name="connsiteX283" fmla="*/ 222800 w 2099794"/>
                <a:gd name="connsiteY283" fmla="*/ 167825 h 2078537"/>
                <a:gd name="connsiteX284" fmla="*/ 183592 w 2099794"/>
                <a:gd name="connsiteY284" fmla="*/ 279225 h 2078537"/>
                <a:gd name="connsiteX285" fmla="*/ 181518 w 2099794"/>
                <a:gd name="connsiteY285" fmla="*/ 286278 h 2078537"/>
                <a:gd name="connsiteX286" fmla="*/ 213257 w 2099794"/>
                <a:gd name="connsiteY286" fmla="*/ 283582 h 2078537"/>
                <a:gd name="connsiteX287" fmla="*/ 236077 w 2099794"/>
                <a:gd name="connsiteY287" fmla="*/ 306608 h 2078537"/>
                <a:gd name="connsiteX288" fmla="*/ 254332 w 2099794"/>
                <a:gd name="connsiteY288" fmla="*/ 363242 h 2078537"/>
                <a:gd name="connsiteX289" fmla="*/ 251220 w 2099794"/>
                <a:gd name="connsiteY289" fmla="*/ 368428 h 2078537"/>
                <a:gd name="connsiteX290" fmla="*/ 172390 w 2099794"/>
                <a:gd name="connsiteY290" fmla="*/ 358470 h 2078537"/>
                <a:gd name="connsiteX291" fmla="*/ 161603 w 2099794"/>
                <a:gd name="connsiteY291" fmla="*/ 351832 h 2078537"/>
                <a:gd name="connsiteX292" fmla="*/ 147081 w 2099794"/>
                <a:gd name="connsiteY292" fmla="*/ 408258 h 2078537"/>
                <a:gd name="connsiteX293" fmla="*/ 116586 w 2099794"/>
                <a:gd name="connsiteY293" fmla="*/ 609276 h 2078537"/>
                <a:gd name="connsiteX294" fmla="*/ 117831 w 2099794"/>
                <a:gd name="connsiteY294" fmla="*/ 676489 h 2078537"/>
                <a:gd name="connsiteX295" fmla="*/ 123225 w 2099794"/>
                <a:gd name="connsiteY295" fmla="*/ 685410 h 2078537"/>
                <a:gd name="connsiteX296" fmla="*/ 132560 w 2099794"/>
                <a:gd name="connsiteY296" fmla="*/ 731878 h 2078537"/>
                <a:gd name="connsiteX297" fmla="*/ 130693 w 2099794"/>
                <a:gd name="connsiteY297" fmla="*/ 743910 h 2078537"/>
                <a:gd name="connsiteX298" fmla="*/ 206619 w 2099794"/>
                <a:gd name="connsiteY298" fmla="*/ 905097 h 2078537"/>
                <a:gd name="connsiteX299" fmla="*/ 327769 w 2099794"/>
                <a:gd name="connsiteY299" fmla="*/ 1078732 h 2078537"/>
                <a:gd name="connsiteX300" fmla="*/ 376934 w 2099794"/>
                <a:gd name="connsiteY300" fmla="*/ 1155488 h 2078537"/>
                <a:gd name="connsiteX301" fmla="*/ 378594 w 2099794"/>
                <a:gd name="connsiteY301" fmla="*/ 1158392 h 2078537"/>
                <a:gd name="connsiteX302" fmla="*/ 380668 w 2099794"/>
                <a:gd name="connsiteY302" fmla="*/ 1161919 h 2078537"/>
                <a:gd name="connsiteX303" fmla="*/ 380046 w 2099794"/>
                <a:gd name="connsiteY303" fmla="*/ 1157147 h 2078537"/>
                <a:gd name="connsiteX304" fmla="*/ 378801 w 2099794"/>
                <a:gd name="connsiteY304" fmla="*/ 1153413 h 2078537"/>
                <a:gd name="connsiteX305" fmla="*/ 324865 w 2099794"/>
                <a:gd name="connsiteY305" fmla="*/ 1032886 h 2078537"/>
                <a:gd name="connsiteX306" fmla="*/ 323413 w 2099794"/>
                <a:gd name="connsiteY306" fmla="*/ 1029981 h 2078537"/>
                <a:gd name="connsiteX307" fmla="*/ 294370 w 2099794"/>
                <a:gd name="connsiteY307" fmla="*/ 1003013 h 2078537"/>
                <a:gd name="connsiteX308" fmla="*/ 278396 w 2099794"/>
                <a:gd name="connsiteY308" fmla="*/ 995130 h 2078537"/>
                <a:gd name="connsiteX309" fmla="*/ 272588 w 2099794"/>
                <a:gd name="connsiteY309" fmla="*/ 949491 h 2078537"/>
                <a:gd name="connsiteX310" fmla="*/ 276529 w 2099794"/>
                <a:gd name="connsiteY310" fmla="*/ 923975 h 2078537"/>
                <a:gd name="connsiteX311" fmla="*/ 250805 w 2099794"/>
                <a:gd name="connsiteY311" fmla="*/ 835187 h 2078537"/>
                <a:gd name="connsiteX312" fmla="*/ 248109 w 2099794"/>
                <a:gd name="connsiteY312" fmla="*/ 814028 h 2078537"/>
                <a:gd name="connsiteX313" fmla="*/ 227364 w 2099794"/>
                <a:gd name="connsiteY313" fmla="*/ 817762 h 2078537"/>
                <a:gd name="connsiteX314" fmla="*/ 186497 w 2099794"/>
                <a:gd name="connsiteY314" fmla="*/ 814857 h 2078537"/>
                <a:gd name="connsiteX315" fmla="*/ 182555 w 2099794"/>
                <a:gd name="connsiteY315" fmla="*/ 808841 h 2078537"/>
                <a:gd name="connsiteX316" fmla="*/ 206619 w 2099794"/>
                <a:gd name="connsiteY316" fmla="*/ 757187 h 2078537"/>
                <a:gd name="connsiteX317" fmla="*/ 215954 w 2099794"/>
                <a:gd name="connsiteY317" fmla="*/ 748059 h 2078537"/>
                <a:gd name="connsiteX318" fmla="*/ 253502 w 2099794"/>
                <a:gd name="connsiteY318" fmla="*/ 755734 h 2078537"/>
                <a:gd name="connsiteX319" fmla="*/ 257444 w 2099794"/>
                <a:gd name="connsiteY319" fmla="*/ 763617 h 2078537"/>
                <a:gd name="connsiteX320" fmla="*/ 360338 w 2099794"/>
                <a:gd name="connsiteY320" fmla="*/ 707606 h 2078537"/>
                <a:gd name="connsiteX321" fmla="*/ 361168 w 2099794"/>
                <a:gd name="connsiteY321" fmla="*/ 709681 h 2078537"/>
                <a:gd name="connsiteX322" fmla="*/ 335652 w 2099794"/>
                <a:gd name="connsiteY322" fmla="*/ 716942 h 2078537"/>
                <a:gd name="connsiteX323" fmla="*/ 286279 w 2099794"/>
                <a:gd name="connsiteY323" fmla="*/ 740383 h 2078537"/>
                <a:gd name="connsiteX324" fmla="*/ 268854 w 2099794"/>
                <a:gd name="connsiteY324" fmla="*/ 759883 h 2078537"/>
                <a:gd name="connsiteX325" fmla="*/ 266987 w 2099794"/>
                <a:gd name="connsiteY325" fmla="*/ 780421 h 2078537"/>
                <a:gd name="connsiteX326" fmla="*/ 261800 w 2099794"/>
                <a:gd name="connsiteY326" fmla="*/ 803240 h 2078537"/>
                <a:gd name="connsiteX327" fmla="*/ 256822 w 2099794"/>
                <a:gd name="connsiteY327" fmla="*/ 812990 h 2078537"/>
                <a:gd name="connsiteX328" fmla="*/ 282960 w 2099794"/>
                <a:gd name="connsiteY328" fmla="*/ 916507 h 2078537"/>
                <a:gd name="connsiteX329" fmla="*/ 285449 w 2099794"/>
                <a:gd name="connsiteY329" fmla="*/ 913395 h 2078537"/>
                <a:gd name="connsiteX330" fmla="*/ 342705 w 2099794"/>
                <a:gd name="connsiteY330" fmla="*/ 895347 h 2078537"/>
                <a:gd name="connsiteX331" fmla="*/ 373408 w 2099794"/>
                <a:gd name="connsiteY331" fmla="*/ 916922 h 2078537"/>
                <a:gd name="connsiteX332" fmla="*/ 415934 w 2099794"/>
                <a:gd name="connsiteY332" fmla="*/ 978742 h 2078537"/>
                <a:gd name="connsiteX333" fmla="*/ 417387 w 2099794"/>
                <a:gd name="connsiteY333" fmla="*/ 984135 h 2078537"/>
                <a:gd name="connsiteX334" fmla="*/ 365525 w 2099794"/>
                <a:gd name="connsiteY334" fmla="*/ 1001768 h 2078537"/>
                <a:gd name="connsiteX335" fmla="*/ 329844 w 2099794"/>
                <a:gd name="connsiteY335" fmla="*/ 1007162 h 2078537"/>
                <a:gd name="connsiteX336" fmla="*/ 325487 w 2099794"/>
                <a:gd name="connsiteY336" fmla="*/ 1014423 h 2078537"/>
                <a:gd name="connsiteX337" fmla="*/ 383988 w 2099794"/>
                <a:gd name="connsiteY337" fmla="*/ 1143663 h 2078537"/>
                <a:gd name="connsiteX338" fmla="*/ 431286 w 2099794"/>
                <a:gd name="connsiteY338" fmla="*/ 1296968 h 2078537"/>
                <a:gd name="connsiteX339" fmla="*/ 433153 w 2099794"/>
                <a:gd name="connsiteY339" fmla="*/ 1397788 h 2078537"/>
                <a:gd name="connsiteX340" fmla="*/ 425477 w 2099794"/>
                <a:gd name="connsiteY340" fmla="*/ 1462097 h 2078537"/>
                <a:gd name="connsiteX341" fmla="*/ 425685 w 2099794"/>
                <a:gd name="connsiteY341" fmla="*/ 1468320 h 2078537"/>
                <a:gd name="connsiteX342" fmla="*/ 430041 w 2099794"/>
                <a:gd name="connsiteY342" fmla="*/ 1464171 h 2078537"/>
                <a:gd name="connsiteX343" fmla="*/ 493106 w 2099794"/>
                <a:gd name="connsiteY343" fmla="*/ 1440729 h 2078537"/>
                <a:gd name="connsiteX344" fmla="*/ 548494 w 2099794"/>
                <a:gd name="connsiteY344" fmla="*/ 1469772 h 2078537"/>
                <a:gd name="connsiteX345" fmla="*/ 627740 w 2099794"/>
                <a:gd name="connsiteY345" fmla="*/ 1579098 h 2078537"/>
                <a:gd name="connsiteX346" fmla="*/ 624420 w 2099794"/>
                <a:gd name="connsiteY346" fmla="*/ 1586358 h 2078537"/>
                <a:gd name="connsiteX347" fmla="*/ 563431 w 2099794"/>
                <a:gd name="connsiteY347" fmla="*/ 1609385 h 2078537"/>
                <a:gd name="connsiteX348" fmla="*/ 468004 w 2099794"/>
                <a:gd name="connsiteY348" fmla="*/ 1621417 h 2078537"/>
                <a:gd name="connsiteX349" fmla="*/ 413653 w 2099794"/>
                <a:gd name="connsiteY349" fmla="*/ 1604199 h 2078537"/>
                <a:gd name="connsiteX350" fmla="*/ 394982 w 2099794"/>
                <a:gd name="connsiteY350" fmla="*/ 1584699 h 2078537"/>
                <a:gd name="connsiteX351" fmla="*/ 392285 w 2099794"/>
                <a:gd name="connsiteY351" fmla="*/ 1589885 h 2078537"/>
                <a:gd name="connsiteX352" fmla="*/ 356397 w 2099794"/>
                <a:gd name="connsiteY352" fmla="*/ 1676184 h 2078537"/>
                <a:gd name="connsiteX353" fmla="*/ 276788 w 2099794"/>
                <a:gd name="connsiteY353" fmla="*/ 1810014 h 2078537"/>
                <a:gd name="connsiteX354" fmla="*/ 231210 w 2099794"/>
                <a:gd name="connsiteY354" fmla="*/ 1864027 h 2078537"/>
                <a:gd name="connsiteX355" fmla="*/ 320404 w 2099794"/>
                <a:gd name="connsiteY355" fmla="*/ 1734347 h 2078537"/>
                <a:gd name="connsiteX356" fmla="*/ 387722 w 2099794"/>
                <a:gd name="connsiteY356" fmla="*/ 1584906 h 2078537"/>
                <a:gd name="connsiteX357" fmla="*/ 390626 w 2099794"/>
                <a:gd name="connsiteY357" fmla="*/ 1567273 h 2078537"/>
                <a:gd name="connsiteX358" fmla="*/ 396227 w 2099794"/>
                <a:gd name="connsiteY358" fmla="*/ 1542794 h 2078537"/>
                <a:gd name="connsiteX359" fmla="*/ 411786 w 2099794"/>
                <a:gd name="connsiteY359" fmla="*/ 1496533 h 2078537"/>
                <a:gd name="connsiteX360" fmla="*/ 427552 w 2099794"/>
                <a:gd name="connsiteY360" fmla="*/ 1352356 h 2078537"/>
                <a:gd name="connsiteX361" fmla="*/ 416764 w 2099794"/>
                <a:gd name="connsiteY361" fmla="*/ 1313978 h 2078537"/>
                <a:gd name="connsiteX362" fmla="*/ 328599 w 2099794"/>
                <a:gd name="connsiteY362" fmla="*/ 1192828 h 2078537"/>
                <a:gd name="connsiteX363" fmla="*/ 223007 w 2099794"/>
                <a:gd name="connsiteY363" fmla="*/ 1107567 h 2078537"/>
                <a:gd name="connsiteX364" fmla="*/ 177784 w 2099794"/>
                <a:gd name="connsiteY364" fmla="*/ 1091179 h 2078537"/>
                <a:gd name="connsiteX365" fmla="*/ 114927 w 2099794"/>
                <a:gd name="connsiteY365" fmla="*/ 1119599 h 2078537"/>
                <a:gd name="connsiteX366" fmla="*/ 94597 w 2099794"/>
                <a:gd name="connsiteY366" fmla="*/ 1200297 h 2078537"/>
                <a:gd name="connsiteX367" fmla="*/ 100198 w 2099794"/>
                <a:gd name="connsiteY367" fmla="*/ 1195318 h 2078537"/>
                <a:gd name="connsiteX368" fmla="*/ 170108 w 2099794"/>
                <a:gd name="connsiteY368" fmla="*/ 1195110 h 2078537"/>
                <a:gd name="connsiteX369" fmla="*/ 200188 w 2099794"/>
                <a:gd name="connsiteY369" fmla="*/ 1263568 h 2078537"/>
                <a:gd name="connsiteX370" fmla="*/ 204544 w 2099794"/>
                <a:gd name="connsiteY370" fmla="*/ 1296138 h 2078537"/>
                <a:gd name="connsiteX371" fmla="*/ 198529 w 2099794"/>
                <a:gd name="connsiteY371" fmla="*/ 1302569 h 2078537"/>
                <a:gd name="connsiteX372" fmla="*/ 95011 w 2099794"/>
                <a:gd name="connsiteY372" fmla="*/ 1283898 h 2078537"/>
                <a:gd name="connsiteX373" fmla="*/ 100820 w 2099794"/>
                <a:gd name="connsiteY373" fmla="*/ 1338457 h 2078537"/>
                <a:gd name="connsiteX374" fmla="*/ 118246 w 2099794"/>
                <a:gd name="connsiteY374" fmla="*/ 1444671 h 2078537"/>
                <a:gd name="connsiteX375" fmla="*/ 125507 w 2099794"/>
                <a:gd name="connsiteY375" fmla="*/ 1455458 h 2078537"/>
                <a:gd name="connsiteX376" fmla="*/ 134012 w 2099794"/>
                <a:gd name="connsiteY376" fmla="*/ 1495081 h 2078537"/>
                <a:gd name="connsiteX377" fmla="*/ 131522 w 2099794"/>
                <a:gd name="connsiteY377" fmla="*/ 1508565 h 2078537"/>
                <a:gd name="connsiteX378" fmla="*/ 150400 w 2099794"/>
                <a:gd name="connsiteY378" fmla="*/ 1595901 h 2078537"/>
                <a:gd name="connsiteX379" fmla="*/ 123639 w 2099794"/>
                <a:gd name="connsiteY379" fmla="*/ 1507735 h 2078537"/>
                <a:gd name="connsiteX380" fmla="*/ 25724 w 2099794"/>
                <a:gd name="connsiteY380" fmla="*/ 1532214 h 2078537"/>
                <a:gd name="connsiteX381" fmla="*/ 18048 w 2099794"/>
                <a:gd name="connsiteY381" fmla="*/ 1524539 h 2078537"/>
                <a:gd name="connsiteX382" fmla="*/ 37963 w 2099794"/>
                <a:gd name="connsiteY382" fmla="*/ 1449650 h 2078537"/>
                <a:gd name="connsiteX383" fmla="*/ 56634 w 2099794"/>
                <a:gd name="connsiteY383" fmla="*/ 1427038 h 2078537"/>
                <a:gd name="connsiteX384" fmla="*/ 100820 w 2099794"/>
                <a:gd name="connsiteY384" fmla="*/ 1427453 h 2078537"/>
                <a:gd name="connsiteX385" fmla="*/ 107666 w 2099794"/>
                <a:gd name="connsiteY385" fmla="*/ 1433261 h 2078537"/>
                <a:gd name="connsiteX386" fmla="*/ 99575 w 2099794"/>
                <a:gd name="connsiteY386" fmla="*/ 1387000 h 2078537"/>
                <a:gd name="connsiteX387" fmla="*/ 86921 w 2099794"/>
                <a:gd name="connsiteY387" fmla="*/ 1284314 h 2078537"/>
                <a:gd name="connsiteX388" fmla="*/ 81942 w 2099794"/>
                <a:gd name="connsiteY388" fmla="*/ 1273733 h 2078537"/>
                <a:gd name="connsiteX389" fmla="*/ 72192 w 2099794"/>
                <a:gd name="connsiteY389" fmla="*/ 1262738 h 2078537"/>
                <a:gd name="connsiteX390" fmla="*/ 80490 w 2099794"/>
                <a:gd name="connsiteY390" fmla="*/ 1218344 h 2078537"/>
                <a:gd name="connsiteX391" fmla="*/ 85676 w 2099794"/>
                <a:gd name="connsiteY391" fmla="*/ 1208387 h 2078537"/>
                <a:gd name="connsiteX392" fmla="*/ 100405 w 2099794"/>
                <a:gd name="connsiteY392" fmla="*/ 1131424 h 2078537"/>
                <a:gd name="connsiteX393" fmla="*/ 157246 w 2099794"/>
                <a:gd name="connsiteY393" fmla="*/ 1082880 h 2078537"/>
                <a:gd name="connsiteX394" fmla="*/ 203922 w 2099794"/>
                <a:gd name="connsiteY394" fmla="*/ 1090349 h 2078537"/>
                <a:gd name="connsiteX395" fmla="*/ 288769 w 2099794"/>
                <a:gd name="connsiteY395" fmla="*/ 1144285 h 2078537"/>
                <a:gd name="connsiteX396" fmla="*/ 419254 w 2099794"/>
                <a:gd name="connsiteY396" fmla="*/ 1302569 h 2078537"/>
                <a:gd name="connsiteX397" fmla="*/ 425270 w 2099794"/>
                <a:gd name="connsiteY397" fmla="*/ 1313148 h 2078537"/>
                <a:gd name="connsiteX398" fmla="*/ 414690 w 2099794"/>
                <a:gd name="connsiteY398" fmla="*/ 1258382 h 2078537"/>
                <a:gd name="connsiteX399" fmla="*/ 340838 w 2099794"/>
                <a:gd name="connsiteY399" fmla="*/ 1111509 h 2078537"/>
                <a:gd name="connsiteX400" fmla="*/ 227571 w 2099794"/>
                <a:gd name="connsiteY400" fmla="*/ 951358 h 2078537"/>
                <a:gd name="connsiteX401" fmla="*/ 134219 w 2099794"/>
                <a:gd name="connsiteY401" fmla="*/ 781251 h 2078537"/>
                <a:gd name="connsiteX402" fmla="*/ 123639 w 2099794"/>
                <a:gd name="connsiteY402" fmla="*/ 749303 h 2078537"/>
                <a:gd name="connsiteX403" fmla="*/ 118661 w 2099794"/>
                <a:gd name="connsiteY403" fmla="*/ 746607 h 2078537"/>
                <a:gd name="connsiteX404" fmla="*/ 23857 w 2099794"/>
                <a:gd name="connsiteY404" fmla="*/ 771293 h 2078537"/>
                <a:gd name="connsiteX405" fmla="*/ 0 w 2099794"/>
                <a:gd name="connsiteY405" fmla="*/ 771708 h 2078537"/>
                <a:gd name="connsiteX0" fmla="*/ 989322 w 2099794"/>
                <a:gd name="connsiteY0" fmla="*/ 4349810 h 4639934"/>
                <a:gd name="connsiteX1" fmla="*/ 991189 w 2099794"/>
                <a:gd name="connsiteY1" fmla="*/ 4351055 h 4639934"/>
                <a:gd name="connsiteX2" fmla="*/ 992849 w 2099794"/>
                <a:gd name="connsiteY2" fmla="*/ 4349602 h 4639934"/>
                <a:gd name="connsiteX3" fmla="*/ 991189 w 2099794"/>
                <a:gd name="connsiteY3" fmla="*/ 4348151 h 4639934"/>
                <a:gd name="connsiteX4" fmla="*/ 989322 w 2099794"/>
                <a:gd name="connsiteY4" fmla="*/ 4349810 h 4639934"/>
                <a:gd name="connsiteX5" fmla="*/ 424025 w 2099794"/>
                <a:gd name="connsiteY5" fmla="*/ 4033659 h 4639934"/>
                <a:gd name="connsiteX6" fmla="*/ 424855 w 2099794"/>
                <a:gd name="connsiteY6" fmla="*/ 4033659 h 4639934"/>
                <a:gd name="connsiteX7" fmla="*/ 425270 w 2099794"/>
                <a:gd name="connsiteY7" fmla="*/ 4032207 h 4639934"/>
                <a:gd name="connsiteX8" fmla="*/ 424025 w 2099794"/>
                <a:gd name="connsiteY8" fmla="*/ 4031584 h 4639934"/>
                <a:gd name="connsiteX9" fmla="*/ 424025 w 2099794"/>
                <a:gd name="connsiteY9" fmla="*/ 4033659 h 4639934"/>
                <a:gd name="connsiteX10" fmla="*/ 209514 w 2099794"/>
                <a:gd name="connsiteY10" fmla="*/ 4451135 h 4639934"/>
                <a:gd name="connsiteX11" fmla="*/ 231210 w 2099794"/>
                <a:gd name="connsiteY11" fmla="*/ 4425424 h 4639934"/>
                <a:gd name="connsiteX12" fmla="*/ 227571 w 2099794"/>
                <a:gd name="connsiteY12" fmla="*/ 4430715 h 4639934"/>
                <a:gd name="connsiteX13" fmla="*/ 209514 w 2099794"/>
                <a:gd name="connsiteY13" fmla="*/ 4451135 h 4639934"/>
                <a:gd name="connsiteX14" fmla="*/ 197595 w 2099794"/>
                <a:gd name="connsiteY14" fmla="*/ 4486153 h 4639934"/>
                <a:gd name="connsiteX15" fmla="*/ 294784 w 2099794"/>
                <a:gd name="connsiteY15" fmla="*/ 4419669 h 4639934"/>
                <a:gd name="connsiteX16" fmla="*/ 400583 w 2099794"/>
                <a:gd name="connsiteY16" fmla="*/ 4364539 h 4639934"/>
                <a:gd name="connsiteX17" fmla="*/ 470078 w 2099794"/>
                <a:gd name="connsiteY17" fmla="*/ 4336948 h 4639934"/>
                <a:gd name="connsiteX18" fmla="*/ 526919 w 2099794"/>
                <a:gd name="connsiteY18" fmla="*/ 4319730 h 4639934"/>
                <a:gd name="connsiteX19" fmla="*/ 563015 w 2099794"/>
                <a:gd name="connsiteY19" fmla="*/ 4310187 h 4639934"/>
                <a:gd name="connsiteX20" fmla="*/ 623590 w 2099794"/>
                <a:gd name="connsiteY20" fmla="*/ 4300645 h 4639934"/>
                <a:gd name="connsiteX21" fmla="*/ 625872 w 2099794"/>
                <a:gd name="connsiteY21" fmla="*/ 4299815 h 4639934"/>
                <a:gd name="connsiteX22" fmla="*/ 629191 w 2099794"/>
                <a:gd name="connsiteY22" fmla="*/ 4299608 h 4639934"/>
                <a:gd name="connsiteX23" fmla="*/ 653878 w 2099794"/>
                <a:gd name="connsiteY23" fmla="*/ 4296496 h 4639934"/>
                <a:gd name="connsiteX24" fmla="*/ 660516 w 2099794"/>
                <a:gd name="connsiteY24" fmla="*/ 4296288 h 4639934"/>
                <a:gd name="connsiteX25" fmla="*/ 709889 w 2099794"/>
                <a:gd name="connsiteY25" fmla="*/ 4293177 h 4639934"/>
                <a:gd name="connsiteX26" fmla="*/ 741214 w 2099794"/>
                <a:gd name="connsiteY26" fmla="*/ 4293177 h 4639934"/>
                <a:gd name="connsiteX27" fmla="*/ 790586 w 2099794"/>
                <a:gd name="connsiteY27" fmla="*/ 4296288 h 4639934"/>
                <a:gd name="connsiteX28" fmla="*/ 795565 w 2099794"/>
                <a:gd name="connsiteY28" fmla="*/ 4296496 h 4639934"/>
                <a:gd name="connsiteX29" fmla="*/ 844316 w 2099794"/>
                <a:gd name="connsiteY29" fmla="*/ 4303341 h 4639934"/>
                <a:gd name="connsiteX30" fmla="*/ 882690 w 2099794"/>
                <a:gd name="connsiteY30" fmla="*/ 4309531 h 4639934"/>
                <a:gd name="connsiteX31" fmla="*/ 882901 w 2099794"/>
                <a:gd name="connsiteY31" fmla="*/ 4309772 h 4639934"/>
                <a:gd name="connsiteX32" fmla="*/ 882901 w 2099794"/>
                <a:gd name="connsiteY32" fmla="*/ 4310602 h 4639934"/>
                <a:gd name="connsiteX33" fmla="*/ 883938 w 2099794"/>
                <a:gd name="connsiteY33" fmla="*/ 4310395 h 4639934"/>
                <a:gd name="connsiteX34" fmla="*/ 882901 w 2099794"/>
                <a:gd name="connsiteY34" fmla="*/ 4309772 h 4639934"/>
                <a:gd name="connsiteX35" fmla="*/ 882901 w 2099794"/>
                <a:gd name="connsiteY35" fmla="*/ 4309565 h 4639934"/>
                <a:gd name="connsiteX36" fmla="*/ 882690 w 2099794"/>
                <a:gd name="connsiteY36" fmla="*/ 4309531 h 4639934"/>
                <a:gd name="connsiteX37" fmla="*/ 877092 w 2099794"/>
                <a:gd name="connsiteY37" fmla="*/ 4303134 h 4639934"/>
                <a:gd name="connsiteX38" fmla="*/ 868587 w 2099794"/>
                <a:gd name="connsiteY38" fmla="*/ 4289028 h 4639934"/>
                <a:gd name="connsiteX39" fmla="*/ 874188 w 2099794"/>
                <a:gd name="connsiteY39" fmla="*/ 4257703 h 4639934"/>
                <a:gd name="connsiteX40" fmla="*/ 909869 w 2099794"/>
                <a:gd name="connsiteY40" fmla="*/ 4224096 h 4639934"/>
                <a:gd name="connsiteX41" fmla="*/ 951359 w 2099794"/>
                <a:gd name="connsiteY41" fmla="*/ 4208952 h 4639934"/>
                <a:gd name="connsiteX42" fmla="*/ 1017535 w 2099794"/>
                <a:gd name="connsiteY42" fmla="*/ 4202521 h 4639934"/>
                <a:gd name="connsiteX43" fmla="*/ 1027493 w 2099794"/>
                <a:gd name="connsiteY43" fmla="*/ 4202521 h 4639934"/>
                <a:gd name="connsiteX44" fmla="*/ 1040562 w 2099794"/>
                <a:gd name="connsiteY44" fmla="*/ 4202729 h 4639934"/>
                <a:gd name="connsiteX45" fmla="*/ 997620 w 2099794"/>
                <a:gd name="connsiteY45" fmla="*/ 4342134 h 4639934"/>
                <a:gd name="connsiteX46" fmla="*/ 1033301 w 2099794"/>
                <a:gd name="connsiteY46" fmla="*/ 4353959 h 4639934"/>
                <a:gd name="connsiteX47" fmla="*/ 1137025 w 2099794"/>
                <a:gd name="connsiteY47" fmla="*/ 4391922 h 4639934"/>
                <a:gd name="connsiteX48" fmla="*/ 1181627 w 2099794"/>
                <a:gd name="connsiteY48" fmla="*/ 4408311 h 4639934"/>
                <a:gd name="connsiteX49" fmla="*/ 1186191 w 2099794"/>
                <a:gd name="connsiteY49" fmla="*/ 4408933 h 4639934"/>
                <a:gd name="connsiteX50" fmla="*/ 1183494 w 2099794"/>
                <a:gd name="connsiteY50" fmla="*/ 4406651 h 4639934"/>
                <a:gd name="connsiteX51" fmla="*/ 1186813 w 2099794"/>
                <a:gd name="connsiteY51" fmla="*/ 4355826 h 4639934"/>
                <a:gd name="connsiteX52" fmla="*/ 1250915 w 2099794"/>
                <a:gd name="connsiteY52" fmla="*/ 4332592 h 4639934"/>
                <a:gd name="connsiteX53" fmla="*/ 1286596 w 2099794"/>
                <a:gd name="connsiteY53" fmla="*/ 4330102 h 4639934"/>
                <a:gd name="connsiteX54" fmla="*/ 1293649 w 2099794"/>
                <a:gd name="connsiteY54" fmla="*/ 4337156 h 4639934"/>
                <a:gd name="connsiteX55" fmla="*/ 1285766 w 2099794"/>
                <a:gd name="connsiteY55" fmla="*/ 4382794 h 4639934"/>
                <a:gd name="connsiteX56" fmla="*/ 1258175 w 2099794"/>
                <a:gd name="connsiteY56" fmla="*/ 4434242 h 4639934"/>
                <a:gd name="connsiteX57" fmla="*/ 1260665 w 2099794"/>
                <a:gd name="connsiteY57" fmla="*/ 4436109 h 4639934"/>
                <a:gd name="connsiteX58" fmla="*/ 1313564 w 2099794"/>
                <a:gd name="connsiteY58" fmla="*/ 4451460 h 4639934"/>
                <a:gd name="connsiteX59" fmla="*/ 1335761 w 2099794"/>
                <a:gd name="connsiteY59" fmla="*/ 4457891 h 4639934"/>
                <a:gd name="connsiteX60" fmla="*/ 1397166 w 2099794"/>
                <a:gd name="connsiteY60" fmla="*/ 4469923 h 4639934"/>
                <a:gd name="connsiteX61" fmla="*/ 1512922 w 2099794"/>
                <a:gd name="connsiteY61" fmla="*/ 4470960 h 4639934"/>
                <a:gd name="connsiteX62" fmla="*/ 1608971 w 2099794"/>
                <a:gd name="connsiteY62" fmla="*/ 4437976 h 4639934"/>
                <a:gd name="connsiteX63" fmla="*/ 1614987 w 2099794"/>
                <a:gd name="connsiteY63" fmla="*/ 4430093 h 4639934"/>
                <a:gd name="connsiteX64" fmla="*/ 1625774 w 2099794"/>
                <a:gd name="connsiteY64" fmla="*/ 4414741 h 4639934"/>
                <a:gd name="connsiteX65" fmla="*/ 1633035 w 2099794"/>
                <a:gd name="connsiteY65" fmla="*/ 4405821 h 4639934"/>
                <a:gd name="connsiteX66" fmla="*/ 1670791 w 2099794"/>
                <a:gd name="connsiteY66" fmla="*/ 4390055 h 4639934"/>
                <a:gd name="connsiteX67" fmla="*/ 1681163 w 2099794"/>
                <a:gd name="connsiteY67" fmla="*/ 4387151 h 4639934"/>
                <a:gd name="connsiteX68" fmla="*/ 1756674 w 2099794"/>
                <a:gd name="connsiteY68" fmla="*/ 4304586 h 4639934"/>
                <a:gd name="connsiteX69" fmla="*/ 1777212 w 2099794"/>
                <a:gd name="connsiteY69" fmla="*/ 4274921 h 4639934"/>
                <a:gd name="connsiteX70" fmla="*/ 1780116 w 2099794"/>
                <a:gd name="connsiteY70" fmla="*/ 4276788 h 4639934"/>
                <a:gd name="connsiteX71" fmla="*/ 1711243 w 2099794"/>
                <a:gd name="connsiteY71" fmla="*/ 4370140 h 4639934"/>
                <a:gd name="connsiteX72" fmla="*/ 1687179 w 2099794"/>
                <a:gd name="connsiteY72" fmla="*/ 4392959 h 4639934"/>
                <a:gd name="connsiteX73" fmla="*/ 1686142 w 2099794"/>
                <a:gd name="connsiteY73" fmla="*/ 4402087 h 4639934"/>
                <a:gd name="connsiteX74" fmla="*/ 1707924 w 2099794"/>
                <a:gd name="connsiteY74" fmla="*/ 4470545 h 4639934"/>
                <a:gd name="connsiteX75" fmla="*/ 1704397 w 2099794"/>
                <a:gd name="connsiteY75" fmla="*/ 4474487 h 4639934"/>
                <a:gd name="connsiteX76" fmla="*/ 1638636 w 2099794"/>
                <a:gd name="connsiteY76" fmla="*/ 4463907 h 4639934"/>
                <a:gd name="connsiteX77" fmla="*/ 1620381 w 2099794"/>
                <a:gd name="connsiteY77" fmla="*/ 4447933 h 4639934"/>
                <a:gd name="connsiteX78" fmla="*/ 1612705 w 2099794"/>
                <a:gd name="connsiteY78" fmla="*/ 4445651 h 4639934"/>
                <a:gd name="connsiteX79" fmla="*/ 1554205 w 2099794"/>
                <a:gd name="connsiteY79" fmla="*/ 4471582 h 4639934"/>
                <a:gd name="connsiteX80" fmla="*/ 1526821 w 2099794"/>
                <a:gd name="connsiteY80" fmla="*/ 4477391 h 4639934"/>
                <a:gd name="connsiteX81" fmla="*/ 1385341 w 2099794"/>
                <a:gd name="connsiteY81" fmla="*/ 4476354 h 4639934"/>
                <a:gd name="connsiteX82" fmla="*/ 1328915 w 2099794"/>
                <a:gd name="connsiteY82" fmla="*/ 4465566 h 4639934"/>
                <a:gd name="connsiteX83" fmla="*/ 1264814 w 2099794"/>
                <a:gd name="connsiteY83" fmla="*/ 4446274 h 4639934"/>
                <a:gd name="connsiteX84" fmla="*/ 1237846 w 2099794"/>
                <a:gd name="connsiteY84" fmla="*/ 4445236 h 4639934"/>
                <a:gd name="connsiteX85" fmla="*/ 1214819 w 2099794"/>
                <a:gd name="connsiteY85" fmla="*/ 4439013 h 4639934"/>
                <a:gd name="connsiteX86" fmla="*/ 1149265 w 2099794"/>
                <a:gd name="connsiteY86" fmla="*/ 4406029 h 4639934"/>
                <a:gd name="connsiteX87" fmla="*/ 1117110 w 2099794"/>
                <a:gd name="connsiteY87" fmla="*/ 4392752 h 4639934"/>
                <a:gd name="connsiteX88" fmla="*/ 1007785 w 2099794"/>
                <a:gd name="connsiteY88" fmla="*/ 4352922 h 4639934"/>
                <a:gd name="connsiteX89" fmla="*/ 999902 w 2099794"/>
                <a:gd name="connsiteY89" fmla="*/ 4350847 h 4639934"/>
                <a:gd name="connsiteX90" fmla="*/ 998242 w 2099794"/>
                <a:gd name="connsiteY90" fmla="*/ 4350432 h 4639934"/>
                <a:gd name="connsiteX91" fmla="*/ 994923 w 2099794"/>
                <a:gd name="connsiteY91" fmla="*/ 4349602 h 4639934"/>
                <a:gd name="connsiteX92" fmla="*/ 994508 w 2099794"/>
                <a:gd name="connsiteY92" fmla="*/ 4352092 h 4639934"/>
                <a:gd name="connsiteX93" fmla="*/ 999695 w 2099794"/>
                <a:gd name="connsiteY93" fmla="*/ 4354581 h 4639934"/>
                <a:gd name="connsiteX94" fmla="*/ 1057573 w 2099794"/>
                <a:gd name="connsiteY94" fmla="*/ 4381757 h 4639934"/>
                <a:gd name="connsiteX95" fmla="*/ 1127690 w 2099794"/>
                <a:gd name="connsiteY95" fmla="*/ 4416816 h 4639934"/>
                <a:gd name="connsiteX96" fmla="*/ 1204031 w 2099794"/>
                <a:gd name="connsiteY96" fmla="*/ 4454157 h 4639934"/>
                <a:gd name="connsiteX97" fmla="*/ 1312112 w 2099794"/>
                <a:gd name="connsiteY97" fmla="*/ 4500833 h 4639934"/>
                <a:gd name="connsiteX98" fmla="*/ 1354432 w 2099794"/>
                <a:gd name="connsiteY98" fmla="*/ 4515147 h 4639934"/>
                <a:gd name="connsiteX99" fmla="*/ 1417911 w 2099794"/>
                <a:gd name="connsiteY99" fmla="*/ 4531742 h 4639934"/>
                <a:gd name="connsiteX100" fmla="*/ 1421852 w 2099794"/>
                <a:gd name="connsiteY100" fmla="*/ 4531120 h 4639934"/>
                <a:gd name="connsiteX101" fmla="*/ 1439486 w 2099794"/>
                <a:gd name="connsiteY101" fmla="*/ 4511413 h 4639934"/>
                <a:gd name="connsiteX102" fmla="*/ 1491763 w 2099794"/>
                <a:gd name="connsiteY102" fmla="*/ 4512657 h 4639934"/>
                <a:gd name="connsiteX103" fmla="*/ 1514997 w 2099794"/>
                <a:gd name="connsiteY103" fmla="*/ 4540870 h 4639934"/>
                <a:gd name="connsiteX104" fmla="*/ 1525577 w 2099794"/>
                <a:gd name="connsiteY104" fmla="*/ 4547716 h 4639934"/>
                <a:gd name="connsiteX105" fmla="*/ 1758126 w 2099794"/>
                <a:gd name="connsiteY105" fmla="*/ 4534232 h 4639934"/>
                <a:gd name="connsiteX106" fmla="*/ 1766217 w 2099794"/>
                <a:gd name="connsiteY106" fmla="*/ 4529460 h 4639934"/>
                <a:gd name="connsiteX107" fmla="*/ 1778041 w 2099794"/>
                <a:gd name="connsiteY107" fmla="*/ 4522200 h 4639934"/>
                <a:gd name="connsiteX108" fmla="*/ 1802935 w 2099794"/>
                <a:gd name="connsiteY108" fmla="*/ 4514732 h 4639934"/>
                <a:gd name="connsiteX109" fmla="*/ 1837164 w 2099794"/>
                <a:gd name="connsiteY109" fmla="*/ 4516599 h 4639934"/>
                <a:gd name="connsiteX110" fmla="*/ 1844633 w 2099794"/>
                <a:gd name="connsiteY110" fmla="*/ 4517843 h 4639934"/>
                <a:gd name="connsiteX111" fmla="*/ 1866829 w 2099794"/>
                <a:gd name="connsiteY111" fmla="*/ 4512865 h 4639934"/>
                <a:gd name="connsiteX112" fmla="*/ 1903340 w 2099794"/>
                <a:gd name="connsiteY112" fmla="*/ 4503737 h 4639934"/>
                <a:gd name="connsiteX113" fmla="*/ 1946282 w 2099794"/>
                <a:gd name="connsiteY113" fmla="*/ 4492535 h 4639934"/>
                <a:gd name="connsiteX114" fmla="*/ 1982586 w 2099794"/>
                <a:gd name="connsiteY114" fmla="*/ 4482162 h 4639934"/>
                <a:gd name="connsiteX115" fmla="*/ 2035278 w 2099794"/>
                <a:gd name="connsiteY115" fmla="*/ 4465359 h 4639934"/>
                <a:gd name="connsiteX116" fmla="*/ 2081954 w 2099794"/>
                <a:gd name="connsiteY116" fmla="*/ 4448555 h 4639934"/>
                <a:gd name="connsiteX117" fmla="*/ 2099794 w 2099794"/>
                <a:gd name="connsiteY117" fmla="*/ 4444822 h 4639934"/>
                <a:gd name="connsiteX118" fmla="*/ 2092741 w 2099794"/>
                <a:gd name="connsiteY118" fmla="*/ 4449178 h 4639934"/>
                <a:gd name="connsiteX119" fmla="*/ 1944415 w 2099794"/>
                <a:gd name="connsiteY119" fmla="*/ 4501455 h 4639934"/>
                <a:gd name="connsiteX120" fmla="*/ 1852100 w 2099794"/>
                <a:gd name="connsiteY120" fmla="*/ 4524897 h 4639934"/>
                <a:gd name="connsiteX121" fmla="*/ 1847744 w 2099794"/>
                <a:gd name="connsiteY121" fmla="*/ 4532157 h 4639934"/>
                <a:gd name="connsiteX122" fmla="*/ 1850026 w 2099794"/>
                <a:gd name="connsiteY122" fmla="*/ 4566179 h 4639934"/>
                <a:gd name="connsiteX123" fmla="*/ 1833430 w 2099794"/>
                <a:gd name="connsiteY123" fmla="*/ 4617419 h 4639934"/>
                <a:gd name="connsiteX124" fmla="*/ 1826170 w 2099794"/>
                <a:gd name="connsiteY124" fmla="*/ 4620116 h 4639934"/>
                <a:gd name="connsiteX125" fmla="*/ 1779286 w 2099794"/>
                <a:gd name="connsiteY125" fmla="*/ 4584435 h 4639934"/>
                <a:gd name="connsiteX126" fmla="*/ 1761861 w 2099794"/>
                <a:gd name="connsiteY126" fmla="*/ 4546471 h 4639934"/>
                <a:gd name="connsiteX127" fmla="*/ 1755015 w 2099794"/>
                <a:gd name="connsiteY127" fmla="*/ 4543152 h 4639934"/>
                <a:gd name="connsiteX128" fmla="*/ 1597976 w 2099794"/>
                <a:gd name="connsiteY128" fmla="*/ 4557051 h 4639934"/>
                <a:gd name="connsiteX129" fmla="*/ 1535534 w 2099794"/>
                <a:gd name="connsiteY129" fmla="*/ 4556014 h 4639934"/>
                <a:gd name="connsiteX130" fmla="*/ 1522880 w 2099794"/>
                <a:gd name="connsiteY130" fmla="*/ 4556014 h 4639934"/>
                <a:gd name="connsiteX131" fmla="*/ 1539476 w 2099794"/>
                <a:gd name="connsiteY131" fmla="*/ 4639616 h 4639934"/>
                <a:gd name="connsiteX132" fmla="*/ 1446124 w 2099794"/>
                <a:gd name="connsiteY132" fmla="*/ 4629451 h 4639934"/>
                <a:gd name="connsiteX133" fmla="*/ 1402352 w 2099794"/>
                <a:gd name="connsiteY133" fmla="*/ 4601653 h 4639934"/>
                <a:gd name="connsiteX134" fmla="*/ 1414799 w 2099794"/>
                <a:gd name="connsiteY134" fmla="*/ 4543567 h 4639934"/>
                <a:gd name="connsiteX135" fmla="*/ 1416251 w 2099794"/>
                <a:gd name="connsiteY135" fmla="*/ 4541907 h 4639934"/>
                <a:gd name="connsiteX136" fmla="*/ 1414177 w 2099794"/>
                <a:gd name="connsiteY136" fmla="*/ 4539626 h 4639934"/>
                <a:gd name="connsiteX137" fmla="*/ 1183079 w 2099794"/>
                <a:gd name="connsiteY137" fmla="*/ 4452290 h 4639934"/>
                <a:gd name="connsiteX138" fmla="*/ 989945 w 2099794"/>
                <a:gd name="connsiteY138" fmla="*/ 4357901 h 4639934"/>
                <a:gd name="connsiteX139" fmla="*/ 976460 w 2099794"/>
                <a:gd name="connsiteY139" fmla="*/ 4358108 h 4639934"/>
                <a:gd name="connsiteX140" fmla="*/ 929162 w 2099794"/>
                <a:gd name="connsiteY140" fmla="*/ 4355411 h 4639934"/>
                <a:gd name="connsiteX141" fmla="*/ 906965 w 2099794"/>
                <a:gd name="connsiteY141" fmla="*/ 4332592 h 4639934"/>
                <a:gd name="connsiteX142" fmla="*/ 891614 w 2099794"/>
                <a:gd name="connsiteY142" fmla="*/ 4321804 h 4639934"/>
                <a:gd name="connsiteX143" fmla="*/ 691634 w 2099794"/>
                <a:gd name="connsiteY143" fmla="*/ 4300437 h 4639934"/>
                <a:gd name="connsiteX144" fmla="*/ 213257 w 2099794"/>
                <a:gd name="connsiteY144" fmla="*/ 4476354 h 4639934"/>
                <a:gd name="connsiteX145" fmla="*/ 205530 w 2099794"/>
                <a:gd name="connsiteY145" fmla="*/ 4482785 h 4639934"/>
                <a:gd name="connsiteX146" fmla="*/ 197595 w 2099794"/>
                <a:gd name="connsiteY146" fmla="*/ 4486153 h 4639934"/>
                <a:gd name="connsiteX147" fmla="*/ 196246 w 2099794"/>
                <a:gd name="connsiteY147" fmla="*/ 4486726 h 4639934"/>
                <a:gd name="connsiteX148" fmla="*/ 197595 w 2099794"/>
                <a:gd name="connsiteY148" fmla="*/ 4486153 h 4639934"/>
                <a:gd name="connsiteX149" fmla="*/ 196454 w 2099794"/>
                <a:gd name="connsiteY149" fmla="*/ 4486934 h 4639934"/>
                <a:gd name="connsiteX150" fmla="*/ 196246 w 2099794"/>
                <a:gd name="connsiteY150" fmla="*/ 4486726 h 4639934"/>
                <a:gd name="connsiteX151" fmla="*/ 170523 w 2099794"/>
                <a:gd name="connsiteY151" fmla="*/ 4495231 h 4639934"/>
                <a:gd name="connsiteX152" fmla="*/ 209514 w 2099794"/>
                <a:gd name="connsiteY152" fmla="*/ 4451135 h 4639934"/>
                <a:gd name="connsiteX153" fmla="*/ 176331 w 2099794"/>
                <a:gd name="connsiteY153" fmla="*/ 4490460 h 4639934"/>
                <a:gd name="connsiteX154" fmla="*/ 170523 w 2099794"/>
                <a:gd name="connsiteY154" fmla="*/ 4495231 h 4639934"/>
                <a:gd name="connsiteX155" fmla="*/ 154965 w 2099794"/>
                <a:gd name="connsiteY155" fmla="*/ 4525935 h 4639934"/>
                <a:gd name="connsiteX156" fmla="*/ 197492 w 2099794"/>
                <a:gd name="connsiteY156" fmla="*/ 4498551 h 4639934"/>
                <a:gd name="connsiteX157" fmla="*/ 550569 w 2099794"/>
                <a:gd name="connsiteY157" fmla="*/ 4373253 h 4639934"/>
                <a:gd name="connsiteX158" fmla="*/ 715283 w 2099794"/>
                <a:gd name="connsiteY158" fmla="*/ 4365992 h 4639934"/>
                <a:gd name="connsiteX159" fmla="*/ 725863 w 2099794"/>
                <a:gd name="connsiteY159" fmla="*/ 4360806 h 4639934"/>
                <a:gd name="connsiteX160" fmla="*/ 796810 w 2099794"/>
                <a:gd name="connsiteY160" fmla="*/ 4359769 h 4639934"/>
                <a:gd name="connsiteX161" fmla="*/ 825646 w 2099794"/>
                <a:gd name="connsiteY161" fmla="*/ 4377816 h 4639934"/>
                <a:gd name="connsiteX162" fmla="*/ 907588 w 2099794"/>
                <a:gd name="connsiteY162" fmla="*/ 4400428 h 4639934"/>
                <a:gd name="connsiteX163" fmla="*/ 929370 w 2099794"/>
                <a:gd name="connsiteY163" fmla="*/ 4413498 h 4639934"/>
                <a:gd name="connsiteX164" fmla="*/ 930407 w 2099794"/>
                <a:gd name="connsiteY164" fmla="*/ 4463493 h 4639934"/>
                <a:gd name="connsiteX165" fmla="*/ 912152 w 2099794"/>
                <a:gd name="connsiteY165" fmla="*/ 4476147 h 4639934"/>
                <a:gd name="connsiteX166" fmla="*/ 753661 w 2099794"/>
                <a:gd name="connsiteY166" fmla="*/ 4517429 h 4639934"/>
                <a:gd name="connsiteX167" fmla="*/ 764863 w 2099794"/>
                <a:gd name="connsiteY167" fmla="*/ 4511828 h 4639934"/>
                <a:gd name="connsiteX168" fmla="*/ 857178 w 2099794"/>
                <a:gd name="connsiteY168" fmla="*/ 4489009 h 4639934"/>
                <a:gd name="connsiteX169" fmla="*/ 916508 w 2099794"/>
                <a:gd name="connsiteY169" fmla="*/ 4463285 h 4639934"/>
                <a:gd name="connsiteX170" fmla="*/ 915471 w 2099794"/>
                <a:gd name="connsiteY170" fmla="*/ 4414120 h 4639934"/>
                <a:gd name="connsiteX171" fmla="*/ 832491 w 2099794"/>
                <a:gd name="connsiteY171" fmla="*/ 4386944 h 4639934"/>
                <a:gd name="connsiteX172" fmla="*/ 809672 w 2099794"/>
                <a:gd name="connsiteY172" fmla="*/ 4383003 h 4639934"/>
                <a:gd name="connsiteX173" fmla="*/ 821497 w 2099794"/>
                <a:gd name="connsiteY173" fmla="*/ 4438806 h 4639934"/>
                <a:gd name="connsiteX174" fmla="*/ 811747 w 2099794"/>
                <a:gd name="connsiteY174" fmla="*/ 4449386 h 4639934"/>
                <a:gd name="connsiteX175" fmla="*/ 743081 w 2099794"/>
                <a:gd name="connsiteY175" fmla="*/ 4439636 h 4639934"/>
                <a:gd name="connsiteX176" fmla="*/ 713831 w 2099794"/>
                <a:gd name="connsiteY176" fmla="*/ 4422003 h 4639934"/>
                <a:gd name="connsiteX177" fmla="*/ 711549 w 2099794"/>
                <a:gd name="connsiteY177" fmla="*/ 4373668 h 4639934"/>
                <a:gd name="connsiteX178" fmla="*/ 639979 w 2099794"/>
                <a:gd name="connsiteY178" fmla="*/ 4372838 h 4639934"/>
                <a:gd name="connsiteX179" fmla="*/ 225497 w 2099794"/>
                <a:gd name="connsiteY179" fmla="*/ 4484860 h 4639934"/>
                <a:gd name="connsiteX180" fmla="*/ 162225 w 2099794"/>
                <a:gd name="connsiteY180" fmla="*/ 4522823 h 4639934"/>
                <a:gd name="connsiteX181" fmla="*/ 154965 w 2099794"/>
                <a:gd name="connsiteY181" fmla="*/ 4525935 h 4639934"/>
                <a:gd name="connsiteX182" fmla="*/ 0 w 2099794"/>
                <a:gd name="connsiteY182" fmla="*/ 3333105 h 4639934"/>
                <a:gd name="connsiteX183" fmla="*/ 0 w 2099794"/>
                <a:gd name="connsiteY183" fmla="*/ 3315057 h 4639934"/>
                <a:gd name="connsiteX184" fmla="*/ 3319 w 2099794"/>
                <a:gd name="connsiteY184" fmla="*/ 3304062 h 4639934"/>
                <a:gd name="connsiteX185" fmla="*/ 38378 w 2099794"/>
                <a:gd name="connsiteY185" fmla="*/ 3221498 h 4639934"/>
                <a:gd name="connsiteX186" fmla="*/ 54559 w 2099794"/>
                <a:gd name="connsiteY186" fmla="*/ 3210088 h 4639934"/>
                <a:gd name="connsiteX187" fmla="*/ 64517 w 2099794"/>
                <a:gd name="connsiteY187" fmla="*/ 3206976 h 4639934"/>
                <a:gd name="connsiteX188" fmla="*/ 74267 w 2099794"/>
                <a:gd name="connsiteY188" fmla="*/ 3206561 h 4639934"/>
                <a:gd name="connsiteX189" fmla="*/ 85676 w 2099794"/>
                <a:gd name="connsiteY189" fmla="*/ 3209881 h 4639934"/>
                <a:gd name="connsiteX190" fmla="*/ 96671 w 2099794"/>
                <a:gd name="connsiteY190" fmla="*/ 3216726 h 4639934"/>
                <a:gd name="connsiteX191" fmla="*/ 108911 w 2099794"/>
                <a:gd name="connsiteY191" fmla="*/ 3227514 h 4639934"/>
                <a:gd name="connsiteX192" fmla="*/ 107873 w 2099794"/>
                <a:gd name="connsiteY192" fmla="*/ 3172125 h 4639934"/>
                <a:gd name="connsiteX193" fmla="*/ 106836 w 2099794"/>
                <a:gd name="connsiteY193" fmla="*/ 3085204 h 4639934"/>
                <a:gd name="connsiteX194" fmla="*/ 106836 w 2099794"/>
                <a:gd name="connsiteY194" fmla="*/ 3080225 h 4639934"/>
                <a:gd name="connsiteX195" fmla="*/ 105591 w 2099794"/>
                <a:gd name="connsiteY195" fmla="*/ 3035831 h 4639934"/>
                <a:gd name="connsiteX196" fmla="*/ 104969 w 2099794"/>
                <a:gd name="connsiteY196" fmla="*/ 3009485 h 4639934"/>
                <a:gd name="connsiteX197" fmla="*/ 103932 w 2099794"/>
                <a:gd name="connsiteY197" fmla="*/ 3001395 h 4639934"/>
                <a:gd name="connsiteX198" fmla="*/ 79038 w 2099794"/>
                <a:gd name="connsiteY198" fmla="*/ 3008033 h 4639934"/>
                <a:gd name="connsiteX199" fmla="*/ 69081 w 2099794"/>
                <a:gd name="connsiteY199" fmla="*/ 3008033 h 4639934"/>
                <a:gd name="connsiteX200" fmla="*/ 13277 w 2099794"/>
                <a:gd name="connsiteY200" fmla="*/ 2994757 h 4639934"/>
                <a:gd name="connsiteX201" fmla="*/ 9128 w 2099794"/>
                <a:gd name="connsiteY201" fmla="*/ 2989985 h 4639934"/>
                <a:gd name="connsiteX202" fmla="*/ 15351 w 2099794"/>
                <a:gd name="connsiteY202" fmla="*/ 2977538 h 4639934"/>
                <a:gd name="connsiteX203" fmla="*/ 70947 w 2099794"/>
                <a:gd name="connsiteY203" fmla="*/ 2922357 h 4639934"/>
                <a:gd name="connsiteX204" fmla="*/ 90448 w 2099794"/>
                <a:gd name="connsiteY204" fmla="*/ 2924432 h 4639934"/>
                <a:gd name="connsiteX205" fmla="*/ 101235 w 2099794"/>
                <a:gd name="connsiteY205" fmla="*/ 2932937 h 4639934"/>
                <a:gd name="connsiteX206" fmla="*/ 98953 w 2099794"/>
                <a:gd name="connsiteY206" fmla="*/ 2910532 h 4639934"/>
                <a:gd name="connsiteX207" fmla="*/ 98331 w 2099794"/>
                <a:gd name="connsiteY207" fmla="*/ 2900575 h 4639934"/>
                <a:gd name="connsiteX208" fmla="*/ 95634 w 2099794"/>
                <a:gd name="connsiteY208" fmla="*/ 2877548 h 4639934"/>
                <a:gd name="connsiteX209" fmla="*/ 94804 w 2099794"/>
                <a:gd name="connsiteY209" fmla="*/ 2869250 h 4639934"/>
                <a:gd name="connsiteX210" fmla="*/ 91900 w 2099794"/>
                <a:gd name="connsiteY210" fmla="*/ 2849543 h 4639934"/>
                <a:gd name="connsiteX211" fmla="*/ 91693 w 2099794"/>
                <a:gd name="connsiteY211" fmla="*/ 2847883 h 4639934"/>
                <a:gd name="connsiteX212" fmla="*/ 78001 w 2099794"/>
                <a:gd name="connsiteY212" fmla="*/ 2792287 h 4639934"/>
                <a:gd name="connsiteX213" fmla="*/ 48543 w 2099794"/>
                <a:gd name="connsiteY213" fmla="*/ 2789382 h 4639934"/>
                <a:gd name="connsiteX214" fmla="*/ 20538 w 2099794"/>
                <a:gd name="connsiteY214" fmla="*/ 2849335 h 4639934"/>
                <a:gd name="connsiteX215" fmla="*/ 18671 w 2099794"/>
                <a:gd name="connsiteY215" fmla="*/ 2854106 h 4639934"/>
                <a:gd name="connsiteX216" fmla="*/ 17633 w 2099794"/>
                <a:gd name="connsiteY216" fmla="*/ 2857633 h 4639934"/>
                <a:gd name="connsiteX217" fmla="*/ 15766 w 2099794"/>
                <a:gd name="connsiteY217" fmla="*/ 2862612 h 4639934"/>
                <a:gd name="connsiteX218" fmla="*/ 9958 w 2099794"/>
                <a:gd name="connsiteY218" fmla="*/ 2879208 h 4639934"/>
                <a:gd name="connsiteX219" fmla="*/ 7883 w 2099794"/>
                <a:gd name="connsiteY219" fmla="*/ 2879208 h 4639934"/>
                <a:gd name="connsiteX220" fmla="*/ 9128 w 2099794"/>
                <a:gd name="connsiteY220" fmla="*/ 2871325 h 4639934"/>
                <a:gd name="connsiteX221" fmla="*/ 9543 w 2099794"/>
                <a:gd name="connsiteY221" fmla="*/ 2867798 h 4639934"/>
                <a:gd name="connsiteX222" fmla="*/ 15766 w 2099794"/>
                <a:gd name="connsiteY222" fmla="*/ 2845186 h 4639934"/>
                <a:gd name="connsiteX223" fmla="*/ 16181 w 2099794"/>
                <a:gd name="connsiteY223" fmla="*/ 2843319 h 4639934"/>
                <a:gd name="connsiteX224" fmla="*/ 18048 w 2099794"/>
                <a:gd name="connsiteY224" fmla="*/ 2838963 h 4639934"/>
                <a:gd name="connsiteX225" fmla="*/ 48336 w 2099794"/>
                <a:gd name="connsiteY225" fmla="*/ 2777765 h 4639934"/>
                <a:gd name="connsiteX226" fmla="*/ 49373 w 2099794"/>
                <a:gd name="connsiteY226" fmla="*/ 2776728 h 4639934"/>
                <a:gd name="connsiteX227" fmla="*/ 70533 w 2099794"/>
                <a:gd name="connsiteY227" fmla="*/ 2770712 h 4639934"/>
                <a:gd name="connsiteX228" fmla="*/ 70740 w 2099794"/>
                <a:gd name="connsiteY228" fmla="*/ 2771127 h 4639934"/>
                <a:gd name="connsiteX229" fmla="*/ 71155 w 2099794"/>
                <a:gd name="connsiteY229" fmla="*/ 2771127 h 4639934"/>
                <a:gd name="connsiteX230" fmla="*/ 80075 w 2099794"/>
                <a:gd name="connsiteY230" fmla="*/ 2779425 h 4639934"/>
                <a:gd name="connsiteX231" fmla="*/ 88996 w 2099794"/>
                <a:gd name="connsiteY231" fmla="*/ 2797058 h 4639934"/>
                <a:gd name="connsiteX232" fmla="*/ 89411 w 2099794"/>
                <a:gd name="connsiteY232" fmla="*/ 2799132 h 4639934"/>
                <a:gd name="connsiteX233" fmla="*/ 94804 w 2099794"/>
                <a:gd name="connsiteY233" fmla="*/ 2817181 h 4639934"/>
                <a:gd name="connsiteX234" fmla="*/ 95841 w 2099794"/>
                <a:gd name="connsiteY234" fmla="*/ 2821952 h 4639934"/>
                <a:gd name="connsiteX235" fmla="*/ 98538 w 2099794"/>
                <a:gd name="connsiteY235" fmla="*/ 2833569 h 4639934"/>
                <a:gd name="connsiteX236" fmla="*/ 98953 w 2099794"/>
                <a:gd name="connsiteY236" fmla="*/ 2836888 h 4639934"/>
                <a:gd name="connsiteX237" fmla="*/ 101857 w 2099794"/>
                <a:gd name="connsiteY237" fmla="*/ 2853277 h 4639934"/>
                <a:gd name="connsiteX238" fmla="*/ 102272 w 2099794"/>
                <a:gd name="connsiteY238" fmla="*/ 2858255 h 4639934"/>
                <a:gd name="connsiteX239" fmla="*/ 104969 w 2099794"/>
                <a:gd name="connsiteY239" fmla="*/ 2877963 h 4639934"/>
                <a:gd name="connsiteX240" fmla="*/ 105591 w 2099794"/>
                <a:gd name="connsiteY240" fmla="*/ 2886261 h 4639934"/>
                <a:gd name="connsiteX241" fmla="*/ 108288 w 2099794"/>
                <a:gd name="connsiteY241" fmla="*/ 2910947 h 4639934"/>
                <a:gd name="connsiteX242" fmla="*/ 108911 w 2099794"/>
                <a:gd name="connsiteY242" fmla="*/ 2922357 h 4639934"/>
                <a:gd name="connsiteX243" fmla="*/ 111400 w 2099794"/>
                <a:gd name="connsiteY243" fmla="*/ 2955341 h 4639934"/>
                <a:gd name="connsiteX244" fmla="*/ 115964 w 2099794"/>
                <a:gd name="connsiteY244" fmla="*/ 2967166 h 4639934"/>
                <a:gd name="connsiteX245" fmla="*/ 114304 w 2099794"/>
                <a:gd name="connsiteY245" fmla="*/ 2993719 h 4639934"/>
                <a:gd name="connsiteX246" fmla="*/ 113267 w 2099794"/>
                <a:gd name="connsiteY246" fmla="*/ 2998283 h 4639934"/>
                <a:gd name="connsiteX247" fmla="*/ 115757 w 2099794"/>
                <a:gd name="connsiteY247" fmla="*/ 3080225 h 4639934"/>
                <a:gd name="connsiteX248" fmla="*/ 130485 w 2099794"/>
                <a:gd name="connsiteY248" fmla="*/ 3003054 h 4639934"/>
                <a:gd name="connsiteX249" fmla="*/ 131522 w 2099794"/>
                <a:gd name="connsiteY249" fmla="*/ 2997868 h 4639934"/>
                <a:gd name="connsiteX250" fmla="*/ 137746 w 2099794"/>
                <a:gd name="connsiteY250" fmla="*/ 2971730 h 4639934"/>
                <a:gd name="connsiteX251" fmla="*/ 137954 w 2099794"/>
                <a:gd name="connsiteY251" fmla="*/ 2970070 h 4639934"/>
                <a:gd name="connsiteX252" fmla="*/ 144177 w 2099794"/>
                <a:gd name="connsiteY252" fmla="*/ 2945176 h 4639934"/>
                <a:gd name="connsiteX253" fmla="*/ 144799 w 2099794"/>
                <a:gd name="connsiteY253" fmla="*/ 2941857 h 4639934"/>
                <a:gd name="connsiteX254" fmla="*/ 150608 w 2099794"/>
                <a:gd name="connsiteY254" fmla="*/ 2920905 h 4639934"/>
                <a:gd name="connsiteX255" fmla="*/ 151853 w 2099794"/>
                <a:gd name="connsiteY255" fmla="*/ 2915926 h 4639934"/>
                <a:gd name="connsiteX256" fmla="*/ 151853 w 2099794"/>
                <a:gd name="connsiteY256" fmla="*/ 2899123 h 4639934"/>
                <a:gd name="connsiteX257" fmla="*/ 150608 w 2099794"/>
                <a:gd name="connsiteY257" fmla="*/ 2888128 h 4639934"/>
                <a:gd name="connsiteX258" fmla="*/ 151438 w 2099794"/>
                <a:gd name="connsiteY258" fmla="*/ 2884601 h 4639934"/>
                <a:gd name="connsiteX259" fmla="*/ 153097 w 2099794"/>
                <a:gd name="connsiteY259" fmla="*/ 2881489 h 4639934"/>
                <a:gd name="connsiteX260" fmla="*/ 156831 w 2099794"/>
                <a:gd name="connsiteY260" fmla="*/ 2876926 h 4639934"/>
                <a:gd name="connsiteX261" fmla="*/ 166374 w 2099794"/>
                <a:gd name="connsiteY261" fmla="*/ 2867590 h 4639934"/>
                <a:gd name="connsiteX262" fmla="*/ 199773 w 2099794"/>
                <a:gd name="connsiteY262" fmla="*/ 2768015 h 4639934"/>
                <a:gd name="connsiteX263" fmla="*/ 200810 w 2099794"/>
                <a:gd name="connsiteY263" fmla="*/ 2764489 h 4639934"/>
                <a:gd name="connsiteX264" fmla="*/ 218651 w 2099794"/>
                <a:gd name="connsiteY264" fmla="*/ 2719057 h 4639934"/>
                <a:gd name="connsiteX265" fmla="*/ 179443 w 2099794"/>
                <a:gd name="connsiteY265" fmla="*/ 2719057 h 4639934"/>
                <a:gd name="connsiteX266" fmla="*/ 172598 w 2099794"/>
                <a:gd name="connsiteY266" fmla="*/ 2718228 h 4639934"/>
                <a:gd name="connsiteX267" fmla="*/ 165959 w 2099794"/>
                <a:gd name="connsiteY267" fmla="*/ 2716775 h 4639934"/>
                <a:gd name="connsiteX268" fmla="*/ 165129 w 2099794"/>
                <a:gd name="connsiteY268" fmla="*/ 2710345 h 4639934"/>
                <a:gd name="connsiteX269" fmla="*/ 189608 w 2099794"/>
                <a:gd name="connsiteY269" fmla="*/ 2658068 h 4639934"/>
                <a:gd name="connsiteX270" fmla="*/ 202677 w 2099794"/>
                <a:gd name="connsiteY270" fmla="*/ 2646658 h 4639934"/>
                <a:gd name="connsiteX271" fmla="*/ 210561 w 2099794"/>
                <a:gd name="connsiteY271" fmla="*/ 2643339 h 4639934"/>
                <a:gd name="connsiteX272" fmla="*/ 220103 w 2099794"/>
                <a:gd name="connsiteY272" fmla="*/ 2643131 h 4639934"/>
                <a:gd name="connsiteX273" fmla="*/ 224667 w 2099794"/>
                <a:gd name="connsiteY273" fmla="*/ 2644791 h 4639934"/>
                <a:gd name="connsiteX274" fmla="*/ 229853 w 2099794"/>
                <a:gd name="connsiteY274" fmla="*/ 2648732 h 4639934"/>
                <a:gd name="connsiteX275" fmla="*/ 230683 w 2099794"/>
                <a:gd name="connsiteY275" fmla="*/ 2649770 h 4639934"/>
                <a:gd name="connsiteX276" fmla="*/ 240848 w 2099794"/>
                <a:gd name="connsiteY276" fmla="*/ 2665536 h 4639934"/>
                <a:gd name="connsiteX277" fmla="*/ 287731 w 2099794"/>
                <a:gd name="connsiteY277" fmla="*/ 2563886 h 4639934"/>
                <a:gd name="connsiteX278" fmla="*/ 289598 w 2099794"/>
                <a:gd name="connsiteY278" fmla="*/ 2561397 h 4639934"/>
                <a:gd name="connsiteX279" fmla="*/ 290428 w 2099794"/>
                <a:gd name="connsiteY279" fmla="*/ 2568035 h 4639934"/>
                <a:gd name="connsiteX280" fmla="*/ 593711 w 2099794"/>
                <a:gd name="connsiteY280" fmla="*/ 0 h 4639934"/>
                <a:gd name="connsiteX281" fmla="*/ 283997 w 2099794"/>
                <a:gd name="connsiteY281" fmla="*/ 2581726 h 4639934"/>
                <a:gd name="connsiteX282" fmla="*/ 246242 w 2099794"/>
                <a:gd name="connsiteY282" fmla="*/ 2670722 h 4639934"/>
                <a:gd name="connsiteX283" fmla="*/ 246034 w 2099794"/>
                <a:gd name="connsiteY283" fmla="*/ 2675908 h 4639934"/>
                <a:gd name="connsiteX284" fmla="*/ 237114 w 2099794"/>
                <a:gd name="connsiteY284" fmla="*/ 2710759 h 4639934"/>
                <a:gd name="connsiteX285" fmla="*/ 222800 w 2099794"/>
                <a:gd name="connsiteY285" fmla="*/ 2729222 h 4639934"/>
                <a:gd name="connsiteX286" fmla="*/ 183592 w 2099794"/>
                <a:gd name="connsiteY286" fmla="*/ 2840622 h 4639934"/>
                <a:gd name="connsiteX287" fmla="*/ 181518 w 2099794"/>
                <a:gd name="connsiteY287" fmla="*/ 2847675 h 4639934"/>
                <a:gd name="connsiteX288" fmla="*/ 213257 w 2099794"/>
                <a:gd name="connsiteY288" fmla="*/ 2844979 h 4639934"/>
                <a:gd name="connsiteX289" fmla="*/ 236077 w 2099794"/>
                <a:gd name="connsiteY289" fmla="*/ 2868005 h 4639934"/>
                <a:gd name="connsiteX290" fmla="*/ 254332 w 2099794"/>
                <a:gd name="connsiteY290" fmla="*/ 2924639 h 4639934"/>
                <a:gd name="connsiteX291" fmla="*/ 251220 w 2099794"/>
                <a:gd name="connsiteY291" fmla="*/ 2929825 h 4639934"/>
                <a:gd name="connsiteX292" fmla="*/ 172390 w 2099794"/>
                <a:gd name="connsiteY292" fmla="*/ 2919867 h 4639934"/>
                <a:gd name="connsiteX293" fmla="*/ 161603 w 2099794"/>
                <a:gd name="connsiteY293" fmla="*/ 2913229 h 4639934"/>
                <a:gd name="connsiteX294" fmla="*/ 147081 w 2099794"/>
                <a:gd name="connsiteY294" fmla="*/ 2969655 h 4639934"/>
                <a:gd name="connsiteX295" fmla="*/ 116586 w 2099794"/>
                <a:gd name="connsiteY295" fmla="*/ 3170673 h 4639934"/>
                <a:gd name="connsiteX296" fmla="*/ 117831 w 2099794"/>
                <a:gd name="connsiteY296" fmla="*/ 3237886 h 4639934"/>
                <a:gd name="connsiteX297" fmla="*/ 123225 w 2099794"/>
                <a:gd name="connsiteY297" fmla="*/ 3246807 h 4639934"/>
                <a:gd name="connsiteX298" fmla="*/ 132560 w 2099794"/>
                <a:gd name="connsiteY298" fmla="*/ 3293275 h 4639934"/>
                <a:gd name="connsiteX299" fmla="*/ 130693 w 2099794"/>
                <a:gd name="connsiteY299" fmla="*/ 3305307 h 4639934"/>
                <a:gd name="connsiteX300" fmla="*/ 206619 w 2099794"/>
                <a:gd name="connsiteY300" fmla="*/ 3466494 h 4639934"/>
                <a:gd name="connsiteX301" fmla="*/ 327769 w 2099794"/>
                <a:gd name="connsiteY301" fmla="*/ 3640129 h 4639934"/>
                <a:gd name="connsiteX302" fmla="*/ 376934 w 2099794"/>
                <a:gd name="connsiteY302" fmla="*/ 3716885 h 4639934"/>
                <a:gd name="connsiteX303" fmla="*/ 378594 w 2099794"/>
                <a:gd name="connsiteY303" fmla="*/ 3719789 h 4639934"/>
                <a:gd name="connsiteX304" fmla="*/ 380668 w 2099794"/>
                <a:gd name="connsiteY304" fmla="*/ 3723316 h 4639934"/>
                <a:gd name="connsiteX305" fmla="*/ 380046 w 2099794"/>
                <a:gd name="connsiteY305" fmla="*/ 3718544 h 4639934"/>
                <a:gd name="connsiteX306" fmla="*/ 378801 w 2099794"/>
                <a:gd name="connsiteY306" fmla="*/ 3714810 h 4639934"/>
                <a:gd name="connsiteX307" fmla="*/ 324865 w 2099794"/>
                <a:gd name="connsiteY307" fmla="*/ 3594283 h 4639934"/>
                <a:gd name="connsiteX308" fmla="*/ 323413 w 2099794"/>
                <a:gd name="connsiteY308" fmla="*/ 3591378 h 4639934"/>
                <a:gd name="connsiteX309" fmla="*/ 294370 w 2099794"/>
                <a:gd name="connsiteY309" fmla="*/ 3564410 h 4639934"/>
                <a:gd name="connsiteX310" fmla="*/ 278396 w 2099794"/>
                <a:gd name="connsiteY310" fmla="*/ 3556527 h 4639934"/>
                <a:gd name="connsiteX311" fmla="*/ 272588 w 2099794"/>
                <a:gd name="connsiteY311" fmla="*/ 3510888 h 4639934"/>
                <a:gd name="connsiteX312" fmla="*/ 276529 w 2099794"/>
                <a:gd name="connsiteY312" fmla="*/ 3485372 h 4639934"/>
                <a:gd name="connsiteX313" fmla="*/ 250805 w 2099794"/>
                <a:gd name="connsiteY313" fmla="*/ 3396584 h 4639934"/>
                <a:gd name="connsiteX314" fmla="*/ 248109 w 2099794"/>
                <a:gd name="connsiteY314" fmla="*/ 3375425 h 4639934"/>
                <a:gd name="connsiteX315" fmla="*/ 227364 w 2099794"/>
                <a:gd name="connsiteY315" fmla="*/ 3379159 h 4639934"/>
                <a:gd name="connsiteX316" fmla="*/ 186497 w 2099794"/>
                <a:gd name="connsiteY316" fmla="*/ 3376254 h 4639934"/>
                <a:gd name="connsiteX317" fmla="*/ 182555 w 2099794"/>
                <a:gd name="connsiteY317" fmla="*/ 3370238 h 4639934"/>
                <a:gd name="connsiteX318" fmla="*/ 206619 w 2099794"/>
                <a:gd name="connsiteY318" fmla="*/ 3318584 h 4639934"/>
                <a:gd name="connsiteX319" fmla="*/ 215954 w 2099794"/>
                <a:gd name="connsiteY319" fmla="*/ 3309456 h 4639934"/>
                <a:gd name="connsiteX320" fmla="*/ 253502 w 2099794"/>
                <a:gd name="connsiteY320" fmla="*/ 3317131 h 4639934"/>
                <a:gd name="connsiteX321" fmla="*/ 257444 w 2099794"/>
                <a:gd name="connsiteY321" fmla="*/ 3325014 h 4639934"/>
                <a:gd name="connsiteX322" fmla="*/ 360338 w 2099794"/>
                <a:gd name="connsiteY322" fmla="*/ 3269003 h 4639934"/>
                <a:gd name="connsiteX323" fmla="*/ 361168 w 2099794"/>
                <a:gd name="connsiteY323" fmla="*/ 3271078 h 4639934"/>
                <a:gd name="connsiteX324" fmla="*/ 335652 w 2099794"/>
                <a:gd name="connsiteY324" fmla="*/ 3278339 h 4639934"/>
                <a:gd name="connsiteX325" fmla="*/ 286279 w 2099794"/>
                <a:gd name="connsiteY325" fmla="*/ 3301780 h 4639934"/>
                <a:gd name="connsiteX326" fmla="*/ 268854 w 2099794"/>
                <a:gd name="connsiteY326" fmla="*/ 3321280 h 4639934"/>
                <a:gd name="connsiteX327" fmla="*/ 266987 w 2099794"/>
                <a:gd name="connsiteY327" fmla="*/ 3341818 h 4639934"/>
                <a:gd name="connsiteX328" fmla="*/ 261800 w 2099794"/>
                <a:gd name="connsiteY328" fmla="*/ 3364637 h 4639934"/>
                <a:gd name="connsiteX329" fmla="*/ 256822 w 2099794"/>
                <a:gd name="connsiteY329" fmla="*/ 3374387 h 4639934"/>
                <a:gd name="connsiteX330" fmla="*/ 282960 w 2099794"/>
                <a:gd name="connsiteY330" fmla="*/ 3477904 h 4639934"/>
                <a:gd name="connsiteX331" fmla="*/ 285449 w 2099794"/>
                <a:gd name="connsiteY331" fmla="*/ 3474792 h 4639934"/>
                <a:gd name="connsiteX332" fmla="*/ 342705 w 2099794"/>
                <a:gd name="connsiteY332" fmla="*/ 3456744 h 4639934"/>
                <a:gd name="connsiteX333" fmla="*/ 373408 w 2099794"/>
                <a:gd name="connsiteY333" fmla="*/ 3478319 h 4639934"/>
                <a:gd name="connsiteX334" fmla="*/ 415934 w 2099794"/>
                <a:gd name="connsiteY334" fmla="*/ 3540139 h 4639934"/>
                <a:gd name="connsiteX335" fmla="*/ 417387 w 2099794"/>
                <a:gd name="connsiteY335" fmla="*/ 3545532 h 4639934"/>
                <a:gd name="connsiteX336" fmla="*/ 365525 w 2099794"/>
                <a:gd name="connsiteY336" fmla="*/ 3563165 h 4639934"/>
                <a:gd name="connsiteX337" fmla="*/ 329844 w 2099794"/>
                <a:gd name="connsiteY337" fmla="*/ 3568559 h 4639934"/>
                <a:gd name="connsiteX338" fmla="*/ 325487 w 2099794"/>
                <a:gd name="connsiteY338" fmla="*/ 3575820 h 4639934"/>
                <a:gd name="connsiteX339" fmla="*/ 383988 w 2099794"/>
                <a:gd name="connsiteY339" fmla="*/ 3705060 h 4639934"/>
                <a:gd name="connsiteX340" fmla="*/ 431286 w 2099794"/>
                <a:gd name="connsiteY340" fmla="*/ 3858365 h 4639934"/>
                <a:gd name="connsiteX341" fmla="*/ 433153 w 2099794"/>
                <a:gd name="connsiteY341" fmla="*/ 3959185 h 4639934"/>
                <a:gd name="connsiteX342" fmla="*/ 425477 w 2099794"/>
                <a:gd name="connsiteY342" fmla="*/ 4023494 h 4639934"/>
                <a:gd name="connsiteX343" fmla="*/ 425685 w 2099794"/>
                <a:gd name="connsiteY343" fmla="*/ 4029717 h 4639934"/>
                <a:gd name="connsiteX344" fmla="*/ 430041 w 2099794"/>
                <a:gd name="connsiteY344" fmla="*/ 4025568 h 4639934"/>
                <a:gd name="connsiteX345" fmla="*/ 493106 w 2099794"/>
                <a:gd name="connsiteY345" fmla="*/ 4002126 h 4639934"/>
                <a:gd name="connsiteX346" fmla="*/ 548494 w 2099794"/>
                <a:gd name="connsiteY346" fmla="*/ 4031169 h 4639934"/>
                <a:gd name="connsiteX347" fmla="*/ 627740 w 2099794"/>
                <a:gd name="connsiteY347" fmla="*/ 4140495 h 4639934"/>
                <a:gd name="connsiteX348" fmla="*/ 624420 w 2099794"/>
                <a:gd name="connsiteY348" fmla="*/ 4147755 h 4639934"/>
                <a:gd name="connsiteX349" fmla="*/ 563431 w 2099794"/>
                <a:gd name="connsiteY349" fmla="*/ 4170782 h 4639934"/>
                <a:gd name="connsiteX350" fmla="*/ 468004 w 2099794"/>
                <a:gd name="connsiteY350" fmla="*/ 4182814 h 4639934"/>
                <a:gd name="connsiteX351" fmla="*/ 413653 w 2099794"/>
                <a:gd name="connsiteY351" fmla="*/ 4165596 h 4639934"/>
                <a:gd name="connsiteX352" fmla="*/ 394982 w 2099794"/>
                <a:gd name="connsiteY352" fmla="*/ 4146096 h 4639934"/>
                <a:gd name="connsiteX353" fmla="*/ 392285 w 2099794"/>
                <a:gd name="connsiteY353" fmla="*/ 4151282 h 4639934"/>
                <a:gd name="connsiteX354" fmla="*/ 356397 w 2099794"/>
                <a:gd name="connsiteY354" fmla="*/ 4237581 h 4639934"/>
                <a:gd name="connsiteX355" fmla="*/ 276788 w 2099794"/>
                <a:gd name="connsiteY355" fmla="*/ 4371411 h 4639934"/>
                <a:gd name="connsiteX356" fmla="*/ 231210 w 2099794"/>
                <a:gd name="connsiteY356" fmla="*/ 4425424 h 4639934"/>
                <a:gd name="connsiteX357" fmla="*/ 320404 w 2099794"/>
                <a:gd name="connsiteY357" fmla="*/ 4295744 h 4639934"/>
                <a:gd name="connsiteX358" fmla="*/ 387722 w 2099794"/>
                <a:gd name="connsiteY358" fmla="*/ 4146303 h 4639934"/>
                <a:gd name="connsiteX359" fmla="*/ 390626 w 2099794"/>
                <a:gd name="connsiteY359" fmla="*/ 4128670 h 4639934"/>
                <a:gd name="connsiteX360" fmla="*/ 396227 w 2099794"/>
                <a:gd name="connsiteY360" fmla="*/ 4104191 h 4639934"/>
                <a:gd name="connsiteX361" fmla="*/ 411786 w 2099794"/>
                <a:gd name="connsiteY361" fmla="*/ 4057930 h 4639934"/>
                <a:gd name="connsiteX362" fmla="*/ 427552 w 2099794"/>
                <a:gd name="connsiteY362" fmla="*/ 3913753 h 4639934"/>
                <a:gd name="connsiteX363" fmla="*/ 416764 w 2099794"/>
                <a:gd name="connsiteY363" fmla="*/ 3875375 h 4639934"/>
                <a:gd name="connsiteX364" fmla="*/ 328599 w 2099794"/>
                <a:gd name="connsiteY364" fmla="*/ 3754225 h 4639934"/>
                <a:gd name="connsiteX365" fmla="*/ 223007 w 2099794"/>
                <a:gd name="connsiteY365" fmla="*/ 3668964 h 4639934"/>
                <a:gd name="connsiteX366" fmla="*/ 177784 w 2099794"/>
                <a:gd name="connsiteY366" fmla="*/ 3652576 h 4639934"/>
                <a:gd name="connsiteX367" fmla="*/ 114927 w 2099794"/>
                <a:gd name="connsiteY367" fmla="*/ 3680996 h 4639934"/>
                <a:gd name="connsiteX368" fmla="*/ 94597 w 2099794"/>
                <a:gd name="connsiteY368" fmla="*/ 3761694 h 4639934"/>
                <a:gd name="connsiteX369" fmla="*/ 100198 w 2099794"/>
                <a:gd name="connsiteY369" fmla="*/ 3756715 h 4639934"/>
                <a:gd name="connsiteX370" fmla="*/ 170108 w 2099794"/>
                <a:gd name="connsiteY370" fmla="*/ 3756507 h 4639934"/>
                <a:gd name="connsiteX371" fmla="*/ 200188 w 2099794"/>
                <a:gd name="connsiteY371" fmla="*/ 3824965 h 4639934"/>
                <a:gd name="connsiteX372" fmla="*/ 204544 w 2099794"/>
                <a:gd name="connsiteY372" fmla="*/ 3857535 h 4639934"/>
                <a:gd name="connsiteX373" fmla="*/ 198529 w 2099794"/>
                <a:gd name="connsiteY373" fmla="*/ 3863966 h 4639934"/>
                <a:gd name="connsiteX374" fmla="*/ 95011 w 2099794"/>
                <a:gd name="connsiteY374" fmla="*/ 3845295 h 4639934"/>
                <a:gd name="connsiteX375" fmla="*/ 100820 w 2099794"/>
                <a:gd name="connsiteY375" fmla="*/ 3899854 h 4639934"/>
                <a:gd name="connsiteX376" fmla="*/ 118246 w 2099794"/>
                <a:gd name="connsiteY376" fmla="*/ 4006068 h 4639934"/>
                <a:gd name="connsiteX377" fmla="*/ 125507 w 2099794"/>
                <a:gd name="connsiteY377" fmla="*/ 4016855 h 4639934"/>
                <a:gd name="connsiteX378" fmla="*/ 134012 w 2099794"/>
                <a:gd name="connsiteY378" fmla="*/ 4056478 h 4639934"/>
                <a:gd name="connsiteX379" fmla="*/ 131522 w 2099794"/>
                <a:gd name="connsiteY379" fmla="*/ 4069962 h 4639934"/>
                <a:gd name="connsiteX380" fmla="*/ 150400 w 2099794"/>
                <a:gd name="connsiteY380" fmla="*/ 4157298 h 4639934"/>
                <a:gd name="connsiteX381" fmla="*/ 123639 w 2099794"/>
                <a:gd name="connsiteY381" fmla="*/ 4069132 h 4639934"/>
                <a:gd name="connsiteX382" fmla="*/ 25724 w 2099794"/>
                <a:gd name="connsiteY382" fmla="*/ 4093611 h 4639934"/>
                <a:gd name="connsiteX383" fmla="*/ 18048 w 2099794"/>
                <a:gd name="connsiteY383" fmla="*/ 4085936 h 4639934"/>
                <a:gd name="connsiteX384" fmla="*/ 37963 w 2099794"/>
                <a:gd name="connsiteY384" fmla="*/ 4011047 h 4639934"/>
                <a:gd name="connsiteX385" fmla="*/ 56634 w 2099794"/>
                <a:gd name="connsiteY385" fmla="*/ 3988435 h 4639934"/>
                <a:gd name="connsiteX386" fmla="*/ 100820 w 2099794"/>
                <a:gd name="connsiteY386" fmla="*/ 3988850 h 4639934"/>
                <a:gd name="connsiteX387" fmla="*/ 107666 w 2099794"/>
                <a:gd name="connsiteY387" fmla="*/ 3994658 h 4639934"/>
                <a:gd name="connsiteX388" fmla="*/ 99575 w 2099794"/>
                <a:gd name="connsiteY388" fmla="*/ 3948397 h 4639934"/>
                <a:gd name="connsiteX389" fmla="*/ 86921 w 2099794"/>
                <a:gd name="connsiteY389" fmla="*/ 3845711 h 4639934"/>
                <a:gd name="connsiteX390" fmla="*/ 81942 w 2099794"/>
                <a:gd name="connsiteY390" fmla="*/ 3835130 h 4639934"/>
                <a:gd name="connsiteX391" fmla="*/ 72192 w 2099794"/>
                <a:gd name="connsiteY391" fmla="*/ 3824135 h 4639934"/>
                <a:gd name="connsiteX392" fmla="*/ 80490 w 2099794"/>
                <a:gd name="connsiteY392" fmla="*/ 3779741 h 4639934"/>
                <a:gd name="connsiteX393" fmla="*/ 85676 w 2099794"/>
                <a:gd name="connsiteY393" fmla="*/ 3769784 h 4639934"/>
                <a:gd name="connsiteX394" fmla="*/ 100405 w 2099794"/>
                <a:gd name="connsiteY394" fmla="*/ 3692821 h 4639934"/>
                <a:gd name="connsiteX395" fmla="*/ 157246 w 2099794"/>
                <a:gd name="connsiteY395" fmla="*/ 3644277 h 4639934"/>
                <a:gd name="connsiteX396" fmla="*/ 203922 w 2099794"/>
                <a:gd name="connsiteY396" fmla="*/ 3651746 h 4639934"/>
                <a:gd name="connsiteX397" fmla="*/ 288769 w 2099794"/>
                <a:gd name="connsiteY397" fmla="*/ 3705682 h 4639934"/>
                <a:gd name="connsiteX398" fmla="*/ 419254 w 2099794"/>
                <a:gd name="connsiteY398" fmla="*/ 3863966 h 4639934"/>
                <a:gd name="connsiteX399" fmla="*/ 425270 w 2099794"/>
                <a:gd name="connsiteY399" fmla="*/ 3874545 h 4639934"/>
                <a:gd name="connsiteX400" fmla="*/ 414690 w 2099794"/>
                <a:gd name="connsiteY400" fmla="*/ 3819779 h 4639934"/>
                <a:gd name="connsiteX401" fmla="*/ 340838 w 2099794"/>
                <a:gd name="connsiteY401" fmla="*/ 3672906 h 4639934"/>
                <a:gd name="connsiteX402" fmla="*/ 227571 w 2099794"/>
                <a:gd name="connsiteY402" fmla="*/ 3512755 h 4639934"/>
                <a:gd name="connsiteX403" fmla="*/ 134219 w 2099794"/>
                <a:gd name="connsiteY403" fmla="*/ 3342648 h 4639934"/>
                <a:gd name="connsiteX404" fmla="*/ 123639 w 2099794"/>
                <a:gd name="connsiteY404" fmla="*/ 3310700 h 4639934"/>
                <a:gd name="connsiteX405" fmla="*/ 118661 w 2099794"/>
                <a:gd name="connsiteY405" fmla="*/ 3308004 h 4639934"/>
                <a:gd name="connsiteX406" fmla="*/ 23857 w 2099794"/>
                <a:gd name="connsiteY406" fmla="*/ 3332690 h 4639934"/>
                <a:gd name="connsiteX407" fmla="*/ 0 w 2099794"/>
                <a:gd name="connsiteY407" fmla="*/ 3333105 h 4639934"/>
                <a:gd name="connsiteX0" fmla="*/ 989322 w 2099794"/>
                <a:gd name="connsiteY0" fmla="*/ 4349810 h 4639934"/>
                <a:gd name="connsiteX1" fmla="*/ 991189 w 2099794"/>
                <a:gd name="connsiteY1" fmla="*/ 4351055 h 4639934"/>
                <a:gd name="connsiteX2" fmla="*/ 992849 w 2099794"/>
                <a:gd name="connsiteY2" fmla="*/ 4349602 h 4639934"/>
                <a:gd name="connsiteX3" fmla="*/ 991189 w 2099794"/>
                <a:gd name="connsiteY3" fmla="*/ 4348151 h 4639934"/>
                <a:gd name="connsiteX4" fmla="*/ 989322 w 2099794"/>
                <a:gd name="connsiteY4" fmla="*/ 4349810 h 4639934"/>
                <a:gd name="connsiteX5" fmla="*/ 424025 w 2099794"/>
                <a:gd name="connsiteY5" fmla="*/ 4033659 h 4639934"/>
                <a:gd name="connsiteX6" fmla="*/ 424855 w 2099794"/>
                <a:gd name="connsiteY6" fmla="*/ 4033659 h 4639934"/>
                <a:gd name="connsiteX7" fmla="*/ 425270 w 2099794"/>
                <a:gd name="connsiteY7" fmla="*/ 4032207 h 4639934"/>
                <a:gd name="connsiteX8" fmla="*/ 424025 w 2099794"/>
                <a:gd name="connsiteY8" fmla="*/ 4031584 h 4639934"/>
                <a:gd name="connsiteX9" fmla="*/ 424025 w 2099794"/>
                <a:gd name="connsiteY9" fmla="*/ 4033659 h 4639934"/>
                <a:gd name="connsiteX10" fmla="*/ 209514 w 2099794"/>
                <a:gd name="connsiteY10" fmla="*/ 4451135 h 4639934"/>
                <a:gd name="connsiteX11" fmla="*/ 231210 w 2099794"/>
                <a:gd name="connsiteY11" fmla="*/ 4425424 h 4639934"/>
                <a:gd name="connsiteX12" fmla="*/ 227571 w 2099794"/>
                <a:gd name="connsiteY12" fmla="*/ 4430715 h 4639934"/>
                <a:gd name="connsiteX13" fmla="*/ 209514 w 2099794"/>
                <a:gd name="connsiteY13" fmla="*/ 4451135 h 4639934"/>
                <a:gd name="connsiteX14" fmla="*/ 197595 w 2099794"/>
                <a:gd name="connsiteY14" fmla="*/ 4486153 h 4639934"/>
                <a:gd name="connsiteX15" fmla="*/ 294784 w 2099794"/>
                <a:gd name="connsiteY15" fmla="*/ 4419669 h 4639934"/>
                <a:gd name="connsiteX16" fmla="*/ 400583 w 2099794"/>
                <a:gd name="connsiteY16" fmla="*/ 4364539 h 4639934"/>
                <a:gd name="connsiteX17" fmla="*/ 470078 w 2099794"/>
                <a:gd name="connsiteY17" fmla="*/ 4336948 h 4639934"/>
                <a:gd name="connsiteX18" fmla="*/ 526919 w 2099794"/>
                <a:gd name="connsiteY18" fmla="*/ 4319730 h 4639934"/>
                <a:gd name="connsiteX19" fmla="*/ 563015 w 2099794"/>
                <a:gd name="connsiteY19" fmla="*/ 4310187 h 4639934"/>
                <a:gd name="connsiteX20" fmla="*/ 623590 w 2099794"/>
                <a:gd name="connsiteY20" fmla="*/ 4300645 h 4639934"/>
                <a:gd name="connsiteX21" fmla="*/ 625872 w 2099794"/>
                <a:gd name="connsiteY21" fmla="*/ 4299815 h 4639934"/>
                <a:gd name="connsiteX22" fmla="*/ 629191 w 2099794"/>
                <a:gd name="connsiteY22" fmla="*/ 4299608 h 4639934"/>
                <a:gd name="connsiteX23" fmla="*/ 653878 w 2099794"/>
                <a:gd name="connsiteY23" fmla="*/ 4296496 h 4639934"/>
                <a:gd name="connsiteX24" fmla="*/ 660516 w 2099794"/>
                <a:gd name="connsiteY24" fmla="*/ 4296288 h 4639934"/>
                <a:gd name="connsiteX25" fmla="*/ 709889 w 2099794"/>
                <a:gd name="connsiteY25" fmla="*/ 4293177 h 4639934"/>
                <a:gd name="connsiteX26" fmla="*/ 741214 w 2099794"/>
                <a:gd name="connsiteY26" fmla="*/ 4293177 h 4639934"/>
                <a:gd name="connsiteX27" fmla="*/ 790586 w 2099794"/>
                <a:gd name="connsiteY27" fmla="*/ 4296288 h 4639934"/>
                <a:gd name="connsiteX28" fmla="*/ 795565 w 2099794"/>
                <a:gd name="connsiteY28" fmla="*/ 4296496 h 4639934"/>
                <a:gd name="connsiteX29" fmla="*/ 844316 w 2099794"/>
                <a:gd name="connsiteY29" fmla="*/ 4303341 h 4639934"/>
                <a:gd name="connsiteX30" fmla="*/ 882690 w 2099794"/>
                <a:gd name="connsiteY30" fmla="*/ 4309531 h 4639934"/>
                <a:gd name="connsiteX31" fmla="*/ 882901 w 2099794"/>
                <a:gd name="connsiteY31" fmla="*/ 4309772 h 4639934"/>
                <a:gd name="connsiteX32" fmla="*/ 882901 w 2099794"/>
                <a:gd name="connsiteY32" fmla="*/ 4310602 h 4639934"/>
                <a:gd name="connsiteX33" fmla="*/ 883938 w 2099794"/>
                <a:gd name="connsiteY33" fmla="*/ 4310395 h 4639934"/>
                <a:gd name="connsiteX34" fmla="*/ 882901 w 2099794"/>
                <a:gd name="connsiteY34" fmla="*/ 4309772 h 4639934"/>
                <a:gd name="connsiteX35" fmla="*/ 882901 w 2099794"/>
                <a:gd name="connsiteY35" fmla="*/ 4309565 h 4639934"/>
                <a:gd name="connsiteX36" fmla="*/ 882690 w 2099794"/>
                <a:gd name="connsiteY36" fmla="*/ 4309531 h 4639934"/>
                <a:gd name="connsiteX37" fmla="*/ 877092 w 2099794"/>
                <a:gd name="connsiteY37" fmla="*/ 4303134 h 4639934"/>
                <a:gd name="connsiteX38" fmla="*/ 868587 w 2099794"/>
                <a:gd name="connsiteY38" fmla="*/ 4289028 h 4639934"/>
                <a:gd name="connsiteX39" fmla="*/ 874188 w 2099794"/>
                <a:gd name="connsiteY39" fmla="*/ 4257703 h 4639934"/>
                <a:gd name="connsiteX40" fmla="*/ 909869 w 2099794"/>
                <a:gd name="connsiteY40" fmla="*/ 4224096 h 4639934"/>
                <a:gd name="connsiteX41" fmla="*/ 951359 w 2099794"/>
                <a:gd name="connsiteY41" fmla="*/ 4208952 h 4639934"/>
                <a:gd name="connsiteX42" fmla="*/ 1017535 w 2099794"/>
                <a:gd name="connsiteY42" fmla="*/ 4202521 h 4639934"/>
                <a:gd name="connsiteX43" fmla="*/ 1027493 w 2099794"/>
                <a:gd name="connsiteY43" fmla="*/ 4202521 h 4639934"/>
                <a:gd name="connsiteX44" fmla="*/ 1040562 w 2099794"/>
                <a:gd name="connsiteY44" fmla="*/ 4202729 h 4639934"/>
                <a:gd name="connsiteX45" fmla="*/ 997620 w 2099794"/>
                <a:gd name="connsiteY45" fmla="*/ 4342134 h 4639934"/>
                <a:gd name="connsiteX46" fmla="*/ 1033301 w 2099794"/>
                <a:gd name="connsiteY46" fmla="*/ 4353959 h 4639934"/>
                <a:gd name="connsiteX47" fmla="*/ 1137025 w 2099794"/>
                <a:gd name="connsiteY47" fmla="*/ 4391922 h 4639934"/>
                <a:gd name="connsiteX48" fmla="*/ 1181627 w 2099794"/>
                <a:gd name="connsiteY48" fmla="*/ 4408311 h 4639934"/>
                <a:gd name="connsiteX49" fmla="*/ 1186191 w 2099794"/>
                <a:gd name="connsiteY49" fmla="*/ 4408933 h 4639934"/>
                <a:gd name="connsiteX50" fmla="*/ 1183494 w 2099794"/>
                <a:gd name="connsiteY50" fmla="*/ 4406651 h 4639934"/>
                <a:gd name="connsiteX51" fmla="*/ 1186813 w 2099794"/>
                <a:gd name="connsiteY51" fmla="*/ 4355826 h 4639934"/>
                <a:gd name="connsiteX52" fmla="*/ 1250915 w 2099794"/>
                <a:gd name="connsiteY52" fmla="*/ 4332592 h 4639934"/>
                <a:gd name="connsiteX53" fmla="*/ 1286596 w 2099794"/>
                <a:gd name="connsiteY53" fmla="*/ 4330102 h 4639934"/>
                <a:gd name="connsiteX54" fmla="*/ 1293649 w 2099794"/>
                <a:gd name="connsiteY54" fmla="*/ 4337156 h 4639934"/>
                <a:gd name="connsiteX55" fmla="*/ 1285766 w 2099794"/>
                <a:gd name="connsiteY55" fmla="*/ 4382794 h 4639934"/>
                <a:gd name="connsiteX56" fmla="*/ 1258175 w 2099794"/>
                <a:gd name="connsiteY56" fmla="*/ 4434242 h 4639934"/>
                <a:gd name="connsiteX57" fmla="*/ 1260665 w 2099794"/>
                <a:gd name="connsiteY57" fmla="*/ 4436109 h 4639934"/>
                <a:gd name="connsiteX58" fmla="*/ 1313564 w 2099794"/>
                <a:gd name="connsiteY58" fmla="*/ 4451460 h 4639934"/>
                <a:gd name="connsiteX59" fmla="*/ 1335761 w 2099794"/>
                <a:gd name="connsiteY59" fmla="*/ 4457891 h 4639934"/>
                <a:gd name="connsiteX60" fmla="*/ 1397166 w 2099794"/>
                <a:gd name="connsiteY60" fmla="*/ 4469923 h 4639934"/>
                <a:gd name="connsiteX61" fmla="*/ 1512922 w 2099794"/>
                <a:gd name="connsiteY61" fmla="*/ 4470960 h 4639934"/>
                <a:gd name="connsiteX62" fmla="*/ 1608971 w 2099794"/>
                <a:gd name="connsiteY62" fmla="*/ 4437976 h 4639934"/>
                <a:gd name="connsiteX63" fmla="*/ 1614987 w 2099794"/>
                <a:gd name="connsiteY63" fmla="*/ 4430093 h 4639934"/>
                <a:gd name="connsiteX64" fmla="*/ 1625774 w 2099794"/>
                <a:gd name="connsiteY64" fmla="*/ 4414741 h 4639934"/>
                <a:gd name="connsiteX65" fmla="*/ 1633035 w 2099794"/>
                <a:gd name="connsiteY65" fmla="*/ 4405821 h 4639934"/>
                <a:gd name="connsiteX66" fmla="*/ 1670791 w 2099794"/>
                <a:gd name="connsiteY66" fmla="*/ 4390055 h 4639934"/>
                <a:gd name="connsiteX67" fmla="*/ 1681163 w 2099794"/>
                <a:gd name="connsiteY67" fmla="*/ 4387151 h 4639934"/>
                <a:gd name="connsiteX68" fmla="*/ 1756674 w 2099794"/>
                <a:gd name="connsiteY68" fmla="*/ 4304586 h 4639934"/>
                <a:gd name="connsiteX69" fmla="*/ 1777212 w 2099794"/>
                <a:gd name="connsiteY69" fmla="*/ 4274921 h 4639934"/>
                <a:gd name="connsiteX70" fmla="*/ 1780116 w 2099794"/>
                <a:gd name="connsiteY70" fmla="*/ 4276788 h 4639934"/>
                <a:gd name="connsiteX71" fmla="*/ 1711243 w 2099794"/>
                <a:gd name="connsiteY71" fmla="*/ 4370140 h 4639934"/>
                <a:gd name="connsiteX72" fmla="*/ 1687179 w 2099794"/>
                <a:gd name="connsiteY72" fmla="*/ 4392959 h 4639934"/>
                <a:gd name="connsiteX73" fmla="*/ 1686142 w 2099794"/>
                <a:gd name="connsiteY73" fmla="*/ 4402087 h 4639934"/>
                <a:gd name="connsiteX74" fmla="*/ 1707924 w 2099794"/>
                <a:gd name="connsiteY74" fmla="*/ 4470545 h 4639934"/>
                <a:gd name="connsiteX75" fmla="*/ 1704397 w 2099794"/>
                <a:gd name="connsiteY75" fmla="*/ 4474487 h 4639934"/>
                <a:gd name="connsiteX76" fmla="*/ 1638636 w 2099794"/>
                <a:gd name="connsiteY76" fmla="*/ 4463907 h 4639934"/>
                <a:gd name="connsiteX77" fmla="*/ 1620381 w 2099794"/>
                <a:gd name="connsiteY77" fmla="*/ 4447933 h 4639934"/>
                <a:gd name="connsiteX78" fmla="*/ 1612705 w 2099794"/>
                <a:gd name="connsiteY78" fmla="*/ 4445651 h 4639934"/>
                <a:gd name="connsiteX79" fmla="*/ 1554205 w 2099794"/>
                <a:gd name="connsiteY79" fmla="*/ 4471582 h 4639934"/>
                <a:gd name="connsiteX80" fmla="*/ 1526821 w 2099794"/>
                <a:gd name="connsiteY80" fmla="*/ 4477391 h 4639934"/>
                <a:gd name="connsiteX81" fmla="*/ 1385341 w 2099794"/>
                <a:gd name="connsiteY81" fmla="*/ 4476354 h 4639934"/>
                <a:gd name="connsiteX82" fmla="*/ 1328915 w 2099794"/>
                <a:gd name="connsiteY82" fmla="*/ 4465566 h 4639934"/>
                <a:gd name="connsiteX83" fmla="*/ 1264814 w 2099794"/>
                <a:gd name="connsiteY83" fmla="*/ 4446274 h 4639934"/>
                <a:gd name="connsiteX84" fmla="*/ 1237846 w 2099794"/>
                <a:gd name="connsiteY84" fmla="*/ 4445236 h 4639934"/>
                <a:gd name="connsiteX85" fmla="*/ 1214819 w 2099794"/>
                <a:gd name="connsiteY85" fmla="*/ 4439013 h 4639934"/>
                <a:gd name="connsiteX86" fmla="*/ 1149265 w 2099794"/>
                <a:gd name="connsiteY86" fmla="*/ 4406029 h 4639934"/>
                <a:gd name="connsiteX87" fmla="*/ 1117110 w 2099794"/>
                <a:gd name="connsiteY87" fmla="*/ 4392752 h 4639934"/>
                <a:gd name="connsiteX88" fmla="*/ 1007785 w 2099794"/>
                <a:gd name="connsiteY88" fmla="*/ 4352922 h 4639934"/>
                <a:gd name="connsiteX89" fmla="*/ 999902 w 2099794"/>
                <a:gd name="connsiteY89" fmla="*/ 4350847 h 4639934"/>
                <a:gd name="connsiteX90" fmla="*/ 998242 w 2099794"/>
                <a:gd name="connsiteY90" fmla="*/ 4350432 h 4639934"/>
                <a:gd name="connsiteX91" fmla="*/ 994923 w 2099794"/>
                <a:gd name="connsiteY91" fmla="*/ 4349602 h 4639934"/>
                <a:gd name="connsiteX92" fmla="*/ 994508 w 2099794"/>
                <a:gd name="connsiteY92" fmla="*/ 4352092 h 4639934"/>
                <a:gd name="connsiteX93" fmla="*/ 999695 w 2099794"/>
                <a:gd name="connsiteY93" fmla="*/ 4354581 h 4639934"/>
                <a:gd name="connsiteX94" fmla="*/ 1057573 w 2099794"/>
                <a:gd name="connsiteY94" fmla="*/ 4381757 h 4639934"/>
                <a:gd name="connsiteX95" fmla="*/ 1127690 w 2099794"/>
                <a:gd name="connsiteY95" fmla="*/ 4416816 h 4639934"/>
                <a:gd name="connsiteX96" fmla="*/ 1204031 w 2099794"/>
                <a:gd name="connsiteY96" fmla="*/ 4454157 h 4639934"/>
                <a:gd name="connsiteX97" fmla="*/ 1312112 w 2099794"/>
                <a:gd name="connsiteY97" fmla="*/ 4500833 h 4639934"/>
                <a:gd name="connsiteX98" fmla="*/ 1354432 w 2099794"/>
                <a:gd name="connsiteY98" fmla="*/ 4515147 h 4639934"/>
                <a:gd name="connsiteX99" fmla="*/ 1417911 w 2099794"/>
                <a:gd name="connsiteY99" fmla="*/ 4531742 h 4639934"/>
                <a:gd name="connsiteX100" fmla="*/ 1421852 w 2099794"/>
                <a:gd name="connsiteY100" fmla="*/ 4531120 h 4639934"/>
                <a:gd name="connsiteX101" fmla="*/ 1439486 w 2099794"/>
                <a:gd name="connsiteY101" fmla="*/ 4511413 h 4639934"/>
                <a:gd name="connsiteX102" fmla="*/ 1491763 w 2099794"/>
                <a:gd name="connsiteY102" fmla="*/ 4512657 h 4639934"/>
                <a:gd name="connsiteX103" fmla="*/ 1514997 w 2099794"/>
                <a:gd name="connsiteY103" fmla="*/ 4540870 h 4639934"/>
                <a:gd name="connsiteX104" fmla="*/ 1525577 w 2099794"/>
                <a:gd name="connsiteY104" fmla="*/ 4547716 h 4639934"/>
                <a:gd name="connsiteX105" fmla="*/ 1758126 w 2099794"/>
                <a:gd name="connsiteY105" fmla="*/ 4534232 h 4639934"/>
                <a:gd name="connsiteX106" fmla="*/ 1766217 w 2099794"/>
                <a:gd name="connsiteY106" fmla="*/ 4529460 h 4639934"/>
                <a:gd name="connsiteX107" fmla="*/ 1778041 w 2099794"/>
                <a:gd name="connsiteY107" fmla="*/ 4522200 h 4639934"/>
                <a:gd name="connsiteX108" fmla="*/ 1802935 w 2099794"/>
                <a:gd name="connsiteY108" fmla="*/ 4514732 h 4639934"/>
                <a:gd name="connsiteX109" fmla="*/ 1837164 w 2099794"/>
                <a:gd name="connsiteY109" fmla="*/ 4516599 h 4639934"/>
                <a:gd name="connsiteX110" fmla="*/ 1844633 w 2099794"/>
                <a:gd name="connsiteY110" fmla="*/ 4517843 h 4639934"/>
                <a:gd name="connsiteX111" fmla="*/ 1866829 w 2099794"/>
                <a:gd name="connsiteY111" fmla="*/ 4512865 h 4639934"/>
                <a:gd name="connsiteX112" fmla="*/ 1903340 w 2099794"/>
                <a:gd name="connsiteY112" fmla="*/ 4503737 h 4639934"/>
                <a:gd name="connsiteX113" fmla="*/ 1946282 w 2099794"/>
                <a:gd name="connsiteY113" fmla="*/ 4492535 h 4639934"/>
                <a:gd name="connsiteX114" fmla="*/ 1982586 w 2099794"/>
                <a:gd name="connsiteY114" fmla="*/ 4482162 h 4639934"/>
                <a:gd name="connsiteX115" fmla="*/ 2035278 w 2099794"/>
                <a:gd name="connsiteY115" fmla="*/ 4465359 h 4639934"/>
                <a:gd name="connsiteX116" fmla="*/ 2081954 w 2099794"/>
                <a:gd name="connsiteY116" fmla="*/ 4448555 h 4639934"/>
                <a:gd name="connsiteX117" fmla="*/ 2099794 w 2099794"/>
                <a:gd name="connsiteY117" fmla="*/ 4444822 h 4639934"/>
                <a:gd name="connsiteX118" fmla="*/ 2092741 w 2099794"/>
                <a:gd name="connsiteY118" fmla="*/ 4449178 h 4639934"/>
                <a:gd name="connsiteX119" fmla="*/ 1944415 w 2099794"/>
                <a:gd name="connsiteY119" fmla="*/ 4501455 h 4639934"/>
                <a:gd name="connsiteX120" fmla="*/ 1852100 w 2099794"/>
                <a:gd name="connsiteY120" fmla="*/ 4524897 h 4639934"/>
                <a:gd name="connsiteX121" fmla="*/ 1847744 w 2099794"/>
                <a:gd name="connsiteY121" fmla="*/ 4532157 h 4639934"/>
                <a:gd name="connsiteX122" fmla="*/ 1850026 w 2099794"/>
                <a:gd name="connsiteY122" fmla="*/ 4566179 h 4639934"/>
                <a:gd name="connsiteX123" fmla="*/ 1833430 w 2099794"/>
                <a:gd name="connsiteY123" fmla="*/ 4617419 h 4639934"/>
                <a:gd name="connsiteX124" fmla="*/ 1826170 w 2099794"/>
                <a:gd name="connsiteY124" fmla="*/ 4620116 h 4639934"/>
                <a:gd name="connsiteX125" fmla="*/ 1779286 w 2099794"/>
                <a:gd name="connsiteY125" fmla="*/ 4584435 h 4639934"/>
                <a:gd name="connsiteX126" fmla="*/ 1761861 w 2099794"/>
                <a:gd name="connsiteY126" fmla="*/ 4546471 h 4639934"/>
                <a:gd name="connsiteX127" fmla="*/ 1755015 w 2099794"/>
                <a:gd name="connsiteY127" fmla="*/ 4543152 h 4639934"/>
                <a:gd name="connsiteX128" fmla="*/ 1597976 w 2099794"/>
                <a:gd name="connsiteY128" fmla="*/ 4557051 h 4639934"/>
                <a:gd name="connsiteX129" fmla="*/ 1535534 w 2099794"/>
                <a:gd name="connsiteY129" fmla="*/ 4556014 h 4639934"/>
                <a:gd name="connsiteX130" fmla="*/ 1522880 w 2099794"/>
                <a:gd name="connsiteY130" fmla="*/ 4556014 h 4639934"/>
                <a:gd name="connsiteX131" fmla="*/ 1539476 w 2099794"/>
                <a:gd name="connsiteY131" fmla="*/ 4639616 h 4639934"/>
                <a:gd name="connsiteX132" fmla="*/ 1446124 w 2099794"/>
                <a:gd name="connsiteY132" fmla="*/ 4629451 h 4639934"/>
                <a:gd name="connsiteX133" fmla="*/ 1402352 w 2099794"/>
                <a:gd name="connsiteY133" fmla="*/ 4601653 h 4639934"/>
                <a:gd name="connsiteX134" fmla="*/ 1414799 w 2099794"/>
                <a:gd name="connsiteY134" fmla="*/ 4543567 h 4639934"/>
                <a:gd name="connsiteX135" fmla="*/ 1416251 w 2099794"/>
                <a:gd name="connsiteY135" fmla="*/ 4541907 h 4639934"/>
                <a:gd name="connsiteX136" fmla="*/ 1414177 w 2099794"/>
                <a:gd name="connsiteY136" fmla="*/ 4539626 h 4639934"/>
                <a:gd name="connsiteX137" fmla="*/ 1183079 w 2099794"/>
                <a:gd name="connsiteY137" fmla="*/ 4452290 h 4639934"/>
                <a:gd name="connsiteX138" fmla="*/ 989945 w 2099794"/>
                <a:gd name="connsiteY138" fmla="*/ 4357901 h 4639934"/>
                <a:gd name="connsiteX139" fmla="*/ 976460 w 2099794"/>
                <a:gd name="connsiteY139" fmla="*/ 4358108 h 4639934"/>
                <a:gd name="connsiteX140" fmla="*/ 929162 w 2099794"/>
                <a:gd name="connsiteY140" fmla="*/ 4355411 h 4639934"/>
                <a:gd name="connsiteX141" fmla="*/ 906965 w 2099794"/>
                <a:gd name="connsiteY141" fmla="*/ 4332592 h 4639934"/>
                <a:gd name="connsiteX142" fmla="*/ 891614 w 2099794"/>
                <a:gd name="connsiteY142" fmla="*/ 4321804 h 4639934"/>
                <a:gd name="connsiteX143" fmla="*/ 691634 w 2099794"/>
                <a:gd name="connsiteY143" fmla="*/ 4300437 h 4639934"/>
                <a:gd name="connsiteX144" fmla="*/ 213257 w 2099794"/>
                <a:gd name="connsiteY144" fmla="*/ 4476354 h 4639934"/>
                <a:gd name="connsiteX145" fmla="*/ 205530 w 2099794"/>
                <a:gd name="connsiteY145" fmla="*/ 4482785 h 4639934"/>
                <a:gd name="connsiteX146" fmla="*/ 197595 w 2099794"/>
                <a:gd name="connsiteY146" fmla="*/ 4486153 h 4639934"/>
                <a:gd name="connsiteX147" fmla="*/ 196246 w 2099794"/>
                <a:gd name="connsiteY147" fmla="*/ 4486726 h 4639934"/>
                <a:gd name="connsiteX148" fmla="*/ 197595 w 2099794"/>
                <a:gd name="connsiteY148" fmla="*/ 4486153 h 4639934"/>
                <a:gd name="connsiteX149" fmla="*/ 196454 w 2099794"/>
                <a:gd name="connsiteY149" fmla="*/ 4486934 h 4639934"/>
                <a:gd name="connsiteX150" fmla="*/ 196246 w 2099794"/>
                <a:gd name="connsiteY150" fmla="*/ 4486726 h 4639934"/>
                <a:gd name="connsiteX151" fmla="*/ 170523 w 2099794"/>
                <a:gd name="connsiteY151" fmla="*/ 4495231 h 4639934"/>
                <a:gd name="connsiteX152" fmla="*/ 209514 w 2099794"/>
                <a:gd name="connsiteY152" fmla="*/ 4451135 h 4639934"/>
                <a:gd name="connsiteX153" fmla="*/ 176331 w 2099794"/>
                <a:gd name="connsiteY153" fmla="*/ 4490460 h 4639934"/>
                <a:gd name="connsiteX154" fmla="*/ 170523 w 2099794"/>
                <a:gd name="connsiteY154" fmla="*/ 4495231 h 4639934"/>
                <a:gd name="connsiteX155" fmla="*/ 154965 w 2099794"/>
                <a:gd name="connsiteY155" fmla="*/ 4525935 h 4639934"/>
                <a:gd name="connsiteX156" fmla="*/ 197492 w 2099794"/>
                <a:gd name="connsiteY156" fmla="*/ 4498551 h 4639934"/>
                <a:gd name="connsiteX157" fmla="*/ 550569 w 2099794"/>
                <a:gd name="connsiteY157" fmla="*/ 4373253 h 4639934"/>
                <a:gd name="connsiteX158" fmla="*/ 715283 w 2099794"/>
                <a:gd name="connsiteY158" fmla="*/ 4365992 h 4639934"/>
                <a:gd name="connsiteX159" fmla="*/ 725863 w 2099794"/>
                <a:gd name="connsiteY159" fmla="*/ 4360806 h 4639934"/>
                <a:gd name="connsiteX160" fmla="*/ 796810 w 2099794"/>
                <a:gd name="connsiteY160" fmla="*/ 4359769 h 4639934"/>
                <a:gd name="connsiteX161" fmla="*/ 825646 w 2099794"/>
                <a:gd name="connsiteY161" fmla="*/ 4377816 h 4639934"/>
                <a:gd name="connsiteX162" fmla="*/ 907588 w 2099794"/>
                <a:gd name="connsiteY162" fmla="*/ 4400428 h 4639934"/>
                <a:gd name="connsiteX163" fmla="*/ 929370 w 2099794"/>
                <a:gd name="connsiteY163" fmla="*/ 4413498 h 4639934"/>
                <a:gd name="connsiteX164" fmla="*/ 930407 w 2099794"/>
                <a:gd name="connsiteY164" fmla="*/ 4463493 h 4639934"/>
                <a:gd name="connsiteX165" fmla="*/ 912152 w 2099794"/>
                <a:gd name="connsiteY165" fmla="*/ 4476147 h 4639934"/>
                <a:gd name="connsiteX166" fmla="*/ 753661 w 2099794"/>
                <a:gd name="connsiteY166" fmla="*/ 4517429 h 4639934"/>
                <a:gd name="connsiteX167" fmla="*/ 764863 w 2099794"/>
                <a:gd name="connsiteY167" fmla="*/ 4511828 h 4639934"/>
                <a:gd name="connsiteX168" fmla="*/ 857178 w 2099794"/>
                <a:gd name="connsiteY168" fmla="*/ 4489009 h 4639934"/>
                <a:gd name="connsiteX169" fmla="*/ 916508 w 2099794"/>
                <a:gd name="connsiteY169" fmla="*/ 4463285 h 4639934"/>
                <a:gd name="connsiteX170" fmla="*/ 915471 w 2099794"/>
                <a:gd name="connsiteY170" fmla="*/ 4414120 h 4639934"/>
                <a:gd name="connsiteX171" fmla="*/ 832491 w 2099794"/>
                <a:gd name="connsiteY171" fmla="*/ 4386944 h 4639934"/>
                <a:gd name="connsiteX172" fmla="*/ 809672 w 2099794"/>
                <a:gd name="connsiteY172" fmla="*/ 4383003 h 4639934"/>
                <a:gd name="connsiteX173" fmla="*/ 821497 w 2099794"/>
                <a:gd name="connsiteY173" fmla="*/ 4438806 h 4639934"/>
                <a:gd name="connsiteX174" fmla="*/ 811747 w 2099794"/>
                <a:gd name="connsiteY174" fmla="*/ 4449386 h 4639934"/>
                <a:gd name="connsiteX175" fmla="*/ 743081 w 2099794"/>
                <a:gd name="connsiteY175" fmla="*/ 4439636 h 4639934"/>
                <a:gd name="connsiteX176" fmla="*/ 713831 w 2099794"/>
                <a:gd name="connsiteY176" fmla="*/ 4422003 h 4639934"/>
                <a:gd name="connsiteX177" fmla="*/ 711549 w 2099794"/>
                <a:gd name="connsiteY177" fmla="*/ 4373668 h 4639934"/>
                <a:gd name="connsiteX178" fmla="*/ 639979 w 2099794"/>
                <a:gd name="connsiteY178" fmla="*/ 4372838 h 4639934"/>
                <a:gd name="connsiteX179" fmla="*/ 225497 w 2099794"/>
                <a:gd name="connsiteY179" fmla="*/ 4484860 h 4639934"/>
                <a:gd name="connsiteX180" fmla="*/ 162225 w 2099794"/>
                <a:gd name="connsiteY180" fmla="*/ 4522823 h 4639934"/>
                <a:gd name="connsiteX181" fmla="*/ 154965 w 2099794"/>
                <a:gd name="connsiteY181" fmla="*/ 4525935 h 4639934"/>
                <a:gd name="connsiteX182" fmla="*/ 0 w 2099794"/>
                <a:gd name="connsiteY182" fmla="*/ 3333105 h 4639934"/>
                <a:gd name="connsiteX183" fmla="*/ 0 w 2099794"/>
                <a:gd name="connsiteY183" fmla="*/ 3315057 h 4639934"/>
                <a:gd name="connsiteX184" fmla="*/ 3319 w 2099794"/>
                <a:gd name="connsiteY184" fmla="*/ 3304062 h 4639934"/>
                <a:gd name="connsiteX185" fmla="*/ 38378 w 2099794"/>
                <a:gd name="connsiteY185" fmla="*/ 3221498 h 4639934"/>
                <a:gd name="connsiteX186" fmla="*/ 54559 w 2099794"/>
                <a:gd name="connsiteY186" fmla="*/ 3210088 h 4639934"/>
                <a:gd name="connsiteX187" fmla="*/ 64517 w 2099794"/>
                <a:gd name="connsiteY187" fmla="*/ 3206976 h 4639934"/>
                <a:gd name="connsiteX188" fmla="*/ 74267 w 2099794"/>
                <a:gd name="connsiteY188" fmla="*/ 3206561 h 4639934"/>
                <a:gd name="connsiteX189" fmla="*/ 85676 w 2099794"/>
                <a:gd name="connsiteY189" fmla="*/ 3209881 h 4639934"/>
                <a:gd name="connsiteX190" fmla="*/ 96671 w 2099794"/>
                <a:gd name="connsiteY190" fmla="*/ 3216726 h 4639934"/>
                <a:gd name="connsiteX191" fmla="*/ 108911 w 2099794"/>
                <a:gd name="connsiteY191" fmla="*/ 3227514 h 4639934"/>
                <a:gd name="connsiteX192" fmla="*/ 107873 w 2099794"/>
                <a:gd name="connsiteY192" fmla="*/ 3172125 h 4639934"/>
                <a:gd name="connsiteX193" fmla="*/ 106836 w 2099794"/>
                <a:gd name="connsiteY193" fmla="*/ 3085204 h 4639934"/>
                <a:gd name="connsiteX194" fmla="*/ 106836 w 2099794"/>
                <a:gd name="connsiteY194" fmla="*/ 3080225 h 4639934"/>
                <a:gd name="connsiteX195" fmla="*/ 105591 w 2099794"/>
                <a:gd name="connsiteY195" fmla="*/ 3035831 h 4639934"/>
                <a:gd name="connsiteX196" fmla="*/ 104969 w 2099794"/>
                <a:gd name="connsiteY196" fmla="*/ 3009485 h 4639934"/>
                <a:gd name="connsiteX197" fmla="*/ 103932 w 2099794"/>
                <a:gd name="connsiteY197" fmla="*/ 3001395 h 4639934"/>
                <a:gd name="connsiteX198" fmla="*/ 79038 w 2099794"/>
                <a:gd name="connsiteY198" fmla="*/ 3008033 h 4639934"/>
                <a:gd name="connsiteX199" fmla="*/ 69081 w 2099794"/>
                <a:gd name="connsiteY199" fmla="*/ 3008033 h 4639934"/>
                <a:gd name="connsiteX200" fmla="*/ 13277 w 2099794"/>
                <a:gd name="connsiteY200" fmla="*/ 2994757 h 4639934"/>
                <a:gd name="connsiteX201" fmla="*/ 9128 w 2099794"/>
                <a:gd name="connsiteY201" fmla="*/ 2989985 h 4639934"/>
                <a:gd name="connsiteX202" fmla="*/ 15351 w 2099794"/>
                <a:gd name="connsiteY202" fmla="*/ 2977538 h 4639934"/>
                <a:gd name="connsiteX203" fmla="*/ 70947 w 2099794"/>
                <a:gd name="connsiteY203" fmla="*/ 2922357 h 4639934"/>
                <a:gd name="connsiteX204" fmla="*/ 90448 w 2099794"/>
                <a:gd name="connsiteY204" fmla="*/ 2924432 h 4639934"/>
                <a:gd name="connsiteX205" fmla="*/ 101235 w 2099794"/>
                <a:gd name="connsiteY205" fmla="*/ 2932937 h 4639934"/>
                <a:gd name="connsiteX206" fmla="*/ 98953 w 2099794"/>
                <a:gd name="connsiteY206" fmla="*/ 2910532 h 4639934"/>
                <a:gd name="connsiteX207" fmla="*/ 98331 w 2099794"/>
                <a:gd name="connsiteY207" fmla="*/ 2900575 h 4639934"/>
                <a:gd name="connsiteX208" fmla="*/ 95634 w 2099794"/>
                <a:gd name="connsiteY208" fmla="*/ 2877548 h 4639934"/>
                <a:gd name="connsiteX209" fmla="*/ 94804 w 2099794"/>
                <a:gd name="connsiteY209" fmla="*/ 2869250 h 4639934"/>
                <a:gd name="connsiteX210" fmla="*/ 91900 w 2099794"/>
                <a:gd name="connsiteY210" fmla="*/ 2849543 h 4639934"/>
                <a:gd name="connsiteX211" fmla="*/ 91693 w 2099794"/>
                <a:gd name="connsiteY211" fmla="*/ 2847883 h 4639934"/>
                <a:gd name="connsiteX212" fmla="*/ 78001 w 2099794"/>
                <a:gd name="connsiteY212" fmla="*/ 2792287 h 4639934"/>
                <a:gd name="connsiteX213" fmla="*/ 48543 w 2099794"/>
                <a:gd name="connsiteY213" fmla="*/ 2789382 h 4639934"/>
                <a:gd name="connsiteX214" fmla="*/ 20538 w 2099794"/>
                <a:gd name="connsiteY214" fmla="*/ 2849335 h 4639934"/>
                <a:gd name="connsiteX215" fmla="*/ 18671 w 2099794"/>
                <a:gd name="connsiteY215" fmla="*/ 2854106 h 4639934"/>
                <a:gd name="connsiteX216" fmla="*/ 17633 w 2099794"/>
                <a:gd name="connsiteY216" fmla="*/ 2857633 h 4639934"/>
                <a:gd name="connsiteX217" fmla="*/ 15766 w 2099794"/>
                <a:gd name="connsiteY217" fmla="*/ 2862612 h 4639934"/>
                <a:gd name="connsiteX218" fmla="*/ 9958 w 2099794"/>
                <a:gd name="connsiteY218" fmla="*/ 2879208 h 4639934"/>
                <a:gd name="connsiteX219" fmla="*/ 7883 w 2099794"/>
                <a:gd name="connsiteY219" fmla="*/ 2879208 h 4639934"/>
                <a:gd name="connsiteX220" fmla="*/ 9128 w 2099794"/>
                <a:gd name="connsiteY220" fmla="*/ 2871325 h 4639934"/>
                <a:gd name="connsiteX221" fmla="*/ 9543 w 2099794"/>
                <a:gd name="connsiteY221" fmla="*/ 2867798 h 4639934"/>
                <a:gd name="connsiteX222" fmla="*/ 15766 w 2099794"/>
                <a:gd name="connsiteY222" fmla="*/ 2845186 h 4639934"/>
                <a:gd name="connsiteX223" fmla="*/ 16181 w 2099794"/>
                <a:gd name="connsiteY223" fmla="*/ 2843319 h 4639934"/>
                <a:gd name="connsiteX224" fmla="*/ 18048 w 2099794"/>
                <a:gd name="connsiteY224" fmla="*/ 2838963 h 4639934"/>
                <a:gd name="connsiteX225" fmla="*/ 48336 w 2099794"/>
                <a:gd name="connsiteY225" fmla="*/ 2777765 h 4639934"/>
                <a:gd name="connsiteX226" fmla="*/ 49373 w 2099794"/>
                <a:gd name="connsiteY226" fmla="*/ 2776728 h 4639934"/>
                <a:gd name="connsiteX227" fmla="*/ 70533 w 2099794"/>
                <a:gd name="connsiteY227" fmla="*/ 2770712 h 4639934"/>
                <a:gd name="connsiteX228" fmla="*/ 70740 w 2099794"/>
                <a:gd name="connsiteY228" fmla="*/ 2771127 h 4639934"/>
                <a:gd name="connsiteX229" fmla="*/ 71155 w 2099794"/>
                <a:gd name="connsiteY229" fmla="*/ 2771127 h 4639934"/>
                <a:gd name="connsiteX230" fmla="*/ 80075 w 2099794"/>
                <a:gd name="connsiteY230" fmla="*/ 2779425 h 4639934"/>
                <a:gd name="connsiteX231" fmla="*/ 88996 w 2099794"/>
                <a:gd name="connsiteY231" fmla="*/ 2797058 h 4639934"/>
                <a:gd name="connsiteX232" fmla="*/ 89411 w 2099794"/>
                <a:gd name="connsiteY232" fmla="*/ 2799132 h 4639934"/>
                <a:gd name="connsiteX233" fmla="*/ 94804 w 2099794"/>
                <a:gd name="connsiteY233" fmla="*/ 2817181 h 4639934"/>
                <a:gd name="connsiteX234" fmla="*/ 95841 w 2099794"/>
                <a:gd name="connsiteY234" fmla="*/ 2821952 h 4639934"/>
                <a:gd name="connsiteX235" fmla="*/ 98538 w 2099794"/>
                <a:gd name="connsiteY235" fmla="*/ 2833569 h 4639934"/>
                <a:gd name="connsiteX236" fmla="*/ 98953 w 2099794"/>
                <a:gd name="connsiteY236" fmla="*/ 2836888 h 4639934"/>
                <a:gd name="connsiteX237" fmla="*/ 101857 w 2099794"/>
                <a:gd name="connsiteY237" fmla="*/ 2853277 h 4639934"/>
                <a:gd name="connsiteX238" fmla="*/ 102272 w 2099794"/>
                <a:gd name="connsiteY238" fmla="*/ 2858255 h 4639934"/>
                <a:gd name="connsiteX239" fmla="*/ 104969 w 2099794"/>
                <a:gd name="connsiteY239" fmla="*/ 2877963 h 4639934"/>
                <a:gd name="connsiteX240" fmla="*/ 105591 w 2099794"/>
                <a:gd name="connsiteY240" fmla="*/ 2886261 h 4639934"/>
                <a:gd name="connsiteX241" fmla="*/ 108288 w 2099794"/>
                <a:gd name="connsiteY241" fmla="*/ 2910947 h 4639934"/>
                <a:gd name="connsiteX242" fmla="*/ 108911 w 2099794"/>
                <a:gd name="connsiteY242" fmla="*/ 2922357 h 4639934"/>
                <a:gd name="connsiteX243" fmla="*/ 111400 w 2099794"/>
                <a:gd name="connsiteY243" fmla="*/ 2955341 h 4639934"/>
                <a:gd name="connsiteX244" fmla="*/ 115964 w 2099794"/>
                <a:gd name="connsiteY244" fmla="*/ 2967166 h 4639934"/>
                <a:gd name="connsiteX245" fmla="*/ 114304 w 2099794"/>
                <a:gd name="connsiteY245" fmla="*/ 2993719 h 4639934"/>
                <a:gd name="connsiteX246" fmla="*/ 113267 w 2099794"/>
                <a:gd name="connsiteY246" fmla="*/ 2998283 h 4639934"/>
                <a:gd name="connsiteX247" fmla="*/ 115757 w 2099794"/>
                <a:gd name="connsiteY247" fmla="*/ 3080225 h 4639934"/>
                <a:gd name="connsiteX248" fmla="*/ 130485 w 2099794"/>
                <a:gd name="connsiteY248" fmla="*/ 3003054 h 4639934"/>
                <a:gd name="connsiteX249" fmla="*/ 131522 w 2099794"/>
                <a:gd name="connsiteY249" fmla="*/ 2997868 h 4639934"/>
                <a:gd name="connsiteX250" fmla="*/ 137746 w 2099794"/>
                <a:gd name="connsiteY250" fmla="*/ 2971730 h 4639934"/>
                <a:gd name="connsiteX251" fmla="*/ 137954 w 2099794"/>
                <a:gd name="connsiteY251" fmla="*/ 2970070 h 4639934"/>
                <a:gd name="connsiteX252" fmla="*/ 144177 w 2099794"/>
                <a:gd name="connsiteY252" fmla="*/ 2945176 h 4639934"/>
                <a:gd name="connsiteX253" fmla="*/ 144799 w 2099794"/>
                <a:gd name="connsiteY253" fmla="*/ 2941857 h 4639934"/>
                <a:gd name="connsiteX254" fmla="*/ 150608 w 2099794"/>
                <a:gd name="connsiteY254" fmla="*/ 2920905 h 4639934"/>
                <a:gd name="connsiteX255" fmla="*/ 151853 w 2099794"/>
                <a:gd name="connsiteY255" fmla="*/ 2915926 h 4639934"/>
                <a:gd name="connsiteX256" fmla="*/ 151853 w 2099794"/>
                <a:gd name="connsiteY256" fmla="*/ 2899123 h 4639934"/>
                <a:gd name="connsiteX257" fmla="*/ 150608 w 2099794"/>
                <a:gd name="connsiteY257" fmla="*/ 2888128 h 4639934"/>
                <a:gd name="connsiteX258" fmla="*/ 151438 w 2099794"/>
                <a:gd name="connsiteY258" fmla="*/ 2884601 h 4639934"/>
                <a:gd name="connsiteX259" fmla="*/ 153097 w 2099794"/>
                <a:gd name="connsiteY259" fmla="*/ 2881489 h 4639934"/>
                <a:gd name="connsiteX260" fmla="*/ 156831 w 2099794"/>
                <a:gd name="connsiteY260" fmla="*/ 2876926 h 4639934"/>
                <a:gd name="connsiteX261" fmla="*/ 166374 w 2099794"/>
                <a:gd name="connsiteY261" fmla="*/ 2867590 h 4639934"/>
                <a:gd name="connsiteX262" fmla="*/ 199773 w 2099794"/>
                <a:gd name="connsiteY262" fmla="*/ 2768015 h 4639934"/>
                <a:gd name="connsiteX263" fmla="*/ 200810 w 2099794"/>
                <a:gd name="connsiteY263" fmla="*/ 2764489 h 4639934"/>
                <a:gd name="connsiteX264" fmla="*/ 218651 w 2099794"/>
                <a:gd name="connsiteY264" fmla="*/ 2719057 h 4639934"/>
                <a:gd name="connsiteX265" fmla="*/ 179443 w 2099794"/>
                <a:gd name="connsiteY265" fmla="*/ 2719057 h 4639934"/>
                <a:gd name="connsiteX266" fmla="*/ 172598 w 2099794"/>
                <a:gd name="connsiteY266" fmla="*/ 2718228 h 4639934"/>
                <a:gd name="connsiteX267" fmla="*/ 165959 w 2099794"/>
                <a:gd name="connsiteY267" fmla="*/ 2716775 h 4639934"/>
                <a:gd name="connsiteX268" fmla="*/ 165129 w 2099794"/>
                <a:gd name="connsiteY268" fmla="*/ 2710345 h 4639934"/>
                <a:gd name="connsiteX269" fmla="*/ 189608 w 2099794"/>
                <a:gd name="connsiteY269" fmla="*/ 2658068 h 4639934"/>
                <a:gd name="connsiteX270" fmla="*/ 202677 w 2099794"/>
                <a:gd name="connsiteY270" fmla="*/ 2646658 h 4639934"/>
                <a:gd name="connsiteX271" fmla="*/ 210561 w 2099794"/>
                <a:gd name="connsiteY271" fmla="*/ 2643339 h 4639934"/>
                <a:gd name="connsiteX272" fmla="*/ 220103 w 2099794"/>
                <a:gd name="connsiteY272" fmla="*/ 2643131 h 4639934"/>
                <a:gd name="connsiteX273" fmla="*/ 224667 w 2099794"/>
                <a:gd name="connsiteY273" fmla="*/ 2644791 h 4639934"/>
                <a:gd name="connsiteX274" fmla="*/ 229853 w 2099794"/>
                <a:gd name="connsiteY274" fmla="*/ 2648732 h 4639934"/>
                <a:gd name="connsiteX275" fmla="*/ 230683 w 2099794"/>
                <a:gd name="connsiteY275" fmla="*/ 2649770 h 4639934"/>
                <a:gd name="connsiteX276" fmla="*/ 240848 w 2099794"/>
                <a:gd name="connsiteY276" fmla="*/ 2665536 h 4639934"/>
                <a:gd name="connsiteX277" fmla="*/ 287731 w 2099794"/>
                <a:gd name="connsiteY277" fmla="*/ 2563886 h 4639934"/>
                <a:gd name="connsiteX278" fmla="*/ 290428 w 2099794"/>
                <a:gd name="connsiteY278" fmla="*/ 2568035 h 4639934"/>
                <a:gd name="connsiteX279" fmla="*/ 593711 w 2099794"/>
                <a:gd name="connsiteY279" fmla="*/ 0 h 4639934"/>
                <a:gd name="connsiteX280" fmla="*/ 283997 w 2099794"/>
                <a:gd name="connsiteY280" fmla="*/ 2581726 h 4639934"/>
                <a:gd name="connsiteX281" fmla="*/ 246242 w 2099794"/>
                <a:gd name="connsiteY281" fmla="*/ 2670722 h 4639934"/>
                <a:gd name="connsiteX282" fmla="*/ 246034 w 2099794"/>
                <a:gd name="connsiteY282" fmla="*/ 2675908 h 4639934"/>
                <a:gd name="connsiteX283" fmla="*/ 237114 w 2099794"/>
                <a:gd name="connsiteY283" fmla="*/ 2710759 h 4639934"/>
                <a:gd name="connsiteX284" fmla="*/ 222800 w 2099794"/>
                <a:gd name="connsiteY284" fmla="*/ 2729222 h 4639934"/>
                <a:gd name="connsiteX285" fmla="*/ 183592 w 2099794"/>
                <a:gd name="connsiteY285" fmla="*/ 2840622 h 4639934"/>
                <a:gd name="connsiteX286" fmla="*/ 181518 w 2099794"/>
                <a:gd name="connsiteY286" fmla="*/ 2847675 h 4639934"/>
                <a:gd name="connsiteX287" fmla="*/ 213257 w 2099794"/>
                <a:gd name="connsiteY287" fmla="*/ 2844979 h 4639934"/>
                <a:gd name="connsiteX288" fmla="*/ 236077 w 2099794"/>
                <a:gd name="connsiteY288" fmla="*/ 2868005 h 4639934"/>
                <a:gd name="connsiteX289" fmla="*/ 254332 w 2099794"/>
                <a:gd name="connsiteY289" fmla="*/ 2924639 h 4639934"/>
                <a:gd name="connsiteX290" fmla="*/ 251220 w 2099794"/>
                <a:gd name="connsiteY290" fmla="*/ 2929825 h 4639934"/>
                <a:gd name="connsiteX291" fmla="*/ 172390 w 2099794"/>
                <a:gd name="connsiteY291" fmla="*/ 2919867 h 4639934"/>
                <a:gd name="connsiteX292" fmla="*/ 161603 w 2099794"/>
                <a:gd name="connsiteY292" fmla="*/ 2913229 h 4639934"/>
                <a:gd name="connsiteX293" fmla="*/ 147081 w 2099794"/>
                <a:gd name="connsiteY293" fmla="*/ 2969655 h 4639934"/>
                <a:gd name="connsiteX294" fmla="*/ 116586 w 2099794"/>
                <a:gd name="connsiteY294" fmla="*/ 3170673 h 4639934"/>
                <a:gd name="connsiteX295" fmla="*/ 117831 w 2099794"/>
                <a:gd name="connsiteY295" fmla="*/ 3237886 h 4639934"/>
                <a:gd name="connsiteX296" fmla="*/ 123225 w 2099794"/>
                <a:gd name="connsiteY296" fmla="*/ 3246807 h 4639934"/>
                <a:gd name="connsiteX297" fmla="*/ 132560 w 2099794"/>
                <a:gd name="connsiteY297" fmla="*/ 3293275 h 4639934"/>
                <a:gd name="connsiteX298" fmla="*/ 130693 w 2099794"/>
                <a:gd name="connsiteY298" fmla="*/ 3305307 h 4639934"/>
                <a:gd name="connsiteX299" fmla="*/ 206619 w 2099794"/>
                <a:gd name="connsiteY299" fmla="*/ 3466494 h 4639934"/>
                <a:gd name="connsiteX300" fmla="*/ 327769 w 2099794"/>
                <a:gd name="connsiteY300" fmla="*/ 3640129 h 4639934"/>
                <a:gd name="connsiteX301" fmla="*/ 376934 w 2099794"/>
                <a:gd name="connsiteY301" fmla="*/ 3716885 h 4639934"/>
                <a:gd name="connsiteX302" fmla="*/ 378594 w 2099794"/>
                <a:gd name="connsiteY302" fmla="*/ 3719789 h 4639934"/>
                <a:gd name="connsiteX303" fmla="*/ 380668 w 2099794"/>
                <a:gd name="connsiteY303" fmla="*/ 3723316 h 4639934"/>
                <a:gd name="connsiteX304" fmla="*/ 380046 w 2099794"/>
                <a:gd name="connsiteY304" fmla="*/ 3718544 h 4639934"/>
                <a:gd name="connsiteX305" fmla="*/ 378801 w 2099794"/>
                <a:gd name="connsiteY305" fmla="*/ 3714810 h 4639934"/>
                <a:gd name="connsiteX306" fmla="*/ 324865 w 2099794"/>
                <a:gd name="connsiteY306" fmla="*/ 3594283 h 4639934"/>
                <a:gd name="connsiteX307" fmla="*/ 323413 w 2099794"/>
                <a:gd name="connsiteY307" fmla="*/ 3591378 h 4639934"/>
                <a:gd name="connsiteX308" fmla="*/ 294370 w 2099794"/>
                <a:gd name="connsiteY308" fmla="*/ 3564410 h 4639934"/>
                <a:gd name="connsiteX309" fmla="*/ 278396 w 2099794"/>
                <a:gd name="connsiteY309" fmla="*/ 3556527 h 4639934"/>
                <a:gd name="connsiteX310" fmla="*/ 272588 w 2099794"/>
                <a:gd name="connsiteY310" fmla="*/ 3510888 h 4639934"/>
                <a:gd name="connsiteX311" fmla="*/ 276529 w 2099794"/>
                <a:gd name="connsiteY311" fmla="*/ 3485372 h 4639934"/>
                <a:gd name="connsiteX312" fmla="*/ 250805 w 2099794"/>
                <a:gd name="connsiteY312" fmla="*/ 3396584 h 4639934"/>
                <a:gd name="connsiteX313" fmla="*/ 248109 w 2099794"/>
                <a:gd name="connsiteY313" fmla="*/ 3375425 h 4639934"/>
                <a:gd name="connsiteX314" fmla="*/ 227364 w 2099794"/>
                <a:gd name="connsiteY314" fmla="*/ 3379159 h 4639934"/>
                <a:gd name="connsiteX315" fmla="*/ 186497 w 2099794"/>
                <a:gd name="connsiteY315" fmla="*/ 3376254 h 4639934"/>
                <a:gd name="connsiteX316" fmla="*/ 182555 w 2099794"/>
                <a:gd name="connsiteY316" fmla="*/ 3370238 h 4639934"/>
                <a:gd name="connsiteX317" fmla="*/ 206619 w 2099794"/>
                <a:gd name="connsiteY317" fmla="*/ 3318584 h 4639934"/>
                <a:gd name="connsiteX318" fmla="*/ 215954 w 2099794"/>
                <a:gd name="connsiteY318" fmla="*/ 3309456 h 4639934"/>
                <a:gd name="connsiteX319" fmla="*/ 253502 w 2099794"/>
                <a:gd name="connsiteY319" fmla="*/ 3317131 h 4639934"/>
                <a:gd name="connsiteX320" fmla="*/ 257444 w 2099794"/>
                <a:gd name="connsiteY320" fmla="*/ 3325014 h 4639934"/>
                <a:gd name="connsiteX321" fmla="*/ 360338 w 2099794"/>
                <a:gd name="connsiteY321" fmla="*/ 3269003 h 4639934"/>
                <a:gd name="connsiteX322" fmla="*/ 361168 w 2099794"/>
                <a:gd name="connsiteY322" fmla="*/ 3271078 h 4639934"/>
                <a:gd name="connsiteX323" fmla="*/ 335652 w 2099794"/>
                <a:gd name="connsiteY323" fmla="*/ 3278339 h 4639934"/>
                <a:gd name="connsiteX324" fmla="*/ 286279 w 2099794"/>
                <a:gd name="connsiteY324" fmla="*/ 3301780 h 4639934"/>
                <a:gd name="connsiteX325" fmla="*/ 268854 w 2099794"/>
                <a:gd name="connsiteY325" fmla="*/ 3321280 h 4639934"/>
                <a:gd name="connsiteX326" fmla="*/ 266987 w 2099794"/>
                <a:gd name="connsiteY326" fmla="*/ 3341818 h 4639934"/>
                <a:gd name="connsiteX327" fmla="*/ 261800 w 2099794"/>
                <a:gd name="connsiteY327" fmla="*/ 3364637 h 4639934"/>
                <a:gd name="connsiteX328" fmla="*/ 256822 w 2099794"/>
                <a:gd name="connsiteY328" fmla="*/ 3374387 h 4639934"/>
                <a:gd name="connsiteX329" fmla="*/ 282960 w 2099794"/>
                <a:gd name="connsiteY329" fmla="*/ 3477904 h 4639934"/>
                <a:gd name="connsiteX330" fmla="*/ 285449 w 2099794"/>
                <a:gd name="connsiteY330" fmla="*/ 3474792 h 4639934"/>
                <a:gd name="connsiteX331" fmla="*/ 342705 w 2099794"/>
                <a:gd name="connsiteY331" fmla="*/ 3456744 h 4639934"/>
                <a:gd name="connsiteX332" fmla="*/ 373408 w 2099794"/>
                <a:gd name="connsiteY332" fmla="*/ 3478319 h 4639934"/>
                <a:gd name="connsiteX333" fmla="*/ 415934 w 2099794"/>
                <a:gd name="connsiteY333" fmla="*/ 3540139 h 4639934"/>
                <a:gd name="connsiteX334" fmla="*/ 417387 w 2099794"/>
                <a:gd name="connsiteY334" fmla="*/ 3545532 h 4639934"/>
                <a:gd name="connsiteX335" fmla="*/ 365525 w 2099794"/>
                <a:gd name="connsiteY335" fmla="*/ 3563165 h 4639934"/>
                <a:gd name="connsiteX336" fmla="*/ 329844 w 2099794"/>
                <a:gd name="connsiteY336" fmla="*/ 3568559 h 4639934"/>
                <a:gd name="connsiteX337" fmla="*/ 325487 w 2099794"/>
                <a:gd name="connsiteY337" fmla="*/ 3575820 h 4639934"/>
                <a:gd name="connsiteX338" fmla="*/ 383988 w 2099794"/>
                <a:gd name="connsiteY338" fmla="*/ 3705060 h 4639934"/>
                <a:gd name="connsiteX339" fmla="*/ 431286 w 2099794"/>
                <a:gd name="connsiteY339" fmla="*/ 3858365 h 4639934"/>
                <a:gd name="connsiteX340" fmla="*/ 433153 w 2099794"/>
                <a:gd name="connsiteY340" fmla="*/ 3959185 h 4639934"/>
                <a:gd name="connsiteX341" fmla="*/ 425477 w 2099794"/>
                <a:gd name="connsiteY341" fmla="*/ 4023494 h 4639934"/>
                <a:gd name="connsiteX342" fmla="*/ 425685 w 2099794"/>
                <a:gd name="connsiteY342" fmla="*/ 4029717 h 4639934"/>
                <a:gd name="connsiteX343" fmla="*/ 430041 w 2099794"/>
                <a:gd name="connsiteY343" fmla="*/ 4025568 h 4639934"/>
                <a:gd name="connsiteX344" fmla="*/ 493106 w 2099794"/>
                <a:gd name="connsiteY344" fmla="*/ 4002126 h 4639934"/>
                <a:gd name="connsiteX345" fmla="*/ 548494 w 2099794"/>
                <a:gd name="connsiteY345" fmla="*/ 4031169 h 4639934"/>
                <a:gd name="connsiteX346" fmla="*/ 627740 w 2099794"/>
                <a:gd name="connsiteY346" fmla="*/ 4140495 h 4639934"/>
                <a:gd name="connsiteX347" fmla="*/ 624420 w 2099794"/>
                <a:gd name="connsiteY347" fmla="*/ 4147755 h 4639934"/>
                <a:gd name="connsiteX348" fmla="*/ 563431 w 2099794"/>
                <a:gd name="connsiteY348" fmla="*/ 4170782 h 4639934"/>
                <a:gd name="connsiteX349" fmla="*/ 468004 w 2099794"/>
                <a:gd name="connsiteY349" fmla="*/ 4182814 h 4639934"/>
                <a:gd name="connsiteX350" fmla="*/ 413653 w 2099794"/>
                <a:gd name="connsiteY350" fmla="*/ 4165596 h 4639934"/>
                <a:gd name="connsiteX351" fmla="*/ 394982 w 2099794"/>
                <a:gd name="connsiteY351" fmla="*/ 4146096 h 4639934"/>
                <a:gd name="connsiteX352" fmla="*/ 392285 w 2099794"/>
                <a:gd name="connsiteY352" fmla="*/ 4151282 h 4639934"/>
                <a:gd name="connsiteX353" fmla="*/ 356397 w 2099794"/>
                <a:gd name="connsiteY353" fmla="*/ 4237581 h 4639934"/>
                <a:gd name="connsiteX354" fmla="*/ 276788 w 2099794"/>
                <a:gd name="connsiteY354" fmla="*/ 4371411 h 4639934"/>
                <a:gd name="connsiteX355" fmla="*/ 231210 w 2099794"/>
                <a:gd name="connsiteY355" fmla="*/ 4425424 h 4639934"/>
                <a:gd name="connsiteX356" fmla="*/ 320404 w 2099794"/>
                <a:gd name="connsiteY356" fmla="*/ 4295744 h 4639934"/>
                <a:gd name="connsiteX357" fmla="*/ 387722 w 2099794"/>
                <a:gd name="connsiteY357" fmla="*/ 4146303 h 4639934"/>
                <a:gd name="connsiteX358" fmla="*/ 390626 w 2099794"/>
                <a:gd name="connsiteY358" fmla="*/ 4128670 h 4639934"/>
                <a:gd name="connsiteX359" fmla="*/ 396227 w 2099794"/>
                <a:gd name="connsiteY359" fmla="*/ 4104191 h 4639934"/>
                <a:gd name="connsiteX360" fmla="*/ 411786 w 2099794"/>
                <a:gd name="connsiteY360" fmla="*/ 4057930 h 4639934"/>
                <a:gd name="connsiteX361" fmla="*/ 427552 w 2099794"/>
                <a:gd name="connsiteY361" fmla="*/ 3913753 h 4639934"/>
                <a:gd name="connsiteX362" fmla="*/ 416764 w 2099794"/>
                <a:gd name="connsiteY362" fmla="*/ 3875375 h 4639934"/>
                <a:gd name="connsiteX363" fmla="*/ 328599 w 2099794"/>
                <a:gd name="connsiteY363" fmla="*/ 3754225 h 4639934"/>
                <a:gd name="connsiteX364" fmla="*/ 223007 w 2099794"/>
                <a:gd name="connsiteY364" fmla="*/ 3668964 h 4639934"/>
                <a:gd name="connsiteX365" fmla="*/ 177784 w 2099794"/>
                <a:gd name="connsiteY365" fmla="*/ 3652576 h 4639934"/>
                <a:gd name="connsiteX366" fmla="*/ 114927 w 2099794"/>
                <a:gd name="connsiteY366" fmla="*/ 3680996 h 4639934"/>
                <a:gd name="connsiteX367" fmla="*/ 94597 w 2099794"/>
                <a:gd name="connsiteY367" fmla="*/ 3761694 h 4639934"/>
                <a:gd name="connsiteX368" fmla="*/ 100198 w 2099794"/>
                <a:gd name="connsiteY368" fmla="*/ 3756715 h 4639934"/>
                <a:gd name="connsiteX369" fmla="*/ 170108 w 2099794"/>
                <a:gd name="connsiteY369" fmla="*/ 3756507 h 4639934"/>
                <a:gd name="connsiteX370" fmla="*/ 200188 w 2099794"/>
                <a:gd name="connsiteY370" fmla="*/ 3824965 h 4639934"/>
                <a:gd name="connsiteX371" fmla="*/ 204544 w 2099794"/>
                <a:gd name="connsiteY371" fmla="*/ 3857535 h 4639934"/>
                <a:gd name="connsiteX372" fmla="*/ 198529 w 2099794"/>
                <a:gd name="connsiteY372" fmla="*/ 3863966 h 4639934"/>
                <a:gd name="connsiteX373" fmla="*/ 95011 w 2099794"/>
                <a:gd name="connsiteY373" fmla="*/ 3845295 h 4639934"/>
                <a:gd name="connsiteX374" fmla="*/ 100820 w 2099794"/>
                <a:gd name="connsiteY374" fmla="*/ 3899854 h 4639934"/>
                <a:gd name="connsiteX375" fmla="*/ 118246 w 2099794"/>
                <a:gd name="connsiteY375" fmla="*/ 4006068 h 4639934"/>
                <a:gd name="connsiteX376" fmla="*/ 125507 w 2099794"/>
                <a:gd name="connsiteY376" fmla="*/ 4016855 h 4639934"/>
                <a:gd name="connsiteX377" fmla="*/ 134012 w 2099794"/>
                <a:gd name="connsiteY377" fmla="*/ 4056478 h 4639934"/>
                <a:gd name="connsiteX378" fmla="*/ 131522 w 2099794"/>
                <a:gd name="connsiteY378" fmla="*/ 4069962 h 4639934"/>
                <a:gd name="connsiteX379" fmla="*/ 150400 w 2099794"/>
                <a:gd name="connsiteY379" fmla="*/ 4157298 h 4639934"/>
                <a:gd name="connsiteX380" fmla="*/ 123639 w 2099794"/>
                <a:gd name="connsiteY380" fmla="*/ 4069132 h 4639934"/>
                <a:gd name="connsiteX381" fmla="*/ 25724 w 2099794"/>
                <a:gd name="connsiteY381" fmla="*/ 4093611 h 4639934"/>
                <a:gd name="connsiteX382" fmla="*/ 18048 w 2099794"/>
                <a:gd name="connsiteY382" fmla="*/ 4085936 h 4639934"/>
                <a:gd name="connsiteX383" fmla="*/ 37963 w 2099794"/>
                <a:gd name="connsiteY383" fmla="*/ 4011047 h 4639934"/>
                <a:gd name="connsiteX384" fmla="*/ 56634 w 2099794"/>
                <a:gd name="connsiteY384" fmla="*/ 3988435 h 4639934"/>
                <a:gd name="connsiteX385" fmla="*/ 100820 w 2099794"/>
                <a:gd name="connsiteY385" fmla="*/ 3988850 h 4639934"/>
                <a:gd name="connsiteX386" fmla="*/ 107666 w 2099794"/>
                <a:gd name="connsiteY386" fmla="*/ 3994658 h 4639934"/>
                <a:gd name="connsiteX387" fmla="*/ 99575 w 2099794"/>
                <a:gd name="connsiteY387" fmla="*/ 3948397 h 4639934"/>
                <a:gd name="connsiteX388" fmla="*/ 86921 w 2099794"/>
                <a:gd name="connsiteY388" fmla="*/ 3845711 h 4639934"/>
                <a:gd name="connsiteX389" fmla="*/ 81942 w 2099794"/>
                <a:gd name="connsiteY389" fmla="*/ 3835130 h 4639934"/>
                <a:gd name="connsiteX390" fmla="*/ 72192 w 2099794"/>
                <a:gd name="connsiteY390" fmla="*/ 3824135 h 4639934"/>
                <a:gd name="connsiteX391" fmla="*/ 80490 w 2099794"/>
                <a:gd name="connsiteY391" fmla="*/ 3779741 h 4639934"/>
                <a:gd name="connsiteX392" fmla="*/ 85676 w 2099794"/>
                <a:gd name="connsiteY392" fmla="*/ 3769784 h 4639934"/>
                <a:gd name="connsiteX393" fmla="*/ 100405 w 2099794"/>
                <a:gd name="connsiteY393" fmla="*/ 3692821 h 4639934"/>
                <a:gd name="connsiteX394" fmla="*/ 157246 w 2099794"/>
                <a:gd name="connsiteY394" fmla="*/ 3644277 h 4639934"/>
                <a:gd name="connsiteX395" fmla="*/ 203922 w 2099794"/>
                <a:gd name="connsiteY395" fmla="*/ 3651746 h 4639934"/>
                <a:gd name="connsiteX396" fmla="*/ 288769 w 2099794"/>
                <a:gd name="connsiteY396" fmla="*/ 3705682 h 4639934"/>
                <a:gd name="connsiteX397" fmla="*/ 419254 w 2099794"/>
                <a:gd name="connsiteY397" fmla="*/ 3863966 h 4639934"/>
                <a:gd name="connsiteX398" fmla="*/ 425270 w 2099794"/>
                <a:gd name="connsiteY398" fmla="*/ 3874545 h 4639934"/>
                <a:gd name="connsiteX399" fmla="*/ 414690 w 2099794"/>
                <a:gd name="connsiteY399" fmla="*/ 3819779 h 4639934"/>
                <a:gd name="connsiteX400" fmla="*/ 340838 w 2099794"/>
                <a:gd name="connsiteY400" fmla="*/ 3672906 h 4639934"/>
                <a:gd name="connsiteX401" fmla="*/ 227571 w 2099794"/>
                <a:gd name="connsiteY401" fmla="*/ 3512755 h 4639934"/>
                <a:gd name="connsiteX402" fmla="*/ 134219 w 2099794"/>
                <a:gd name="connsiteY402" fmla="*/ 3342648 h 4639934"/>
                <a:gd name="connsiteX403" fmla="*/ 123639 w 2099794"/>
                <a:gd name="connsiteY403" fmla="*/ 3310700 h 4639934"/>
                <a:gd name="connsiteX404" fmla="*/ 118661 w 2099794"/>
                <a:gd name="connsiteY404" fmla="*/ 3308004 h 4639934"/>
                <a:gd name="connsiteX405" fmla="*/ 23857 w 2099794"/>
                <a:gd name="connsiteY405" fmla="*/ 3332690 h 4639934"/>
                <a:gd name="connsiteX406" fmla="*/ 0 w 2099794"/>
                <a:gd name="connsiteY406" fmla="*/ 3333105 h 4639934"/>
                <a:gd name="connsiteX0" fmla="*/ 989322 w 2099794"/>
                <a:gd name="connsiteY0" fmla="*/ 4349810 h 4639934"/>
                <a:gd name="connsiteX1" fmla="*/ 991189 w 2099794"/>
                <a:gd name="connsiteY1" fmla="*/ 4351055 h 4639934"/>
                <a:gd name="connsiteX2" fmla="*/ 992849 w 2099794"/>
                <a:gd name="connsiteY2" fmla="*/ 4349602 h 4639934"/>
                <a:gd name="connsiteX3" fmla="*/ 991189 w 2099794"/>
                <a:gd name="connsiteY3" fmla="*/ 4348151 h 4639934"/>
                <a:gd name="connsiteX4" fmla="*/ 989322 w 2099794"/>
                <a:gd name="connsiteY4" fmla="*/ 4349810 h 4639934"/>
                <a:gd name="connsiteX5" fmla="*/ 424025 w 2099794"/>
                <a:gd name="connsiteY5" fmla="*/ 4033659 h 4639934"/>
                <a:gd name="connsiteX6" fmla="*/ 424855 w 2099794"/>
                <a:gd name="connsiteY6" fmla="*/ 4033659 h 4639934"/>
                <a:gd name="connsiteX7" fmla="*/ 425270 w 2099794"/>
                <a:gd name="connsiteY7" fmla="*/ 4032207 h 4639934"/>
                <a:gd name="connsiteX8" fmla="*/ 424025 w 2099794"/>
                <a:gd name="connsiteY8" fmla="*/ 4031584 h 4639934"/>
                <a:gd name="connsiteX9" fmla="*/ 424025 w 2099794"/>
                <a:gd name="connsiteY9" fmla="*/ 4033659 h 4639934"/>
                <a:gd name="connsiteX10" fmla="*/ 209514 w 2099794"/>
                <a:gd name="connsiteY10" fmla="*/ 4451135 h 4639934"/>
                <a:gd name="connsiteX11" fmla="*/ 231210 w 2099794"/>
                <a:gd name="connsiteY11" fmla="*/ 4425424 h 4639934"/>
                <a:gd name="connsiteX12" fmla="*/ 227571 w 2099794"/>
                <a:gd name="connsiteY12" fmla="*/ 4430715 h 4639934"/>
                <a:gd name="connsiteX13" fmla="*/ 209514 w 2099794"/>
                <a:gd name="connsiteY13" fmla="*/ 4451135 h 4639934"/>
                <a:gd name="connsiteX14" fmla="*/ 197595 w 2099794"/>
                <a:gd name="connsiteY14" fmla="*/ 4486153 h 4639934"/>
                <a:gd name="connsiteX15" fmla="*/ 294784 w 2099794"/>
                <a:gd name="connsiteY15" fmla="*/ 4419669 h 4639934"/>
                <a:gd name="connsiteX16" fmla="*/ 400583 w 2099794"/>
                <a:gd name="connsiteY16" fmla="*/ 4364539 h 4639934"/>
                <a:gd name="connsiteX17" fmla="*/ 470078 w 2099794"/>
                <a:gd name="connsiteY17" fmla="*/ 4336948 h 4639934"/>
                <a:gd name="connsiteX18" fmla="*/ 526919 w 2099794"/>
                <a:gd name="connsiteY18" fmla="*/ 4319730 h 4639934"/>
                <a:gd name="connsiteX19" fmla="*/ 563015 w 2099794"/>
                <a:gd name="connsiteY19" fmla="*/ 4310187 h 4639934"/>
                <a:gd name="connsiteX20" fmla="*/ 623590 w 2099794"/>
                <a:gd name="connsiteY20" fmla="*/ 4300645 h 4639934"/>
                <a:gd name="connsiteX21" fmla="*/ 625872 w 2099794"/>
                <a:gd name="connsiteY21" fmla="*/ 4299815 h 4639934"/>
                <a:gd name="connsiteX22" fmla="*/ 629191 w 2099794"/>
                <a:gd name="connsiteY22" fmla="*/ 4299608 h 4639934"/>
                <a:gd name="connsiteX23" fmla="*/ 653878 w 2099794"/>
                <a:gd name="connsiteY23" fmla="*/ 4296496 h 4639934"/>
                <a:gd name="connsiteX24" fmla="*/ 660516 w 2099794"/>
                <a:gd name="connsiteY24" fmla="*/ 4296288 h 4639934"/>
                <a:gd name="connsiteX25" fmla="*/ 709889 w 2099794"/>
                <a:gd name="connsiteY25" fmla="*/ 4293177 h 4639934"/>
                <a:gd name="connsiteX26" fmla="*/ 741214 w 2099794"/>
                <a:gd name="connsiteY26" fmla="*/ 4293177 h 4639934"/>
                <a:gd name="connsiteX27" fmla="*/ 790586 w 2099794"/>
                <a:gd name="connsiteY27" fmla="*/ 4296288 h 4639934"/>
                <a:gd name="connsiteX28" fmla="*/ 795565 w 2099794"/>
                <a:gd name="connsiteY28" fmla="*/ 4296496 h 4639934"/>
                <a:gd name="connsiteX29" fmla="*/ 844316 w 2099794"/>
                <a:gd name="connsiteY29" fmla="*/ 4303341 h 4639934"/>
                <a:gd name="connsiteX30" fmla="*/ 882690 w 2099794"/>
                <a:gd name="connsiteY30" fmla="*/ 4309531 h 4639934"/>
                <a:gd name="connsiteX31" fmla="*/ 882901 w 2099794"/>
                <a:gd name="connsiteY31" fmla="*/ 4309772 h 4639934"/>
                <a:gd name="connsiteX32" fmla="*/ 882901 w 2099794"/>
                <a:gd name="connsiteY32" fmla="*/ 4310602 h 4639934"/>
                <a:gd name="connsiteX33" fmla="*/ 883938 w 2099794"/>
                <a:gd name="connsiteY33" fmla="*/ 4310395 h 4639934"/>
                <a:gd name="connsiteX34" fmla="*/ 882901 w 2099794"/>
                <a:gd name="connsiteY34" fmla="*/ 4309772 h 4639934"/>
                <a:gd name="connsiteX35" fmla="*/ 882901 w 2099794"/>
                <a:gd name="connsiteY35" fmla="*/ 4309565 h 4639934"/>
                <a:gd name="connsiteX36" fmla="*/ 882690 w 2099794"/>
                <a:gd name="connsiteY36" fmla="*/ 4309531 h 4639934"/>
                <a:gd name="connsiteX37" fmla="*/ 877092 w 2099794"/>
                <a:gd name="connsiteY37" fmla="*/ 4303134 h 4639934"/>
                <a:gd name="connsiteX38" fmla="*/ 868587 w 2099794"/>
                <a:gd name="connsiteY38" fmla="*/ 4289028 h 4639934"/>
                <a:gd name="connsiteX39" fmla="*/ 874188 w 2099794"/>
                <a:gd name="connsiteY39" fmla="*/ 4257703 h 4639934"/>
                <a:gd name="connsiteX40" fmla="*/ 909869 w 2099794"/>
                <a:gd name="connsiteY40" fmla="*/ 4224096 h 4639934"/>
                <a:gd name="connsiteX41" fmla="*/ 951359 w 2099794"/>
                <a:gd name="connsiteY41" fmla="*/ 4208952 h 4639934"/>
                <a:gd name="connsiteX42" fmla="*/ 1017535 w 2099794"/>
                <a:gd name="connsiteY42" fmla="*/ 4202521 h 4639934"/>
                <a:gd name="connsiteX43" fmla="*/ 1027493 w 2099794"/>
                <a:gd name="connsiteY43" fmla="*/ 4202521 h 4639934"/>
                <a:gd name="connsiteX44" fmla="*/ 1040562 w 2099794"/>
                <a:gd name="connsiteY44" fmla="*/ 4202729 h 4639934"/>
                <a:gd name="connsiteX45" fmla="*/ 997620 w 2099794"/>
                <a:gd name="connsiteY45" fmla="*/ 4342134 h 4639934"/>
                <a:gd name="connsiteX46" fmla="*/ 1033301 w 2099794"/>
                <a:gd name="connsiteY46" fmla="*/ 4353959 h 4639934"/>
                <a:gd name="connsiteX47" fmla="*/ 1137025 w 2099794"/>
                <a:gd name="connsiteY47" fmla="*/ 4391922 h 4639934"/>
                <a:gd name="connsiteX48" fmla="*/ 1181627 w 2099794"/>
                <a:gd name="connsiteY48" fmla="*/ 4408311 h 4639934"/>
                <a:gd name="connsiteX49" fmla="*/ 1186191 w 2099794"/>
                <a:gd name="connsiteY49" fmla="*/ 4408933 h 4639934"/>
                <a:gd name="connsiteX50" fmla="*/ 1183494 w 2099794"/>
                <a:gd name="connsiteY50" fmla="*/ 4406651 h 4639934"/>
                <a:gd name="connsiteX51" fmla="*/ 1186813 w 2099794"/>
                <a:gd name="connsiteY51" fmla="*/ 4355826 h 4639934"/>
                <a:gd name="connsiteX52" fmla="*/ 1250915 w 2099794"/>
                <a:gd name="connsiteY52" fmla="*/ 4332592 h 4639934"/>
                <a:gd name="connsiteX53" fmla="*/ 1286596 w 2099794"/>
                <a:gd name="connsiteY53" fmla="*/ 4330102 h 4639934"/>
                <a:gd name="connsiteX54" fmla="*/ 1293649 w 2099794"/>
                <a:gd name="connsiteY54" fmla="*/ 4337156 h 4639934"/>
                <a:gd name="connsiteX55" fmla="*/ 1285766 w 2099794"/>
                <a:gd name="connsiteY55" fmla="*/ 4382794 h 4639934"/>
                <a:gd name="connsiteX56" fmla="*/ 1258175 w 2099794"/>
                <a:gd name="connsiteY56" fmla="*/ 4434242 h 4639934"/>
                <a:gd name="connsiteX57" fmla="*/ 1260665 w 2099794"/>
                <a:gd name="connsiteY57" fmla="*/ 4436109 h 4639934"/>
                <a:gd name="connsiteX58" fmla="*/ 1313564 w 2099794"/>
                <a:gd name="connsiteY58" fmla="*/ 4451460 h 4639934"/>
                <a:gd name="connsiteX59" fmla="*/ 1335761 w 2099794"/>
                <a:gd name="connsiteY59" fmla="*/ 4457891 h 4639934"/>
                <a:gd name="connsiteX60" fmla="*/ 1397166 w 2099794"/>
                <a:gd name="connsiteY60" fmla="*/ 4469923 h 4639934"/>
                <a:gd name="connsiteX61" fmla="*/ 1512922 w 2099794"/>
                <a:gd name="connsiteY61" fmla="*/ 4470960 h 4639934"/>
                <a:gd name="connsiteX62" fmla="*/ 1608971 w 2099794"/>
                <a:gd name="connsiteY62" fmla="*/ 4437976 h 4639934"/>
                <a:gd name="connsiteX63" fmla="*/ 1614987 w 2099794"/>
                <a:gd name="connsiteY63" fmla="*/ 4430093 h 4639934"/>
                <a:gd name="connsiteX64" fmla="*/ 1625774 w 2099794"/>
                <a:gd name="connsiteY64" fmla="*/ 4414741 h 4639934"/>
                <a:gd name="connsiteX65" fmla="*/ 1633035 w 2099794"/>
                <a:gd name="connsiteY65" fmla="*/ 4405821 h 4639934"/>
                <a:gd name="connsiteX66" fmla="*/ 1670791 w 2099794"/>
                <a:gd name="connsiteY66" fmla="*/ 4390055 h 4639934"/>
                <a:gd name="connsiteX67" fmla="*/ 1681163 w 2099794"/>
                <a:gd name="connsiteY67" fmla="*/ 4387151 h 4639934"/>
                <a:gd name="connsiteX68" fmla="*/ 1756674 w 2099794"/>
                <a:gd name="connsiteY68" fmla="*/ 4304586 h 4639934"/>
                <a:gd name="connsiteX69" fmla="*/ 1777212 w 2099794"/>
                <a:gd name="connsiteY69" fmla="*/ 4274921 h 4639934"/>
                <a:gd name="connsiteX70" fmla="*/ 1780116 w 2099794"/>
                <a:gd name="connsiteY70" fmla="*/ 4276788 h 4639934"/>
                <a:gd name="connsiteX71" fmla="*/ 1711243 w 2099794"/>
                <a:gd name="connsiteY71" fmla="*/ 4370140 h 4639934"/>
                <a:gd name="connsiteX72" fmla="*/ 1687179 w 2099794"/>
                <a:gd name="connsiteY72" fmla="*/ 4392959 h 4639934"/>
                <a:gd name="connsiteX73" fmla="*/ 1686142 w 2099794"/>
                <a:gd name="connsiteY73" fmla="*/ 4402087 h 4639934"/>
                <a:gd name="connsiteX74" fmla="*/ 1707924 w 2099794"/>
                <a:gd name="connsiteY74" fmla="*/ 4470545 h 4639934"/>
                <a:gd name="connsiteX75" fmla="*/ 1704397 w 2099794"/>
                <a:gd name="connsiteY75" fmla="*/ 4474487 h 4639934"/>
                <a:gd name="connsiteX76" fmla="*/ 1638636 w 2099794"/>
                <a:gd name="connsiteY76" fmla="*/ 4463907 h 4639934"/>
                <a:gd name="connsiteX77" fmla="*/ 1620381 w 2099794"/>
                <a:gd name="connsiteY77" fmla="*/ 4447933 h 4639934"/>
                <a:gd name="connsiteX78" fmla="*/ 1612705 w 2099794"/>
                <a:gd name="connsiteY78" fmla="*/ 4445651 h 4639934"/>
                <a:gd name="connsiteX79" fmla="*/ 1554205 w 2099794"/>
                <a:gd name="connsiteY79" fmla="*/ 4471582 h 4639934"/>
                <a:gd name="connsiteX80" fmla="*/ 1526821 w 2099794"/>
                <a:gd name="connsiteY80" fmla="*/ 4477391 h 4639934"/>
                <a:gd name="connsiteX81" fmla="*/ 1385341 w 2099794"/>
                <a:gd name="connsiteY81" fmla="*/ 4476354 h 4639934"/>
                <a:gd name="connsiteX82" fmla="*/ 1328915 w 2099794"/>
                <a:gd name="connsiteY82" fmla="*/ 4465566 h 4639934"/>
                <a:gd name="connsiteX83" fmla="*/ 1264814 w 2099794"/>
                <a:gd name="connsiteY83" fmla="*/ 4446274 h 4639934"/>
                <a:gd name="connsiteX84" fmla="*/ 1237846 w 2099794"/>
                <a:gd name="connsiteY84" fmla="*/ 4445236 h 4639934"/>
                <a:gd name="connsiteX85" fmla="*/ 1214819 w 2099794"/>
                <a:gd name="connsiteY85" fmla="*/ 4439013 h 4639934"/>
                <a:gd name="connsiteX86" fmla="*/ 1149265 w 2099794"/>
                <a:gd name="connsiteY86" fmla="*/ 4406029 h 4639934"/>
                <a:gd name="connsiteX87" fmla="*/ 1117110 w 2099794"/>
                <a:gd name="connsiteY87" fmla="*/ 4392752 h 4639934"/>
                <a:gd name="connsiteX88" fmla="*/ 1007785 w 2099794"/>
                <a:gd name="connsiteY88" fmla="*/ 4352922 h 4639934"/>
                <a:gd name="connsiteX89" fmla="*/ 999902 w 2099794"/>
                <a:gd name="connsiteY89" fmla="*/ 4350847 h 4639934"/>
                <a:gd name="connsiteX90" fmla="*/ 998242 w 2099794"/>
                <a:gd name="connsiteY90" fmla="*/ 4350432 h 4639934"/>
                <a:gd name="connsiteX91" fmla="*/ 994923 w 2099794"/>
                <a:gd name="connsiteY91" fmla="*/ 4349602 h 4639934"/>
                <a:gd name="connsiteX92" fmla="*/ 994508 w 2099794"/>
                <a:gd name="connsiteY92" fmla="*/ 4352092 h 4639934"/>
                <a:gd name="connsiteX93" fmla="*/ 999695 w 2099794"/>
                <a:gd name="connsiteY93" fmla="*/ 4354581 h 4639934"/>
                <a:gd name="connsiteX94" fmla="*/ 1057573 w 2099794"/>
                <a:gd name="connsiteY94" fmla="*/ 4381757 h 4639934"/>
                <a:gd name="connsiteX95" fmla="*/ 1127690 w 2099794"/>
                <a:gd name="connsiteY95" fmla="*/ 4416816 h 4639934"/>
                <a:gd name="connsiteX96" fmla="*/ 1204031 w 2099794"/>
                <a:gd name="connsiteY96" fmla="*/ 4454157 h 4639934"/>
                <a:gd name="connsiteX97" fmla="*/ 1312112 w 2099794"/>
                <a:gd name="connsiteY97" fmla="*/ 4500833 h 4639934"/>
                <a:gd name="connsiteX98" fmla="*/ 1354432 w 2099794"/>
                <a:gd name="connsiteY98" fmla="*/ 4515147 h 4639934"/>
                <a:gd name="connsiteX99" fmla="*/ 1417911 w 2099794"/>
                <a:gd name="connsiteY99" fmla="*/ 4531742 h 4639934"/>
                <a:gd name="connsiteX100" fmla="*/ 1421852 w 2099794"/>
                <a:gd name="connsiteY100" fmla="*/ 4531120 h 4639934"/>
                <a:gd name="connsiteX101" fmla="*/ 1439486 w 2099794"/>
                <a:gd name="connsiteY101" fmla="*/ 4511413 h 4639934"/>
                <a:gd name="connsiteX102" fmla="*/ 1491763 w 2099794"/>
                <a:gd name="connsiteY102" fmla="*/ 4512657 h 4639934"/>
                <a:gd name="connsiteX103" fmla="*/ 1514997 w 2099794"/>
                <a:gd name="connsiteY103" fmla="*/ 4540870 h 4639934"/>
                <a:gd name="connsiteX104" fmla="*/ 1525577 w 2099794"/>
                <a:gd name="connsiteY104" fmla="*/ 4547716 h 4639934"/>
                <a:gd name="connsiteX105" fmla="*/ 1758126 w 2099794"/>
                <a:gd name="connsiteY105" fmla="*/ 4534232 h 4639934"/>
                <a:gd name="connsiteX106" fmla="*/ 1766217 w 2099794"/>
                <a:gd name="connsiteY106" fmla="*/ 4529460 h 4639934"/>
                <a:gd name="connsiteX107" fmla="*/ 1778041 w 2099794"/>
                <a:gd name="connsiteY107" fmla="*/ 4522200 h 4639934"/>
                <a:gd name="connsiteX108" fmla="*/ 1802935 w 2099794"/>
                <a:gd name="connsiteY108" fmla="*/ 4514732 h 4639934"/>
                <a:gd name="connsiteX109" fmla="*/ 1837164 w 2099794"/>
                <a:gd name="connsiteY109" fmla="*/ 4516599 h 4639934"/>
                <a:gd name="connsiteX110" fmla="*/ 1844633 w 2099794"/>
                <a:gd name="connsiteY110" fmla="*/ 4517843 h 4639934"/>
                <a:gd name="connsiteX111" fmla="*/ 1866829 w 2099794"/>
                <a:gd name="connsiteY111" fmla="*/ 4512865 h 4639934"/>
                <a:gd name="connsiteX112" fmla="*/ 1903340 w 2099794"/>
                <a:gd name="connsiteY112" fmla="*/ 4503737 h 4639934"/>
                <a:gd name="connsiteX113" fmla="*/ 1946282 w 2099794"/>
                <a:gd name="connsiteY113" fmla="*/ 4492535 h 4639934"/>
                <a:gd name="connsiteX114" fmla="*/ 1982586 w 2099794"/>
                <a:gd name="connsiteY114" fmla="*/ 4482162 h 4639934"/>
                <a:gd name="connsiteX115" fmla="*/ 2035278 w 2099794"/>
                <a:gd name="connsiteY115" fmla="*/ 4465359 h 4639934"/>
                <a:gd name="connsiteX116" fmla="*/ 2081954 w 2099794"/>
                <a:gd name="connsiteY116" fmla="*/ 4448555 h 4639934"/>
                <a:gd name="connsiteX117" fmla="*/ 2099794 w 2099794"/>
                <a:gd name="connsiteY117" fmla="*/ 4444822 h 4639934"/>
                <a:gd name="connsiteX118" fmla="*/ 2092741 w 2099794"/>
                <a:gd name="connsiteY118" fmla="*/ 4449178 h 4639934"/>
                <a:gd name="connsiteX119" fmla="*/ 1944415 w 2099794"/>
                <a:gd name="connsiteY119" fmla="*/ 4501455 h 4639934"/>
                <a:gd name="connsiteX120" fmla="*/ 1852100 w 2099794"/>
                <a:gd name="connsiteY120" fmla="*/ 4524897 h 4639934"/>
                <a:gd name="connsiteX121" fmla="*/ 1847744 w 2099794"/>
                <a:gd name="connsiteY121" fmla="*/ 4532157 h 4639934"/>
                <a:gd name="connsiteX122" fmla="*/ 1850026 w 2099794"/>
                <a:gd name="connsiteY122" fmla="*/ 4566179 h 4639934"/>
                <a:gd name="connsiteX123" fmla="*/ 1833430 w 2099794"/>
                <a:gd name="connsiteY123" fmla="*/ 4617419 h 4639934"/>
                <a:gd name="connsiteX124" fmla="*/ 1826170 w 2099794"/>
                <a:gd name="connsiteY124" fmla="*/ 4620116 h 4639934"/>
                <a:gd name="connsiteX125" fmla="*/ 1779286 w 2099794"/>
                <a:gd name="connsiteY125" fmla="*/ 4584435 h 4639934"/>
                <a:gd name="connsiteX126" fmla="*/ 1761861 w 2099794"/>
                <a:gd name="connsiteY126" fmla="*/ 4546471 h 4639934"/>
                <a:gd name="connsiteX127" fmla="*/ 1755015 w 2099794"/>
                <a:gd name="connsiteY127" fmla="*/ 4543152 h 4639934"/>
                <a:gd name="connsiteX128" fmla="*/ 1597976 w 2099794"/>
                <a:gd name="connsiteY128" fmla="*/ 4557051 h 4639934"/>
                <a:gd name="connsiteX129" fmla="*/ 1535534 w 2099794"/>
                <a:gd name="connsiteY129" fmla="*/ 4556014 h 4639934"/>
                <a:gd name="connsiteX130" fmla="*/ 1522880 w 2099794"/>
                <a:gd name="connsiteY130" fmla="*/ 4556014 h 4639934"/>
                <a:gd name="connsiteX131" fmla="*/ 1539476 w 2099794"/>
                <a:gd name="connsiteY131" fmla="*/ 4639616 h 4639934"/>
                <a:gd name="connsiteX132" fmla="*/ 1446124 w 2099794"/>
                <a:gd name="connsiteY132" fmla="*/ 4629451 h 4639934"/>
                <a:gd name="connsiteX133" fmla="*/ 1402352 w 2099794"/>
                <a:gd name="connsiteY133" fmla="*/ 4601653 h 4639934"/>
                <a:gd name="connsiteX134" fmla="*/ 1414799 w 2099794"/>
                <a:gd name="connsiteY134" fmla="*/ 4543567 h 4639934"/>
                <a:gd name="connsiteX135" fmla="*/ 1416251 w 2099794"/>
                <a:gd name="connsiteY135" fmla="*/ 4541907 h 4639934"/>
                <a:gd name="connsiteX136" fmla="*/ 1414177 w 2099794"/>
                <a:gd name="connsiteY136" fmla="*/ 4539626 h 4639934"/>
                <a:gd name="connsiteX137" fmla="*/ 1183079 w 2099794"/>
                <a:gd name="connsiteY137" fmla="*/ 4452290 h 4639934"/>
                <a:gd name="connsiteX138" fmla="*/ 989945 w 2099794"/>
                <a:gd name="connsiteY138" fmla="*/ 4357901 h 4639934"/>
                <a:gd name="connsiteX139" fmla="*/ 976460 w 2099794"/>
                <a:gd name="connsiteY139" fmla="*/ 4358108 h 4639934"/>
                <a:gd name="connsiteX140" fmla="*/ 929162 w 2099794"/>
                <a:gd name="connsiteY140" fmla="*/ 4355411 h 4639934"/>
                <a:gd name="connsiteX141" fmla="*/ 906965 w 2099794"/>
                <a:gd name="connsiteY141" fmla="*/ 4332592 h 4639934"/>
                <a:gd name="connsiteX142" fmla="*/ 891614 w 2099794"/>
                <a:gd name="connsiteY142" fmla="*/ 4321804 h 4639934"/>
                <a:gd name="connsiteX143" fmla="*/ 691634 w 2099794"/>
                <a:gd name="connsiteY143" fmla="*/ 4300437 h 4639934"/>
                <a:gd name="connsiteX144" fmla="*/ 213257 w 2099794"/>
                <a:gd name="connsiteY144" fmla="*/ 4476354 h 4639934"/>
                <a:gd name="connsiteX145" fmla="*/ 205530 w 2099794"/>
                <a:gd name="connsiteY145" fmla="*/ 4482785 h 4639934"/>
                <a:gd name="connsiteX146" fmla="*/ 197595 w 2099794"/>
                <a:gd name="connsiteY146" fmla="*/ 4486153 h 4639934"/>
                <a:gd name="connsiteX147" fmla="*/ 196246 w 2099794"/>
                <a:gd name="connsiteY147" fmla="*/ 4486726 h 4639934"/>
                <a:gd name="connsiteX148" fmla="*/ 197595 w 2099794"/>
                <a:gd name="connsiteY148" fmla="*/ 4486153 h 4639934"/>
                <a:gd name="connsiteX149" fmla="*/ 196454 w 2099794"/>
                <a:gd name="connsiteY149" fmla="*/ 4486934 h 4639934"/>
                <a:gd name="connsiteX150" fmla="*/ 196246 w 2099794"/>
                <a:gd name="connsiteY150" fmla="*/ 4486726 h 4639934"/>
                <a:gd name="connsiteX151" fmla="*/ 170523 w 2099794"/>
                <a:gd name="connsiteY151" fmla="*/ 4495231 h 4639934"/>
                <a:gd name="connsiteX152" fmla="*/ 209514 w 2099794"/>
                <a:gd name="connsiteY152" fmla="*/ 4451135 h 4639934"/>
                <a:gd name="connsiteX153" fmla="*/ 176331 w 2099794"/>
                <a:gd name="connsiteY153" fmla="*/ 4490460 h 4639934"/>
                <a:gd name="connsiteX154" fmla="*/ 170523 w 2099794"/>
                <a:gd name="connsiteY154" fmla="*/ 4495231 h 4639934"/>
                <a:gd name="connsiteX155" fmla="*/ 154965 w 2099794"/>
                <a:gd name="connsiteY155" fmla="*/ 4525935 h 4639934"/>
                <a:gd name="connsiteX156" fmla="*/ 197492 w 2099794"/>
                <a:gd name="connsiteY156" fmla="*/ 4498551 h 4639934"/>
                <a:gd name="connsiteX157" fmla="*/ 550569 w 2099794"/>
                <a:gd name="connsiteY157" fmla="*/ 4373253 h 4639934"/>
                <a:gd name="connsiteX158" fmla="*/ 715283 w 2099794"/>
                <a:gd name="connsiteY158" fmla="*/ 4365992 h 4639934"/>
                <a:gd name="connsiteX159" fmla="*/ 725863 w 2099794"/>
                <a:gd name="connsiteY159" fmla="*/ 4360806 h 4639934"/>
                <a:gd name="connsiteX160" fmla="*/ 796810 w 2099794"/>
                <a:gd name="connsiteY160" fmla="*/ 4359769 h 4639934"/>
                <a:gd name="connsiteX161" fmla="*/ 825646 w 2099794"/>
                <a:gd name="connsiteY161" fmla="*/ 4377816 h 4639934"/>
                <a:gd name="connsiteX162" fmla="*/ 907588 w 2099794"/>
                <a:gd name="connsiteY162" fmla="*/ 4400428 h 4639934"/>
                <a:gd name="connsiteX163" fmla="*/ 929370 w 2099794"/>
                <a:gd name="connsiteY163" fmla="*/ 4413498 h 4639934"/>
                <a:gd name="connsiteX164" fmla="*/ 930407 w 2099794"/>
                <a:gd name="connsiteY164" fmla="*/ 4463493 h 4639934"/>
                <a:gd name="connsiteX165" fmla="*/ 912152 w 2099794"/>
                <a:gd name="connsiteY165" fmla="*/ 4476147 h 4639934"/>
                <a:gd name="connsiteX166" fmla="*/ 753661 w 2099794"/>
                <a:gd name="connsiteY166" fmla="*/ 4517429 h 4639934"/>
                <a:gd name="connsiteX167" fmla="*/ 764863 w 2099794"/>
                <a:gd name="connsiteY167" fmla="*/ 4511828 h 4639934"/>
                <a:gd name="connsiteX168" fmla="*/ 857178 w 2099794"/>
                <a:gd name="connsiteY168" fmla="*/ 4489009 h 4639934"/>
                <a:gd name="connsiteX169" fmla="*/ 916508 w 2099794"/>
                <a:gd name="connsiteY169" fmla="*/ 4463285 h 4639934"/>
                <a:gd name="connsiteX170" fmla="*/ 915471 w 2099794"/>
                <a:gd name="connsiteY170" fmla="*/ 4414120 h 4639934"/>
                <a:gd name="connsiteX171" fmla="*/ 832491 w 2099794"/>
                <a:gd name="connsiteY171" fmla="*/ 4386944 h 4639934"/>
                <a:gd name="connsiteX172" fmla="*/ 809672 w 2099794"/>
                <a:gd name="connsiteY172" fmla="*/ 4383003 h 4639934"/>
                <a:gd name="connsiteX173" fmla="*/ 821497 w 2099794"/>
                <a:gd name="connsiteY173" fmla="*/ 4438806 h 4639934"/>
                <a:gd name="connsiteX174" fmla="*/ 811747 w 2099794"/>
                <a:gd name="connsiteY174" fmla="*/ 4449386 h 4639934"/>
                <a:gd name="connsiteX175" fmla="*/ 743081 w 2099794"/>
                <a:gd name="connsiteY175" fmla="*/ 4439636 h 4639934"/>
                <a:gd name="connsiteX176" fmla="*/ 713831 w 2099794"/>
                <a:gd name="connsiteY176" fmla="*/ 4422003 h 4639934"/>
                <a:gd name="connsiteX177" fmla="*/ 711549 w 2099794"/>
                <a:gd name="connsiteY177" fmla="*/ 4373668 h 4639934"/>
                <a:gd name="connsiteX178" fmla="*/ 639979 w 2099794"/>
                <a:gd name="connsiteY178" fmla="*/ 4372838 h 4639934"/>
                <a:gd name="connsiteX179" fmla="*/ 225497 w 2099794"/>
                <a:gd name="connsiteY179" fmla="*/ 4484860 h 4639934"/>
                <a:gd name="connsiteX180" fmla="*/ 162225 w 2099794"/>
                <a:gd name="connsiteY180" fmla="*/ 4522823 h 4639934"/>
                <a:gd name="connsiteX181" fmla="*/ 154965 w 2099794"/>
                <a:gd name="connsiteY181" fmla="*/ 4525935 h 4639934"/>
                <a:gd name="connsiteX182" fmla="*/ 0 w 2099794"/>
                <a:gd name="connsiteY182" fmla="*/ 3333105 h 4639934"/>
                <a:gd name="connsiteX183" fmla="*/ 0 w 2099794"/>
                <a:gd name="connsiteY183" fmla="*/ 3315057 h 4639934"/>
                <a:gd name="connsiteX184" fmla="*/ 3319 w 2099794"/>
                <a:gd name="connsiteY184" fmla="*/ 3304062 h 4639934"/>
                <a:gd name="connsiteX185" fmla="*/ 38378 w 2099794"/>
                <a:gd name="connsiteY185" fmla="*/ 3221498 h 4639934"/>
                <a:gd name="connsiteX186" fmla="*/ 54559 w 2099794"/>
                <a:gd name="connsiteY186" fmla="*/ 3210088 h 4639934"/>
                <a:gd name="connsiteX187" fmla="*/ 64517 w 2099794"/>
                <a:gd name="connsiteY187" fmla="*/ 3206976 h 4639934"/>
                <a:gd name="connsiteX188" fmla="*/ 74267 w 2099794"/>
                <a:gd name="connsiteY188" fmla="*/ 3206561 h 4639934"/>
                <a:gd name="connsiteX189" fmla="*/ 85676 w 2099794"/>
                <a:gd name="connsiteY189" fmla="*/ 3209881 h 4639934"/>
                <a:gd name="connsiteX190" fmla="*/ 96671 w 2099794"/>
                <a:gd name="connsiteY190" fmla="*/ 3216726 h 4639934"/>
                <a:gd name="connsiteX191" fmla="*/ 108911 w 2099794"/>
                <a:gd name="connsiteY191" fmla="*/ 3227514 h 4639934"/>
                <a:gd name="connsiteX192" fmla="*/ 107873 w 2099794"/>
                <a:gd name="connsiteY192" fmla="*/ 3172125 h 4639934"/>
                <a:gd name="connsiteX193" fmla="*/ 106836 w 2099794"/>
                <a:gd name="connsiteY193" fmla="*/ 3085204 h 4639934"/>
                <a:gd name="connsiteX194" fmla="*/ 106836 w 2099794"/>
                <a:gd name="connsiteY194" fmla="*/ 3080225 h 4639934"/>
                <a:gd name="connsiteX195" fmla="*/ 105591 w 2099794"/>
                <a:gd name="connsiteY195" fmla="*/ 3035831 h 4639934"/>
                <a:gd name="connsiteX196" fmla="*/ 104969 w 2099794"/>
                <a:gd name="connsiteY196" fmla="*/ 3009485 h 4639934"/>
                <a:gd name="connsiteX197" fmla="*/ 103932 w 2099794"/>
                <a:gd name="connsiteY197" fmla="*/ 3001395 h 4639934"/>
                <a:gd name="connsiteX198" fmla="*/ 79038 w 2099794"/>
                <a:gd name="connsiteY198" fmla="*/ 3008033 h 4639934"/>
                <a:gd name="connsiteX199" fmla="*/ 69081 w 2099794"/>
                <a:gd name="connsiteY199" fmla="*/ 3008033 h 4639934"/>
                <a:gd name="connsiteX200" fmla="*/ 13277 w 2099794"/>
                <a:gd name="connsiteY200" fmla="*/ 2994757 h 4639934"/>
                <a:gd name="connsiteX201" fmla="*/ 9128 w 2099794"/>
                <a:gd name="connsiteY201" fmla="*/ 2989985 h 4639934"/>
                <a:gd name="connsiteX202" fmla="*/ 15351 w 2099794"/>
                <a:gd name="connsiteY202" fmla="*/ 2977538 h 4639934"/>
                <a:gd name="connsiteX203" fmla="*/ 70947 w 2099794"/>
                <a:gd name="connsiteY203" fmla="*/ 2922357 h 4639934"/>
                <a:gd name="connsiteX204" fmla="*/ 90448 w 2099794"/>
                <a:gd name="connsiteY204" fmla="*/ 2924432 h 4639934"/>
                <a:gd name="connsiteX205" fmla="*/ 101235 w 2099794"/>
                <a:gd name="connsiteY205" fmla="*/ 2932937 h 4639934"/>
                <a:gd name="connsiteX206" fmla="*/ 98953 w 2099794"/>
                <a:gd name="connsiteY206" fmla="*/ 2910532 h 4639934"/>
                <a:gd name="connsiteX207" fmla="*/ 98331 w 2099794"/>
                <a:gd name="connsiteY207" fmla="*/ 2900575 h 4639934"/>
                <a:gd name="connsiteX208" fmla="*/ 95634 w 2099794"/>
                <a:gd name="connsiteY208" fmla="*/ 2877548 h 4639934"/>
                <a:gd name="connsiteX209" fmla="*/ 94804 w 2099794"/>
                <a:gd name="connsiteY209" fmla="*/ 2869250 h 4639934"/>
                <a:gd name="connsiteX210" fmla="*/ 91900 w 2099794"/>
                <a:gd name="connsiteY210" fmla="*/ 2849543 h 4639934"/>
                <a:gd name="connsiteX211" fmla="*/ 91693 w 2099794"/>
                <a:gd name="connsiteY211" fmla="*/ 2847883 h 4639934"/>
                <a:gd name="connsiteX212" fmla="*/ 78001 w 2099794"/>
                <a:gd name="connsiteY212" fmla="*/ 2792287 h 4639934"/>
                <a:gd name="connsiteX213" fmla="*/ 48543 w 2099794"/>
                <a:gd name="connsiteY213" fmla="*/ 2789382 h 4639934"/>
                <a:gd name="connsiteX214" fmla="*/ 20538 w 2099794"/>
                <a:gd name="connsiteY214" fmla="*/ 2849335 h 4639934"/>
                <a:gd name="connsiteX215" fmla="*/ 18671 w 2099794"/>
                <a:gd name="connsiteY215" fmla="*/ 2854106 h 4639934"/>
                <a:gd name="connsiteX216" fmla="*/ 17633 w 2099794"/>
                <a:gd name="connsiteY216" fmla="*/ 2857633 h 4639934"/>
                <a:gd name="connsiteX217" fmla="*/ 15766 w 2099794"/>
                <a:gd name="connsiteY217" fmla="*/ 2862612 h 4639934"/>
                <a:gd name="connsiteX218" fmla="*/ 9958 w 2099794"/>
                <a:gd name="connsiteY218" fmla="*/ 2879208 h 4639934"/>
                <a:gd name="connsiteX219" fmla="*/ 7883 w 2099794"/>
                <a:gd name="connsiteY219" fmla="*/ 2879208 h 4639934"/>
                <a:gd name="connsiteX220" fmla="*/ 9128 w 2099794"/>
                <a:gd name="connsiteY220" fmla="*/ 2871325 h 4639934"/>
                <a:gd name="connsiteX221" fmla="*/ 9543 w 2099794"/>
                <a:gd name="connsiteY221" fmla="*/ 2867798 h 4639934"/>
                <a:gd name="connsiteX222" fmla="*/ 15766 w 2099794"/>
                <a:gd name="connsiteY222" fmla="*/ 2845186 h 4639934"/>
                <a:gd name="connsiteX223" fmla="*/ 16181 w 2099794"/>
                <a:gd name="connsiteY223" fmla="*/ 2843319 h 4639934"/>
                <a:gd name="connsiteX224" fmla="*/ 18048 w 2099794"/>
                <a:gd name="connsiteY224" fmla="*/ 2838963 h 4639934"/>
                <a:gd name="connsiteX225" fmla="*/ 48336 w 2099794"/>
                <a:gd name="connsiteY225" fmla="*/ 2777765 h 4639934"/>
                <a:gd name="connsiteX226" fmla="*/ 49373 w 2099794"/>
                <a:gd name="connsiteY226" fmla="*/ 2776728 h 4639934"/>
                <a:gd name="connsiteX227" fmla="*/ 70533 w 2099794"/>
                <a:gd name="connsiteY227" fmla="*/ 2770712 h 4639934"/>
                <a:gd name="connsiteX228" fmla="*/ 70740 w 2099794"/>
                <a:gd name="connsiteY228" fmla="*/ 2771127 h 4639934"/>
                <a:gd name="connsiteX229" fmla="*/ 71155 w 2099794"/>
                <a:gd name="connsiteY229" fmla="*/ 2771127 h 4639934"/>
                <a:gd name="connsiteX230" fmla="*/ 80075 w 2099794"/>
                <a:gd name="connsiteY230" fmla="*/ 2779425 h 4639934"/>
                <a:gd name="connsiteX231" fmla="*/ 88996 w 2099794"/>
                <a:gd name="connsiteY231" fmla="*/ 2797058 h 4639934"/>
                <a:gd name="connsiteX232" fmla="*/ 89411 w 2099794"/>
                <a:gd name="connsiteY232" fmla="*/ 2799132 h 4639934"/>
                <a:gd name="connsiteX233" fmla="*/ 94804 w 2099794"/>
                <a:gd name="connsiteY233" fmla="*/ 2817181 h 4639934"/>
                <a:gd name="connsiteX234" fmla="*/ 95841 w 2099794"/>
                <a:gd name="connsiteY234" fmla="*/ 2821952 h 4639934"/>
                <a:gd name="connsiteX235" fmla="*/ 98538 w 2099794"/>
                <a:gd name="connsiteY235" fmla="*/ 2833569 h 4639934"/>
                <a:gd name="connsiteX236" fmla="*/ 98953 w 2099794"/>
                <a:gd name="connsiteY236" fmla="*/ 2836888 h 4639934"/>
                <a:gd name="connsiteX237" fmla="*/ 101857 w 2099794"/>
                <a:gd name="connsiteY237" fmla="*/ 2853277 h 4639934"/>
                <a:gd name="connsiteX238" fmla="*/ 102272 w 2099794"/>
                <a:gd name="connsiteY238" fmla="*/ 2858255 h 4639934"/>
                <a:gd name="connsiteX239" fmla="*/ 104969 w 2099794"/>
                <a:gd name="connsiteY239" fmla="*/ 2877963 h 4639934"/>
                <a:gd name="connsiteX240" fmla="*/ 105591 w 2099794"/>
                <a:gd name="connsiteY240" fmla="*/ 2886261 h 4639934"/>
                <a:gd name="connsiteX241" fmla="*/ 108288 w 2099794"/>
                <a:gd name="connsiteY241" fmla="*/ 2910947 h 4639934"/>
                <a:gd name="connsiteX242" fmla="*/ 108911 w 2099794"/>
                <a:gd name="connsiteY242" fmla="*/ 2922357 h 4639934"/>
                <a:gd name="connsiteX243" fmla="*/ 111400 w 2099794"/>
                <a:gd name="connsiteY243" fmla="*/ 2955341 h 4639934"/>
                <a:gd name="connsiteX244" fmla="*/ 115964 w 2099794"/>
                <a:gd name="connsiteY244" fmla="*/ 2967166 h 4639934"/>
                <a:gd name="connsiteX245" fmla="*/ 114304 w 2099794"/>
                <a:gd name="connsiteY245" fmla="*/ 2993719 h 4639934"/>
                <a:gd name="connsiteX246" fmla="*/ 113267 w 2099794"/>
                <a:gd name="connsiteY246" fmla="*/ 2998283 h 4639934"/>
                <a:gd name="connsiteX247" fmla="*/ 115757 w 2099794"/>
                <a:gd name="connsiteY247" fmla="*/ 3080225 h 4639934"/>
                <a:gd name="connsiteX248" fmla="*/ 130485 w 2099794"/>
                <a:gd name="connsiteY248" fmla="*/ 3003054 h 4639934"/>
                <a:gd name="connsiteX249" fmla="*/ 131522 w 2099794"/>
                <a:gd name="connsiteY249" fmla="*/ 2997868 h 4639934"/>
                <a:gd name="connsiteX250" fmla="*/ 137746 w 2099794"/>
                <a:gd name="connsiteY250" fmla="*/ 2971730 h 4639934"/>
                <a:gd name="connsiteX251" fmla="*/ 137954 w 2099794"/>
                <a:gd name="connsiteY251" fmla="*/ 2970070 h 4639934"/>
                <a:gd name="connsiteX252" fmla="*/ 144177 w 2099794"/>
                <a:gd name="connsiteY252" fmla="*/ 2945176 h 4639934"/>
                <a:gd name="connsiteX253" fmla="*/ 144799 w 2099794"/>
                <a:gd name="connsiteY253" fmla="*/ 2941857 h 4639934"/>
                <a:gd name="connsiteX254" fmla="*/ 150608 w 2099794"/>
                <a:gd name="connsiteY254" fmla="*/ 2920905 h 4639934"/>
                <a:gd name="connsiteX255" fmla="*/ 151853 w 2099794"/>
                <a:gd name="connsiteY255" fmla="*/ 2915926 h 4639934"/>
                <a:gd name="connsiteX256" fmla="*/ 151853 w 2099794"/>
                <a:gd name="connsiteY256" fmla="*/ 2899123 h 4639934"/>
                <a:gd name="connsiteX257" fmla="*/ 150608 w 2099794"/>
                <a:gd name="connsiteY257" fmla="*/ 2888128 h 4639934"/>
                <a:gd name="connsiteX258" fmla="*/ 151438 w 2099794"/>
                <a:gd name="connsiteY258" fmla="*/ 2884601 h 4639934"/>
                <a:gd name="connsiteX259" fmla="*/ 153097 w 2099794"/>
                <a:gd name="connsiteY259" fmla="*/ 2881489 h 4639934"/>
                <a:gd name="connsiteX260" fmla="*/ 156831 w 2099794"/>
                <a:gd name="connsiteY260" fmla="*/ 2876926 h 4639934"/>
                <a:gd name="connsiteX261" fmla="*/ 166374 w 2099794"/>
                <a:gd name="connsiteY261" fmla="*/ 2867590 h 4639934"/>
                <a:gd name="connsiteX262" fmla="*/ 199773 w 2099794"/>
                <a:gd name="connsiteY262" fmla="*/ 2768015 h 4639934"/>
                <a:gd name="connsiteX263" fmla="*/ 200810 w 2099794"/>
                <a:gd name="connsiteY263" fmla="*/ 2764489 h 4639934"/>
                <a:gd name="connsiteX264" fmla="*/ 218651 w 2099794"/>
                <a:gd name="connsiteY264" fmla="*/ 2719057 h 4639934"/>
                <a:gd name="connsiteX265" fmla="*/ 179443 w 2099794"/>
                <a:gd name="connsiteY265" fmla="*/ 2719057 h 4639934"/>
                <a:gd name="connsiteX266" fmla="*/ 172598 w 2099794"/>
                <a:gd name="connsiteY266" fmla="*/ 2718228 h 4639934"/>
                <a:gd name="connsiteX267" fmla="*/ 165959 w 2099794"/>
                <a:gd name="connsiteY267" fmla="*/ 2716775 h 4639934"/>
                <a:gd name="connsiteX268" fmla="*/ 165129 w 2099794"/>
                <a:gd name="connsiteY268" fmla="*/ 2710345 h 4639934"/>
                <a:gd name="connsiteX269" fmla="*/ 189608 w 2099794"/>
                <a:gd name="connsiteY269" fmla="*/ 2658068 h 4639934"/>
                <a:gd name="connsiteX270" fmla="*/ 202677 w 2099794"/>
                <a:gd name="connsiteY270" fmla="*/ 2646658 h 4639934"/>
                <a:gd name="connsiteX271" fmla="*/ 210561 w 2099794"/>
                <a:gd name="connsiteY271" fmla="*/ 2643339 h 4639934"/>
                <a:gd name="connsiteX272" fmla="*/ 220103 w 2099794"/>
                <a:gd name="connsiteY272" fmla="*/ 2643131 h 4639934"/>
                <a:gd name="connsiteX273" fmla="*/ 224667 w 2099794"/>
                <a:gd name="connsiteY273" fmla="*/ 2644791 h 4639934"/>
                <a:gd name="connsiteX274" fmla="*/ 229853 w 2099794"/>
                <a:gd name="connsiteY274" fmla="*/ 2648732 h 4639934"/>
                <a:gd name="connsiteX275" fmla="*/ 230683 w 2099794"/>
                <a:gd name="connsiteY275" fmla="*/ 2649770 h 4639934"/>
                <a:gd name="connsiteX276" fmla="*/ 240848 w 2099794"/>
                <a:gd name="connsiteY276" fmla="*/ 2665536 h 4639934"/>
                <a:gd name="connsiteX277" fmla="*/ 287731 w 2099794"/>
                <a:gd name="connsiteY277" fmla="*/ 2563886 h 4639934"/>
                <a:gd name="connsiteX278" fmla="*/ 593711 w 2099794"/>
                <a:gd name="connsiteY278" fmla="*/ 0 h 4639934"/>
                <a:gd name="connsiteX279" fmla="*/ 283997 w 2099794"/>
                <a:gd name="connsiteY279" fmla="*/ 2581726 h 4639934"/>
                <a:gd name="connsiteX280" fmla="*/ 246242 w 2099794"/>
                <a:gd name="connsiteY280" fmla="*/ 2670722 h 4639934"/>
                <a:gd name="connsiteX281" fmla="*/ 246034 w 2099794"/>
                <a:gd name="connsiteY281" fmla="*/ 2675908 h 4639934"/>
                <a:gd name="connsiteX282" fmla="*/ 237114 w 2099794"/>
                <a:gd name="connsiteY282" fmla="*/ 2710759 h 4639934"/>
                <a:gd name="connsiteX283" fmla="*/ 222800 w 2099794"/>
                <a:gd name="connsiteY283" fmla="*/ 2729222 h 4639934"/>
                <a:gd name="connsiteX284" fmla="*/ 183592 w 2099794"/>
                <a:gd name="connsiteY284" fmla="*/ 2840622 h 4639934"/>
                <a:gd name="connsiteX285" fmla="*/ 181518 w 2099794"/>
                <a:gd name="connsiteY285" fmla="*/ 2847675 h 4639934"/>
                <a:gd name="connsiteX286" fmla="*/ 213257 w 2099794"/>
                <a:gd name="connsiteY286" fmla="*/ 2844979 h 4639934"/>
                <a:gd name="connsiteX287" fmla="*/ 236077 w 2099794"/>
                <a:gd name="connsiteY287" fmla="*/ 2868005 h 4639934"/>
                <a:gd name="connsiteX288" fmla="*/ 254332 w 2099794"/>
                <a:gd name="connsiteY288" fmla="*/ 2924639 h 4639934"/>
                <a:gd name="connsiteX289" fmla="*/ 251220 w 2099794"/>
                <a:gd name="connsiteY289" fmla="*/ 2929825 h 4639934"/>
                <a:gd name="connsiteX290" fmla="*/ 172390 w 2099794"/>
                <a:gd name="connsiteY290" fmla="*/ 2919867 h 4639934"/>
                <a:gd name="connsiteX291" fmla="*/ 161603 w 2099794"/>
                <a:gd name="connsiteY291" fmla="*/ 2913229 h 4639934"/>
                <a:gd name="connsiteX292" fmla="*/ 147081 w 2099794"/>
                <a:gd name="connsiteY292" fmla="*/ 2969655 h 4639934"/>
                <a:gd name="connsiteX293" fmla="*/ 116586 w 2099794"/>
                <a:gd name="connsiteY293" fmla="*/ 3170673 h 4639934"/>
                <a:gd name="connsiteX294" fmla="*/ 117831 w 2099794"/>
                <a:gd name="connsiteY294" fmla="*/ 3237886 h 4639934"/>
                <a:gd name="connsiteX295" fmla="*/ 123225 w 2099794"/>
                <a:gd name="connsiteY295" fmla="*/ 3246807 h 4639934"/>
                <a:gd name="connsiteX296" fmla="*/ 132560 w 2099794"/>
                <a:gd name="connsiteY296" fmla="*/ 3293275 h 4639934"/>
                <a:gd name="connsiteX297" fmla="*/ 130693 w 2099794"/>
                <a:gd name="connsiteY297" fmla="*/ 3305307 h 4639934"/>
                <a:gd name="connsiteX298" fmla="*/ 206619 w 2099794"/>
                <a:gd name="connsiteY298" fmla="*/ 3466494 h 4639934"/>
                <a:gd name="connsiteX299" fmla="*/ 327769 w 2099794"/>
                <a:gd name="connsiteY299" fmla="*/ 3640129 h 4639934"/>
                <a:gd name="connsiteX300" fmla="*/ 376934 w 2099794"/>
                <a:gd name="connsiteY300" fmla="*/ 3716885 h 4639934"/>
                <a:gd name="connsiteX301" fmla="*/ 378594 w 2099794"/>
                <a:gd name="connsiteY301" fmla="*/ 3719789 h 4639934"/>
                <a:gd name="connsiteX302" fmla="*/ 380668 w 2099794"/>
                <a:gd name="connsiteY302" fmla="*/ 3723316 h 4639934"/>
                <a:gd name="connsiteX303" fmla="*/ 380046 w 2099794"/>
                <a:gd name="connsiteY303" fmla="*/ 3718544 h 4639934"/>
                <a:gd name="connsiteX304" fmla="*/ 378801 w 2099794"/>
                <a:gd name="connsiteY304" fmla="*/ 3714810 h 4639934"/>
                <a:gd name="connsiteX305" fmla="*/ 324865 w 2099794"/>
                <a:gd name="connsiteY305" fmla="*/ 3594283 h 4639934"/>
                <a:gd name="connsiteX306" fmla="*/ 323413 w 2099794"/>
                <a:gd name="connsiteY306" fmla="*/ 3591378 h 4639934"/>
                <a:gd name="connsiteX307" fmla="*/ 294370 w 2099794"/>
                <a:gd name="connsiteY307" fmla="*/ 3564410 h 4639934"/>
                <a:gd name="connsiteX308" fmla="*/ 278396 w 2099794"/>
                <a:gd name="connsiteY308" fmla="*/ 3556527 h 4639934"/>
                <a:gd name="connsiteX309" fmla="*/ 272588 w 2099794"/>
                <a:gd name="connsiteY309" fmla="*/ 3510888 h 4639934"/>
                <a:gd name="connsiteX310" fmla="*/ 276529 w 2099794"/>
                <a:gd name="connsiteY310" fmla="*/ 3485372 h 4639934"/>
                <a:gd name="connsiteX311" fmla="*/ 250805 w 2099794"/>
                <a:gd name="connsiteY311" fmla="*/ 3396584 h 4639934"/>
                <a:gd name="connsiteX312" fmla="*/ 248109 w 2099794"/>
                <a:gd name="connsiteY312" fmla="*/ 3375425 h 4639934"/>
                <a:gd name="connsiteX313" fmla="*/ 227364 w 2099794"/>
                <a:gd name="connsiteY313" fmla="*/ 3379159 h 4639934"/>
                <a:gd name="connsiteX314" fmla="*/ 186497 w 2099794"/>
                <a:gd name="connsiteY314" fmla="*/ 3376254 h 4639934"/>
                <a:gd name="connsiteX315" fmla="*/ 182555 w 2099794"/>
                <a:gd name="connsiteY315" fmla="*/ 3370238 h 4639934"/>
                <a:gd name="connsiteX316" fmla="*/ 206619 w 2099794"/>
                <a:gd name="connsiteY316" fmla="*/ 3318584 h 4639934"/>
                <a:gd name="connsiteX317" fmla="*/ 215954 w 2099794"/>
                <a:gd name="connsiteY317" fmla="*/ 3309456 h 4639934"/>
                <a:gd name="connsiteX318" fmla="*/ 253502 w 2099794"/>
                <a:gd name="connsiteY318" fmla="*/ 3317131 h 4639934"/>
                <a:gd name="connsiteX319" fmla="*/ 257444 w 2099794"/>
                <a:gd name="connsiteY319" fmla="*/ 3325014 h 4639934"/>
                <a:gd name="connsiteX320" fmla="*/ 360338 w 2099794"/>
                <a:gd name="connsiteY320" fmla="*/ 3269003 h 4639934"/>
                <a:gd name="connsiteX321" fmla="*/ 361168 w 2099794"/>
                <a:gd name="connsiteY321" fmla="*/ 3271078 h 4639934"/>
                <a:gd name="connsiteX322" fmla="*/ 335652 w 2099794"/>
                <a:gd name="connsiteY322" fmla="*/ 3278339 h 4639934"/>
                <a:gd name="connsiteX323" fmla="*/ 286279 w 2099794"/>
                <a:gd name="connsiteY323" fmla="*/ 3301780 h 4639934"/>
                <a:gd name="connsiteX324" fmla="*/ 268854 w 2099794"/>
                <a:gd name="connsiteY324" fmla="*/ 3321280 h 4639934"/>
                <a:gd name="connsiteX325" fmla="*/ 266987 w 2099794"/>
                <a:gd name="connsiteY325" fmla="*/ 3341818 h 4639934"/>
                <a:gd name="connsiteX326" fmla="*/ 261800 w 2099794"/>
                <a:gd name="connsiteY326" fmla="*/ 3364637 h 4639934"/>
                <a:gd name="connsiteX327" fmla="*/ 256822 w 2099794"/>
                <a:gd name="connsiteY327" fmla="*/ 3374387 h 4639934"/>
                <a:gd name="connsiteX328" fmla="*/ 282960 w 2099794"/>
                <a:gd name="connsiteY328" fmla="*/ 3477904 h 4639934"/>
                <a:gd name="connsiteX329" fmla="*/ 285449 w 2099794"/>
                <a:gd name="connsiteY329" fmla="*/ 3474792 h 4639934"/>
                <a:gd name="connsiteX330" fmla="*/ 342705 w 2099794"/>
                <a:gd name="connsiteY330" fmla="*/ 3456744 h 4639934"/>
                <a:gd name="connsiteX331" fmla="*/ 373408 w 2099794"/>
                <a:gd name="connsiteY331" fmla="*/ 3478319 h 4639934"/>
                <a:gd name="connsiteX332" fmla="*/ 415934 w 2099794"/>
                <a:gd name="connsiteY332" fmla="*/ 3540139 h 4639934"/>
                <a:gd name="connsiteX333" fmla="*/ 417387 w 2099794"/>
                <a:gd name="connsiteY333" fmla="*/ 3545532 h 4639934"/>
                <a:gd name="connsiteX334" fmla="*/ 365525 w 2099794"/>
                <a:gd name="connsiteY334" fmla="*/ 3563165 h 4639934"/>
                <a:gd name="connsiteX335" fmla="*/ 329844 w 2099794"/>
                <a:gd name="connsiteY335" fmla="*/ 3568559 h 4639934"/>
                <a:gd name="connsiteX336" fmla="*/ 325487 w 2099794"/>
                <a:gd name="connsiteY336" fmla="*/ 3575820 h 4639934"/>
                <a:gd name="connsiteX337" fmla="*/ 383988 w 2099794"/>
                <a:gd name="connsiteY337" fmla="*/ 3705060 h 4639934"/>
                <a:gd name="connsiteX338" fmla="*/ 431286 w 2099794"/>
                <a:gd name="connsiteY338" fmla="*/ 3858365 h 4639934"/>
                <a:gd name="connsiteX339" fmla="*/ 433153 w 2099794"/>
                <a:gd name="connsiteY339" fmla="*/ 3959185 h 4639934"/>
                <a:gd name="connsiteX340" fmla="*/ 425477 w 2099794"/>
                <a:gd name="connsiteY340" fmla="*/ 4023494 h 4639934"/>
                <a:gd name="connsiteX341" fmla="*/ 425685 w 2099794"/>
                <a:gd name="connsiteY341" fmla="*/ 4029717 h 4639934"/>
                <a:gd name="connsiteX342" fmla="*/ 430041 w 2099794"/>
                <a:gd name="connsiteY342" fmla="*/ 4025568 h 4639934"/>
                <a:gd name="connsiteX343" fmla="*/ 493106 w 2099794"/>
                <a:gd name="connsiteY343" fmla="*/ 4002126 h 4639934"/>
                <a:gd name="connsiteX344" fmla="*/ 548494 w 2099794"/>
                <a:gd name="connsiteY344" fmla="*/ 4031169 h 4639934"/>
                <a:gd name="connsiteX345" fmla="*/ 627740 w 2099794"/>
                <a:gd name="connsiteY345" fmla="*/ 4140495 h 4639934"/>
                <a:gd name="connsiteX346" fmla="*/ 624420 w 2099794"/>
                <a:gd name="connsiteY346" fmla="*/ 4147755 h 4639934"/>
                <a:gd name="connsiteX347" fmla="*/ 563431 w 2099794"/>
                <a:gd name="connsiteY347" fmla="*/ 4170782 h 4639934"/>
                <a:gd name="connsiteX348" fmla="*/ 468004 w 2099794"/>
                <a:gd name="connsiteY348" fmla="*/ 4182814 h 4639934"/>
                <a:gd name="connsiteX349" fmla="*/ 413653 w 2099794"/>
                <a:gd name="connsiteY349" fmla="*/ 4165596 h 4639934"/>
                <a:gd name="connsiteX350" fmla="*/ 394982 w 2099794"/>
                <a:gd name="connsiteY350" fmla="*/ 4146096 h 4639934"/>
                <a:gd name="connsiteX351" fmla="*/ 392285 w 2099794"/>
                <a:gd name="connsiteY351" fmla="*/ 4151282 h 4639934"/>
                <a:gd name="connsiteX352" fmla="*/ 356397 w 2099794"/>
                <a:gd name="connsiteY352" fmla="*/ 4237581 h 4639934"/>
                <a:gd name="connsiteX353" fmla="*/ 276788 w 2099794"/>
                <a:gd name="connsiteY353" fmla="*/ 4371411 h 4639934"/>
                <a:gd name="connsiteX354" fmla="*/ 231210 w 2099794"/>
                <a:gd name="connsiteY354" fmla="*/ 4425424 h 4639934"/>
                <a:gd name="connsiteX355" fmla="*/ 320404 w 2099794"/>
                <a:gd name="connsiteY355" fmla="*/ 4295744 h 4639934"/>
                <a:gd name="connsiteX356" fmla="*/ 387722 w 2099794"/>
                <a:gd name="connsiteY356" fmla="*/ 4146303 h 4639934"/>
                <a:gd name="connsiteX357" fmla="*/ 390626 w 2099794"/>
                <a:gd name="connsiteY357" fmla="*/ 4128670 h 4639934"/>
                <a:gd name="connsiteX358" fmla="*/ 396227 w 2099794"/>
                <a:gd name="connsiteY358" fmla="*/ 4104191 h 4639934"/>
                <a:gd name="connsiteX359" fmla="*/ 411786 w 2099794"/>
                <a:gd name="connsiteY359" fmla="*/ 4057930 h 4639934"/>
                <a:gd name="connsiteX360" fmla="*/ 427552 w 2099794"/>
                <a:gd name="connsiteY360" fmla="*/ 3913753 h 4639934"/>
                <a:gd name="connsiteX361" fmla="*/ 416764 w 2099794"/>
                <a:gd name="connsiteY361" fmla="*/ 3875375 h 4639934"/>
                <a:gd name="connsiteX362" fmla="*/ 328599 w 2099794"/>
                <a:gd name="connsiteY362" fmla="*/ 3754225 h 4639934"/>
                <a:gd name="connsiteX363" fmla="*/ 223007 w 2099794"/>
                <a:gd name="connsiteY363" fmla="*/ 3668964 h 4639934"/>
                <a:gd name="connsiteX364" fmla="*/ 177784 w 2099794"/>
                <a:gd name="connsiteY364" fmla="*/ 3652576 h 4639934"/>
                <a:gd name="connsiteX365" fmla="*/ 114927 w 2099794"/>
                <a:gd name="connsiteY365" fmla="*/ 3680996 h 4639934"/>
                <a:gd name="connsiteX366" fmla="*/ 94597 w 2099794"/>
                <a:gd name="connsiteY366" fmla="*/ 3761694 h 4639934"/>
                <a:gd name="connsiteX367" fmla="*/ 100198 w 2099794"/>
                <a:gd name="connsiteY367" fmla="*/ 3756715 h 4639934"/>
                <a:gd name="connsiteX368" fmla="*/ 170108 w 2099794"/>
                <a:gd name="connsiteY368" fmla="*/ 3756507 h 4639934"/>
                <a:gd name="connsiteX369" fmla="*/ 200188 w 2099794"/>
                <a:gd name="connsiteY369" fmla="*/ 3824965 h 4639934"/>
                <a:gd name="connsiteX370" fmla="*/ 204544 w 2099794"/>
                <a:gd name="connsiteY370" fmla="*/ 3857535 h 4639934"/>
                <a:gd name="connsiteX371" fmla="*/ 198529 w 2099794"/>
                <a:gd name="connsiteY371" fmla="*/ 3863966 h 4639934"/>
                <a:gd name="connsiteX372" fmla="*/ 95011 w 2099794"/>
                <a:gd name="connsiteY372" fmla="*/ 3845295 h 4639934"/>
                <a:gd name="connsiteX373" fmla="*/ 100820 w 2099794"/>
                <a:gd name="connsiteY373" fmla="*/ 3899854 h 4639934"/>
                <a:gd name="connsiteX374" fmla="*/ 118246 w 2099794"/>
                <a:gd name="connsiteY374" fmla="*/ 4006068 h 4639934"/>
                <a:gd name="connsiteX375" fmla="*/ 125507 w 2099794"/>
                <a:gd name="connsiteY375" fmla="*/ 4016855 h 4639934"/>
                <a:gd name="connsiteX376" fmla="*/ 134012 w 2099794"/>
                <a:gd name="connsiteY376" fmla="*/ 4056478 h 4639934"/>
                <a:gd name="connsiteX377" fmla="*/ 131522 w 2099794"/>
                <a:gd name="connsiteY377" fmla="*/ 4069962 h 4639934"/>
                <a:gd name="connsiteX378" fmla="*/ 150400 w 2099794"/>
                <a:gd name="connsiteY378" fmla="*/ 4157298 h 4639934"/>
                <a:gd name="connsiteX379" fmla="*/ 123639 w 2099794"/>
                <a:gd name="connsiteY379" fmla="*/ 4069132 h 4639934"/>
                <a:gd name="connsiteX380" fmla="*/ 25724 w 2099794"/>
                <a:gd name="connsiteY380" fmla="*/ 4093611 h 4639934"/>
                <a:gd name="connsiteX381" fmla="*/ 18048 w 2099794"/>
                <a:gd name="connsiteY381" fmla="*/ 4085936 h 4639934"/>
                <a:gd name="connsiteX382" fmla="*/ 37963 w 2099794"/>
                <a:gd name="connsiteY382" fmla="*/ 4011047 h 4639934"/>
                <a:gd name="connsiteX383" fmla="*/ 56634 w 2099794"/>
                <a:gd name="connsiteY383" fmla="*/ 3988435 h 4639934"/>
                <a:gd name="connsiteX384" fmla="*/ 100820 w 2099794"/>
                <a:gd name="connsiteY384" fmla="*/ 3988850 h 4639934"/>
                <a:gd name="connsiteX385" fmla="*/ 107666 w 2099794"/>
                <a:gd name="connsiteY385" fmla="*/ 3994658 h 4639934"/>
                <a:gd name="connsiteX386" fmla="*/ 99575 w 2099794"/>
                <a:gd name="connsiteY386" fmla="*/ 3948397 h 4639934"/>
                <a:gd name="connsiteX387" fmla="*/ 86921 w 2099794"/>
                <a:gd name="connsiteY387" fmla="*/ 3845711 h 4639934"/>
                <a:gd name="connsiteX388" fmla="*/ 81942 w 2099794"/>
                <a:gd name="connsiteY388" fmla="*/ 3835130 h 4639934"/>
                <a:gd name="connsiteX389" fmla="*/ 72192 w 2099794"/>
                <a:gd name="connsiteY389" fmla="*/ 3824135 h 4639934"/>
                <a:gd name="connsiteX390" fmla="*/ 80490 w 2099794"/>
                <a:gd name="connsiteY390" fmla="*/ 3779741 h 4639934"/>
                <a:gd name="connsiteX391" fmla="*/ 85676 w 2099794"/>
                <a:gd name="connsiteY391" fmla="*/ 3769784 h 4639934"/>
                <a:gd name="connsiteX392" fmla="*/ 100405 w 2099794"/>
                <a:gd name="connsiteY392" fmla="*/ 3692821 h 4639934"/>
                <a:gd name="connsiteX393" fmla="*/ 157246 w 2099794"/>
                <a:gd name="connsiteY393" fmla="*/ 3644277 h 4639934"/>
                <a:gd name="connsiteX394" fmla="*/ 203922 w 2099794"/>
                <a:gd name="connsiteY394" fmla="*/ 3651746 h 4639934"/>
                <a:gd name="connsiteX395" fmla="*/ 288769 w 2099794"/>
                <a:gd name="connsiteY395" fmla="*/ 3705682 h 4639934"/>
                <a:gd name="connsiteX396" fmla="*/ 419254 w 2099794"/>
                <a:gd name="connsiteY396" fmla="*/ 3863966 h 4639934"/>
                <a:gd name="connsiteX397" fmla="*/ 425270 w 2099794"/>
                <a:gd name="connsiteY397" fmla="*/ 3874545 h 4639934"/>
                <a:gd name="connsiteX398" fmla="*/ 414690 w 2099794"/>
                <a:gd name="connsiteY398" fmla="*/ 3819779 h 4639934"/>
                <a:gd name="connsiteX399" fmla="*/ 340838 w 2099794"/>
                <a:gd name="connsiteY399" fmla="*/ 3672906 h 4639934"/>
                <a:gd name="connsiteX400" fmla="*/ 227571 w 2099794"/>
                <a:gd name="connsiteY400" fmla="*/ 3512755 h 4639934"/>
                <a:gd name="connsiteX401" fmla="*/ 134219 w 2099794"/>
                <a:gd name="connsiteY401" fmla="*/ 3342648 h 4639934"/>
                <a:gd name="connsiteX402" fmla="*/ 123639 w 2099794"/>
                <a:gd name="connsiteY402" fmla="*/ 3310700 h 4639934"/>
                <a:gd name="connsiteX403" fmla="*/ 118661 w 2099794"/>
                <a:gd name="connsiteY403" fmla="*/ 3308004 h 4639934"/>
                <a:gd name="connsiteX404" fmla="*/ 23857 w 2099794"/>
                <a:gd name="connsiteY404" fmla="*/ 3332690 h 4639934"/>
                <a:gd name="connsiteX405" fmla="*/ 0 w 2099794"/>
                <a:gd name="connsiteY405" fmla="*/ 3333105 h 4639934"/>
                <a:gd name="connsiteX0" fmla="*/ 989322 w 2099794"/>
                <a:gd name="connsiteY0" fmla="*/ 4349810 h 4639934"/>
                <a:gd name="connsiteX1" fmla="*/ 991189 w 2099794"/>
                <a:gd name="connsiteY1" fmla="*/ 4351055 h 4639934"/>
                <a:gd name="connsiteX2" fmla="*/ 992849 w 2099794"/>
                <a:gd name="connsiteY2" fmla="*/ 4349602 h 4639934"/>
                <a:gd name="connsiteX3" fmla="*/ 991189 w 2099794"/>
                <a:gd name="connsiteY3" fmla="*/ 4348151 h 4639934"/>
                <a:gd name="connsiteX4" fmla="*/ 989322 w 2099794"/>
                <a:gd name="connsiteY4" fmla="*/ 4349810 h 4639934"/>
                <a:gd name="connsiteX5" fmla="*/ 424025 w 2099794"/>
                <a:gd name="connsiteY5" fmla="*/ 4033659 h 4639934"/>
                <a:gd name="connsiteX6" fmla="*/ 424855 w 2099794"/>
                <a:gd name="connsiteY6" fmla="*/ 4033659 h 4639934"/>
                <a:gd name="connsiteX7" fmla="*/ 425270 w 2099794"/>
                <a:gd name="connsiteY7" fmla="*/ 4032207 h 4639934"/>
                <a:gd name="connsiteX8" fmla="*/ 424025 w 2099794"/>
                <a:gd name="connsiteY8" fmla="*/ 4031584 h 4639934"/>
                <a:gd name="connsiteX9" fmla="*/ 424025 w 2099794"/>
                <a:gd name="connsiteY9" fmla="*/ 4033659 h 4639934"/>
                <a:gd name="connsiteX10" fmla="*/ 209514 w 2099794"/>
                <a:gd name="connsiteY10" fmla="*/ 4451135 h 4639934"/>
                <a:gd name="connsiteX11" fmla="*/ 231210 w 2099794"/>
                <a:gd name="connsiteY11" fmla="*/ 4425424 h 4639934"/>
                <a:gd name="connsiteX12" fmla="*/ 227571 w 2099794"/>
                <a:gd name="connsiteY12" fmla="*/ 4430715 h 4639934"/>
                <a:gd name="connsiteX13" fmla="*/ 209514 w 2099794"/>
                <a:gd name="connsiteY13" fmla="*/ 4451135 h 4639934"/>
                <a:gd name="connsiteX14" fmla="*/ 197595 w 2099794"/>
                <a:gd name="connsiteY14" fmla="*/ 4486153 h 4639934"/>
                <a:gd name="connsiteX15" fmla="*/ 294784 w 2099794"/>
                <a:gd name="connsiteY15" fmla="*/ 4419669 h 4639934"/>
                <a:gd name="connsiteX16" fmla="*/ 400583 w 2099794"/>
                <a:gd name="connsiteY16" fmla="*/ 4364539 h 4639934"/>
                <a:gd name="connsiteX17" fmla="*/ 470078 w 2099794"/>
                <a:gd name="connsiteY17" fmla="*/ 4336948 h 4639934"/>
                <a:gd name="connsiteX18" fmla="*/ 526919 w 2099794"/>
                <a:gd name="connsiteY18" fmla="*/ 4319730 h 4639934"/>
                <a:gd name="connsiteX19" fmla="*/ 563015 w 2099794"/>
                <a:gd name="connsiteY19" fmla="*/ 4310187 h 4639934"/>
                <a:gd name="connsiteX20" fmla="*/ 623590 w 2099794"/>
                <a:gd name="connsiteY20" fmla="*/ 4300645 h 4639934"/>
                <a:gd name="connsiteX21" fmla="*/ 625872 w 2099794"/>
                <a:gd name="connsiteY21" fmla="*/ 4299815 h 4639934"/>
                <a:gd name="connsiteX22" fmla="*/ 629191 w 2099794"/>
                <a:gd name="connsiteY22" fmla="*/ 4299608 h 4639934"/>
                <a:gd name="connsiteX23" fmla="*/ 653878 w 2099794"/>
                <a:gd name="connsiteY23" fmla="*/ 4296496 h 4639934"/>
                <a:gd name="connsiteX24" fmla="*/ 660516 w 2099794"/>
                <a:gd name="connsiteY24" fmla="*/ 4296288 h 4639934"/>
                <a:gd name="connsiteX25" fmla="*/ 709889 w 2099794"/>
                <a:gd name="connsiteY25" fmla="*/ 4293177 h 4639934"/>
                <a:gd name="connsiteX26" fmla="*/ 741214 w 2099794"/>
                <a:gd name="connsiteY26" fmla="*/ 4293177 h 4639934"/>
                <a:gd name="connsiteX27" fmla="*/ 790586 w 2099794"/>
                <a:gd name="connsiteY27" fmla="*/ 4296288 h 4639934"/>
                <a:gd name="connsiteX28" fmla="*/ 795565 w 2099794"/>
                <a:gd name="connsiteY28" fmla="*/ 4296496 h 4639934"/>
                <a:gd name="connsiteX29" fmla="*/ 844316 w 2099794"/>
                <a:gd name="connsiteY29" fmla="*/ 4303341 h 4639934"/>
                <a:gd name="connsiteX30" fmla="*/ 882690 w 2099794"/>
                <a:gd name="connsiteY30" fmla="*/ 4309531 h 4639934"/>
                <a:gd name="connsiteX31" fmla="*/ 882901 w 2099794"/>
                <a:gd name="connsiteY31" fmla="*/ 4309772 h 4639934"/>
                <a:gd name="connsiteX32" fmla="*/ 882901 w 2099794"/>
                <a:gd name="connsiteY32" fmla="*/ 4310602 h 4639934"/>
                <a:gd name="connsiteX33" fmla="*/ 883938 w 2099794"/>
                <a:gd name="connsiteY33" fmla="*/ 4310395 h 4639934"/>
                <a:gd name="connsiteX34" fmla="*/ 882901 w 2099794"/>
                <a:gd name="connsiteY34" fmla="*/ 4309772 h 4639934"/>
                <a:gd name="connsiteX35" fmla="*/ 882901 w 2099794"/>
                <a:gd name="connsiteY35" fmla="*/ 4309565 h 4639934"/>
                <a:gd name="connsiteX36" fmla="*/ 882690 w 2099794"/>
                <a:gd name="connsiteY36" fmla="*/ 4309531 h 4639934"/>
                <a:gd name="connsiteX37" fmla="*/ 877092 w 2099794"/>
                <a:gd name="connsiteY37" fmla="*/ 4303134 h 4639934"/>
                <a:gd name="connsiteX38" fmla="*/ 868587 w 2099794"/>
                <a:gd name="connsiteY38" fmla="*/ 4289028 h 4639934"/>
                <a:gd name="connsiteX39" fmla="*/ 874188 w 2099794"/>
                <a:gd name="connsiteY39" fmla="*/ 4257703 h 4639934"/>
                <a:gd name="connsiteX40" fmla="*/ 909869 w 2099794"/>
                <a:gd name="connsiteY40" fmla="*/ 4224096 h 4639934"/>
                <a:gd name="connsiteX41" fmla="*/ 951359 w 2099794"/>
                <a:gd name="connsiteY41" fmla="*/ 4208952 h 4639934"/>
                <a:gd name="connsiteX42" fmla="*/ 1017535 w 2099794"/>
                <a:gd name="connsiteY42" fmla="*/ 4202521 h 4639934"/>
                <a:gd name="connsiteX43" fmla="*/ 1027493 w 2099794"/>
                <a:gd name="connsiteY43" fmla="*/ 4202521 h 4639934"/>
                <a:gd name="connsiteX44" fmla="*/ 1040562 w 2099794"/>
                <a:gd name="connsiteY44" fmla="*/ 4202729 h 4639934"/>
                <a:gd name="connsiteX45" fmla="*/ 997620 w 2099794"/>
                <a:gd name="connsiteY45" fmla="*/ 4342134 h 4639934"/>
                <a:gd name="connsiteX46" fmla="*/ 1033301 w 2099794"/>
                <a:gd name="connsiteY46" fmla="*/ 4353959 h 4639934"/>
                <a:gd name="connsiteX47" fmla="*/ 1137025 w 2099794"/>
                <a:gd name="connsiteY47" fmla="*/ 4391922 h 4639934"/>
                <a:gd name="connsiteX48" fmla="*/ 1181627 w 2099794"/>
                <a:gd name="connsiteY48" fmla="*/ 4408311 h 4639934"/>
                <a:gd name="connsiteX49" fmla="*/ 1186191 w 2099794"/>
                <a:gd name="connsiteY49" fmla="*/ 4408933 h 4639934"/>
                <a:gd name="connsiteX50" fmla="*/ 1183494 w 2099794"/>
                <a:gd name="connsiteY50" fmla="*/ 4406651 h 4639934"/>
                <a:gd name="connsiteX51" fmla="*/ 1186813 w 2099794"/>
                <a:gd name="connsiteY51" fmla="*/ 4355826 h 4639934"/>
                <a:gd name="connsiteX52" fmla="*/ 1250915 w 2099794"/>
                <a:gd name="connsiteY52" fmla="*/ 4332592 h 4639934"/>
                <a:gd name="connsiteX53" fmla="*/ 1286596 w 2099794"/>
                <a:gd name="connsiteY53" fmla="*/ 4330102 h 4639934"/>
                <a:gd name="connsiteX54" fmla="*/ 1293649 w 2099794"/>
                <a:gd name="connsiteY54" fmla="*/ 4337156 h 4639934"/>
                <a:gd name="connsiteX55" fmla="*/ 1285766 w 2099794"/>
                <a:gd name="connsiteY55" fmla="*/ 4382794 h 4639934"/>
                <a:gd name="connsiteX56" fmla="*/ 1258175 w 2099794"/>
                <a:gd name="connsiteY56" fmla="*/ 4434242 h 4639934"/>
                <a:gd name="connsiteX57" fmla="*/ 1260665 w 2099794"/>
                <a:gd name="connsiteY57" fmla="*/ 4436109 h 4639934"/>
                <a:gd name="connsiteX58" fmla="*/ 1313564 w 2099794"/>
                <a:gd name="connsiteY58" fmla="*/ 4451460 h 4639934"/>
                <a:gd name="connsiteX59" fmla="*/ 1335761 w 2099794"/>
                <a:gd name="connsiteY59" fmla="*/ 4457891 h 4639934"/>
                <a:gd name="connsiteX60" fmla="*/ 1397166 w 2099794"/>
                <a:gd name="connsiteY60" fmla="*/ 4469923 h 4639934"/>
                <a:gd name="connsiteX61" fmla="*/ 1512922 w 2099794"/>
                <a:gd name="connsiteY61" fmla="*/ 4470960 h 4639934"/>
                <a:gd name="connsiteX62" fmla="*/ 1608971 w 2099794"/>
                <a:gd name="connsiteY62" fmla="*/ 4437976 h 4639934"/>
                <a:gd name="connsiteX63" fmla="*/ 1614987 w 2099794"/>
                <a:gd name="connsiteY63" fmla="*/ 4430093 h 4639934"/>
                <a:gd name="connsiteX64" fmla="*/ 1625774 w 2099794"/>
                <a:gd name="connsiteY64" fmla="*/ 4414741 h 4639934"/>
                <a:gd name="connsiteX65" fmla="*/ 1633035 w 2099794"/>
                <a:gd name="connsiteY65" fmla="*/ 4405821 h 4639934"/>
                <a:gd name="connsiteX66" fmla="*/ 1670791 w 2099794"/>
                <a:gd name="connsiteY66" fmla="*/ 4390055 h 4639934"/>
                <a:gd name="connsiteX67" fmla="*/ 1681163 w 2099794"/>
                <a:gd name="connsiteY67" fmla="*/ 4387151 h 4639934"/>
                <a:gd name="connsiteX68" fmla="*/ 1756674 w 2099794"/>
                <a:gd name="connsiteY68" fmla="*/ 4304586 h 4639934"/>
                <a:gd name="connsiteX69" fmla="*/ 1777212 w 2099794"/>
                <a:gd name="connsiteY69" fmla="*/ 4274921 h 4639934"/>
                <a:gd name="connsiteX70" fmla="*/ 1780116 w 2099794"/>
                <a:gd name="connsiteY70" fmla="*/ 4276788 h 4639934"/>
                <a:gd name="connsiteX71" fmla="*/ 1711243 w 2099794"/>
                <a:gd name="connsiteY71" fmla="*/ 4370140 h 4639934"/>
                <a:gd name="connsiteX72" fmla="*/ 1687179 w 2099794"/>
                <a:gd name="connsiteY72" fmla="*/ 4392959 h 4639934"/>
                <a:gd name="connsiteX73" fmla="*/ 1686142 w 2099794"/>
                <a:gd name="connsiteY73" fmla="*/ 4402087 h 4639934"/>
                <a:gd name="connsiteX74" fmla="*/ 1707924 w 2099794"/>
                <a:gd name="connsiteY74" fmla="*/ 4470545 h 4639934"/>
                <a:gd name="connsiteX75" fmla="*/ 1704397 w 2099794"/>
                <a:gd name="connsiteY75" fmla="*/ 4474487 h 4639934"/>
                <a:gd name="connsiteX76" fmla="*/ 1638636 w 2099794"/>
                <a:gd name="connsiteY76" fmla="*/ 4463907 h 4639934"/>
                <a:gd name="connsiteX77" fmla="*/ 1620381 w 2099794"/>
                <a:gd name="connsiteY77" fmla="*/ 4447933 h 4639934"/>
                <a:gd name="connsiteX78" fmla="*/ 1612705 w 2099794"/>
                <a:gd name="connsiteY78" fmla="*/ 4445651 h 4639934"/>
                <a:gd name="connsiteX79" fmla="*/ 1554205 w 2099794"/>
                <a:gd name="connsiteY79" fmla="*/ 4471582 h 4639934"/>
                <a:gd name="connsiteX80" fmla="*/ 1526821 w 2099794"/>
                <a:gd name="connsiteY80" fmla="*/ 4477391 h 4639934"/>
                <a:gd name="connsiteX81" fmla="*/ 1385341 w 2099794"/>
                <a:gd name="connsiteY81" fmla="*/ 4476354 h 4639934"/>
                <a:gd name="connsiteX82" fmla="*/ 1328915 w 2099794"/>
                <a:gd name="connsiteY82" fmla="*/ 4465566 h 4639934"/>
                <a:gd name="connsiteX83" fmla="*/ 1264814 w 2099794"/>
                <a:gd name="connsiteY83" fmla="*/ 4446274 h 4639934"/>
                <a:gd name="connsiteX84" fmla="*/ 1237846 w 2099794"/>
                <a:gd name="connsiteY84" fmla="*/ 4445236 h 4639934"/>
                <a:gd name="connsiteX85" fmla="*/ 1214819 w 2099794"/>
                <a:gd name="connsiteY85" fmla="*/ 4439013 h 4639934"/>
                <a:gd name="connsiteX86" fmla="*/ 1149265 w 2099794"/>
                <a:gd name="connsiteY86" fmla="*/ 4406029 h 4639934"/>
                <a:gd name="connsiteX87" fmla="*/ 1117110 w 2099794"/>
                <a:gd name="connsiteY87" fmla="*/ 4392752 h 4639934"/>
                <a:gd name="connsiteX88" fmla="*/ 1007785 w 2099794"/>
                <a:gd name="connsiteY88" fmla="*/ 4352922 h 4639934"/>
                <a:gd name="connsiteX89" fmla="*/ 999902 w 2099794"/>
                <a:gd name="connsiteY89" fmla="*/ 4350847 h 4639934"/>
                <a:gd name="connsiteX90" fmla="*/ 998242 w 2099794"/>
                <a:gd name="connsiteY90" fmla="*/ 4350432 h 4639934"/>
                <a:gd name="connsiteX91" fmla="*/ 994923 w 2099794"/>
                <a:gd name="connsiteY91" fmla="*/ 4349602 h 4639934"/>
                <a:gd name="connsiteX92" fmla="*/ 994508 w 2099794"/>
                <a:gd name="connsiteY92" fmla="*/ 4352092 h 4639934"/>
                <a:gd name="connsiteX93" fmla="*/ 999695 w 2099794"/>
                <a:gd name="connsiteY93" fmla="*/ 4354581 h 4639934"/>
                <a:gd name="connsiteX94" fmla="*/ 1057573 w 2099794"/>
                <a:gd name="connsiteY94" fmla="*/ 4381757 h 4639934"/>
                <a:gd name="connsiteX95" fmla="*/ 1127690 w 2099794"/>
                <a:gd name="connsiteY95" fmla="*/ 4416816 h 4639934"/>
                <a:gd name="connsiteX96" fmla="*/ 1204031 w 2099794"/>
                <a:gd name="connsiteY96" fmla="*/ 4454157 h 4639934"/>
                <a:gd name="connsiteX97" fmla="*/ 1312112 w 2099794"/>
                <a:gd name="connsiteY97" fmla="*/ 4500833 h 4639934"/>
                <a:gd name="connsiteX98" fmla="*/ 1354432 w 2099794"/>
                <a:gd name="connsiteY98" fmla="*/ 4515147 h 4639934"/>
                <a:gd name="connsiteX99" fmla="*/ 1417911 w 2099794"/>
                <a:gd name="connsiteY99" fmla="*/ 4531742 h 4639934"/>
                <a:gd name="connsiteX100" fmla="*/ 1421852 w 2099794"/>
                <a:gd name="connsiteY100" fmla="*/ 4531120 h 4639934"/>
                <a:gd name="connsiteX101" fmla="*/ 1439486 w 2099794"/>
                <a:gd name="connsiteY101" fmla="*/ 4511413 h 4639934"/>
                <a:gd name="connsiteX102" fmla="*/ 1491763 w 2099794"/>
                <a:gd name="connsiteY102" fmla="*/ 4512657 h 4639934"/>
                <a:gd name="connsiteX103" fmla="*/ 1514997 w 2099794"/>
                <a:gd name="connsiteY103" fmla="*/ 4540870 h 4639934"/>
                <a:gd name="connsiteX104" fmla="*/ 1525577 w 2099794"/>
                <a:gd name="connsiteY104" fmla="*/ 4547716 h 4639934"/>
                <a:gd name="connsiteX105" fmla="*/ 1758126 w 2099794"/>
                <a:gd name="connsiteY105" fmla="*/ 4534232 h 4639934"/>
                <a:gd name="connsiteX106" fmla="*/ 1766217 w 2099794"/>
                <a:gd name="connsiteY106" fmla="*/ 4529460 h 4639934"/>
                <a:gd name="connsiteX107" fmla="*/ 1778041 w 2099794"/>
                <a:gd name="connsiteY107" fmla="*/ 4522200 h 4639934"/>
                <a:gd name="connsiteX108" fmla="*/ 1802935 w 2099794"/>
                <a:gd name="connsiteY108" fmla="*/ 4514732 h 4639934"/>
                <a:gd name="connsiteX109" fmla="*/ 1837164 w 2099794"/>
                <a:gd name="connsiteY109" fmla="*/ 4516599 h 4639934"/>
                <a:gd name="connsiteX110" fmla="*/ 1844633 w 2099794"/>
                <a:gd name="connsiteY110" fmla="*/ 4517843 h 4639934"/>
                <a:gd name="connsiteX111" fmla="*/ 1866829 w 2099794"/>
                <a:gd name="connsiteY111" fmla="*/ 4512865 h 4639934"/>
                <a:gd name="connsiteX112" fmla="*/ 1903340 w 2099794"/>
                <a:gd name="connsiteY112" fmla="*/ 4503737 h 4639934"/>
                <a:gd name="connsiteX113" fmla="*/ 1946282 w 2099794"/>
                <a:gd name="connsiteY113" fmla="*/ 4492535 h 4639934"/>
                <a:gd name="connsiteX114" fmla="*/ 1982586 w 2099794"/>
                <a:gd name="connsiteY114" fmla="*/ 4482162 h 4639934"/>
                <a:gd name="connsiteX115" fmla="*/ 2035278 w 2099794"/>
                <a:gd name="connsiteY115" fmla="*/ 4465359 h 4639934"/>
                <a:gd name="connsiteX116" fmla="*/ 2081954 w 2099794"/>
                <a:gd name="connsiteY116" fmla="*/ 4448555 h 4639934"/>
                <a:gd name="connsiteX117" fmla="*/ 2099794 w 2099794"/>
                <a:gd name="connsiteY117" fmla="*/ 4444822 h 4639934"/>
                <a:gd name="connsiteX118" fmla="*/ 2092741 w 2099794"/>
                <a:gd name="connsiteY118" fmla="*/ 4449178 h 4639934"/>
                <a:gd name="connsiteX119" fmla="*/ 1944415 w 2099794"/>
                <a:gd name="connsiteY119" fmla="*/ 4501455 h 4639934"/>
                <a:gd name="connsiteX120" fmla="*/ 1852100 w 2099794"/>
                <a:gd name="connsiteY120" fmla="*/ 4524897 h 4639934"/>
                <a:gd name="connsiteX121" fmla="*/ 1847744 w 2099794"/>
                <a:gd name="connsiteY121" fmla="*/ 4532157 h 4639934"/>
                <a:gd name="connsiteX122" fmla="*/ 1850026 w 2099794"/>
                <a:gd name="connsiteY122" fmla="*/ 4566179 h 4639934"/>
                <a:gd name="connsiteX123" fmla="*/ 1833430 w 2099794"/>
                <a:gd name="connsiteY123" fmla="*/ 4617419 h 4639934"/>
                <a:gd name="connsiteX124" fmla="*/ 1826170 w 2099794"/>
                <a:gd name="connsiteY124" fmla="*/ 4620116 h 4639934"/>
                <a:gd name="connsiteX125" fmla="*/ 1779286 w 2099794"/>
                <a:gd name="connsiteY125" fmla="*/ 4584435 h 4639934"/>
                <a:gd name="connsiteX126" fmla="*/ 1761861 w 2099794"/>
                <a:gd name="connsiteY126" fmla="*/ 4546471 h 4639934"/>
                <a:gd name="connsiteX127" fmla="*/ 1755015 w 2099794"/>
                <a:gd name="connsiteY127" fmla="*/ 4543152 h 4639934"/>
                <a:gd name="connsiteX128" fmla="*/ 1597976 w 2099794"/>
                <a:gd name="connsiteY128" fmla="*/ 4557051 h 4639934"/>
                <a:gd name="connsiteX129" fmla="*/ 1535534 w 2099794"/>
                <a:gd name="connsiteY129" fmla="*/ 4556014 h 4639934"/>
                <a:gd name="connsiteX130" fmla="*/ 1522880 w 2099794"/>
                <a:gd name="connsiteY130" fmla="*/ 4556014 h 4639934"/>
                <a:gd name="connsiteX131" fmla="*/ 1539476 w 2099794"/>
                <a:gd name="connsiteY131" fmla="*/ 4639616 h 4639934"/>
                <a:gd name="connsiteX132" fmla="*/ 1446124 w 2099794"/>
                <a:gd name="connsiteY132" fmla="*/ 4629451 h 4639934"/>
                <a:gd name="connsiteX133" fmla="*/ 1402352 w 2099794"/>
                <a:gd name="connsiteY133" fmla="*/ 4601653 h 4639934"/>
                <a:gd name="connsiteX134" fmla="*/ 1414799 w 2099794"/>
                <a:gd name="connsiteY134" fmla="*/ 4543567 h 4639934"/>
                <a:gd name="connsiteX135" fmla="*/ 1416251 w 2099794"/>
                <a:gd name="connsiteY135" fmla="*/ 4541907 h 4639934"/>
                <a:gd name="connsiteX136" fmla="*/ 1414177 w 2099794"/>
                <a:gd name="connsiteY136" fmla="*/ 4539626 h 4639934"/>
                <a:gd name="connsiteX137" fmla="*/ 1183079 w 2099794"/>
                <a:gd name="connsiteY137" fmla="*/ 4452290 h 4639934"/>
                <a:gd name="connsiteX138" fmla="*/ 989945 w 2099794"/>
                <a:gd name="connsiteY138" fmla="*/ 4357901 h 4639934"/>
                <a:gd name="connsiteX139" fmla="*/ 976460 w 2099794"/>
                <a:gd name="connsiteY139" fmla="*/ 4358108 h 4639934"/>
                <a:gd name="connsiteX140" fmla="*/ 929162 w 2099794"/>
                <a:gd name="connsiteY140" fmla="*/ 4355411 h 4639934"/>
                <a:gd name="connsiteX141" fmla="*/ 906965 w 2099794"/>
                <a:gd name="connsiteY141" fmla="*/ 4332592 h 4639934"/>
                <a:gd name="connsiteX142" fmla="*/ 891614 w 2099794"/>
                <a:gd name="connsiteY142" fmla="*/ 4321804 h 4639934"/>
                <a:gd name="connsiteX143" fmla="*/ 691634 w 2099794"/>
                <a:gd name="connsiteY143" fmla="*/ 4300437 h 4639934"/>
                <a:gd name="connsiteX144" fmla="*/ 213257 w 2099794"/>
                <a:gd name="connsiteY144" fmla="*/ 4476354 h 4639934"/>
                <a:gd name="connsiteX145" fmla="*/ 205530 w 2099794"/>
                <a:gd name="connsiteY145" fmla="*/ 4482785 h 4639934"/>
                <a:gd name="connsiteX146" fmla="*/ 197595 w 2099794"/>
                <a:gd name="connsiteY146" fmla="*/ 4486153 h 4639934"/>
                <a:gd name="connsiteX147" fmla="*/ 196246 w 2099794"/>
                <a:gd name="connsiteY147" fmla="*/ 4486726 h 4639934"/>
                <a:gd name="connsiteX148" fmla="*/ 197595 w 2099794"/>
                <a:gd name="connsiteY148" fmla="*/ 4486153 h 4639934"/>
                <a:gd name="connsiteX149" fmla="*/ 196454 w 2099794"/>
                <a:gd name="connsiteY149" fmla="*/ 4486934 h 4639934"/>
                <a:gd name="connsiteX150" fmla="*/ 196246 w 2099794"/>
                <a:gd name="connsiteY150" fmla="*/ 4486726 h 4639934"/>
                <a:gd name="connsiteX151" fmla="*/ 170523 w 2099794"/>
                <a:gd name="connsiteY151" fmla="*/ 4495231 h 4639934"/>
                <a:gd name="connsiteX152" fmla="*/ 209514 w 2099794"/>
                <a:gd name="connsiteY152" fmla="*/ 4451135 h 4639934"/>
                <a:gd name="connsiteX153" fmla="*/ 176331 w 2099794"/>
                <a:gd name="connsiteY153" fmla="*/ 4490460 h 4639934"/>
                <a:gd name="connsiteX154" fmla="*/ 170523 w 2099794"/>
                <a:gd name="connsiteY154" fmla="*/ 4495231 h 4639934"/>
                <a:gd name="connsiteX155" fmla="*/ 154965 w 2099794"/>
                <a:gd name="connsiteY155" fmla="*/ 4525935 h 4639934"/>
                <a:gd name="connsiteX156" fmla="*/ 197492 w 2099794"/>
                <a:gd name="connsiteY156" fmla="*/ 4498551 h 4639934"/>
                <a:gd name="connsiteX157" fmla="*/ 550569 w 2099794"/>
                <a:gd name="connsiteY157" fmla="*/ 4373253 h 4639934"/>
                <a:gd name="connsiteX158" fmla="*/ 715283 w 2099794"/>
                <a:gd name="connsiteY158" fmla="*/ 4365992 h 4639934"/>
                <a:gd name="connsiteX159" fmla="*/ 725863 w 2099794"/>
                <a:gd name="connsiteY159" fmla="*/ 4360806 h 4639934"/>
                <a:gd name="connsiteX160" fmla="*/ 796810 w 2099794"/>
                <a:gd name="connsiteY160" fmla="*/ 4359769 h 4639934"/>
                <a:gd name="connsiteX161" fmla="*/ 825646 w 2099794"/>
                <a:gd name="connsiteY161" fmla="*/ 4377816 h 4639934"/>
                <a:gd name="connsiteX162" fmla="*/ 907588 w 2099794"/>
                <a:gd name="connsiteY162" fmla="*/ 4400428 h 4639934"/>
                <a:gd name="connsiteX163" fmla="*/ 929370 w 2099794"/>
                <a:gd name="connsiteY163" fmla="*/ 4413498 h 4639934"/>
                <a:gd name="connsiteX164" fmla="*/ 930407 w 2099794"/>
                <a:gd name="connsiteY164" fmla="*/ 4463493 h 4639934"/>
                <a:gd name="connsiteX165" fmla="*/ 912152 w 2099794"/>
                <a:gd name="connsiteY165" fmla="*/ 4476147 h 4639934"/>
                <a:gd name="connsiteX166" fmla="*/ 753661 w 2099794"/>
                <a:gd name="connsiteY166" fmla="*/ 4517429 h 4639934"/>
                <a:gd name="connsiteX167" fmla="*/ 764863 w 2099794"/>
                <a:gd name="connsiteY167" fmla="*/ 4511828 h 4639934"/>
                <a:gd name="connsiteX168" fmla="*/ 857178 w 2099794"/>
                <a:gd name="connsiteY168" fmla="*/ 4489009 h 4639934"/>
                <a:gd name="connsiteX169" fmla="*/ 916508 w 2099794"/>
                <a:gd name="connsiteY169" fmla="*/ 4463285 h 4639934"/>
                <a:gd name="connsiteX170" fmla="*/ 915471 w 2099794"/>
                <a:gd name="connsiteY170" fmla="*/ 4414120 h 4639934"/>
                <a:gd name="connsiteX171" fmla="*/ 832491 w 2099794"/>
                <a:gd name="connsiteY171" fmla="*/ 4386944 h 4639934"/>
                <a:gd name="connsiteX172" fmla="*/ 809672 w 2099794"/>
                <a:gd name="connsiteY172" fmla="*/ 4383003 h 4639934"/>
                <a:gd name="connsiteX173" fmla="*/ 821497 w 2099794"/>
                <a:gd name="connsiteY173" fmla="*/ 4438806 h 4639934"/>
                <a:gd name="connsiteX174" fmla="*/ 811747 w 2099794"/>
                <a:gd name="connsiteY174" fmla="*/ 4449386 h 4639934"/>
                <a:gd name="connsiteX175" fmla="*/ 743081 w 2099794"/>
                <a:gd name="connsiteY175" fmla="*/ 4439636 h 4639934"/>
                <a:gd name="connsiteX176" fmla="*/ 713831 w 2099794"/>
                <a:gd name="connsiteY176" fmla="*/ 4422003 h 4639934"/>
                <a:gd name="connsiteX177" fmla="*/ 711549 w 2099794"/>
                <a:gd name="connsiteY177" fmla="*/ 4373668 h 4639934"/>
                <a:gd name="connsiteX178" fmla="*/ 639979 w 2099794"/>
                <a:gd name="connsiteY178" fmla="*/ 4372838 h 4639934"/>
                <a:gd name="connsiteX179" fmla="*/ 225497 w 2099794"/>
                <a:gd name="connsiteY179" fmla="*/ 4484860 h 4639934"/>
                <a:gd name="connsiteX180" fmla="*/ 162225 w 2099794"/>
                <a:gd name="connsiteY180" fmla="*/ 4522823 h 4639934"/>
                <a:gd name="connsiteX181" fmla="*/ 154965 w 2099794"/>
                <a:gd name="connsiteY181" fmla="*/ 4525935 h 4639934"/>
                <a:gd name="connsiteX182" fmla="*/ 0 w 2099794"/>
                <a:gd name="connsiteY182" fmla="*/ 3333105 h 4639934"/>
                <a:gd name="connsiteX183" fmla="*/ 0 w 2099794"/>
                <a:gd name="connsiteY183" fmla="*/ 3315057 h 4639934"/>
                <a:gd name="connsiteX184" fmla="*/ 3319 w 2099794"/>
                <a:gd name="connsiteY184" fmla="*/ 3304062 h 4639934"/>
                <a:gd name="connsiteX185" fmla="*/ 38378 w 2099794"/>
                <a:gd name="connsiteY185" fmla="*/ 3221498 h 4639934"/>
                <a:gd name="connsiteX186" fmla="*/ 54559 w 2099794"/>
                <a:gd name="connsiteY186" fmla="*/ 3210088 h 4639934"/>
                <a:gd name="connsiteX187" fmla="*/ 64517 w 2099794"/>
                <a:gd name="connsiteY187" fmla="*/ 3206976 h 4639934"/>
                <a:gd name="connsiteX188" fmla="*/ 74267 w 2099794"/>
                <a:gd name="connsiteY188" fmla="*/ 3206561 h 4639934"/>
                <a:gd name="connsiteX189" fmla="*/ 85676 w 2099794"/>
                <a:gd name="connsiteY189" fmla="*/ 3209881 h 4639934"/>
                <a:gd name="connsiteX190" fmla="*/ 96671 w 2099794"/>
                <a:gd name="connsiteY190" fmla="*/ 3216726 h 4639934"/>
                <a:gd name="connsiteX191" fmla="*/ 108911 w 2099794"/>
                <a:gd name="connsiteY191" fmla="*/ 3227514 h 4639934"/>
                <a:gd name="connsiteX192" fmla="*/ 107873 w 2099794"/>
                <a:gd name="connsiteY192" fmla="*/ 3172125 h 4639934"/>
                <a:gd name="connsiteX193" fmla="*/ 106836 w 2099794"/>
                <a:gd name="connsiteY193" fmla="*/ 3085204 h 4639934"/>
                <a:gd name="connsiteX194" fmla="*/ 106836 w 2099794"/>
                <a:gd name="connsiteY194" fmla="*/ 3080225 h 4639934"/>
                <a:gd name="connsiteX195" fmla="*/ 105591 w 2099794"/>
                <a:gd name="connsiteY195" fmla="*/ 3035831 h 4639934"/>
                <a:gd name="connsiteX196" fmla="*/ 104969 w 2099794"/>
                <a:gd name="connsiteY196" fmla="*/ 3009485 h 4639934"/>
                <a:gd name="connsiteX197" fmla="*/ 103932 w 2099794"/>
                <a:gd name="connsiteY197" fmla="*/ 3001395 h 4639934"/>
                <a:gd name="connsiteX198" fmla="*/ 79038 w 2099794"/>
                <a:gd name="connsiteY198" fmla="*/ 3008033 h 4639934"/>
                <a:gd name="connsiteX199" fmla="*/ 69081 w 2099794"/>
                <a:gd name="connsiteY199" fmla="*/ 3008033 h 4639934"/>
                <a:gd name="connsiteX200" fmla="*/ 13277 w 2099794"/>
                <a:gd name="connsiteY200" fmla="*/ 2994757 h 4639934"/>
                <a:gd name="connsiteX201" fmla="*/ 9128 w 2099794"/>
                <a:gd name="connsiteY201" fmla="*/ 2989985 h 4639934"/>
                <a:gd name="connsiteX202" fmla="*/ 15351 w 2099794"/>
                <a:gd name="connsiteY202" fmla="*/ 2977538 h 4639934"/>
                <a:gd name="connsiteX203" fmla="*/ 70947 w 2099794"/>
                <a:gd name="connsiteY203" fmla="*/ 2922357 h 4639934"/>
                <a:gd name="connsiteX204" fmla="*/ 90448 w 2099794"/>
                <a:gd name="connsiteY204" fmla="*/ 2924432 h 4639934"/>
                <a:gd name="connsiteX205" fmla="*/ 101235 w 2099794"/>
                <a:gd name="connsiteY205" fmla="*/ 2932937 h 4639934"/>
                <a:gd name="connsiteX206" fmla="*/ 98953 w 2099794"/>
                <a:gd name="connsiteY206" fmla="*/ 2910532 h 4639934"/>
                <a:gd name="connsiteX207" fmla="*/ 98331 w 2099794"/>
                <a:gd name="connsiteY207" fmla="*/ 2900575 h 4639934"/>
                <a:gd name="connsiteX208" fmla="*/ 95634 w 2099794"/>
                <a:gd name="connsiteY208" fmla="*/ 2877548 h 4639934"/>
                <a:gd name="connsiteX209" fmla="*/ 94804 w 2099794"/>
                <a:gd name="connsiteY209" fmla="*/ 2869250 h 4639934"/>
                <a:gd name="connsiteX210" fmla="*/ 91900 w 2099794"/>
                <a:gd name="connsiteY210" fmla="*/ 2849543 h 4639934"/>
                <a:gd name="connsiteX211" fmla="*/ 91693 w 2099794"/>
                <a:gd name="connsiteY211" fmla="*/ 2847883 h 4639934"/>
                <a:gd name="connsiteX212" fmla="*/ 78001 w 2099794"/>
                <a:gd name="connsiteY212" fmla="*/ 2792287 h 4639934"/>
                <a:gd name="connsiteX213" fmla="*/ 48543 w 2099794"/>
                <a:gd name="connsiteY213" fmla="*/ 2789382 h 4639934"/>
                <a:gd name="connsiteX214" fmla="*/ 20538 w 2099794"/>
                <a:gd name="connsiteY214" fmla="*/ 2849335 h 4639934"/>
                <a:gd name="connsiteX215" fmla="*/ 18671 w 2099794"/>
                <a:gd name="connsiteY215" fmla="*/ 2854106 h 4639934"/>
                <a:gd name="connsiteX216" fmla="*/ 17633 w 2099794"/>
                <a:gd name="connsiteY216" fmla="*/ 2857633 h 4639934"/>
                <a:gd name="connsiteX217" fmla="*/ 15766 w 2099794"/>
                <a:gd name="connsiteY217" fmla="*/ 2862612 h 4639934"/>
                <a:gd name="connsiteX218" fmla="*/ 9958 w 2099794"/>
                <a:gd name="connsiteY218" fmla="*/ 2879208 h 4639934"/>
                <a:gd name="connsiteX219" fmla="*/ 7883 w 2099794"/>
                <a:gd name="connsiteY219" fmla="*/ 2879208 h 4639934"/>
                <a:gd name="connsiteX220" fmla="*/ 9128 w 2099794"/>
                <a:gd name="connsiteY220" fmla="*/ 2871325 h 4639934"/>
                <a:gd name="connsiteX221" fmla="*/ 9543 w 2099794"/>
                <a:gd name="connsiteY221" fmla="*/ 2867798 h 4639934"/>
                <a:gd name="connsiteX222" fmla="*/ 15766 w 2099794"/>
                <a:gd name="connsiteY222" fmla="*/ 2845186 h 4639934"/>
                <a:gd name="connsiteX223" fmla="*/ 16181 w 2099794"/>
                <a:gd name="connsiteY223" fmla="*/ 2843319 h 4639934"/>
                <a:gd name="connsiteX224" fmla="*/ 18048 w 2099794"/>
                <a:gd name="connsiteY224" fmla="*/ 2838963 h 4639934"/>
                <a:gd name="connsiteX225" fmla="*/ 48336 w 2099794"/>
                <a:gd name="connsiteY225" fmla="*/ 2777765 h 4639934"/>
                <a:gd name="connsiteX226" fmla="*/ 49373 w 2099794"/>
                <a:gd name="connsiteY226" fmla="*/ 2776728 h 4639934"/>
                <a:gd name="connsiteX227" fmla="*/ 70533 w 2099794"/>
                <a:gd name="connsiteY227" fmla="*/ 2770712 h 4639934"/>
                <a:gd name="connsiteX228" fmla="*/ 70740 w 2099794"/>
                <a:gd name="connsiteY228" fmla="*/ 2771127 h 4639934"/>
                <a:gd name="connsiteX229" fmla="*/ 71155 w 2099794"/>
                <a:gd name="connsiteY229" fmla="*/ 2771127 h 4639934"/>
                <a:gd name="connsiteX230" fmla="*/ 80075 w 2099794"/>
                <a:gd name="connsiteY230" fmla="*/ 2779425 h 4639934"/>
                <a:gd name="connsiteX231" fmla="*/ 88996 w 2099794"/>
                <a:gd name="connsiteY231" fmla="*/ 2797058 h 4639934"/>
                <a:gd name="connsiteX232" fmla="*/ 89411 w 2099794"/>
                <a:gd name="connsiteY232" fmla="*/ 2799132 h 4639934"/>
                <a:gd name="connsiteX233" fmla="*/ 94804 w 2099794"/>
                <a:gd name="connsiteY233" fmla="*/ 2817181 h 4639934"/>
                <a:gd name="connsiteX234" fmla="*/ 95841 w 2099794"/>
                <a:gd name="connsiteY234" fmla="*/ 2821952 h 4639934"/>
                <a:gd name="connsiteX235" fmla="*/ 98538 w 2099794"/>
                <a:gd name="connsiteY235" fmla="*/ 2833569 h 4639934"/>
                <a:gd name="connsiteX236" fmla="*/ 98953 w 2099794"/>
                <a:gd name="connsiteY236" fmla="*/ 2836888 h 4639934"/>
                <a:gd name="connsiteX237" fmla="*/ 101857 w 2099794"/>
                <a:gd name="connsiteY237" fmla="*/ 2853277 h 4639934"/>
                <a:gd name="connsiteX238" fmla="*/ 102272 w 2099794"/>
                <a:gd name="connsiteY238" fmla="*/ 2858255 h 4639934"/>
                <a:gd name="connsiteX239" fmla="*/ 104969 w 2099794"/>
                <a:gd name="connsiteY239" fmla="*/ 2877963 h 4639934"/>
                <a:gd name="connsiteX240" fmla="*/ 105591 w 2099794"/>
                <a:gd name="connsiteY240" fmla="*/ 2886261 h 4639934"/>
                <a:gd name="connsiteX241" fmla="*/ 108288 w 2099794"/>
                <a:gd name="connsiteY241" fmla="*/ 2910947 h 4639934"/>
                <a:gd name="connsiteX242" fmla="*/ 108911 w 2099794"/>
                <a:gd name="connsiteY242" fmla="*/ 2922357 h 4639934"/>
                <a:gd name="connsiteX243" fmla="*/ 111400 w 2099794"/>
                <a:gd name="connsiteY243" fmla="*/ 2955341 h 4639934"/>
                <a:gd name="connsiteX244" fmla="*/ 115964 w 2099794"/>
                <a:gd name="connsiteY244" fmla="*/ 2967166 h 4639934"/>
                <a:gd name="connsiteX245" fmla="*/ 114304 w 2099794"/>
                <a:gd name="connsiteY245" fmla="*/ 2993719 h 4639934"/>
                <a:gd name="connsiteX246" fmla="*/ 113267 w 2099794"/>
                <a:gd name="connsiteY246" fmla="*/ 2998283 h 4639934"/>
                <a:gd name="connsiteX247" fmla="*/ 115757 w 2099794"/>
                <a:gd name="connsiteY247" fmla="*/ 3080225 h 4639934"/>
                <a:gd name="connsiteX248" fmla="*/ 130485 w 2099794"/>
                <a:gd name="connsiteY248" fmla="*/ 3003054 h 4639934"/>
                <a:gd name="connsiteX249" fmla="*/ 131522 w 2099794"/>
                <a:gd name="connsiteY249" fmla="*/ 2997868 h 4639934"/>
                <a:gd name="connsiteX250" fmla="*/ 137746 w 2099794"/>
                <a:gd name="connsiteY250" fmla="*/ 2971730 h 4639934"/>
                <a:gd name="connsiteX251" fmla="*/ 137954 w 2099794"/>
                <a:gd name="connsiteY251" fmla="*/ 2970070 h 4639934"/>
                <a:gd name="connsiteX252" fmla="*/ 144177 w 2099794"/>
                <a:gd name="connsiteY252" fmla="*/ 2945176 h 4639934"/>
                <a:gd name="connsiteX253" fmla="*/ 144799 w 2099794"/>
                <a:gd name="connsiteY253" fmla="*/ 2941857 h 4639934"/>
                <a:gd name="connsiteX254" fmla="*/ 150608 w 2099794"/>
                <a:gd name="connsiteY254" fmla="*/ 2920905 h 4639934"/>
                <a:gd name="connsiteX255" fmla="*/ 151853 w 2099794"/>
                <a:gd name="connsiteY255" fmla="*/ 2915926 h 4639934"/>
                <a:gd name="connsiteX256" fmla="*/ 151853 w 2099794"/>
                <a:gd name="connsiteY256" fmla="*/ 2899123 h 4639934"/>
                <a:gd name="connsiteX257" fmla="*/ 150608 w 2099794"/>
                <a:gd name="connsiteY257" fmla="*/ 2888128 h 4639934"/>
                <a:gd name="connsiteX258" fmla="*/ 151438 w 2099794"/>
                <a:gd name="connsiteY258" fmla="*/ 2884601 h 4639934"/>
                <a:gd name="connsiteX259" fmla="*/ 153097 w 2099794"/>
                <a:gd name="connsiteY259" fmla="*/ 2881489 h 4639934"/>
                <a:gd name="connsiteX260" fmla="*/ 156831 w 2099794"/>
                <a:gd name="connsiteY260" fmla="*/ 2876926 h 4639934"/>
                <a:gd name="connsiteX261" fmla="*/ 166374 w 2099794"/>
                <a:gd name="connsiteY261" fmla="*/ 2867590 h 4639934"/>
                <a:gd name="connsiteX262" fmla="*/ 199773 w 2099794"/>
                <a:gd name="connsiteY262" fmla="*/ 2768015 h 4639934"/>
                <a:gd name="connsiteX263" fmla="*/ 200810 w 2099794"/>
                <a:gd name="connsiteY263" fmla="*/ 2764489 h 4639934"/>
                <a:gd name="connsiteX264" fmla="*/ 218651 w 2099794"/>
                <a:gd name="connsiteY264" fmla="*/ 2719057 h 4639934"/>
                <a:gd name="connsiteX265" fmla="*/ 179443 w 2099794"/>
                <a:gd name="connsiteY265" fmla="*/ 2719057 h 4639934"/>
                <a:gd name="connsiteX266" fmla="*/ 172598 w 2099794"/>
                <a:gd name="connsiteY266" fmla="*/ 2718228 h 4639934"/>
                <a:gd name="connsiteX267" fmla="*/ 165959 w 2099794"/>
                <a:gd name="connsiteY267" fmla="*/ 2716775 h 4639934"/>
                <a:gd name="connsiteX268" fmla="*/ 165129 w 2099794"/>
                <a:gd name="connsiteY268" fmla="*/ 2710345 h 4639934"/>
                <a:gd name="connsiteX269" fmla="*/ 189608 w 2099794"/>
                <a:gd name="connsiteY269" fmla="*/ 2658068 h 4639934"/>
                <a:gd name="connsiteX270" fmla="*/ 202677 w 2099794"/>
                <a:gd name="connsiteY270" fmla="*/ 2646658 h 4639934"/>
                <a:gd name="connsiteX271" fmla="*/ 210561 w 2099794"/>
                <a:gd name="connsiteY271" fmla="*/ 2643339 h 4639934"/>
                <a:gd name="connsiteX272" fmla="*/ 220103 w 2099794"/>
                <a:gd name="connsiteY272" fmla="*/ 2643131 h 4639934"/>
                <a:gd name="connsiteX273" fmla="*/ 224667 w 2099794"/>
                <a:gd name="connsiteY273" fmla="*/ 2644791 h 4639934"/>
                <a:gd name="connsiteX274" fmla="*/ 229853 w 2099794"/>
                <a:gd name="connsiteY274" fmla="*/ 2648732 h 4639934"/>
                <a:gd name="connsiteX275" fmla="*/ 230683 w 2099794"/>
                <a:gd name="connsiteY275" fmla="*/ 2649770 h 4639934"/>
                <a:gd name="connsiteX276" fmla="*/ 240848 w 2099794"/>
                <a:gd name="connsiteY276" fmla="*/ 2665536 h 4639934"/>
                <a:gd name="connsiteX277" fmla="*/ 287731 w 2099794"/>
                <a:gd name="connsiteY277" fmla="*/ 2563886 h 4639934"/>
                <a:gd name="connsiteX278" fmla="*/ 593711 w 2099794"/>
                <a:gd name="connsiteY278" fmla="*/ 0 h 4639934"/>
                <a:gd name="connsiteX279" fmla="*/ 283997 w 2099794"/>
                <a:gd name="connsiteY279" fmla="*/ 2581726 h 4639934"/>
                <a:gd name="connsiteX280" fmla="*/ 246242 w 2099794"/>
                <a:gd name="connsiteY280" fmla="*/ 2670722 h 4639934"/>
                <a:gd name="connsiteX281" fmla="*/ 246034 w 2099794"/>
                <a:gd name="connsiteY281" fmla="*/ 2675908 h 4639934"/>
                <a:gd name="connsiteX282" fmla="*/ 237114 w 2099794"/>
                <a:gd name="connsiteY282" fmla="*/ 2710759 h 4639934"/>
                <a:gd name="connsiteX283" fmla="*/ 222800 w 2099794"/>
                <a:gd name="connsiteY283" fmla="*/ 2729222 h 4639934"/>
                <a:gd name="connsiteX284" fmla="*/ 183592 w 2099794"/>
                <a:gd name="connsiteY284" fmla="*/ 2840622 h 4639934"/>
                <a:gd name="connsiteX285" fmla="*/ 181518 w 2099794"/>
                <a:gd name="connsiteY285" fmla="*/ 2847675 h 4639934"/>
                <a:gd name="connsiteX286" fmla="*/ 213257 w 2099794"/>
                <a:gd name="connsiteY286" fmla="*/ 2844979 h 4639934"/>
                <a:gd name="connsiteX287" fmla="*/ 236077 w 2099794"/>
                <a:gd name="connsiteY287" fmla="*/ 2868005 h 4639934"/>
                <a:gd name="connsiteX288" fmla="*/ 254332 w 2099794"/>
                <a:gd name="connsiteY288" fmla="*/ 2924639 h 4639934"/>
                <a:gd name="connsiteX289" fmla="*/ 251220 w 2099794"/>
                <a:gd name="connsiteY289" fmla="*/ 2929825 h 4639934"/>
                <a:gd name="connsiteX290" fmla="*/ 172390 w 2099794"/>
                <a:gd name="connsiteY290" fmla="*/ 2919867 h 4639934"/>
                <a:gd name="connsiteX291" fmla="*/ 161603 w 2099794"/>
                <a:gd name="connsiteY291" fmla="*/ 2913229 h 4639934"/>
                <a:gd name="connsiteX292" fmla="*/ 147081 w 2099794"/>
                <a:gd name="connsiteY292" fmla="*/ 2969655 h 4639934"/>
                <a:gd name="connsiteX293" fmla="*/ 116586 w 2099794"/>
                <a:gd name="connsiteY293" fmla="*/ 3170673 h 4639934"/>
                <a:gd name="connsiteX294" fmla="*/ 117831 w 2099794"/>
                <a:gd name="connsiteY294" fmla="*/ 3237886 h 4639934"/>
                <a:gd name="connsiteX295" fmla="*/ 123225 w 2099794"/>
                <a:gd name="connsiteY295" fmla="*/ 3246807 h 4639934"/>
                <a:gd name="connsiteX296" fmla="*/ 132560 w 2099794"/>
                <a:gd name="connsiteY296" fmla="*/ 3293275 h 4639934"/>
                <a:gd name="connsiteX297" fmla="*/ 130693 w 2099794"/>
                <a:gd name="connsiteY297" fmla="*/ 3305307 h 4639934"/>
                <a:gd name="connsiteX298" fmla="*/ 206619 w 2099794"/>
                <a:gd name="connsiteY298" fmla="*/ 3466494 h 4639934"/>
                <a:gd name="connsiteX299" fmla="*/ 327769 w 2099794"/>
                <a:gd name="connsiteY299" fmla="*/ 3640129 h 4639934"/>
                <a:gd name="connsiteX300" fmla="*/ 376934 w 2099794"/>
                <a:gd name="connsiteY300" fmla="*/ 3716885 h 4639934"/>
                <a:gd name="connsiteX301" fmla="*/ 378594 w 2099794"/>
                <a:gd name="connsiteY301" fmla="*/ 3719789 h 4639934"/>
                <a:gd name="connsiteX302" fmla="*/ 380668 w 2099794"/>
                <a:gd name="connsiteY302" fmla="*/ 3723316 h 4639934"/>
                <a:gd name="connsiteX303" fmla="*/ 380046 w 2099794"/>
                <a:gd name="connsiteY303" fmla="*/ 3718544 h 4639934"/>
                <a:gd name="connsiteX304" fmla="*/ 378801 w 2099794"/>
                <a:gd name="connsiteY304" fmla="*/ 3714810 h 4639934"/>
                <a:gd name="connsiteX305" fmla="*/ 324865 w 2099794"/>
                <a:gd name="connsiteY305" fmla="*/ 3594283 h 4639934"/>
                <a:gd name="connsiteX306" fmla="*/ 323413 w 2099794"/>
                <a:gd name="connsiteY306" fmla="*/ 3591378 h 4639934"/>
                <a:gd name="connsiteX307" fmla="*/ 294370 w 2099794"/>
                <a:gd name="connsiteY307" fmla="*/ 3564410 h 4639934"/>
                <a:gd name="connsiteX308" fmla="*/ 278396 w 2099794"/>
                <a:gd name="connsiteY308" fmla="*/ 3556527 h 4639934"/>
                <a:gd name="connsiteX309" fmla="*/ 272588 w 2099794"/>
                <a:gd name="connsiteY309" fmla="*/ 3510888 h 4639934"/>
                <a:gd name="connsiteX310" fmla="*/ 276529 w 2099794"/>
                <a:gd name="connsiteY310" fmla="*/ 3485372 h 4639934"/>
                <a:gd name="connsiteX311" fmla="*/ 250805 w 2099794"/>
                <a:gd name="connsiteY311" fmla="*/ 3396584 h 4639934"/>
                <a:gd name="connsiteX312" fmla="*/ 248109 w 2099794"/>
                <a:gd name="connsiteY312" fmla="*/ 3375425 h 4639934"/>
                <a:gd name="connsiteX313" fmla="*/ 227364 w 2099794"/>
                <a:gd name="connsiteY313" fmla="*/ 3379159 h 4639934"/>
                <a:gd name="connsiteX314" fmla="*/ 186497 w 2099794"/>
                <a:gd name="connsiteY314" fmla="*/ 3376254 h 4639934"/>
                <a:gd name="connsiteX315" fmla="*/ 182555 w 2099794"/>
                <a:gd name="connsiteY315" fmla="*/ 3370238 h 4639934"/>
                <a:gd name="connsiteX316" fmla="*/ 206619 w 2099794"/>
                <a:gd name="connsiteY316" fmla="*/ 3318584 h 4639934"/>
                <a:gd name="connsiteX317" fmla="*/ 215954 w 2099794"/>
                <a:gd name="connsiteY317" fmla="*/ 3309456 h 4639934"/>
                <a:gd name="connsiteX318" fmla="*/ 253502 w 2099794"/>
                <a:gd name="connsiteY318" fmla="*/ 3317131 h 4639934"/>
                <a:gd name="connsiteX319" fmla="*/ 257444 w 2099794"/>
                <a:gd name="connsiteY319" fmla="*/ 3325014 h 4639934"/>
                <a:gd name="connsiteX320" fmla="*/ 360338 w 2099794"/>
                <a:gd name="connsiteY320" fmla="*/ 3269003 h 4639934"/>
                <a:gd name="connsiteX321" fmla="*/ 361168 w 2099794"/>
                <a:gd name="connsiteY321" fmla="*/ 3271078 h 4639934"/>
                <a:gd name="connsiteX322" fmla="*/ 335652 w 2099794"/>
                <a:gd name="connsiteY322" fmla="*/ 3278339 h 4639934"/>
                <a:gd name="connsiteX323" fmla="*/ 286279 w 2099794"/>
                <a:gd name="connsiteY323" fmla="*/ 3301780 h 4639934"/>
                <a:gd name="connsiteX324" fmla="*/ 268854 w 2099794"/>
                <a:gd name="connsiteY324" fmla="*/ 3321280 h 4639934"/>
                <a:gd name="connsiteX325" fmla="*/ 266987 w 2099794"/>
                <a:gd name="connsiteY325" fmla="*/ 3341818 h 4639934"/>
                <a:gd name="connsiteX326" fmla="*/ 261800 w 2099794"/>
                <a:gd name="connsiteY326" fmla="*/ 3364637 h 4639934"/>
                <a:gd name="connsiteX327" fmla="*/ 256822 w 2099794"/>
                <a:gd name="connsiteY327" fmla="*/ 3374387 h 4639934"/>
                <a:gd name="connsiteX328" fmla="*/ 282960 w 2099794"/>
                <a:gd name="connsiteY328" fmla="*/ 3477904 h 4639934"/>
                <a:gd name="connsiteX329" fmla="*/ 285449 w 2099794"/>
                <a:gd name="connsiteY329" fmla="*/ 3474792 h 4639934"/>
                <a:gd name="connsiteX330" fmla="*/ 342705 w 2099794"/>
                <a:gd name="connsiteY330" fmla="*/ 3456744 h 4639934"/>
                <a:gd name="connsiteX331" fmla="*/ 373408 w 2099794"/>
                <a:gd name="connsiteY331" fmla="*/ 3478319 h 4639934"/>
                <a:gd name="connsiteX332" fmla="*/ 415934 w 2099794"/>
                <a:gd name="connsiteY332" fmla="*/ 3540139 h 4639934"/>
                <a:gd name="connsiteX333" fmla="*/ 417387 w 2099794"/>
                <a:gd name="connsiteY333" fmla="*/ 3545532 h 4639934"/>
                <a:gd name="connsiteX334" fmla="*/ 365525 w 2099794"/>
                <a:gd name="connsiteY334" fmla="*/ 3563165 h 4639934"/>
                <a:gd name="connsiteX335" fmla="*/ 329844 w 2099794"/>
                <a:gd name="connsiteY335" fmla="*/ 3568559 h 4639934"/>
                <a:gd name="connsiteX336" fmla="*/ 325487 w 2099794"/>
                <a:gd name="connsiteY336" fmla="*/ 3575820 h 4639934"/>
                <a:gd name="connsiteX337" fmla="*/ 383988 w 2099794"/>
                <a:gd name="connsiteY337" fmla="*/ 3705060 h 4639934"/>
                <a:gd name="connsiteX338" fmla="*/ 431286 w 2099794"/>
                <a:gd name="connsiteY338" fmla="*/ 3858365 h 4639934"/>
                <a:gd name="connsiteX339" fmla="*/ 433153 w 2099794"/>
                <a:gd name="connsiteY339" fmla="*/ 3959185 h 4639934"/>
                <a:gd name="connsiteX340" fmla="*/ 425477 w 2099794"/>
                <a:gd name="connsiteY340" fmla="*/ 4023494 h 4639934"/>
                <a:gd name="connsiteX341" fmla="*/ 425685 w 2099794"/>
                <a:gd name="connsiteY341" fmla="*/ 4029717 h 4639934"/>
                <a:gd name="connsiteX342" fmla="*/ 430041 w 2099794"/>
                <a:gd name="connsiteY342" fmla="*/ 4025568 h 4639934"/>
                <a:gd name="connsiteX343" fmla="*/ 493106 w 2099794"/>
                <a:gd name="connsiteY343" fmla="*/ 4002126 h 4639934"/>
                <a:gd name="connsiteX344" fmla="*/ 548494 w 2099794"/>
                <a:gd name="connsiteY344" fmla="*/ 4031169 h 4639934"/>
                <a:gd name="connsiteX345" fmla="*/ 627740 w 2099794"/>
                <a:gd name="connsiteY345" fmla="*/ 4140495 h 4639934"/>
                <a:gd name="connsiteX346" fmla="*/ 624420 w 2099794"/>
                <a:gd name="connsiteY346" fmla="*/ 4147755 h 4639934"/>
                <a:gd name="connsiteX347" fmla="*/ 563431 w 2099794"/>
                <a:gd name="connsiteY347" fmla="*/ 4170782 h 4639934"/>
                <a:gd name="connsiteX348" fmla="*/ 468004 w 2099794"/>
                <a:gd name="connsiteY348" fmla="*/ 4182814 h 4639934"/>
                <a:gd name="connsiteX349" fmla="*/ 413653 w 2099794"/>
                <a:gd name="connsiteY349" fmla="*/ 4165596 h 4639934"/>
                <a:gd name="connsiteX350" fmla="*/ 394982 w 2099794"/>
                <a:gd name="connsiteY350" fmla="*/ 4146096 h 4639934"/>
                <a:gd name="connsiteX351" fmla="*/ 392285 w 2099794"/>
                <a:gd name="connsiteY351" fmla="*/ 4151282 h 4639934"/>
                <a:gd name="connsiteX352" fmla="*/ 356397 w 2099794"/>
                <a:gd name="connsiteY352" fmla="*/ 4237581 h 4639934"/>
                <a:gd name="connsiteX353" fmla="*/ 276788 w 2099794"/>
                <a:gd name="connsiteY353" fmla="*/ 4371411 h 4639934"/>
                <a:gd name="connsiteX354" fmla="*/ 231210 w 2099794"/>
                <a:gd name="connsiteY354" fmla="*/ 4425424 h 4639934"/>
                <a:gd name="connsiteX355" fmla="*/ 320404 w 2099794"/>
                <a:gd name="connsiteY355" fmla="*/ 4295744 h 4639934"/>
                <a:gd name="connsiteX356" fmla="*/ 387722 w 2099794"/>
                <a:gd name="connsiteY356" fmla="*/ 4146303 h 4639934"/>
                <a:gd name="connsiteX357" fmla="*/ 390626 w 2099794"/>
                <a:gd name="connsiteY357" fmla="*/ 4128670 h 4639934"/>
                <a:gd name="connsiteX358" fmla="*/ 396227 w 2099794"/>
                <a:gd name="connsiteY358" fmla="*/ 4104191 h 4639934"/>
                <a:gd name="connsiteX359" fmla="*/ 411786 w 2099794"/>
                <a:gd name="connsiteY359" fmla="*/ 4057930 h 4639934"/>
                <a:gd name="connsiteX360" fmla="*/ 427552 w 2099794"/>
                <a:gd name="connsiteY360" fmla="*/ 3913753 h 4639934"/>
                <a:gd name="connsiteX361" fmla="*/ 416764 w 2099794"/>
                <a:gd name="connsiteY361" fmla="*/ 3875375 h 4639934"/>
                <a:gd name="connsiteX362" fmla="*/ 328599 w 2099794"/>
                <a:gd name="connsiteY362" fmla="*/ 3754225 h 4639934"/>
                <a:gd name="connsiteX363" fmla="*/ 223007 w 2099794"/>
                <a:gd name="connsiteY363" fmla="*/ 3668964 h 4639934"/>
                <a:gd name="connsiteX364" fmla="*/ 177784 w 2099794"/>
                <a:gd name="connsiteY364" fmla="*/ 3652576 h 4639934"/>
                <a:gd name="connsiteX365" fmla="*/ 114927 w 2099794"/>
                <a:gd name="connsiteY365" fmla="*/ 3680996 h 4639934"/>
                <a:gd name="connsiteX366" fmla="*/ 94597 w 2099794"/>
                <a:gd name="connsiteY366" fmla="*/ 3761694 h 4639934"/>
                <a:gd name="connsiteX367" fmla="*/ 100198 w 2099794"/>
                <a:gd name="connsiteY367" fmla="*/ 3756715 h 4639934"/>
                <a:gd name="connsiteX368" fmla="*/ 170108 w 2099794"/>
                <a:gd name="connsiteY368" fmla="*/ 3756507 h 4639934"/>
                <a:gd name="connsiteX369" fmla="*/ 200188 w 2099794"/>
                <a:gd name="connsiteY369" fmla="*/ 3824965 h 4639934"/>
                <a:gd name="connsiteX370" fmla="*/ 204544 w 2099794"/>
                <a:gd name="connsiteY370" fmla="*/ 3857535 h 4639934"/>
                <a:gd name="connsiteX371" fmla="*/ 198529 w 2099794"/>
                <a:gd name="connsiteY371" fmla="*/ 3863966 h 4639934"/>
                <a:gd name="connsiteX372" fmla="*/ 95011 w 2099794"/>
                <a:gd name="connsiteY372" fmla="*/ 3845295 h 4639934"/>
                <a:gd name="connsiteX373" fmla="*/ 100820 w 2099794"/>
                <a:gd name="connsiteY373" fmla="*/ 3899854 h 4639934"/>
                <a:gd name="connsiteX374" fmla="*/ 118246 w 2099794"/>
                <a:gd name="connsiteY374" fmla="*/ 4006068 h 4639934"/>
                <a:gd name="connsiteX375" fmla="*/ 125507 w 2099794"/>
                <a:gd name="connsiteY375" fmla="*/ 4016855 h 4639934"/>
                <a:gd name="connsiteX376" fmla="*/ 134012 w 2099794"/>
                <a:gd name="connsiteY376" fmla="*/ 4056478 h 4639934"/>
                <a:gd name="connsiteX377" fmla="*/ 131522 w 2099794"/>
                <a:gd name="connsiteY377" fmla="*/ 4069962 h 4639934"/>
                <a:gd name="connsiteX378" fmla="*/ 150400 w 2099794"/>
                <a:gd name="connsiteY378" fmla="*/ 4157298 h 4639934"/>
                <a:gd name="connsiteX379" fmla="*/ 123639 w 2099794"/>
                <a:gd name="connsiteY379" fmla="*/ 4069132 h 4639934"/>
                <a:gd name="connsiteX380" fmla="*/ 25724 w 2099794"/>
                <a:gd name="connsiteY380" fmla="*/ 4093611 h 4639934"/>
                <a:gd name="connsiteX381" fmla="*/ 18048 w 2099794"/>
                <a:gd name="connsiteY381" fmla="*/ 4085936 h 4639934"/>
                <a:gd name="connsiteX382" fmla="*/ 37963 w 2099794"/>
                <a:gd name="connsiteY382" fmla="*/ 4011047 h 4639934"/>
                <a:gd name="connsiteX383" fmla="*/ 56634 w 2099794"/>
                <a:gd name="connsiteY383" fmla="*/ 3988435 h 4639934"/>
                <a:gd name="connsiteX384" fmla="*/ 100820 w 2099794"/>
                <a:gd name="connsiteY384" fmla="*/ 3988850 h 4639934"/>
                <a:gd name="connsiteX385" fmla="*/ 107666 w 2099794"/>
                <a:gd name="connsiteY385" fmla="*/ 3994658 h 4639934"/>
                <a:gd name="connsiteX386" fmla="*/ 99575 w 2099794"/>
                <a:gd name="connsiteY386" fmla="*/ 3948397 h 4639934"/>
                <a:gd name="connsiteX387" fmla="*/ 86921 w 2099794"/>
                <a:gd name="connsiteY387" fmla="*/ 3845711 h 4639934"/>
                <a:gd name="connsiteX388" fmla="*/ 81942 w 2099794"/>
                <a:gd name="connsiteY388" fmla="*/ 3835130 h 4639934"/>
                <a:gd name="connsiteX389" fmla="*/ 72192 w 2099794"/>
                <a:gd name="connsiteY389" fmla="*/ 3824135 h 4639934"/>
                <a:gd name="connsiteX390" fmla="*/ 80490 w 2099794"/>
                <a:gd name="connsiteY390" fmla="*/ 3779741 h 4639934"/>
                <a:gd name="connsiteX391" fmla="*/ 85676 w 2099794"/>
                <a:gd name="connsiteY391" fmla="*/ 3769784 h 4639934"/>
                <a:gd name="connsiteX392" fmla="*/ 100405 w 2099794"/>
                <a:gd name="connsiteY392" fmla="*/ 3692821 h 4639934"/>
                <a:gd name="connsiteX393" fmla="*/ 157246 w 2099794"/>
                <a:gd name="connsiteY393" fmla="*/ 3644277 h 4639934"/>
                <a:gd name="connsiteX394" fmla="*/ 203922 w 2099794"/>
                <a:gd name="connsiteY394" fmla="*/ 3651746 h 4639934"/>
                <a:gd name="connsiteX395" fmla="*/ 288769 w 2099794"/>
                <a:gd name="connsiteY395" fmla="*/ 3705682 h 4639934"/>
                <a:gd name="connsiteX396" fmla="*/ 419254 w 2099794"/>
                <a:gd name="connsiteY396" fmla="*/ 3863966 h 4639934"/>
                <a:gd name="connsiteX397" fmla="*/ 425270 w 2099794"/>
                <a:gd name="connsiteY397" fmla="*/ 3874545 h 4639934"/>
                <a:gd name="connsiteX398" fmla="*/ 414690 w 2099794"/>
                <a:gd name="connsiteY398" fmla="*/ 3819779 h 4639934"/>
                <a:gd name="connsiteX399" fmla="*/ 340838 w 2099794"/>
                <a:gd name="connsiteY399" fmla="*/ 3672906 h 4639934"/>
                <a:gd name="connsiteX400" fmla="*/ 227571 w 2099794"/>
                <a:gd name="connsiteY400" fmla="*/ 3512755 h 4639934"/>
                <a:gd name="connsiteX401" fmla="*/ 134219 w 2099794"/>
                <a:gd name="connsiteY401" fmla="*/ 3342648 h 4639934"/>
                <a:gd name="connsiteX402" fmla="*/ 123639 w 2099794"/>
                <a:gd name="connsiteY402" fmla="*/ 3310700 h 4639934"/>
                <a:gd name="connsiteX403" fmla="*/ 118661 w 2099794"/>
                <a:gd name="connsiteY403" fmla="*/ 3308004 h 4639934"/>
                <a:gd name="connsiteX404" fmla="*/ 23857 w 2099794"/>
                <a:gd name="connsiteY404" fmla="*/ 3332690 h 4639934"/>
                <a:gd name="connsiteX405" fmla="*/ 0 w 2099794"/>
                <a:gd name="connsiteY405" fmla="*/ 3333105 h 4639934"/>
                <a:gd name="connsiteX0" fmla="*/ 989322 w 2099794"/>
                <a:gd name="connsiteY0" fmla="*/ 4357864 h 4647988"/>
                <a:gd name="connsiteX1" fmla="*/ 991189 w 2099794"/>
                <a:gd name="connsiteY1" fmla="*/ 4359109 h 4647988"/>
                <a:gd name="connsiteX2" fmla="*/ 992849 w 2099794"/>
                <a:gd name="connsiteY2" fmla="*/ 4357656 h 4647988"/>
                <a:gd name="connsiteX3" fmla="*/ 991189 w 2099794"/>
                <a:gd name="connsiteY3" fmla="*/ 4356205 h 4647988"/>
                <a:gd name="connsiteX4" fmla="*/ 989322 w 2099794"/>
                <a:gd name="connsiteY4" fmla="*/ 4357864 h 4647988"/>
                <a:gd name="connsiteX5" fmla="*/ 424025 w 2099794"/>
                <a:gd name="connsiteY5" fmla="*/ 4041713 h 4647988"/>
                <a:gd name="connsiteX6" fmla="*/ 424855 w 2099794"/>
                <a:gd name="connsiteY6" fmla="*/ 4041713 h 4647988"/>
                <a:gd name="connsiteX7" fmla="*/ 425270 w 2099794"/>
                <a:gd name="connsiteY7" fmla="*/ 4040261 h 4647988"/>
                <a:gd name="connsiteX8" fmla="*/ 424025 w 2099794"/>
                <a:gd name="connsiteY8" fmla="*/ 4039638 h 4647988"/>
                <a:gd name="connsiteX9" fmla="*/ 424025 w 2099794"/>
                <a:gd name="connsiteY9" fmla="*/ 4041713 h 4647988"/>
                <a:gd name="connsiteX10" fmla="*/ 209514 w 2099794"/>
                <a:gd name="connsiteY10" fmla="*/ 4459189 h 4647988"/>
                <a:gd name="connsiteX11" fmla="*/ 231210 w 2099794"/>
                <a:gd name="connsiteY11" fmla="*/ 4433478 h 4647988"/>
                <a:gd name="connsiteX12" fmla="*/ 227571 w 2099794"/>
                <a:gd name="connsiteY12" fmla="*/ 4438769 h 4647988"/>
                <a:gd name="connsiteX13" fmla="*/ 209514 w 2099794"/>
                <a:gd name="connsiteY13" fmla="*/ 4459189 h 4647988"/>
                <a:gd name="connsiteX14" fmla="*/ 197595 w 2099794"/>
                <a:gd name="connsiteY14" fmla="*/ 4494207 h 4647988"/>
                <a:gd name="connsiteX15" fmla="*/ 294784 w 2099794"/>
                <a:gd name="connsiteY15" fmla="*/ 4427723 h 4647988"/>
                <a:gd name="connsiteX16" fmla="*/ 400583 w 2099794"/>
                <a:gd name="connsiteY16" fmla="*/ 4372593 h 4647988"/>
                <a:gd name="connsiteX17" fmla="*/ 470078 w 2099794"/>
                <a:gd name="connsiteY17" fmla="*/ 4345002 h 4647988"/>
                <a:gd name="connsiteX18" fmla="*/ 526919 w 2099794"/>
                <a:gd name="connsiteY18" fmla="*/ 4327784 h 4647988"/>
                <a:gd name="connsiteX19" fmla="*/ 563015 w 2099794"/>
                <a:gd name="connsiteY19" fmla="*/ 4318241 h 4647988"/>
                <a:gd name="connsiteX20" fmla="*/ 623590 w 2099794"/>
                <a:gd name="connsiteY20" fmla="*/ 4308699 h 4647988"/>
                <a:gd name="connsiteX21" fmla="*/ 625872 w 2099794"/>
                <a:gd name="connsiteY21" fmla="*/ 4307869 h 4647988"/>
                <a:gd name="connsiteX22" fmla="*/ 629191 w 2099794"/>
                <a:gd name="connsiteY22" fmla="*/ 4307662 h 4647988"/>
                <a:gd name="connsiteX23" fmla="*/ 653878 w 2099794"/>
                <a:gd name="connsiteY23" fmla="*/ 4304550 h 4647988"/>
                <a:gd name="connsiteX24" fmla="*/ 660516 w 2099794"/>
                <a:gd name="connsiteY24" fmla="*/ 4304342 h 4647988"/>
                <a:gd name="connsiteX25" fmla="*/ 709889 w 2099794"/>
                <a:gd name="connsiteY25" fmla="*/ 4301231 h 4647988"/>
                <a:gd name="connsiteX26" fmla="*/ 741214 w 2099794"/>
                <a:gd name="connsiteY26" fmla="*/ 4301231 h 4647988"/>
                <a:gd name="connsiteX27" fmla="*/ 790586 w 2099794"/>
                <a:gd name="connsiteY27" fmla="*/ 4304342 h 4647988"/>
                <a:gd name="connsiteX28" fmla="*/ 795565 w 2099794"/>
                <a:gd name="connsiteY28" fmla="*/ 4304550 h 4647988"/>
                <a:gd name="connsiteX29" fmla="*/ 844316 w 2099794"/>
                <a:gd name="connsiteY29" fmla="*/ 4311395 h 4647988"/>
                <a:gd name="connsiteX30" fmla="*/ 882690 w 2099794"/>
                <a:gd name="connsiteY30" fmla="*/ 4317585 h 4647988"/>
                <a:gd name="connsiteX31" fmla="*/ 882901 w 2099794"/>
                <a:gd name="connsiteY31" fmla="*/ 4317826 h 4647988"/>
                <a:gd name="connsiteX32" fmla="*/ 882901 w 2099794"/>
                <a:gd name="connsiteY32" fmla="*/ 4318656 h 4647988"/>
                <a:gd name="connsiteX33" fmla="*/ 883938 w 2099794"/>
                <a:gd name="connsiteY33" fmla="*/ 4318449 h 4647988"/>
                <a:gd name="connsiteX34" fmla="*/ 882901 w 2099794"/>
                <a:gd name="connsiteY34" fmla="*/ 4317826 h 4647988"/>
                <a:gd name="connsiteX35" fmla="*/ 882901 w 2099794"/>
                <a:gd name="connsiteY35" fmla="*/ 4317619 h 4647988"/>
                <a:gd name="connsiteX36" fmla="*/ 882690 w 2099794"/>
                <a:gd name="connsiteY36" fmla="*/ 4317585 h 4647988"/>
                <a:gd name="connsiteX37" fmla="*/ 877092 w 2099794"/>
                <a:gd name="connsiteY37" fmla="*/ 4311188 h 4647988"/>
                <a:gd name="connsiteX38" fmla="*/ 868587 w 2099794"/>
                <a:gd name="connsiteY38" fmla="*/ 4297082 h 4647988"/>
                <a:gd name="connsiteX39" fmla="*/ 874188 w 2099794"/>
                <a:gd name="connsiteY39" fmla="*/ 4265757 h 4647988"/>
                <a:gd name="connsiteX40" fmla="*/ 909869 w 2099794"/>
                <a:gd name="connsiteY40" fmla="*/ 4232150 h 4647988"/>
                <a:gd name="connsiteX41" fmla="*/ 951359 w 2099794"/>
                <a:gd name="connsiteY41" fmla="*/ 4217006 h 4647988"/>
                <a:gd name="connsiteX42" fmla="*/ 1017535 w 2099794"/>
                <a:gd name="connsiteY42" fmla="*/ 4210575 h 4647988"/>
                <a:gd name="connsiteX43" fmla="*/ 1027493 w 2099794"/>
                <a:gd name="connsiteY43" fmla="*/ 4210575 h 4647988"/>
                <a:gd name="connsiteX44" fmla="*/ 1040562 w 2099794"/>
                <a:gd name="connsiteY44" fmla="*/ 4210783 h 4647988"/>
                <a:gd name="connsiteX45" fmla="*/ 997620 w 2099794"/>
                <a:gd name="connsiteY45" fmla="*/ 4350188 h 4647988"/>
                <a:gd name="connsiteX46" fmla="*/ 1033301 w 2099794"/>
                <a:gd name="connsiteY46" fmla="*/ 4362013 h 4647988"/>
                <a:gd name="connsiteX47" fmla="*/ 1137025 w 2099794"/>
                <a:gd name="connsiteY47" fmla="*/ 4399976 h 4647988"/>
                <a:gd name="connsiteX48" fmla="*/ 1181627 w 2099794"/>
                <a:gd name="connsiteY48" fmla="*/ 4416365 h 4647988"/>
                <a:gd name="connsiteX49" fmla="*/ 1186191 w 2099794"/>
                <a:gd name="connsiteY49" fmla="*/ 4416987 h 4647988"/>
                <a:gd name="connsiteX50" fmla="*/ 1183494 w 2099794"/>
                <a:gd name="connsiteY50" fmla="*/ 4414705 h 4647988"/>
                <a:gd name="connsiteX51" fmla="*/ 1186813 w 2099794"/>
                <a:gd name="connsiteY51" fmla="*/ 4363880 h 4647988"/>
                <a:gd name="connsiteX52" fmla="*/ 1250915 w 2099794"/>
                <a:gd name="connsiteY52" fmla="*/ 4340646 h 4647988"/>
                <a:gd name="connsiteX53" fmla="*/ 1286596 w 2099794"/>
                <a:gd name="connsiteY53" fmla="*/ 4338156 h 4647988"/>
                <a:gd name="connsiteX54" fmla="*/ 1293649 w 2099794"/>
                <a:gd name="connsiteY54" fmla="*/ 4345210 h 4647988"/>
                <a:gd name="connsiteX55" fmla="*/ 1285766 w 2099794"/>
                <a:gd name="connsiteY55" fmla="*/ 4390848 h 4647988"/>
                <a:gd name="connsiteX56" fmla="*/ 1258175 w 2099794"/>
                <a:gd name="connsiteY56" fmla="*/ 4442296 h 4647988"/>
                <a:gd name="connsiteX57" fmla="*/ 1260665 w 2099794"/>
                <a:gd name="connsiteY57" fmla="*/ 4444163 h 4647988"/>
                <a:gd name="connsiteX58" fmla="*/ 1313564 w 2099794"/>
                <a:gd name="connsiteY58" fmla="*/ 4459514 h 4647988"/>
                <a:gd name="connsiteX59" fmla="*/ 1335761 w 2099794"/>
                <a:gd name="connsiteY59" fmla="*/ 4465945 h 4647988"/>
                <a:gd name="connsiteX60" fmla="*/ 1397166 w 2099794"/>
                <a:gd name="connsiteY60" fmla="*/ 4477977 h 4647988"/>
                <a:gd name="connsiteX61" fmla="*/ 1512922 w 2099794"/>
                <a:gd name="connsiteY61" fmla="*/ 4479014 h 4647988"/>
                <a:gd name="connsiteX62" fmla="*/ 1608971 w 2099794"/>
                <a:gd name="connsiteY62" fmla="*/ 4446030 h 4647988"/>
                <a:gd name="connsiteX63" fmla="*/ 1614987 w 2099794"/>
                <a:gd name="connsiteY63" fmla="*/ 4438147 h 4647988"/>
                <a:gd name="connsiteX64" fmla="*/ 1625774 w 2099794"/>
                <a:gd name="connsiteY64" fmla="*/ 4422795 h 4647988"/>
                <a:gd name="connsiteX65" fmla="*/ 1633035 w 2099794"/>
                <a:gd name="connsiteY65" fmla="*/ 4413875 h 4647988"/>
                <a:gd name="connsiteX66" fmla="*/ 1670791 w 2099794"/>
                <a:gd name="connsiteY66" fmla="*/ 4398109 h 4647988"/>
                <a:gd name="connsiteX67" fmla="*/ 1681163 w 2099794"/>
                <a:gd name="connsiteY67" fmla="*/ 4395205 h 4647988"/>
                <a:gd name="connsiteX68" fmla="*/ 1756674 w 2099794"/>
                <a:gd name="connsiteY68" fmla="*/ 4312640 h 4647988"/>
                <a:gd name="connsiteX69" fmla="*/ 1777212 w 2099794"/>
                <a:gd name="connsiteY69" fmla="*/ 4282975 h 4647988"/>
                <a:gd name="connsiteX70" fmla="*/ 1780116 w 2099794"/>
                <a:gd name="connsiteY70" fmla="*/ 4284842 h 4647988"/>
                <a:gd name="connsiteX71" fmla="*/ 1711243 w 2099794"/>
                <a:gd name="connsiteY71" fmla="*/ 4378194 h 4647988"/>
                <a:gd name="connsiteX72" fmla="*/ 1687179 w 2099794"/>
                <a:gd name="connsiteY72" fmla="*/ 4401013 h 4647988"/>
                <a:gd name="connsiteX73" fmla="*/ 1686142 w 2099794"/>
                <a:gd name="connsiteY73" fmla="*/ 4410141 h 4647988"/>
                <a:gd name="connsiteX74" fmla="*/ 1707924 w 2099794"/>
                <a:gd name="connsiteY74" fmla="*/ 4478599 h 4647988"/>
                <a:gd name="connsiteX75" fmla="*/ 1704397 w 2099794"/>
                <a:gd name="connsiteY75" fmla="*/ 4482541 h 4647988"/>
                <a:gd name="connsiteX76" fmla="*/ 1638636 w 2099794"/>
                <a:gd name="connsiteY76" fmla="*/ 4471961 h 4647988"/>
                <a:gd name="connsiteX77" fmla="*/ 1620381 w 2099794"/>
                <a:gd name="connsiteY77" fmla="*/ 4455987 h 4647988"/>
                <a:gd name="connsiteX78" fmla="*/ 1612705 w 2099794"/>
                <a:gd name="connsiteY78" fmla="*/ 4453705 h 4647988"/>
                <a:gd name="connsiteX79" fmla="*/ 1554205 w 2099794"/>
                <a:gd name="connsiteY79" fmla="*/ 4479636 h 4647988"/>
                <a:gd name="connsiteX80" fmla="*/ 1526821 w 2099794"/>
                <a:gd name="connsiteY80" fmla="*/ 4485445 h 4647988"/>
                <a:gd name="connsiteX81" fmla="*/ 1385341 w 2099794"/>
                <a:gd name="connsiteY81" fmla="*/ 4484408 h 4647988"/>
                <a:gd name="connsiteX82" fmla="*/ 1328915 w 2099794"/>
                <a:gd name="connsiteY82" fmla="*/ 4473620 h 4647988"/>
                <a:gd name="connsiteX83" fmla="*/ 1264814 w 2099794"/>
                <a:gd name="connsiteY83" fmla="*/ 4454328 h 4647988"/>
                <a:gd name="connsiteX84" fmla="*/ 1237846 w 2099794"/>
                <a:gd name="connsiteY84" fmla="*/ 4453290 h 4647988"/>
                <a:gd name="connsiteX85" fmla="*/ 1214819 w 2099794"/>
                <a:gd name="connsiteY85" fmla="*/ 4447067 h 4647988"/>
                <a:gd name="connsiteX86" fmla="*/ 1149265 w 2099794"/>
                <a:gd name="connsiteY86" fmla="*/ 4414083 h 4647988"/>
                <a:gd name="connsiteX87" fmla="*/ 1117110 w 2099794"/>
                <a:gd name="connsiteY87" fmla="*/ 4400806 h 4647988"/>
                <a:gd name="connsiteX88" fmla="*/ 1007785 w 2099794"/>
                <a:gd name="connsiteY88" fmla="*/ 4360976 h 4647988"/>
                <a:gd name="connsiteX89" fmla="*/ 999902 w 2099794"/>
                <a:gd name="connsiteY89" fmla="*/ 4358901 h 4647988"/>
                <a:gd name="connsiteX90" fmla="*/ 998242 w 2099794"/>
                <a:gd name="connsiteY90" fmla="*/ 4358486 h 4647988"/>
                <a:gd name="connsiteX91" fmla="*/ 994923 w 2099794"/>
                <a:gd name="connsiteY91" fmla="*/ 4357656 h 4647988"/>
                <a:gd name="connsiteX92" fmla="*/ 994508 w 2099794"/>
                <a:gd name="connsiteY92" fmla="*/ 4360146 h 4647988"/>
                <a:gd name="connsiteX93" fmla="*/ 999695 w 2099794"/>
                <a:gd name="connsiteY93" fmla="*/ 4362635 h 4647988"/>
                <a:gd name="connsiteX94" fmla="*/ 1057573 w 2099794"/>
                <a:gd name="connsiteY94" fmla="*/ 4389811 h 4647988"/>
                <a:gd name="connsiteX95" fmla="*/ 1127690 w 2099794"/>
                <a:gd name="connsiteY95" fmla="*/ 4424870 h 4647988"/>
                <a:gd name="connsiteX96" fmla="*/ 1204031 w 2099794"/>
                <a:gd name="connsiteY96" fmla="*/ 4462211 h 4647988"/>
                <a:gd name="connsiteX97" fmla="*/ 1312112 w 2099794"/>
                <a:gd name="connsiteY97" fmla="*/ 4508887 h 4647988"/>
                <a:gd name="connsiteX98" fmla="*/ 1354432 w 2099794"/>
                <a:gd name="connsiteY98" fmla="*/ 4523201 h 4647988"/>
                <a:gd name="connsiteX99" fmla="*/ 1417911 w 2099794"/>
                <a:gd name="connsiteY99" fmla="*/ 4539796 h 4647988"/>
                <a:gd name="connsiteX100" fmla="*/ 1421852 w 2099794"/>
                <a:gd name="connsiteY100" fmla="*/ 4539174 h 4647988"/>
                <a:gd name="connsiteX101" fmla="*/ 1439486 w 2099794"/>
                <a:gd name="connsiteY101" fmla="*/ 4519467 h 4647988"/>
                <a:gd name="connsiteX102" fmla="*/ 1491763 w 2099794"/>
                <a:gd name="connsiteY102" fmla="*/ 4520711 h 4647988"/>
                <a:gd name="connsiteX103" fmla="*/ 1514997 w 2099794"/>
                <a:gd name="connsiteY103" fmla="*/ 4548924 h 4647988"/>
                <a:gd name="connsiteX104" fmla="*/ 1525577 w 2099794"/>
                <a:gd name="connsiteY104" fmla="*/ 4555770 h 4647988"/>
                <a:gd name="connsiteX105" fmla="*/ 1758126 w 2099794"/>
                <a:gd name="connsiteY105" fmla="*/ 4542286 h 4647988"/>
                <a:gd name="connsiteX106" fmla="*/ 1766217 w 2099794"/>
                <a:gd name="connsiteY106" fmla="*/ 4537514 h 4647988"/>
                <a:gd name="connsiteX107" fmla="*/ 1778041 w 2099794"/>
                <a:gd name="connsiteY107" fmla="*/ 4530254 h 4647988"/>
                <a:gd name="connsiteX108" fmla="*/ 1802935 w 2099794"/>
                <a:gd name="connsiteY108" fmla="*/ 4522786 h 4647988"/>
                <a:gd name="connsiteX109" fmla="*/ 1837164 w 2099794"/>
                <a:gd name="connsiteY109" fmla="*/ 4524653 h 4647988"/>
                <a:gd name="connsiteX110" fmla="*/ 1844633 w 2099794"/>
                <a:gd name="connsiteY110" fmla="*/ 4525897 h 4647988"/>
                <a:gd name="connsiteX111" fmla="*/ 1866829 w 2099794"/>
                <a:gd name="connsiteY111" fmla="*/ 4520919 h 4647988"/>
                <a:gd name="connsiteX112" fmla="*/ 1903340 w 2099794"/>
                <a:gd name="connsiteY112" fmla="*/ 4511791 h 4647988"/>
                <a:gd name="connsiteX113" fmla="*/ 1946282 w 2099794"/>
                <a:gd name="connsiteY113" fmla="*/ 4500589 h 4647988"/>
                <a:gd name="connsiteX114" fmla="*/ 1982586 w 2099794"/>
                <a:gd name="connsiteY114" fmla="*/ 4490216 h 4647988"/>
                <a:gd name="connsiteX115" fmla="*/ 2035278 w 2099794"/>
                <a:gd name="connsiteY115" fmla="*/ 4473413 h 4647988"/>
                <a:gd name="connsiteX116" fmla="*/ 2081954 w 2099794"/>
                <a:gd name="connsiteY116" fmla="*/ 4456609 h 4647988"/>
                <a:gd name="connsiteX117" fmla="*/ 2099794 w 2099794"/>
                <a:gd name="connsiteY117" fmla="*/ 4452876 h 4647988"/>
                <a:gd name="connsiteX118" fmla="*/ 2092741 w 2099794"/>
                <a:gd name="connsiteY118" fmla="*/ 4457232 h 4647988"/>
                <a:gd name="connsiteX119" fmla="*/ 1944415 w 2099794"/>
                <a:gd name="connsiteY119" fmla="*/ 4509509 h 4647988"/>
                <a:gd name="connsiteX120" fmla="*/ 1852100 w 2099794"/>
                <a:gd name="connsiteY120" fmla="*/ 4532951 h 4647988"/>
                <a:gd name="connsiteX121" fmla="*/ 1847744 w 2099794"/>
                <a:gd name="connsiteY121" fmla="*/ 4540211 h 4647988"/>
                <a:gd name="connsiteX122" fmla="*/ 1850026 w 2099794"/>
                <a:gd name="connsiteY122" fmla="*/ 4574233 h 4647988"/>
                <a:gd name="connsiteX123" fmla="*/ 1833430 w 2099794"/>
                <a:gd name="connsiteY123" fmla="*/ 4625473 h 4647988"/>
                <a:gd name="connsiteX124" fmla="*/ 1826170 w 2099794"/>
                <a:gd name="connsiteY124" fmla="*/ 4628170 h 4647988"/>
                <a:gd name="connsiteX125" fmla="*/ 1779286 w 2099794"/>
                <a:gd name="connsiteY125" fmla="*/ 4592489 h 4647988"/>
                <a:gd name="connsiteX126" fmla="*/ 1761861 w 2099794"/>
                <a:gd name="connsiteY126" fmla="*/ 4554525 h 4647988"/>
                <a:gd name="connsiteX127" fmla="*/ 1755015 w 2099794"/>
                <a:gd name="connsiteY127" fmla="*/ 4551206 h 4647988"/>
                <a:gd name="connsiteX128" fmla="*/ 1597976 w 2099794"/>
                <a:gd name="connsiteY128" fmla="*/ 4565105 h 4647988"/>
                <a:gd name="connsiteX129" fmla="*/ 1535534 w 2099794"/>
                <a:gd name="connsiteY129" fmla="*/ 4564068 h 4647988"/>
                <a:gd name="connsiteX130" fmla="*/ 1522880 w 2099794"/>
                <a:gd name="connsiteY130" fmla="*/ 4564068 h 4647988"/>
                <a:gd name="connsiteX131" fmla="*/ 1539476 w 2099794"/>
                <a:gd name="connsiteY131" fmla="*/ 4647670 h 4647988"/>
                <a:gd name="connsiteX132" fmla="*/ 1446124 w 2099794"/>
                <a:gd name="connsiteY132" fmla="*/ 4637505 h 4647988"/>
                <a:gd name="connsiteX133" fmla="*/ 1402352 w 2099794"/>
                <a:gd name="connsiteY133" fmla="*/ 4609707 h 4647988"/>
                <a:gd name="connsiteX134" fmla="*/ 1414799 w 2099794"/>
                <a:gd name="connsiteY134" fmla="*/ 4551621 h 4647988"/>
                <a:gd name="connsiteX135" fmla="*/ 1416251 w 2099794"/>
                <a:gd name="connsiteY135" fmla="*/ 4549961 h 4647988"/>
                <a:gd name="connsiteX136" fmla="*/ 1414177 w 2099794"/>
                <a:gd name="connsiteY136" fmla="*/ 4547680 h 4647988"/>
                <a:gd name="connsiteX137" fmla="*/ 1183079 w 2099794"/>
                <a:gd name="connsiteY137" fmla="*/ 4460344 h 4647988"/>
                <a:gd name="connsiteX138" fmla="*/ 989945 w 2099794"/>
                <a:gd name="connsiteY138" fmla="*/ 4365955 h 4647988"/>
                <a:gd name="connsiteX139" fmla="*/ 976460 w 2099794"/>
                <a:gd name="connsiteY139" fmla="*/ 4366162 h 4647988"/>
                <a:gd name="connsiteX140" fmla="*/ 929162 w 2099794"/>
                <a:gd name="connsiteY140" fmla="*/ 4363465 h 4647988"/>
                <a:gd name="connsiteX141" fmla="*/ 906965 w 2099794"/>
                <a:gd name="connsiteY141" fmla="*/ 4340646 h 4647988"/>
                <a:gd name="connsiteX142" fmla="*/ 891614 w 2099794"/>
                <a:gd name="connsiteY142" fmla="*/ 4329858 h 4647988"/>
                <a:gd name="connsiteX143" fmla="*/ 691634 w 2099794"/>
                <a:gd name="connsiteY143" fmla="*/ 4308491 h 4647988"/>
                <a:gd name="connsiteX144" fmla="*/ 213257 w 2099794"/>
                <a:gd name="connsiteY144" fmla="*/ 4484408 h 4647988"/>
                <a:gd name="connsiteX145" fmla="*/ 205530 w 2099794"/>
                <a:gd name="connsiteY145" fmla="*/ 4490839 h 4647988"/>
                <a:gd name="connsiteX146" fmla="*/ 197595 w 2099794"/>
                <a:gd name="connsiteY146" fmla="*/ 4494207 h 4647988"/>
                <a:gd name="connsiteX147" fmla="*/ 196246 w 2099794"/>
                <a:gd name="connsiteY147" fmla="*/ 4494780 h 4647988"/>
                <a:gd name="connsiteX148" fmla="*/ 197595 w 2099794"/>
                <a:gd name="connsiteY148" fmla="*/ 4494207 h 4647988"/>
                <a:gd name="connsiteX149" fmla="*/ 196454 w 2099794"/>
                <a:gd name="connsiteY149" fmla="*/ 4494988 h 4647988"/>
                <a:gd name="connsiteX150" fmla="*/ 196246 w 2099794"/>
                <a:gd name="connsiteY150" fmla="*/ 4494780 h 4647988"/>
                <a:gd name="connsiteX151" fmla="*/ 170523 w 2099794"/>
                <a:gd name="connsiteY151" fmla="*/ 4503285 h 4647988"/>
                <a:gd name="connsiteX152" fmla="*/ 209514 w 2099794"/>
                <a:gd name="connsiteY152" fmla="*/ 4459189 h 4647988"/>
                <a:gd name="connsiteX153" fmla="*/ 176331 w 2099794"/>
                <a:gd name="connsiteY153" fmla="*/ 4498514 h 4647988"/>
                <a:gd name="connsiteX154" fmla="*/ 170523 w 2099794"/>
                <a:gd name="connsiteY154" fmla="*/ 4503285 h 4647988"/>
                <a:gd name="connsiteX155" fmla="*/ 154965 w 2099794"/>
                <a:gd name="connsiteY155" fmla="*/ 4533989 h 4647988"/>
                <a:gd name="connsiteX156" fmla="*/ 197492 w 2099794"/>
                <a:gd name="connsiteY156" fmla="*/ 4506605 h 4647988"/>
                <a:gd name="connsiteX157" fmla="*/ 550569 w 2099794"/>
                <a:gd name="connsiteY157" fmla="*/ 4381307 h 4647988"/>
                <a:gd name="connsiteX158" fmla="*/ 715283 w 2099794"/>
                <a:gd name="connsiteY158" fmla="*/ 4374046 h 4647988"/>
                <a:gd name="connsiteX159" fmla="*/ 725863 w 2099794"/>
                <a:gd name="connsiteY159" fmla="*/ 4368860 h 4647988"/>
                <a:gd name="connsiteX160" fmla="*/ 796810 w 2099794"/>
                <a:gd name="connsiteY160" fmla="*/ 4367823 h 4647988"/>
                <a:gd name="connsiteX161" fmla="*/ 825646 w 2099794"/>
                <a:gd name="connsiteY161" fmla="*/ 4385870 h 4647988"/>
                <a:gd name="connsiteX162" fmla="*/ 907588 w 2099794"/>
                <a:gd name="connsiteY162" fmla="*/ 4408482 h 4647988"/>
                <a:gd name="connsiteX163" fmla="*/ 929370 w 2099794"/>
                <a:gd name="connsiteY163" fmla="*/ 4421552 h 4647988"/>
                <a:gd name="connsiteX164" fmla="*/ 930407 w 2099794"/>
                <a:gd name="connsiteY164" fmla="*/ 4471547 h 4647988"/>
                <a:gd name="connsiteX165" fmla="*/ 912152 w 2099794"/>
                <a:gd name="connsiteY165" fmla="*/ 4484201 h 4647988"/>
                <a:gd name="connsiteX166" fmla="*/ 753661 w 2099794"/>
                <a:gd name="connsiteY166" fmla="*/ 4525483 h 4647988"/>
                <a:gd name="connsiteX167" fmla="*/ 764863 w 2099794"/>
                <a:gd name="connsiteY167" fmla="*/ 4519882 h 4647988"/>
                <a:gd name="connsiteX168" fmla="*/ 857178 w 2099794"/>
                <a:gd name="connsiteY168" fmla="*/ 4497063 h 4647988"/>
                <a:gd name="connsiteX169" fmla="*/ 916508 w 2099794"/>
                <a:gd name="connsiteY169" fmla="*/ 4471339 h 4647988"/>
                <a:gd name="connsiteX170" fmla="*/ 915471 w 2099794"/>
                <a:gd name="connsiteY170" fmla="*/ 4422174 h 4647988"/>
                <a:gd name="connsiteX171" fmla="*/ 832491 w 2099794"/>
                <a:gd name="connsiteY171" fmla="*/ 4394998 h 4647988"/>
                <a:gd name="connsiteX172" fmla="*/ 809672 w 2099794"/>
                <a:gd name="connsiteY172" fmla="*/ 4391057 h 4647988"/>
                <a:gd name="connsiteX173" fmla="*/ 821497 w 2099794"/>
                <a:gd name="connsiteY173" fmla="*/ 4446860 h 4647988"/>
                <a:gd name="connsiteX174" fmla="*/ 811747 w 2099794"/>
                <a:gd name="connsiteY174" fmla="*/ 4457440 h 4647988"/>
                <a:gd name="connsiteX175" fmla="*/ 743081 w 2099794"/>
                <a:gd name="connsiteY175" fmla="*/ 4447690 h 4647988"/>
                <a:gd name="connsiteX176" fmla="*/ 713831 w 2099794"/>
                <a:gd name="connsiteY176" fmla="*/ 4430057 h 4647988"/>
                <a:gd name="connsiteX177" fmla="*/ 711549 w 2099794"/>
                <a:gd name="connsiteY177" fmla="*/ 4381722 h 4647988"/>
                <a:gd name="connsiteX178" fmla="*/ 639979 w 2099794"/>
                <a:gd name="connsiteY178" fmla="*/ 4380892 h 4647988"/>
                <a:gd name="connsiteX179" fmla="*/ 225497 w 2099794"/>
                <a:gd name="connsiteY179" fmla="*/ 4492914 h 4647988"/>
                <a:gd name="connsiteX180" fmla="*/ 162225 w 2099794"/>
                <a:gd name="connsiteY180" fmla="*/ 4530877 h 4647988"/>
                <a:gd name="connsiteX181" fmla="*/ 154965 w 2099794"/>
                <a:gd name="connsiteY181" fmla="*/ 4533989 h 4647988"/>
                <a:gd name="connsiteX182" fmla="*/ 0 w 2099794"/>
                <a:gd name="connsiteY182" fmla="*/ 3341159 h 4647988"/>
                <a:gd name="connsiteX183" fmla="*/ 0 w 2099794"/>
                <a:gd name="connsiteY183" fmla="*/ 3323111 h 4647988"/>
                <a:gd name="connsiteX184" fmla="*/ 3319 w 2099794"/>
                <a:gd name="connsiteY184" fmla="*/ 3312116 h 4647988"/>
                <a:gd name="connsiteX185" fmla="*/ 38378 w 2099794"/>
                <a:gd name="connsiteY185" fmla="*/ 3229552 h 4647988"/>
                <a:gd name="connsiteX186" fmla="*/ 54559 w 2099794"/>
                <a:gd name="connsiteY186" fmla="*/ 3218142 h 4647988"/>
                <a:gd name="connsiteX187" fmla="*/ 64517 w 2099794"/>
                <a:gd name="connsiteY187" fmla="*/ 3215030 h 4647988"/>
                <a:gd name="connsiteX188" fmla="*/ 74267 w 2099794"/>
                <a:gd name="connsiteY188" fmla="*/ 3214615 h 4647988"/>
                <a:gd name="connsiteX189" fmla="*/ 85676 w 2099794"/>
                <a:gd name="connsiteY189" fmla="*/ 3217935 h 4647988"/>
                <a:gd name="connsiteX190" fmla="*/ 96671 w 2099794"/>
                <a:gd name="connsiteY190" fmla="*/ 3224780 h 4647988"/>
                <a:gd name="connsiteX191" fmla="*/ 108911 w 2099794"/>
                <a:gd name="connsiteY191" fmla="*/ 3235568 h 4647988"/>
                <a:gd name="connsiteX192" fmla="*/ 107873 w 2099794"/>
                <a:gd name="connsiteY192" fmla="*/ 3180179 h 4647988"/>
                <a:gd name="connsiteX193" fmla="*/ 106836 w 2099794"/>
                <a:gd name="connsiteY193" fmla="*/ 3093258 h 4647988"/>
                <a:gd name="connsiteX194" fmla="*/ 106836 w 2099794"/>
                <a:gd name="connsiteY194" fmla="*/ 3088279 h 4647988"/>
                <a:gd name="connsiteX195" fmla="*/ 105591 w 2099794"/>
                <a:gd name="connsiteY195" fmla="*/ 3043885 h 4647988"/>
                <a:gd name="connsiteX196" fmla="*/ 104969 w 2099794"/>
                <a:gd name="connsiteY196" fmla="*/ 3017539 h 4647988"/>
                <a:gd name="connsiteX197" fmla="*/ 103932 w 2099794"/>
                <a:gd name="connsiteY197" fmla="*/ 3009449 h 4647988"/>
                <a:gd name="connsiteX198" fmla="*/ 79038 w 2099794"/>
                <a:gd name="connsiteY198" fmla="*/ 3016087 h 4647988"/>
                <a:gd name="connsiteX199" fmla="*/ 69081 w 2099794"/>
                <a:gd name="connsiteY199" fmla="*/ 3016087 h 4647988"/>
                <a:gd name="connsiteX200" fmla="*/ 13277 w 2099794"/>
                <a:gd name="connsiteY200" fmla="*/ 3002811 h 4647988"/>
                <a:gd name="connsiteX201" fmla="*/ 9128 w 2099794"/>
                <a:gd name="connsiteY201" fmla="*/ 2998039 h 4647988"/>
                <a:gd name="connsiteX202" fmla="*/ 15351 w 2099794"/>
                <a:gd name="connsiteY202" fmla="*/ 2985592 h 4647988"/>
                <a:gd name="connsiteX203" fmla="*/ 70947 w 2099794"/>
                <a:gd name="connsiteY203" fmla="*/ 2930411 h 4647988"/>
                <a:gd name="connsiteX204" fmla="*/ 90448 w 2099794"/>
                <a:gd name="connsiteY204" fmla="*/ 2932486 h 4647988"/>
                <a:gd name="connsiteX205" fmla="*/ 101235 w 2099794"/>
                <a:gd name="connsiteY205" fmla="*/ 2940991 h 4647988"/>
                <a:gd name="connsiteX206" fmla="*/ 98953 w 2099794"/>
                <a:gd name="connsiteY206" fmla="*/ 2918586 h 4647988"/>
                <a:gd name="connsiteX207" fmla="*/ 98331 w 2099794"/>
                <a:gd name="connsiteY207" fmla="*/ 2908629 h 4647988"/>
                <a:gd name="connsiteX208" fmla="*/ 95634 w 2099794"/>
                <a:gd name="connsiteY208" fmla="*/ 2885602 h 4647988"/>
                <a:gd name="connsiteX209" fmla="*/ 94804 w 2099794"/>
                <a:gd name="connsiteY209" fmla="*/ 2877304 h 4647988"/>
                <a:gd name="connsiteX210" fmla="*/ 91900 w 2099794"/>
                <a:gd name="connsiteY210" fmla="*/ 2857597 h 4647988"/>
                <a:gd name="connsiteX211" fmla="*/ 91693 w 2099794"/>
                <a:gd name="connsiteY211" fmla="*/ 2855937 h 4647988"/>
                <a:gd name="connsiteX212" fmla="*/ 78001 w 2099794"/>
                <a:gd name="connsiteY212" fmla="*/ 2800341 h 4647988"/>
                <a:gd name="connsiteX213" fmla="*/ 48543 w 2099794"/>
                <a:gd name="connsiteY213" fmla="*/ 2797436 h 4647988"/>
                <a:gd name="connsiteX214" fmla="*/ 20538 w 2099794"/>
                <a:gd name="connsiteY214" fmla="*/ 2857389 h 4647988"/>
                <a:gd name="connsiteX215" fmla="*/ 18671 w 2099794"/>
                <a:gd name="connsiteY215" fmla="*/ 2862160 h 4647988"/>
                <a:gd name="connsiteX216" fmla="*/ 17633 w 2099794"/>
                <a:gd name="connsiteY216" fmla="*/ 2865687 h 4647988"/>
                <a:gd name="connsiteX217" fmla="*/ 15766 w 2099794"/>
                <a:gd name="connsiteY217" fmla="*/ 2870666 h 4647988"/>
                <a:gd name="connsiteX218" fmla="*/ 9958 w 2099794"/>
                <a:gd name="connsiteY218" fmla="*/ 2887262 h 4647988"/>
                <a:gd name="connsiteX219" fmla="*/ 7883 w 2099794"/>
                <a:gd name="connsiteY219" fmla="*/ 2887262 h 4647988"/>
                <a:gd name="connsiteX220" fmla="*/ 9128 w 2099794"/>
                <a:gd name="connsiteY220" fmla="*/ 2879379 h 4647988"/>
                <a:gd name="connsiteX221" fmla="*/ 9543 w 2099794"/>
                <a:gd name="connsiteY221" fmla="*/ 2875852 h 4647988"/>
                <a:gd name="connsiteX222" fmla="*/ 15766 w 2099794"/>
                <a:gd name="connsiteY222" fmla="*/ 2853240 h 4647988"/>
                <a:gd name="connsiteX223" fmla="*/ 16181 w 2099794"/>
                <a:gd name="connsiteY223" fmla="*/ 2851373 h 4647988"/>
                <a:gd name="connsiteX224" fmla="*/ 18048 w 2099794"/>
                <a:gd name="connsiteY224" fmla="*/ 2847017 h 4647988"/>
                <a:gd name="connsiteX225" fmla="*/ 48336 w 2099794"/>
                <a:gd name="connsiteY225" fmla="*/ 2785819 h 4647988"/>
                <a:gd name="connsiteX226" fmla="*/ 49373 w 2099794"/>
                <a:gd name="connsiteY226" fmla="*/ 2784782 h 4647988"/>
                <a:gd name="connsiteX227" fmla="*/ 70533 w 2099794"/>
                <a:gd name="connsiteY227" fmla="*/ 2778766 h 4647988"/>
                <a:gd name="connsiteX228" fmla="*/ 70740 w 2099794"/>
                <a:gd name="connsiteY228" fmla="*/ 2779181 h 4647988"/>
                <a:gd name="connsiteX229" fmla="*/ 71155 w 2099794"/>
                <a:gd name="connsiteY229" fmla="*/ 2779181 h 4647988"/>
                <a:gd name="connsiteX230" fmla="*/ 80075 w 2099794"/>
                <a:gd name="connsiteY230" fmla="*/ 2787479 h 4647988"/>
                <a:gd name="connsiteX231" fmla="*/ 88996 w 2099794"/>
                <a:gd name="connsiteY231" fmla="*/ 2805112 h 4647988"/>
                <a:gd name="connsiteX232" fmla="*/ 89411 w 2099794"/>
                <a:gd name="connsiteY232" fmla="*/ 2807186 h 4647988"/>
                <a:gd name="connsiteX233" fmla="*/ 94804 w 2099794"/>
                <a:gd name="connsiteY233" fmla="*/ 2825235 h 4647988"/>
                <a:gd name="connsiteX234" fmla="*/ 95841 w 2099794"/>
                <a:gd name="connsiteY234" fmla="*/ 2830006 h 4647988"/>
                <a:gd name="connsiteX235" fmla="*/ 98538 w 2099794"/>
                <a:gd name="connsiteY235" fmla="*/ 2841623 h 4647988"/>
                <a:gd name="connsiteX236" fmla="*/ 98953 w 2099794"/>
                <a:gd name="connsiteY236" fmla="*/ 2844942 h 4647988"/>
                <a:gd name="connsiteX237" fmla="*/ 101857 w 2099794"/>
                <a:gd name="connsiteY237" fmla="*/ 2861331 h 4647988"/>
                <a:gd name="connsiteX238" fmla="*/ 102272 w 2099794"/>
                <a:gd name="connsiteY238" fmla="*/ 2866309 h 4647988"/>
                <a:gd name="connsiteX239" fmla="*/ 104969 w 2099794"/>
                <a:gd name="connsiteY239" fmla="*/ 2886017 h 4647988"/>
                <a:gd name="connsiteX240" fmla="*/ 105591 w 2099794"/>
                <a:gd name="connsiteY240" fmla="*/ 2894315 h 4647988"/>
                <a:gd name="connsiteX241" fmla="*/ 108288 w 2099794"/>
                <a:gd name="connsiteY241" fmla="*/ 2919001 h 4647988"/>
                <a:gd name="connsiteX242" fmla="*/ 108911 w 2099794"/>
                <a:gd name="connsiteY242" fmla="*/ 2930411 h 4647988"/>
                <a:gd name="connsiteX243" fmla="*/ 111400 w 2099794"/>
                <a:gd name="connsiteY243" fmla="*/ 2963395 h 4647988"/>
                <a:gd name="connsiteX244" fmla="*/ 115964 w 2099794"/>
                <a:gd name="connsiteY244" fmla="*/ 2975220 h 4647988"/>
                <a:gd name="connsiteX245" fmla="*/ 114304 w 2099794"/>
                <a:gd name="connsiteY245" fmla="*/ 3001773 h 4647988"/>
                <a:gd name="connsiteX246" fmla="*/ 113267 w 2099794"/>
                <a:gd name="connsiteY246" fmla="*/ 3006337 h 4647988"/>
                <a:gd name="connsiteX247" fmla="*/ 115757 w 2099794"/>
                <a:gd name="connsiteY247" fmla="*/ 3088279 h 4647988"/>
                <a:gd name="connsiteX248" fmla="*/ 130485 w 2099794"/>
                <a:gd name="connsiteY248" fmla="*/ 3011108 h 4647988"/>
                <a:gd name="connsiteX249" fmla="*/ 131522 w 2099794"/>
                <a:gd name="connsiteY249" fmla="*/ 3005922 h 4647988"/>
                <a:gd name="connsiteX250" fmla="*/ 137746 w 2099794"/>
                <a:gd name="connsiteY250" fmla="*/ 2979784 h 4647988"/>
                <a:gd name="connsiteX251" fmla="*/ 137954 w 2099794"/>
                <a:gd name="connsiteY251" fmla="*/ 2978124 h 4647988"/>
                <a:gd name="connsiteX252" fmla="*/ 144177 w 2099794"/>
                <a:gd name="connsiteY252" fmla="*/ 2953230 h 4647988"/>
                <a:gd name="connsiteX253" fmla="*/ 144799 w 2099794"/>
                <a:gd name="connsiteY253" fmla="*/ 2949911 h 4647988"/>
                <a:gd name="connsiteX254" fmla="*/ 150608 w 2099794"/>
                <a:gd name="connsiteY254" fmla="*/ 2928959 h 4647988"/>
                <a:gd name="connsiteX255" fmla="*/ 151853 w 2099794"/>
                <a:gd name="connsiteY255" fmla="*/ 2923980 h 4647988"/>
                <a:gd name="connsiteX256" fmla="*/ 151853 w 2099794"/>
                <a:gd name="connsiteY256" fmla="*/ 2907177 h 4647988"/>
                <a:gd name="connsiteX257" fmla="*/ 150608 w 2099794"/>
                <a:gd name="connsiteY257" fmla="*/ 2896182 h 4647988"/>
                <a:gd name="connsiteX258" fmla="*/ 151438 w 2099794"/>
                <a:gd name="connsiteY258" fmla="*/ 2892655 h 4647988"/>
                <a:gd name="connsiteX259" fmla="*/ 153097 w 2099794"/>
                <a:gd name="connsiteY259" fmla="*/ 2889543 h 4647988"/>
                <a:gd name="connsiteX260" fmla="*/ 156831 w 2099794"/>
                <a:gd name="connsiteY260" fmla="*/ 2884980 h 4647988"/>
                <a:gd name="connsiteX261" fmla="*/ 166374 w 2099794"/>
                <a:gd name="connsiteY261" fmla="*/ 2875644 h 4647988"/>
                <a:gd name="connsiteX262" fmla="*/ 199773 w 2099794"/>
                <a:gd name="connsiteY262" fmla="*/ 2776069 h 4647988"/>
                <a:gd name="connsiteX263" fmla="*/ 200810 w 2099794"/>
                <a:gd name="connsiteY263" fmla="*/ 2772543 h 4647988"/>
                <a:gd name="connsiteX264" fmla="*/ 218651 w 2099794"/>
                <a:gd name="connsiteY264" fmla="*/ 2727111 h 4647988"/>
                <a:gd name="connsiteX265" fmla="*/ 179443 w 2099794"/>
                <a:gd name="connsiteY265" fmla="*/ 2727111 h 4647988"/>
                <a:gd name="connsiteX266" fmla="*/ 172598 w 2099794"/>
                <a:gd name="connsiteY266" fmla="*/ 2726282 h 4647988"/>
                <a:gd name="connsiteX267" fmla="*/ 165959 w 2099794"/>
                <a:gd name="connsiteY267" fmla="*/ 2724829 h 4647988"/>
                <a:gd name="connsiteX268" fmla="*/ 165129 w 2099794"/>
                <a:gd name="connsiteY268" fmla="*/ 2718399 h 4647988"/>
                <a:gd name="connsiteX269" fmla="*/ 189608 w 2099794"/>
                <a:gd name="connsiteY269" fmla="*/ 2666122 h 4647988"/>
                <a:gd name="connsiteX270" fmla="*/ 202677 w 2099794"/>
                <a:gd name="connsiteY270" fmla="*/ 2654712 h 4647988"/>
                <a:gd name="connsiteX271" fmla="*/ 210561 w 2099794"/>
                <a:gd name="connsiteY271" fmla="*/ 2651393 h 4647988"/>
                <a:gd name="connsiteX272" fmla="*/ 220103 w 2099794"/>
                <a:gd name="connsiteY272" fmla="*/ 2651185 h 4647988"/>
                <a:gd name="connsiteX273" fmla="*/ 224667 w 2099794"/>
                <a:gd name="connsiteY273" fmla="*/ 2652845 h 4647988"/>
                <a:gd name="connsiteX274" fmla="*/ 229853 w 2099794"/>
                <a:gd name="connsiteY274" fmla="*/ 2656786 h 4647988"/>
                <a:gd name="connsiteX275" fmla="*/ 230683 w 2099794"/>
                <a:gd name="connsiteY275" fmla="*/ 2657824 h 4647988"/>
                <a:gd name="connsiteX276" fmla="*/ 240848 w 2099794"/>
                <a:gd name="connsiteY276" fmla="*/ 2673590 h 4647988"/>
                <a:gd name="connsiteX277" fmla="*/ 287731 w 2099794"/>
                <a:gd name="connsiteY277" fmla="*/ 2571940 h 4647988"/>
                <a:gd name="connsiteX278" fmla="*/ 593711 w 2099794"/>
                <a:gd name="connsiteY278" fmla="*/ 8054 h 4647988"/>
                <a:gd name="connsiteX279" fmla="*/ 799284 w 2099794"/>
                <a:gd name="connsiteY279" fmla="*/ 1767292 h 4647988"/>
                <a:gd name="connsiteX280" fmla="*/ 283997 w 2099794"/>
                <a:gd name="connsiteY280" fmla="*/ 2589780 h 4647988"/>
                <a:gd name="connsiteX281" fmla="*/ 246242 w 2099794"/>
                <a:gd name="connsiteY281" fmla="*/ 2678776 h 4647988"/>
                <a:gd name="connsiteX282" fmla="*/ 246034 w 2099794"/>
                <a:gd name="connsiteY282" fmla="*/ 2683962 h 4647988"/>
                <a:gd name="connsiteX283" fmla="*/ 237114 w 2099794"/>
                <a:gd name="connsiteY283" fmla="*/ 2718813 h 4647988"/>
                <a:gd name="connsiteX284" fmla="*/ 222800 w 2099794"/>
                <a:gd name="connsiteY284" fmla="*/ 2737276 h 4647988"/>
                <a:gd name="connsiteX285" fmla="*/ 183592 w 2099794"/>
                <a:gd name="connsiteY285" fmla="*/ 2848676 h 4647988"/>
                <a:gd name="connsiteX286" fmla="*/ 181518 w 2099794"/>
                <a:gd name="connsiteY286" fmla="*/ 2855729 h 4647988"/>
                <a:gd name="connsiteX287" fmla="*/ 213257 w 2099794"/>
                <a:gd name="connsiteY287" fmla="*/ 2853033 h 4647988"/>
                <a:gd name="connsiteX288" fmla="*/ 236077 w 2099794"/>
                <a:gd name="connsiteY288" fmla="*/ 2876059 h 4647988"/>
                <a:gd name="connsiteX289" fmla="*/ 254332 w 2099794"/>
                <a:gd name="connsiteY289" fmla="*/ 2932693 h 4647988"/>
                <a:gd name="connsiteX290" fmla="*/ 251220 w 2099794"/>
                <a:gd name="connsiteY290" fmla="*/ 2937879 h 4647988"/>
                <a:gd name="connsiteX291" fmla="*/ 172390 w 2099794"/>
                <a:gd name="connsiteY291" fmla="*/ 2927921 h 4647988"/>
                <a:gd name="connsiteX292" fmla="*/ 161603 w 2099794"/>
                <a:gd name="connsiteY292" fmla="*/ 2921283 h 4647988"/>
                <a:gd name="connsiteX293" fmla="*/ 147081 w 2099794"/>
                <a:gd name="connsiteY293" fmla="*/ 2977709 h 4647988"/>
                <a:gd name="connsiteX294" fmla="*/ 116586 w 2099794"/>
                <a:gd name="connsiteY294" fmla="*/ 3178727 h 4647988"/>
                <a:gd name="connsiteX295" fmla="*/ 117831 w 2099794"/>
                <a:gd name="connsiteY295" fmla="*/ 3245940 h 4647988"/>
                <a:gd name="connsiteX296" fmla="*/ 123225 w 2099794"/>
                <a:gd name="connsiteY296" fmla="*/ 3254861 h 4647988"/>
                <a:gd name="connsiteX297" fmla="*/ 132560 w 2099794"/>
                <a:gd name="connsiteY297" fmla="*/ 3301329 h 4647988"/>
                <a:gd name="connsiteX298" fmla="*/ 130693 w 2099794"/>
                <a:gd name="connsiteY298" fmla="*/ 3313361 h 4647988"/>
                <a:gd name="connsiteX299" fmla="*/ 206619 w 2099794"/>
                <a:gd name="connsiteY299" fmla="*/ 3474548 h 4647988"/>
                <a:gd name="connsiteX300" fmla="*/ 327769 w 2099794"/>
                <a:gd name="connsiteY300" fmla="*/ 3648183 h 4647988"/>
                <a:gd name="connsiteX301" fmla="*/ 376934 w 2099794"/>
                <a:gd name="connsiteY301" fmla="*/ 3724939 h 4647988"/>
                <a:gd name="connsiteX302" fmla="*/ 378594 w 2099794"/>
                <a:gd name="connsiteY302" fmla="*/ 3727843 h 4647988"/>
                <a:gd name="connsiteX303" fmla="*/ 380668 w 2099794"/>
                <a:gd name="connsiteY303" fmla="*/ 3731370 h 4647988"/>
                <a:gd name="connsiteX304" fmla="*/ 380046 w 2099794"/>
                <a:gd name="connsiteY304" fmla="*/ 3726598 h 4647988"/>
                <a:gd name="connsiteX305" fmla="*/ 378801 w 2099794"/>
                <a:gd name="connsiteY305" fmla="*/ 3722864 h 4647988"/>
                <a:gd name="connsiteX306" fmla="*/ 324865 w 2099794"/>
                <a:gd name="connsiteY306" fmla="*/ 3602337 h 4647988"/>
                <a:gd name="connsiteX307" fmla="*/ 323413 w 2099794"/>
                <a:gd name="connsiteY307" fmla="*/ 3599432 h 4647988"/>
                <a:gd name="connsiteX308" fmla="*/ 294370 w 2099794"/>
                <a:gd name="connsiteY308" fmla="*/ 3572464 h 4647988"/>
                <a:gd name="connsiteX309" fmla="*/ 278396 w 2099794"/>
                <a:gd name="connsiteY309" fmla="*/ 3564581 h 4647988"/>
                <a:gd name="connsiteX310" fmla="*/ 272588 w 2099794"/>
                <a:gd name="connsiteY310" fmla="*/ 3518942 h 4647988"/>
                <a:gd name="connsiteX311" fmla="*/ 276529 w 2099794"/>
                <a:gd name="connsiteY311" fmla="*/ 3493426 h 4647988"/>
                <a:gd name="connsiteX312" fmla="*/ 250805 w 2099794"/>
                <a:gd name="connsiteY312" fmla="*/ 3404638 h 4647988"/>
                <a:gd name="connsiteX313" fmla="*/ 248109 w 2099794"/>
                <a:gd name="connsiteY313" fmla="*/ 3383479 h 4647988"/>
                <a:gd name="connsiteX314" fmla="*/ 227364 w 2099794"/>
                <a:gd name="connsiteY314" fmla="*/ 3387213 h 4647988"/>
                <a:gd name="connsiteX315" fmla="*/ 186497 w 2099794"/>
                <a:gd name="connsiteY315" fmla="*/ 3384308 h 4647988"/>
                <a:gd name="connsiteX316" fmla="*/ 182555 w 2099794"/>
                <a:gd name="connsiteY316" fmla="*/ 3378292 h 4647988"/>
                <a:gd name="connsiteX317" fmla="*/ 206619 w 2099794"/>
                <a:gd name="connsiteY317" fmla="*/ 3326638 h 4647988"/>
                <a:gd name="connsiteX318" fmla="*/ 215954 w 2099794"/>
                <a:gd name="connsiteY318" fmla="*/ 3317510 h 4647988"/>
                <a:gd name="connsiteX319" fmla="*/ 253502 w 2099794"/>
                <a:gd name="connsiteY319" fmla="*/ 3325185 h 4647988"/>
                <a:gd name="connsiteX320" fmla="*/ 257444 w 2099794"/>
                <a:gd name="connsiteY320" fmla="*/ 3333068 h 4647988"/>
                <a:gd name="connsiteX321" fmla="*/ 360338 w 2099794"/>
                <a:gd name="connsiteY321" fmla="*/ 3277057 h 4647988"/>
                <a:gd name="connsiteX322" fmla="*/ 361168 w 2099794"/>
                <a:gd name="connsiteY322" fmla="*/ 3279132 h 4647988"/>
                <a:gd name="connsiteX323" fmla="*/ 335652 w 2099794"/>
                <a:gd name="connsiteY323" fmla="*/ 3286393 h 4647988"/>
                <a:gd name="connsiteX324" fmla="*/ 286279 w 2099794"/>
                <a:gd name="connsiteY324" fmla="*/ 3309834 h 4647988"/>
                <a:gd name="connsiteX325" fmla="*/ 268854 w 2099794"/>
                <a:gd name="connsiteY325" fmla="*/ 3329334 h 4647988"/>
                <a:gd name="connsiteX326" fmla="*/ 266987 w 2099794"/>
                <a:gd name="connsiteY326" fmla="*/ 3349872 h 4647988"/>
                <a:gd name="connsiteX327" fmla="*/ 261800 w 2099794"/>
                <a:gd name="connsiteY327" fmla="*/ 3372691 h 4647988"/>
                <a:gd name="connsiteX328" fmla="*/ 256822 w 2099794"/>
                <a:gd name="connsiteY328" fmla="*/ 3382441 h 4647988"/>
                <a:gd name="connsiteX329" fmla="*/ 282960 w 2099794"/>
                <a:gd name="connsiteY329" fmla="*/ 3485958 h 4647988"/>
                <a:gd name="connsiteX330" fmla="*/ 285449 w 2099794"/>
                <a:gd name="connsiteY330" fmla="*/ 3482846 h 4647988"/>
                <a:gd name="connsiteX331" fmla="*/ 342705 w 2099794"/>
                <a:gd name="connsiteY331" fmla="*/ 3464798 h 4647988"/>
                <a:gd name="connsiteX332" fmla="*/ 373408 w 2099794"/>
                <a:gd name="connsiteY332" fmla="*/ 3486373 h 4647988"/>
                <a:gd name="connsiteX333" fmla="*/ 415934 w 2099794"/>
                <a:gd name="connsiteY333" fmla="*/ 3548193 h 4647988"/>
                <a:gd name="connsiteX334" fmla="*/ 417387 w 2099794"/>
                <a:gd name="connsiteY334" fmla="*/ 3553586 h 4647988"/>
                <a:gd name="connsiteX335" fmla="*/ 365525 w 2099794"/>
                <a:gd name="connsiteY335" fmla="*/ 3571219 h 4647988"/>
                <a:gd name="connsiteX336" fmla="*/ 329844 w 2099794"/>
                <a:gd name="connsiteY336" fmla="*/ 3576613 h 4647988"/>
                <a:gd name="connsiteX337" fmla="*/ 325487 w 2099794"/>
                <a:gd name="connsiteY337" fmla="*/ 3583874 h 4647988"/>
                <a:gd name="connsiteX338" fmla="*/ 383988 w 2099794"/>
                <a:gd name="connsiteY338" fmla="*/ 3713114 h 4647988"/>
                <a:gd name="connsiteX339" fmla="*/ 431286 w 2099794"/>
                <a:gd name="connsiteY339" fmla="*/ 3866419 h 4647988"/>
                <a:gd name="connsiteX340" fmla="*/ 433153 w 2099794"/>
                <a:gd name="connsiteY340" fmla="*/ 3967239 h 4647988"/>
                <a:gd name="connsiteX341" fmla="*/ 425477 w 2099794"/>
                <a:gd name="connsiteY341" fmla="*/ 4031548 h 4647988"/>
                <a:gd name="connsiteX342" fmla="*/ 425685 w 2099794"/>
                <a:gd name="connsiteY342" fmla="*/ 4037771 h 4647988"/>
                <a:gd name="connsiteX343" fmla="*/ 430041 w 2099794"/>
                <a:gd name="connsiteY343" fmla="*/ 4033622 h 4647988"/>
                <a:gd name="connsiteX344" fmla="*/ 493106 w 2099794"/>
                <a:gd name="connsiteY344" fmla="*/ 4010180 h 4647988"/>
                <a:gd name="connsiteX345" fmla="*/ 548494 w 2099794"/>
                <a:gd name="connsiteY345" fmla="*/ 4039223 h 4647988"/>
                <a:gd name="connsiteX346" fmla="*/ 627740 w 2099794"/>
                <a:gd name="connsiteY346" fmla="*/ 4148549 h 4647988"/>
                <a:gd name="connsiteX347" fmla="*/ 624420 w 2099794"/>
                <a:gd name="connsiteY347" fmla="*/ 4155809 h 4647988"/>
                <a:gd name="connsiteX348" fmla="*/ 563431 w 2099794"/>
                <a:gd name="connsiteY348" fmla="*/ 4178836 h 4647988"/>
                <a:gd name="connsiteX349" fmla="*/ 468004 w 2099794"/>
                <a:gd name="connsiteY349" fmla="*/ 4190868 h 4647988"/>
                <a:gd name="connsiteX350" fmla="*/ 413653 w 2099794"/>
                <a:gd name="connsiteY350" fmla="*/ 4173650 h 4647988"/>
                <a:gd name="connsiteX351" fmla="*/ 394982 w 2099794"/>
                <a:gd name="connsiteY351" fmla="*/ 4154150 h 4647988"/>
                <a:gd name="connsiteX352" fmla="*/ 392285 w 2099794"/>
                <a:gd name="connsiteY352" fmla="*/ 4159336 h 4647988"/>
                <a:gd name="connsiteX353" fmla="*/ 356397 w 2099794"/>
                <a:gd name="connsiteY353" fmla="*/ 4245635 h 4647988"/>
                <a:gd name="connsiteX354" fmla="*/ 276788 w 2099794"/>
                <a:gd name="connsiteY354" fmla="*/ 4379465 h 4647988"/>
                <a:gd name="connsiteX355" fmla="*/ 231210 w 2099794"/>
                <a:gd name="connsiteY355" fmla="*/ 4433478 h 4647988"/>
                <a:gd name="connsiteX356" fmla="*/ 320404 w 2099794"/>
                <a:gd name="connsiteY356" fmla="*/ 4303798 h 4647988"/>
                <a:gd name="connsiteX357" fmla="*/ 387722 w 2099794"/>
                <a:gd name="connsiteY357" fmla="*/ 4154357 h 4647988"/>
                <a:gd name="connsiteX358" fmla="*/ 390626 w 2099794"/>
                <a:gd name="connsiteY358" fmla="*/ 4136724 h 4647988"/>
                <a:gd name="connsiteX359" fmla="*/ 396227 w 2099794"/>
                <a:gd name="connsiteY359" fmla="*/ 4112245 h 4647988"/>
                <a:gd name="connsiteX360" fmla="*/ 411786 w 2099794"/>
                <a:gd name="connsiteY360" fmla="*/ 4065984 h 4647988"/>
                <a:gd name="connsiteX361" fmla="*/ 427552 w 2099794"/>
                <a:gd name="connsiteY361" fmla="*/ 3921807 h 4647988"/>
                <a:gd name="connsiteX362" fmla="*/ 416764 w 2099794"/>
                <a:gd name="connsiteY362" fmla="*/ 3883429 h 4647988"/>
                <a:gd name="connsiteX363" fmla="*/ 328599 w 2099794"/>
                <a:gd name="connsiteY363" fmla="*/ 3762279 h 4647988"/>
                <a:gd name="connsiteX364" fmla="*/ 223007 w 2099794"/>
                <a:gd name="connsiteY364" fmla="*/ 3677018 h 4647988"/>
                <a:gd name="connsiteX365" fmla="*/ 177784 w 2099794"/>
                <a:gd name="connsiteY365" fmla="*/ 3660630 h 4647988"/>
                <a:gd name="connsiteX366" fmla="*/ 114927 w 2099794"/>
                <a:gd name="connsiteY366" fmla="*/ 3689050 h 4647988"/>
                <a:gd name="connsiteX367" fmla="*/ 94597 w 2099794"/>
                <a:gd name="connsiteY367" fmla="*/ 3769748 h 4647988"/>
                <a:gd name="connsiteX368" fmla="*/ 100198 w 2099794"/>
                <a:gd name="connsiteY368" fmla="*/ 3764769 h 4647988"/>
                <a:gd name="connsiteX369" fmla="*/ 170108 w 2099794"/>
                <a:gd name="connsiteY369" fmla="*/ 3764561 h 4647988"/>
                <a:gd name="connsiteX370" fmla="*/ 200188 w 2099794"/>
                <a:gd name="connsiteY370" fmla="*/ 3833019 h 4647988"/>
                <a:gd name="connsiteX371" fmla="*/ 204544 w 2099794"/>
                <a:gd name="connsiteY371" fmla="*/ 3865589 h 4647988"/>
                <a:gd name="connsiteX372" fmla="*/ 198529 w 2099794"/>
                <a:gd name="connsiteY372" fmla="*/ 3872020 h 4647988"/>
                <a:gd name="connsiteX373" fmla="*/ 95011 w 2099794"/>
                <a:gd name="connsiteY373" fmla="*/ 3853349 h 4647988"/>
                <a:gd name="connsiteX374" fmla="*/ 100820 w 2099794"/>
                <a:gd name="connsiteY374" fmla="*/ 3907908 h 4647988"/>
                <a:gd name="connsiteX375" fmla="*/ 118246 w 2099794"/>
                <a:gd name="connsiteY375" fmla="*/ 4014122 h 4647988"/>
                <a:gd name="connsiteX376" fmla="*/ 125507 w 2099794"/>
                <a:gd name="connsiteY376" fmla="*/ 4024909 h 4647988"/>
                <a:gd name="connsiteX377" fmla="*/ 134012 w 2099794"/>
                <a:gd name="connsiteY377" fmla="*/ 4064532 h 4647988"/>
                <a:gd name="connsiteX378" fmla="*/ 131522 w 2099794"/>
                <a:gd name="connsiteY378" fmla="*/ 4078016 h 4647988"/>
                <a:gd name="connsiteX379" fmla="*/ 150400 w 2099794"/>
                <a:gd name="connsiteY379" fmla="*/ 4165352 h 4647988"/>
                <a:gd name="connsiteX380" fmla="*/ 123639 w 2099794"/>
                <a:gd name="connsiteY380" fmla="*/ 4077186 h 4647988"/>
                <a:gd name="connsiteX381" fmla="*/ 25724 w 2099794"/>
                <a:gd name="connsiteY381" fmla="*/ 4101665 h 4647988"/>
                <a:gd name="connsiteX382" fmla="*/ 18048 w 2099794"/>
                <a:gd name="connsiteY382" fmla="*/ 4093990 h 4647988"/>
                <a:gd name="connsiteX383" fmla="*/ 37963 w 2099794"/>
                <a:gd name="connsiteY383" fmla="*/ 4019101 h 4647988"/>
                <a:gd name="connsiteX384" fmla="*/ 56634 w 2099794"/>
                <a:gd name="connsiteY384" fmla="*/ 3996489 h 4647988"/>
                <a:gd name="connsiteX385" fmla="*/ 100820 w 2099794"/>
                <a:gd name="connsiteY385" fmla="*/ 3996904 h 4647988"/>
                <a:gd name="connsiteX386" fmla="*/ 107666 w 2099794"/>
                <a:gd name="connsiteY386" fmla="*/ 4002712 h 4647988"/>
                <a:gd name="connsiteX387" fmla="*/ 99575 w 2099794"/>
                <a:gd name="connsiteY387" fmla="*/ 3956451 h 4647988"/>
                <a:gd name="connsiteX388" fmla="*/ 86921 w 2099794"/>
                <a:gd name="connsiteY388" fmla="*/ 3853765 h 4647988"/>
                <a:gd name="connsiteX389" fmla="*/ 81942 w 2099794"/>
                <a:gd name="connsiteY389" fmla="*/ 3843184 h 4647988"/>
                <a:gd name="connsiteX390" fmla="*/ 72192 w 2099794"/>
                <a:gd name="connsiteY390" fmla="*/ 3832189 h 4647988"/>
                <a:gd name="connsiteX391" fmla="*/ 80490 w 2099794"/>
                <a:gd name="connsiteY391" fmla="*/ 3787795 h 4647988"/>
                <a:gd name="connsiteX392" fmla="*/ 85676 w 2099794"/>
                <a:gd name="connsiteY392" fmla="*/ 3777838 h 4647988"/>
                <a:gd name="connsiteX393" fmla="*/ 100405 w 2099794"/>
                <a:gd name="connsiteY393" fmla="*/ 3700875 h 4647988"/>
                <a:gd name="connsiteX394" fmla="*/ 157246 w 2099794"/>
                <a:gd name="connsiteY394" fmla="*/ 3652331 h 4647988"/>
                <a:gd name="connsiteX395" fmla="*/ 203922 w 2099794"/>
                <a:gd name="connsiteY395" fmla="*/ 3659800 h 4647988"/>
                <a:gd name="connsiteX396" fmla="*/ 288769 w 2099794"/>
                <a:gd name="connsiteY396" fmla="*/ 3713736 h 4647988"/>
                <a:gd name="connsiteX397" fmla="*/ 419254 w 2099794"/>
                <a:gd name="connsiteY397" fmla="*/ 3872020 h 4647988"/>
                <a:gd name="connsiteX398" fmla="*/ 425270 w 2099794"/>
                <a:gd name="connsiteY398" fmla="*/ 3882599 h 4647988"/>
                <a:gd name="connsiteX399" fmla="*/ 414690 w 2099794"/>
                <a:gd name="connsiteY399" fmla="*/ 3827833 h 4647988"/>
                <a:gd name="connsiteX400" fmla="*/ 340838 w 2099794"/>
                <a:gd name="connsiteY400" fmla="*/ 3680960 h 4647988"/>
                <a:gd name="connsiteX401" fmla="*/ 227571 w 2099794"/>
                <a:gd name="connsiteY401" fmla="*/ 3520809 h 4647988"/>
                <a:gd name="connsiteX402" fmla="*/ 134219 w 2099794"/>
                <a:gd name="connsiteY402" fmla="*/ 3350702 h 4647988"/>
                <a:gd name="connsiteX403" fmla="*/ 123639 w 2099794"/>
                <a:gd name="connsiteY403" fmla="*/ 3318754 h 4647988"/>
                <a:gd name="connsiteX404" fmla="*/ 118661 w 2099794"/>
                <a:gd name="connsiteY404" fmla="*/ 3316058 h 4647988"/>
                <a:gd name="connsiteX405" fmla="*/ 23857 w 2099794"/>
                <a:gd name="connsiteY405" fmla="*/ 3340744 h 4647988"/>
                <a:gd name="connsiteX406" fmla="*/ 0 w 2099794"/>
                <a:gd name="connsiteY406" fmla="*/ 3341159 h 4647988"/>
                <a:gd name="connsiteX0" fmla="*/ 989322 w 2099794"/>
                <a:gd name="connsiteY0" fmla="*/ 4360323 h 4650447"/>
                <a:gd name="connsiteX1" fmla="*/ 991189 w 2099794"/>
                <a:gd name="connsiteY1" fmla="*/ 4361568 h 4650447"/>
                <a:gd name="connsiteX2" fmla="*/ 992849 w 2099794"/>
                <a:gd name="connsiteY2" fmla="*/ 4360115 h 4650447"/>
                <a:gd name="connsiteX3" fmla="*/ 991189 w 2099794"/>
                <a:gd name="connsiteY3" fmla="*/ 4358664 h 4650447"/>
                <a:gd name="connsiteX4" fmla="*/ 989322 w 2099794"/>
                <a:gd name="connsiteY4" fmla="*/ 4360323 h 4650447"/>
                <a:gd name="connsiteX5" fmla="*/ 424025 w 2099794"/>
                <a:gd name="connsiteY5" fmla="*/ 4044172 h 4650447"/>
                <a:gd name="connsiteX6" fmla="*/ 424855 w 2099794"/>
                <a:gd name="connsiteY6" fmla="*/ 4044172 h 4650447"/>
                <a:gd name="connsiteX7" fmla="*/ 425270 w 2099794"/>
                <a:gd name="connsiteY7" fmla="*/ 4042720 h 4650447"/>
                <a:gd name="connsiteX8" fmla="*/ 424025 w 2099794"/>
                <a:gd name="connsiteY8" fmla="*/ 4042097 h 4650447"/>
                <a:gd name="connsiteX9" fmla="*/ 424025 w 2099794"/>
                <a:gd name="connsiteY9" fmla="*/ 4044172 h 4650447"/>
                <a:gd name="connsiteX10" fmla="*/ 209514 w 2099794"/>
                <a:gd name="connsiteY10" fmla="*/ 4461648 h 4650447"/>
                <a:gd name="connsiteX11" fmla="*/ 231210 w 2099794"/>
                <a:gd name="connsiteY11" fmla="*/ 4435937 h 4650447"/>
                <a:gd name="connsiteX12" fmla="*/ 227571 w 2099794"/>
                <a:gd name="connsiteY12" fmla="*/ 4441228 h 4650447"/>
                <a:gd name="connsiteX13" fmla="*/ 209514 w 2099794"/>
                <a:gd name="connsiteY13" fmla="*/ 4461648 h 4650447"/>
                <a:gd name="connsiteX14" fmla="*/ 197595 w 2099794"/>
                <a:gd name="connsiteY14" fmla="*/ 4496666 h 4650447"/>
                <a:gd name="connsiteX15" fmla="*/ 294784 w 2099794"/>
                <a:gd name="connsiteY15" fmla="*/ 4430182 h 4650447"/>
                <a:gd name="connsiteX16" fmla="*/ 400583 w 2099794"/>
                <a:gd name="connsiteY16" fmla="*/ 4375052 h 4650447"/>
                <a:gd name="connsiteX17" fmla="*/ 470078 w 2099794"/>
                <a:gd name="connsiteY17" fmla="*/ 4347461 h 4650447"/>
                <a:gd name="connsiteX18" fmla="*/ 526919 w 2099794"/>
                <a:gd name="connsiteY18" fmla="*/ 4330243 h 4650447"/>
                <a:gd name="connsiteX19" fmla="*/ 563015 w 2099794"/>
                <a:gd name="connsiteY19" fmla="*/ 4320700 h 4650447"/>
                <a:gd name="connsiteX20" fmla="*/ 623590 w 2099794"/>
                <a:gd name="connsiteY20" fmla="*/ 4311158 h 4650447"/>
                <a:gd name="connsiteX21" fmla="*/ 625872 w 2099794"/>
                <a:gd name="connsiteY21" fmla="*/ 4310328 h 4650447"/>
                <a:gd name="connsiteX22" fmla="*/ 629191 w 2099794"/>
                <a:gd name="connsiteY22" fmla="*/ 4310121 h 4650447"/>
                <a:gd name="connsiteX23" fmla="*/ 653878 w 2099794"/>
                <a:gd name="connsiteY23" fmla="*/ 4307009 h 4650447"/>
                <a:gd name="connsiteX24" fmla="*/ 660516 w 2099794"/>
                <a:gd name="connsiteY24" fmla="*/ 4306801 h 4650447"/>
                <a:gd name="connsiteX25" fmla="*/ 709889 w 2099794"/>
                <a:gd name="connsiteY25" fmla="*/ 4303690 h 4650447"/>
                <a:gd name="connsiteX26" fmla="*/ 741214 w 2099794"/>
                <a:gd name="connsiteY26" fmla="*/ 4303690 h 4650447"/>
                <a:gd name="connsiteX27" fmla="*/ 790586 w 2099794"/>
                <a:gd name="connsiteY27" fmla="*/ 4306801 h 4650447"/>
                <a:gd name="connsiteX28" fmla="*/ 795565 w 2099794"/>
                <a:gd name="connsiteY28" fmla="*/ 4307009 h 4650447"/>
                <a:gd name="connsiteX29" fmla="*/ 844316 w 2099794"/>
                <a:gd name="connsiteY29" fmla="*/ 4313854 h 4650447"/>
                <a:gd name="connsiteX30" fmla="*/ 882690 w 2099794"/>
                <a:gd name="connsiteY30" fmla="*/ 4320044 h 4650447"/>
                <a:gd name="connsiteX31" fmla="*/ 882901 w 2099794"/>
                <a:gd name="connsiteY31" fmla="*/ 4320285 h 4650447"/>
                <a:gd name="connsiteX32" fmla="*/ 882901 w 2099794"/>
                <a:gd name="connsiteY32" fmla="*/ 4321115 h 4650447"/>
                <a:gd name="connsiteX33" fmla="*/ 883938 w 2099794"/>
                <a:gd name="connsiteY33" fmla="*/ 4320908 h 4650447"/>
                <a:gd name="connsiteX34" fmla="*/ 882901 w 2099794"/>
                <a:gd name="connsiteY34" fmla="*/ 4320285 h 4650447"/>
                <a:gd name="connsiteX35" fmla="*/ 882901 w 2099794"/>
                <a:gd name="connsiteY35" fmla="*/ 4320078 h 4650447"/>
                <a:gd name="connsiteX36" fmla="*/ 882690 w 2099794"/>
                <a:gd name="connsiteY36" fmla="*/ 4320044 h 4650447"/>
                <a:gd name="connsiteX37" fmla="*/ 877092 w 2099794"/>
                <a:gd name="connsiteY37" fmla="*/ 4313647 h 4650447"/>
                <a:gd name="connsiteX38" fmla="*/ 868587 w 2099794"/>
                <a:gd name="connsiteY38" fmla="*/ 4299541 h 4650447"/>
                <a:gd name="connsiteX39" fmla="*/ 874188 w 2099794"/>
                <a:gd name="connsiteY39" fmla="*/ 4268216 h 4650447"/>
                <a:gd name="connsiteX40" fmla="*/ 909869 w 2099794"/>
                <a:gd name="connsiteY40" fmla="*/ 4234609 h 4650447"/>
                <a:gd name="connsiteX41" fmla="*/ 951359 w 2099794"/>
                <a:gd name="connsiteY41" fmla="*/ 4219465 h 4650447"/>
                <a:gd name="connsiteX42" fmla="*/ 1017535 w 2099794"/>
                <a:gd name="connsiteY42" fmla="*/ 4213034 h 4650447"/>
                <a:gd name="connsiteX43" fmla="*/ 1027493 w 2099794"/>
                <a:gd name="connsiteY43" fmla="*/ 4213034 h 4650447"/>
                <a:gd name="connsiteX44" fmla="*/ 1040562 w 2099794"/>
                <a:gd name="connsiteY44" fmla="*/ 4213242 h 4650447"/>
                <a:gd name="connsiteX45" fmla="*/ 997620 w 2099794"/>
                <a:gd name="connsiteY45" fmla="*/ 4352647 h 4650447"/>
                <a:gd name="connsiteX46" fmla="*/ 1033301 w 2099794"/>
                <a:gd name="connsiteY46" fmla="*/ 4364472 h 4650447"/>
                <a:gd name="connsiteX47" fmla="*/ 1137025 w 2099794"/>
                <a:gd name="connsiteY47" fmla="*/ 4402435 h 4650447"/>
                <a:gd name="connsiteX48" fmla="*/ 1181627 w 2099794"/>
                <a:gd name="connsiteY48" fmla="*/ 4418824 h 4650447"/>
                <a:gd name="connsiteX49" fmla="*/ 1186191 w 2099794"/>
                <a:gd name="connsiteY49" fmla="*/ 4419446 h 4650447"/>
                <a:gd name="connsiteX50" fmla="*/ 1183494 w 2099794"/>
                <a:gd name="connsiteY50" fmla="*/ 4417164 h 4650447"/>
                <a:gd name="connsiteX51" fmla="*/ 1186813 w 2099794"/>
                <a:gd name="connsiteY51" fmla="*/ 4366339 h 4650447"/>
                <a:gd name="connsiteX52" fmla="*/ 1250915 w 2099794"/>
                <a:gd name="connsiteY52" fmla="*/ 4343105 h 4650447"/>
                <a:gd name="connsiteX53" fmla="*/ 1286596 w 2099794"/>
                <a:gd name="connsiteY53" fmla="*/ 4340615 h 4650447"/>
                <a:gd name="connsiteX54" fmla="*/ 1293649 w 2099794"/>
                <a:gd name="connsiteY54" fmla="*/ 4347669 h 4650447"/>
                <a:gd name="connsiteX55" fmla="*/ 1285766 w 2099794"/>
                <a:gd name="connsiteY55" fmla="*/ 4393307 h 4650447"/>
                <a:gd name="connsiteX56" fmla="*/ 1258175 w 2099794"/>
                <a:gd name="connsiteY56" fmla="*/ 4444755 h 4650447"/>
                <a:gd name="connsiteX57" fmla="*/ 1260665 w 2099794"/>
                <a:gd name="connsiteY57" fmla="*/ 4446622 h 4650447"/>
                <a:gd name="connsiteX58" fmla="*/ 1313564 w 2099794"/>
                <a:gd name="connsiteY58" fmla="*/ 4461973 h 4650447"/>
                <a:gd name="connsiteX59" fmla="*/ 1335761 w 2099794"/>
                <a:gd name="connsiteY59" fmla="*/ 4468404 h 4650447"/>
                <a:gd name="connsiteX60" fmla="*/ 1397166 w 2099794"/>
                <a:gd name="connsiteY60" fmla="*/ 4480436 h 4650447"/>
                <a:gd name="connsiteX61" fmla="*/ 1512922 w 2099794"/>
                <a:gd name="connsiteY61" fmla="*/ 4481473 h 4650447"/>
                <a:gd name="connsiteX62" fmla="*/ 1608971 w 2099794"/>
                <a:gd name="connsiteY62" fmla="*/ 4448489 h 4650447"/>
                <a:gd name="connsiteX63" fmla="*/ 1614987 w 2099794"/>
                <a:gd name="connsiteY63" fmla="*/ 4440606 h 4650447"/>
                <a:gd name="connsiteX64" fmla="*/ 1625774 w 2099794"/>
                <a:gd name="connsiteY64" fmla="*/ 4425254 h 4650447"/>
                <a:gd name="connsiteX65" fmla="*/ 1633035 w 2099794"/>
                <a:gd name="connsiteY65" fmla="*/ 4416334 h 4650447"/>
                <a:gd name="connsiteX66" fmla="*/ 1670791 w 2099794"/>
                <a:gd name="connsiteY66" fmla="*/ 4400568 h 4650447"/>
                <a:gd name="connsiteX67" fmla="*/ 1681163 w 2099794"/>
                <a:gd name="connsiteY67" fmla="*/ 4397664 h 4650447"/>
                <a:gd name="connsiteX68" fmla="*/ 1756674 w 2099794"/>
                <a:gd name="connsiteY68" fmla="*/ 4315099 h 4650447"/>
                <a:gd name="connsiteX69" fmla="*/ 1777212 w 2099794"/>
                <a:gd name="connsiteY69" fmla="*/ 4285434 h 4650447"/>
                <a:gd name="connsiteX70" fmla="*/ 1780116 w 2099794"/>
                <a:gd name="connsiteY70" fmla="*/ 4287301 h 4650447"/>
                <a:gd name="connsiteX71" fmla="*/ 1711243 w 2099794"/>
                <a:gd name="connsiteY71" fmla="*/ 4380653 h 4650447"/>
                <a:gd name="connsiteX72" fmla="*/ 1687179 w 2099794"/>
                <a:gd name="connsiteY72" fmla="*/ 4403472 h 4650447"/>
                <a:gd name="connsiteX73" fmla="*/ 1686142 w 2099794"/>
                <a:gd name="connsiteY73" fmla="*/ 4412600 h 4650447"/>
                <a:gd name="connsiteX74" fmla="*/ 1707924 w 2099794"/>
                <a:gd name="connsiteY74" fmla="*/ 4481058 h 4650447"/>
                <a:gd name="connsiteX75" fmla="*/ 1704397 w 2099794"/>
                <a:gd name="connsiteY75" fmla="*/ 4485000 h 4650447"/>
                <a:gd name="connsiteX76" fmla="*/ 1638636 w 2099794"/>
                <a:gd name="connsiteY76" fmla="*/ 4474420 h 4650447"/>
                <a:gd name="connsiteX77" fmla="*/ 1620381 w 2099794"/>
                <a:gd name="connsiteY77" fmla="*/ 4458446 h 4650447"/>
                <a:gd name="connsiteX78" fmla="*/ 1612705 w 2099794"/>
                <a:gd name="connsiteY78" fmla="*/ 4456164 h 4650447"/>
                <a:gd name="connsiteX79" fmla="*/ 1554205 w 2099794"/>
                <a:gd name="connsiteY79" fmla="*/ 4482095 h 4650447"/>
                <a:gd name="connsiteX80" fmla="*/ 1526821 w 2099794"/>
                <a:gd name="connsiteY80" fmla="*/ 4487904 h 4650447"/>
                <a:gd name="connsiteX81" fmla="*/ 1385341 w 2099794"/>
                <a:gd name="connsiteY81" fmla="*/ 4486867 h 4650447"/>
                <a:gd name="connsiteX82" fmla="*/ 1328915 w 2099794"/>
                <a:gd name="connsiteY82" fmla="*/ 4476079 h 4650447"/>
                <a:gd name="connsiteX83" fmla="*/ 1264814 w 2099794"/>
                <a:gd name="connsiteY83" fmla="*/ 4456787 h 4650447"/>
                <a:gd name="connsiteX84" fmla="*/ 1237846 w 2099794"/>
                <a:gd name="connsiteY84" fmla="*/ 4455749 h 4650447"/>
                <a:gd name="connsiteX85" fmla="*/ 1214819 w 2099794"/>
                <a:gd name="connsiteY85" fmla="*/ 4449526 h 4650447"/>
                <a:gd name="connsiteX86" fmla="*/ 1149265 w 2099794"/>
                <a:gd name="connsiteY86" fmla="*/ 4416542 h 4650447"/>
                <a:gd name="connsiteX87" fmla="*/ 1117110 w 2099794"/>
                <a:gd name="connsiteY87" fmla="*/ 4403265 h 4650447"/>
                <a:gd name="connsiteX88" fmla="*/ 1007785 w 2099794"/>
                <a:gd name="connsiteY88" fmla="*/ 4363435 h 4650447"/>
                <a:gd name="connsiteX89" fmla="*/ 999902 w 2099794"/>
                <a:gd name="connsiteY89" fmla="*/ 4361360 h 4650447"/>
                <a:gd name="connsiteX90" fmla="*/ 998242 w 2099794"/>
                <a:gd name="connsiteY90" fmla="*/ 4360945 h 4650447"/>
                <a:gd name="connsiteX91" fmla="*/ 994923 w 2099794"/>
                <a:gd name="connsiteY91" fmla="*/ 4360115 h 4650447"/>
                <a:gd name="connsiteX92" fmla="*/ 994508 w 2099794"/>
                <a:gd name="connsiteY92" fmla="*/ 4362605 h 4650447"/>
                <a:gd name="connsiteX93" fmla="*/ 999695 w 2099794"/>
                <a:gd name="connsiteY93" fmla="*/ 4365094 h 4650447"/>
                <a:gd name="connsiteX94" fmla="*/ 1057573 w 2099794"/>
                <a:gd name="connsiteY94" fmla="*/ 4392270 h 4650447"/>
                <a:gd name="connsiteX95" fmla="*/ 1127690 w 2099794"/>
                <a:gd name="connsiteY95" fmla="*/ 4427329 h 4650447"/>
                <a:gd name="connsiteX96" fmla="*/ 1204031 w 2099794"/>
                <a:gd name="connsiteY96" fmla="*/ 4464670 h 4650447"/>
                <a:gd name="connsiteX97" fmla="*/ 1312112 w 2099794"/>
                <a:gd name="connsiteY97" fmla="*/ 4511346 h 4650447"/>
                <a:gd name="connsiteX98" fmla="*/ 1354432 w 2099794"/>
                <a:gd name="connsiteY98" fmla="*/ 4525660 h 4650447"/>
                <a:gd name="connsiteX99" fmla="*/ 1417911 w 2099794"/>
                <a:gd name="connsiteY99" fmla="*/ 4542255 h 4650447"/>
                <a:gd name="connsiteX100" fmla="*/ 1421852 w 2099794"/>
                <a:gd name="connsiteY100" fmla="*/ 4541633 h 4650447"/>
                <a:gd name="connsiteX101" fmla="*/ 1439486 w 2099794"/>
                <a:gd name="connsiteY101" fmla="*/ 4521926 h 4650447"/>
                <a:gd name="connsiteX102" fmla="*/ 1491763 w 2099794"/>
                <a:gd name="connsiteY102" fmla="*/ 4523170 h 4650447"/>
                <a:gd name="connsiteX103" fmla="*/ 1514997 w 2099794"/>
                <a:gd name="connsiteY103" fmla="*/ 4551383 h 4650447"/>
                <a:gd name="connsiteX104" fmla="*/ 1525577 w 2099794"/>
                <a:gd name="connsiteY104" fmla="*/ 4558229 h 4650447"/>
                <a:gd name="connsiteX105" fmla="*/ 1758126 w 2099794"/>
                <a:gd name="connsiteY105" fmla="*/ 4544745 h 4650447"/>
                <a:gd name="connsiteX106" fmla="*/ 1766217 w 2099794"/>
                <a:gd name="connsiteY106" fmla="*/ 4539973 h 4650447"/>
                <a:gd name="connsiteX107" fmla="*/ 1778041 w 2099794"/>
                <a:gd name="connsiteY107" fmla="*/ 4532713 h 4650447"/>
                <a:gd name="connsiteX108" fmla="*/ 1802935 w 2099794"/>
                <a:gd name="connsiteY108" fmla="*/ 4525245 h 4650447"/>
                <a:gd name="connsiteX109" fmla="*/ 1837164 w 2099794"/>
                <a:gd name="connsiteY109" fmla="*/ 4527112 h 4650447"/>
                <a:gd name="connsiteX110" fmla="*/ 1844633 w 2099794"/>
                <a:gd name="connsiteY110" fmla="*/ 4528356 h 4650447"/>
                <a:gd name="connsiteX111" fmla="*/ 1866829 w 2099794"/>
                <a:gd name="connsiteY111" fmla="*/ 4523378 h 4650447"/>
                <a:gd name="connsiteX112" fmla="*/ 1903340 w 2099794"/>
                <a:gd name="connsiteY112" fmla="*/ 4514250 h 4650447"/>
                <a:gd name="connsiteX113" fmla="*/ 1946282 w 2099794"/>
                <a:gd name="connsiteY113" fmla="*/ 4503048 h 4650447"/>
                <a:gd name="connsiteX114" fmla="*/ 1982586 w 2099794"/>
                <a:gd name="connsiteY114" fmla="*/ 4492675 h 4650447"/>
                <a:gd name="connsiteX115" fmla="*/ 2035278 w 2099794"/>
                <a:gd name="connsiteY115" fmla="*/ 4475872 h 4650447"/>
                <a:gd name="connsiteX116" fmla="*/ 2081954 w 2099794"/>
                <a:gd name="connsiteY116" fmla="*/ 4459068 h 4650447"/>
                <a:gd name="connsiteX117" fmla="*/ 2099794 w 2099794"/>
                <a:gd name="connsiteY117" fmla="*/ 4455335 h 4650447"/>
                <a:gd name="connsiteX118" fmla="*/ 2092741 w 2099794"/>
                <a:gd name="connsiteY118" fmla="*/ 4459691 h 4650447"/>
                <a:gd name="connsiteX119" fmla="*/ 1944415 w 2099794"/>
                <a:gd name="connsiteY119" fmla="*/ 4511968 h 4650447"/>
                <a:gd name="connsiteX120" fmla="*/ 1852100 w 2099794"/>
                <a:gd name="connsiteY120" fmla="*/ 4535410 h 4650447"/>
                <a:gd name="connsiteX121" fmla="*/ 1847744 w 2099794"/>
                <a:gd name="connsiteY121" fmla="*/ 4542670 h 4650447"/>
                <a:gd name="connsiteX122" fmla="*/ 1850026 w 2099794"/>
                <a:gd name="connsiteY122" fmla="*/ 4576692 h 4650447"/>
                <a:gd name="connsiteX123" fmla="*/ 1833430 w 2099794"/>
                <a:gd name="connsiteY123" fmla="*/ 4627932 h 4650447"/>
                <a:gd name="connsiteX124" fmla="*/ 1826170 w 2099794"/>
                <a:gd name="connsiteY124" fmla="*/ 4630629 h 4650447"/>
                <a:gd name="connsiteX125" fmla="*/ 1779286 w 2099794"/>
                <a:gd name="connsiteY125" fmla="*/ 4594948 h 4650447"/>
                <a:gd name="connsiteX126" fmla="*/ 1761861 w 2099794"/>
                <a:gd name="connsiteY126" fmla="*/ 4556984 h 4650447"/>
                <a:gd name="connsiteX127" fmla="*/ 1755015 w 2099794"/>
                <a:gd name="connsiteY127" fmla="*/ 4553665 h 4650447"/>
                <a:gd name="connsiteX128" fmla="*/ 1597976 w 2099794"/>
                <a:gd name="connsiteY128" fmla="*/ 4567564 h 4650447"/>
                <a:gd name="connsiteX129" fmla="*/ 1535534 w 2099794"/>
                <a:gd name="connsiteY129" fmla="*/ 4566527 h 4650447"/>
                <a:gd name="connsiteX130" fmla="*/ 1522880 w 2099794"/>
                <a:gd name="connsiteY130" fmla="*/ 4566527 h 4650447"/>
                <a:gd name="connsiteX131" fmla="*/ 1539476 w 2099794"/>
                <a:gd name="connsiteY131" fmla="*/ 4650129 h 4650447"/>
                <a:gd name="connsiteX132" fmla="*/ 1446124 w 2099794"/>
                <a:gd name="connsiteY132" fmla="*/ 4639964 h 4650447"/>
                <a:gd name="connsiteX133" fmla="*/ 1402352 w 2099794"/>
                <a:gd name="connsiteY133" fmla="*/ 4612166 h 4650447"/>
                <a:gd name="connsiteX134" fmla="*/ 1414799 w 2099794"/>
                <a:gd name="connsiteY134" fmla="*/ 4554080 h 4650447"/>
                <a:gd name="connsiteX135" fmla="*/ 1416251 w 2099794"/>
                <a:gd name="connsiteY135" fmla="*/ 4552420 h 4650447"/>
                <a:gd name="connsiteX136" fmla="*/ 1414177 w 2099794"/>
                <a:gd name="connsiteY136" fmla="*/ 4550139 h 4650447"/>
                <a:gd name="connsiteX137" fmla="*/ 1183079 w 2099794"/>
                <a:gd name="connsiteY137" fmla="*/ 4462803 h 4650447"/>
                <a:gd name="connsiteX138" fmla="*/ 989945 w 2099794"/>
                <a:gd name="connsiteY138" fmla="*/ 4368414 h 4650447"/>
                <a:gd name="connsiteX139" fmla="*/ 976460 w 2099794"/>
                <a:gd name="connsiteY139" fmla="*/ 4368621 h 4650447"/>
                <a:gd name="connsiteX140" fmla="*/ 929162 w 2099794"/>
                <a:gd name="connsiteY140" fmla="*/ 4365924 h 4650447"/>
                <a:gd name="connsiteX141" fmla="*/ 906965 w 2099794"/>
                <a:gd name="connsiteY141" fmla="*/ 4343105 h 4650447"/>
                <a:gd name="connsiteX142" fmla="*/ 891614 w 2099794"/>
                <a:gd name="connsiteY142" fmla="*/ 4332317 h 4650447"/>
                <a:gd name="connsiteX143" fmla="*/ 691634 w 2099794"/>
                <a:gd name="connsiteY143" fmla="*/ 4310950 h 4650447"/>
                <a:gd name="connsiteX144" fmla="*/ 213257 w 2099794"/>
                <a:gd name="connsiteY144" fmla="*/ 4486867 h 4650447"/>
                <a:gd name="connsiteX145" fmla="*/ 205530 w 2099794"/>
                <a:gd name="connsiteY145" fmla="*/ 4493298 h 4650447"/>
                <a:gd name="connsiteX146" fmla="*/ 197595 w 2099794"/>
                <a:gd name="connsiteY146" fmla="*/ 4496666 h 4650447"/>
                <a:gd name="connsiteX147" fmla="*/ 196246 w 2099794"/>
                <a:gd name="connsiteY147" fmla="*/ 4497239 h 4650447"/>
                <a:gd name="connsiteX148" fmla="*/ 197595 w 2099794"/>
                <a:gd name="connsiteY148" fmla="*/ 4496666 h 4650447"/>
                <a:gd name="connsiteX149" fmla="*/ 196454 w 2099794"/>
                <a:gd name="connsiteY149" fmla="*/ 4497447 h 4650447"/>
                <a:gd name="connsiteX150" fmla="*/ 196246 w 2099794"/>
                <a:gd name="connsiteY150" fmla="*/ 4497239 h 4650447"/>
                <a:gd name="connsiteX151" fmla="*/ 170523 w 2099794"/>
                <a:gd name="connsiteY151" fmla="*/ 4505744 h 4650447"/>
                <a:gd name="connsiteX152" fmla="*/ 209514 w 2099794"/>
                <a:gd name="connsiteY152" fmla="*/ 4461648 h 4650447"/>
                <a:gd name="connsiteX153" fmla="*/ 176331 w 2099794"/>
                <a:gd name="connsiteY153" fmla="*/ 4500973 h 4650447"/>
                <a:gd name="connsiteX154" fmla="*/ 170523 w 2099794"/>
                <a:gd name="connsiteY154" fmla="*/ 4505744 h 4650447"/>
                <a:gd name="connsiteX155" fmla="*/ 154965 w 2099794"/>
                <a:gd name="connsiteY155" fmla="*/ 4536448 h 4650447"/>
                <a:gd name="connsiteX156" fmla="*/ 197492 w 2099794"/>
                <a:gd name="connsiteY156" fmla="*/ 4509064 h 4650447"/>
                <a:gd name="connsiteX157" fmla="*/ 550569 w 2099794"/>
                <a:gd name="connsiteY157" fmla="*/ 4383766 h 4650447"/>
                <a:gd name="connsiteX158" fmla="*/ 715283 w 2099794"/>
                <a:gd name="connsiteY158" fmla="*/ 4376505 h 4650447"/>
                <a:gd name="connsiteX159" fmla="*/ 725863 w 2099794"/>
                <a:gd name="connsiteY159" fmla="*/ 4371319 h 4650447"/>
                <a:gd name="connsiteX160" fmla="*/ 796810 w 2099794"/>
                <a:gd name="connsiteY160" fmla="*/ 4370282 h 4650447"/>
                <a:gd name="connsiteX161" fmla="*/ 825646 w 2099794"/>
                <a:gd name="connsiteY161" fmla="*/ 4388329 h 4650447"/>
                <a:gd name="connsiteX162" fmla="*/ 907588 w 2099794"/>
                <a:gd name="connsiteY162" fmla="*/ 4410941 h 4650447"/>
                <a:gd name="connsiteX163" fmla="*/ 929370 w 2099794"/>
                <a:gd name="connsiteY163" fmla="*/ 4424011 h 4650447"/>
                <a:gd name="connsiteX164" fmla="*/ 930407 w 2099794"/>
                <a:gd name="connsiteY164" fmla="*/ 4474006 h 4650447"/>
                <a:gd name="connsiteX165" fmla="*/ 912152 w 2099794"/>
                <a:gd name="connsiteY165" fmla="*/ 4486660 h 4650447"/>
                <a:gd name="connsiteX166" fmla="*/ 753661 w 2099794"/>
                <a:gd name="connsiteY166" fmla="*/ 4527942 h 4650447"/>
                <a:gd name="connsiteX167" fmla="*/ 764863 w 2099794"/>
                <a:gd name="connsiteY167" fmla="*/ 4522341 h 4650447"/>
                <a:gd name="connsiteX168" fmla="*/ 857178 w 2099794"/>
                <a:gd name="connsiteY168" fmla="*/ 4499522 h 4650447"/>
                <a:gd name="connsiteX169" fmla="*/ 916508 w 2099794"/>
                <a:gd name="connsiteY169" fmla="*/ 4473798 h 4650447"/>
                <a:gd name="connsiteX170" fmla="*/ 915471 w 2099794"/>
                <a:gd name="connsiteY170" fmla="*/ 4424633 h 4650447"/>
                <a:gd name="connsiteX171" fmla="*/ 832491 w 2099794"/>
                <a:gd name="connsiteY171" fmla="*/ 4397457 h 4650447"/>
                <a:gd name="connsiteX172" fmla="*/ 809672 w 2099794"/>
                <a:gd name="connsiteY172" fmla="*/ 4393516 h 4650447"/>
                <a:gd name="connsiteX173" fmla="*/ 821497 w 2099794"/>
                <a:gd name="connsiteY173" fmla="*/ 4449319 h 4650447"/>
                <a:gd name="connsiteX174" fmla="*/ 811747 w 2099794"/>
                <a:gd name="connsiteY174" fmla="*/ 4459899 h 4650447"/>
                <a:gd name="connsiteX175" fmla="*/ 743081 w 2099794"/>
                <a:gd name="connsiteY175" fmla="*/ 4450149 h 4650447"/>
                <a:gd name="connsiteX176" fmla="*/ 713831 w 2099794"/>
                <a:gd name="connsiteY176" fmla="*/ 4432516 h 4650447"/>
                <a:gd name="connsiteX177" fmla="*/ 711549 w 2099794"/>
                <a:gd name="connsiteY177" fmla="*/ 4384181 h 4650447"/>
                <a:gd name="connsiteX178" fmla="*/ 639979 w 2099794"/>
                <a:gd name="connsiteY178" fmla="*/ 4383351 h 4650447"/>
                <a:gd name="connsiteX179" fmla="*/ 225497 w 2099794"/>
                <a:gd name="connsiteY179" fmla="*/ 4495373 h 4650447"/>
                <a:gd name="connsiteX180" fmla="*/ 162225 w 2099794"/>
                <a:gd name="connsiteY180" fmla="*/ 4533336 h 4650447"/>
                <a:gd name="connsiteX181" fmla="*/ 154965 w 2099794"/>
                <a:gd name="connsiteY181" fmla="*/ 4536448 h 4650447"/>
                <a:gd name="connsiteX182" fmla="*/ 0 w 2099794"/>
                <a:gd name="connsiteY182" fmla="*/ 3343618 h 4650447"/>
                <a:gd name="connsiteX183" fmla="*/ 0 w 2099794"/>
                <a:gd name="connsiteY183" fmla="*/ 3325570 h 4650447"/>
                <a:gd name="connsiteX184" fmla="*/ 3319 w 2099794"/>
                <a:gd name="connsiteY184" fmla="*/ 3314575 h 4650447"/>
                <a:gd name="connsiteX185" fmla="*/ 38378 w 2099794"/>
                <a:gd name="connsiteY185" fmla="*/ 3232011 h 4650447"/>
                <a:gd name="connsiteX186" fmla="*/ 54559 w 2099794"/>
                <a:gd name="connsiteY186" fmla="*/ 3220601 h 4650447"/>
                <a:gd name="connsiteX187" fmla="*/ 64517 w 2099794"/>
                <a:gd name="connsiteY187" fmla="*/ 3217489 h 4650447"/>
                <a:gd name="connsiteX188" fmla="*/ 74267 w 2099794"/>
                <a:gd name="connsiteY188" fmla="*/ 3217074 h 4650447"/>
                <a:gd name="connsiteX189" fmla="*/ 85676 w 2099794"/>
                <a:gd name="connsiteY189" fmla="*/ 3220394 h 4650447"/>
                <a:gd name="connsiteX190" fmla="*/ 96671 w 2099794"/>
                <a:gd name="connsiteY190" fmla="*/ 3227239 h 4650447"/>
                <a:gd name="connsiteX191" fmla="*/ 108911 w 2099794"/>
                <a:gd name="connsiteY191" fmla="*/ 3238027 h 4650447"/>
                <a:gd name="connsiteX192" fmla="*/ 107873 w 2099794"/>
                <a:gd name="connsiteY192" fmla="*/ 3182638 h 4650447"/>
                <a:gd name="connsiteX193" fmla="*/ 106836 w 2099794"/>
                <a:gd name="connsiteY193" fmla="*/ 3095717 h 4650447"/>
                <a:gd name="connsiteX194" fmla="*/ 106836 w 2099794"/>
                <a:gd name="connsiteY194" fmla="*/ 3090738 h 4650447"/>
                <a:gd name="connsiteX195" fmla="*/ 105591 w 2099794"/>
                <a:gd name="connsiteY195" fmla="*/ 3046344 h 4650447"/>
                <a:gd name="connsiteX196" fmla="*/ 104969 w 2099794"/>
                <a:gd name="connsiteY196" fmla="*/ 3019998 h 4650447"/>
                <a:gd name="connsiteX197" fmla="*/ 103932 w 2099794"/>
                <a:gd name="connsiteY197" fmla="*/ 3011908 h 4650447"/>
                <a:gd name="connsiteX198" fmla="*/ 79038 w 2099794"/>
                <a:gd name="connsiteY198" fmla="*/ 3018546 h 4650447"/>
                <a:gd name="connsiteX199" fmla="*/ 69081 w 2099794"/>
                <a:gd name="connsiteY199" fmla="*/ 3018546 h 4650447"/>
                <a:gd name="connsiteX200" fmla="*/ 13277 w 2099794"/>
                <a:gd name="connsiteY200" fmla="*/ 3005270 h 4650447"/>
                <a:gd name="connsiteX201" fmla="*/ 9128 w 2099794"/>
                <a:gd name="connsiteY201" fmla="*/ 3000498 h 4650447"/>
                <a:gd name="connsiteX202" fmla="*/ 15351 w 2099794"/>
                <a:gd name="connsiteY202" fmla="*/ 2988051 h 4650447"/>
                <a:gd name="connsiteX203" fmla="*/ 70947 w 2099794"/>
                <a:gd name="connsiteY203" fmla="*/ 2932870 h 4650447"/>
                <a:gd name="connsiteX204" fmla="*/ 90448 w 2099794"/>
                <a:gd name="connsiteY204" fmla="*/ 2934945 h 4650447"/>
                <a:gd name="connsiteX205" fmla="*/ 101235 w 2099794"/>
                <a:gd name="connsiteY205" fmla="*/ 2943450 h 4650447"/>
                <a:gd name="connsiteX206" fmla="*/ 98953 w 2099794"/>
                <a:gd name="connsiteY206" fmla="*/ 2921045 h 4650447"/>
                <a:gd name="connsiteX207" fmla="*/ 98331 w 2099794"/>
                <a:gd name="connsiteY207" fmla="*/ 2911088 h 4650447"/>
                <a:gd name="connsiteX208" fmla="*/ 95634 w 2099794"/>
                <a:gd name="connsiteY208" fmla="*/ 2888061 h 4650447"/>
                <a:gd name="connsiteX209" fmla="*/ 94804 w 2099794"/>
                <a:gd name="connsiteY209" fmla="*/ 2879763 h 4650447"/>
                <a:gd name="connsiteX210" fmla="*/ 91900 w 2099794"/>
                <a:gd name="connsiteY210" fmla="*/ 2860056 h 4650447"/>
                <a:gd name="connsiteX211" fmla="*/ 91693 w 2099794"/>
                <a:gd name="connsiteY211" fmla="*/ 2858396 h 4650447"/>
                <a:gd name="connsiteX212" fmla="*/ 78001 w 2099794"/>
                <a:gd name="connsiteY212" fmla="*/ 2802800 h 4650447"/>
                <a:gd name="connsiteX213" fmla="*/ 48543 w 2099794"/>
                <a:gd name="connsiteY213" fmla="*/ 2799895 h 4650447"/>
                <a:gd name="connsiteX214" fmla="*/ 20538 w 2099794"/>
                <a:gd name="connsiteY214" fmla="*/ 2859848 h 4650447"/>
                <a:gd name="connsiteX215" fmla="*/ 18671 w 2099794"/>
                <a:gd name="connsiteY215" fmla="*/ 2864619 h 4650447"/>
                <a:gd name="connsiteX216" fmla="*/ 17633 w 2099794"/>
                <a:gd name="connsiteY216" fmla="*/ 2868146 h 4650447"/>
                <a:gd name="connsiteX217" fmla="*/ 15766 w 2099794"/>
                <a:gd name="connsiteY217" fmla="*/ 2873125 h 4650447"/>
                <a:gd name="connsiteX218" fmla="*/ 9958 w 2099794"/>
                <a:gd name="connsiteY218" fmla="*/ 2889721 h 4650447"/>
                <a:gd name="connsiteX219" fmla="*/ 7883 w 2099794"/>
                <a:gd name="connsiteY219" fmla="*/ 2889721 h 4650447"/>
                <a:gd name="connsiteX220" fmla="*/ 9128 w 2099794"/>
                <a:gd name="connsiteY220" fmla="*/ 2881838 h 4650447"/>
                <a:gd name="connsiteX221" fmla="*/ 9543 w 2099794"/>
                <a:gd name="connsiteY221" fmla="*/ 2878311 h 4650447"/>
                <a:gd name="connsiteX222" fmla="*/ 15766 w 2099794"/>
                <a:gd name="connsiteY222" fmla="*/ 2855699 h 4650447"/>
                <a:gd name="connsiteX223" fmla="*/ 16181 w 2099794"/>
                <a:gd name="connsiteY223" fmla="*/ 2853832 h 4650447"/>
                <a:gd name="connsiteX224" fmla="*/ 18048 w 2099794"/>
                <a:gd name="connsiteY224" fmla="*/ 2849476 h 4650447"/>
                <a:gd name="connsiteX225" fmla="*/ 48336 w 2099794"/>
                <a:gd name="connsiteY225" fmla="*/ 2788278 h 4650447"/>
                <a:gd name="connsiteX226" fmla="*/ 49373 w 2099794"/>
                <a:gd name="connsiteY226" fmla="*/ 2787241 h 4650447"/>
                <a:gd name="connsiteX227" fmla="*/ 70533 w 2099794"/>
                <a:gd name="connsiteY227" fmla="*/ 2781225 h 4650447"/>
                <a:gd name="connsiteX228" fmla="*/ 70740 w 2099794"/>
                <a:gd name="connsiteY228" fmla="*/ 2781640 h 4650447"/>
                <a:gd name="connsiteX229" fmla="*/ 71155 w 2099794"/>
                <a:gd name="connsiteY229" fmla="*/ 2781640 h 4650447"/>
                <a:gd name="connsiteX230" fmla="*/ 80075 w 2099794"/>
                <a:gd name="connsiteY230" fmla="*/ 2789938 h 4650447"/>
                <a:gd name="connsiteX231" fmla="*/ 88996 w 2099794"/>
                <a:gd name="connsiteY231" fmla="*/ 2807571 h 4650447"/>
                <a:gd name="connsiteX232" fmla="*/ 89411 w 2099794"/>
                <a:gd name="connsiteY232" fmla="*/ 2809645 h 4650447"/>
                <a:gd name="connsiteX233" fmla="*/ 94804 w 2099794"/>
                <a:gd name="connsiteY233" fmla="*/ 2827694 h 4650447"/>
                <a:gd name="connsiteX234" fmla="*/ 95841 w 2099794"/>
                <a:gd name="connsiteY234" fmla="*/ 2832465 h 4650447"/>
                <a:gd name="connsiteX235" fmla="*/ 98538 w 2099794"/>
                <a:gd name="connsiteY235" fmla="*/ 2844082 h 4650447"/>
                <a:gd name="connsiteX236" fmla="*/ 98953 w 2099794"/>
                <a:gd name="connsiteY236" fmla="*/ 2847401 h 4650447"/>
                <a:gd name="connsiteX237" fmla="*/ 101857 w 2099794"/>
                <a:gd name="connsiteY237" fmla="*/ 2863790 h 4650447"/>
                <a:gd name="connsiteX238" fmla="*/ 102272 w 2099794"/>
                <a:gd name="connsiteY238" fmla="*/ 2868768 h 4650447"/>
                <a:gd name="connsiteX239" fmla="*/ 104969 w 2099794"/>
                <a:gd name="connsiteY239" fmla="*/ 2888476 h 4650447"/>
                <a:gd name="connsiteX240" fmla="*/ 105591 w 2099794"/>
                <a:gd name="connsiteY240" fmla="*/ 2896774 h 4650447"/>
                <a:gd name="connsiteX241" fmla="*/ 108288 w 2099794"/>
                <a:gd name="connsiteY241" fmla="*/ 2921460 h 4650447"/>
                <a:gd name="connsiteX242" fmla="*/ 108911 w 2099794"/>
                <a:gd name="connsiteY242" fmla="*/ 2932870 h 4650447"/>
                <a:gd name="connsiteX243" fmla="*/ 111400 w 2099794"/>
                <a:gd name="connsiteY243" fmla="*/ 2965854 h 4650447"/>
                <a:gd name="connsiteX244" fmla="*/ 115964 w 2099794"/>
                <a:gd name="connsiteY244" fmla="*/ 2977679 h 4650447"/>
                <a:gd name="connsiteX245" fmla="*/ 114304 w 2099794"/>
                <a:gd name="connsiteY245" fmla="*/ 3004232 h 4650447"/>
                <a:gd name="connsiteX246" fmla="*/ 113267 w 2099794"/>
                <a:gd name="connsiteY246" fmla="*/ 3008796 h 4650447"/>
                <a:gd name="connsiteX247" fmla="*/ 115757 w 2099794"/>
                <a:gd name="connsiteY247" fmla="*/ 3090738 h 4650447"/>
                <a:gd name="connsiteX248" fmla="*/ 130485 w 2099794"/>
                <a:gd name="connsiteY248" fmla="*/ 3013567 h 4650447"/>
                <a:gd name="connsiteX249" fmla="*/ 131522 w 2099794"/>
                <a:gd name="connsiteY249" fmla="*/ 3008381 h 4650447"/>
                <a:gd name="connsiteX250" fmla="*/ 137746 w 2099794"/>
                <a:gd name="connsiteY250" fmla="*/ 2982243 h 4650447"/>
                <a:gd name="connsiteX251" fmla="*/ 137954 w 2099794"/>
                <a:gd name="connsiteY251" fmla="*/ 2980583 h 4650447"/>
                <a:gd name="connsiteX252" fmla="*/ 144177 w 2099794"/>
                <a:gd name="connsiteY252" fmla="*/ 2955689 h 4650447"/>
                <a:gd name="connsiteX253" fmla="*/ 144799 w 2099794"/>
                <a:gd name="connsiteY253" fmla="*/ 2952370 h 4650447"/>
                <a:gd name="connsiteX254" fmla="*/ 150608 w 2099794"/>
                <a:gd name="connsiteY254" fmla="*/ 2931418 h 4650447"/>
                <a:gd name="connsiteX255" fmla="*/ 151853 w 2099794"/>
                <a:gd name="connsiteY255" fmla="*/ 2926439 h 4650447"/>
                <a:gd name="connsiteX256" fmla="*/ 151853 w 2099794"/>
                <a:gd name="connsiteY256" fmla="*/ 2909636 h 4650447"/>
                <a:gd name="connsiteX257" fmla="*/ 150608 w 2099794"/>
                <a:gd name="connsiteY257" fmla="*/ 2898641 h 4650447"/>
                <a:gd name="connsiteX258" fmla="*/ 151438 w 2099794"/>
                <a:gd name="connsiteY258" fmla="*/ 2895114 h 4650447"/>
                <a:gd name="connsiteX259" fmla="*/ 153097 w 2099794"/>
                <a:gd name="connsiteY259" fmla="*/ 2892002 h 4650447"/>
                <a:gd name="connsiteX260" fmla="*/ 156831 w 2099794"/>
                <a:gd name="connsiteY260" fmla="*/ 2887439 h 4650447"/>
                <a:gd name="connsiteX261" fmla="*/ 166374 w 2099794"/>
                <a:gd name="connsiteY261" fmla="*/ 2878103 h 4650447"/>
                <a:gd name="connsiteX262" fmla="*/ 199773 w 2099794"/>
                <a:gd name="connsiteY262" fmla="*/ 2778528 h 4650447"/>
                <a:gd name="connsiteX263" fmla="*/ 200810 w 2099794"/>
                <a:gd name="connsiteY263" fmla="*/ 2775002 h 4650447"/>
                <a:gd name="connsiteX264" fmla="*/ 218651 w 2099794"/>
                <a:gd name="connsiteY264" fmla="*/ 2729570 h 4650447"/>
                <a:gd name="connsiteX265" fmla="*/ 179443 w 2099794"/>
                <a:gd name="connsiteY265" fmla="*/ 2729570 h 4650447"/>
                <a:gd name="connsiteX266" fmla="*/ 172598 w 2099794"/>
                <a:gd name="connsiteY266" fmla="*/ 2728741 h 4650447"/>
                <a:gd name="connsiteX267" fmla="*/ 165959 w 2099794"/>
                <a:gd name="connsiteY267" fmla="*/ 2727288 h 4650447"/>
                <a:gd name="connsiteX268" fmla="*/ 165129 w 2099794"/>
                <a:gd name="connsiteY268" fmla="*/ 2720858 h 4650447"/>
                <a:gd name="connsiteX269" fmla="*/ 189608 w 2099794"/>
                <a:gd name="connsiteY269" fmla="*/ 2668581 h 4650447"/>
                <a:gd name="connsiteX270" fmla="*/ 202677 w 2099794"/>
                <a:gd name="connsiteY270" fmla="*/ 2657171 h 4650447"/>
                <a:gd name="connsiteX271" fmla="*/ 210561 w 2099794"/>
                <a:gd name="connsiteY271" fmla="*/ 2653852 h 4650447"/>
                <a:gd name="connsiteX272" fmla="*/ 220103 w 2099794"/>
                <a:gd name="connsiteY272" fmla="*/ 2653644 h 4650447"/>
                <a:gd name="connsiteX273" fmla="*/ 224667 w 2099794"/>
                <a:gd name="connsiteY273" fmla="*/ 2655304 h 4650447"/>
                <a:gd name="connsiteX274" fmla="*/ 229853 w 2099794"/>
                <a:gd name="connsiteY274" fmla="*/ 2659245 h 4650447"/>
                <a:gd name="connsiteX275" fmla="*/ 230683 w 2099794"/>
                <a:gd name="connsiteY275" fmla="*/ 2660283 h 4650447"/>
                <a:gd name="connsiteX276" fmla="*/ 240848 w 2099794"/>
                <a:gd name="connsiteY276" fmla="*/ 2676049 h 4650447"/>
                <a:gd name="connsiteX277" fmla="*/ 287731 w 2099794"/>
                <a:gd name="connsiteY277" fmla="*/ 2574399 h 4650447"/>
                <a:gd name="connsiteX278" fmla="*/ 593711 w 2099794"/>
                <a:gd name="connsiteY278" fmla="*/ 10513 h 4650447"/>
                <a:gd name="connsiteX279" fmla="*/ 434488 w 2099794"/>
                <a:gd name="connsiteY279" fmla="*/ 1404955 h 4650447"/>
                <a:gd name="connsiteX280" fmla="*/ 283997 w 2099794"/>
                <a:gd name="connsiteY280" fmla="*/ 2592239 h 4650447"/>
                <a:gd name="connsiteX281" fmla="*/ 246242 w 2099794"/>
                <a:gd name="connsiteY281" fmla="*/ 2681235 h 4650447"/>
                <a:gd name="connsiteX282" fmla="*/ 246034 w 2099794"/>
                <a:gd name="connsiteY282" fmla="*/ 2686421 h 4650447"/>
                <a:gd name="connsiteX283" fmla="*/ 237114 w 2099794"/>
                <a:gd name="connsiteY283" fmla="*/ 2721272 h 4650447"/>
                <a:gd name="connsiteX284" fmla="*/ 222800 w 2099794"/>
                <a:gd name="connsiteY284" fmla="*/ 2739735 h 4650447"/>
                <a:gd name="connsiteX285" fmla="*/ 183592 w 2099794"/>
                <a:gd name="connsiteY285" fmla="*/ 2851135 h 4650447"/>
                <a:gd name="connsiteX286" fmla="*/ 181518 w 2099794"/>
                <a:gd name="connsiteY286" fmla="*/ 2858188 h 4650447"/>
                <a:gd name="connsiteX287" fmla="*/ 213257 w 2099794"/>
                <a:gd name="connsiteY287" fmla="*/ 2855492 h 4650447"/>
                <a:gd name="connsiteX288" fmla="*/ 236077 w 2099794"/>
                <a:gd name="connsiteY288" fmla="*/ 2878518 h 4650447"/>
                <a:gd name="connsiteX289" fmla="*/ 254332 w 2099794"/>
                <a:gd name="connsiteY289" fmla="*/ 2935152 h 4650447"/>
                <a:gd name="connsiteX290" fmla="*/ 251220 w 2099794"/>
                <a:gd name="connsiteY290" fmla="*/ 2940338 h 4650447"/>
                <a:gd name="connsiteX291" fmla="*/ 172390 w 2099794"/>
                <a:gd name="connsiteY291" fmla="*/ 2930380 h 4650447"/>
                <a:gd name="connsiteX292" fmla="*/ 161603 w 2099794"/>
                <a:gd name="connsiteY292" fmla="*/ 2923742 h 4650447"/>
                <a:gd name="connsiteX293" fmla="*/ 147081 w 2099794"/>
                <a:gd name="connsiteY293" fmla="*/ 2980168 h 4650447"/>
                <a:gd name="connsiteX294" fmla="*/ 116586 w 2099794"/>
                <a:gd name="connsiteY294" fmla="*/ 3181186 h 4650447"/>
                <a:gd name="connsiteX295" fmla="*/ 117831 w 2099794"/>
                <a:gd name="connsiteY295" fmla="*/ 3248399 h 4650447"/>
                <a:gd name="connsiteX296" fmla="*/ 123225 w 2099794"/>
                <a:gd name="connsiteY296" fmla="*/ 3257320 h 4650447"/>
                <a:gd name="connsiteX297" fmla="*/ 132560 w 2099794"/>
                <a:gd name="connsiteY297" fmla="*/ 3303788 h 4650447"/>
                <a:gd name="connsiteX298" fmla="*/ 130693 w 2099794"/>
                <a:gd name="connsiteY298" fmla="*/ 3315820 h 4650447"/>
                <a:gd name="connsiteX299" fmla="*/ 206619 w 2099794"/>
                <a:gd name="connsiteY299" fmla="*/ 3477007 h 4650447"/>
                <a:gd name="connsiteX300" fmla="*/ 327769 w 2099794"/>
                <a:gd name="connsiteY300" fmla="*/ 3650642 h 4650447"/>
                <a:gd name="connsiteX301" fmla="*/ 376934 w 2099794"/>
                <a:gd name="connsiteY301" fmla="*/ 3727398 h 4650447"/>
                <a:gd name="connsiteX302" fmla="*/ 378594 w 2099794"/>
                <a:gd name="connsiteY302" fmla="*/ 3730302 h 4650447"/>
                <a:gd name="connsiteX303" fmla="*/ 380668 w 2099794"/>
                <a:gd name="connsiteY303" fmla="*/ 3733829 h 4650447"/>
                <a:gd name="connsiteX304" fmla="*/ 380046 w 2099794"/>
                <a:gd name="connsiteY304" fmla="*/ 3729057 h 4650447"/>
                <a:gd name="connsiteX305" fmla="*/ 378801 w 2099794"/>
                <a:gd name="connsiteY305" fmla="*/ 3725323 h 4650447"/>
                <a:gd name="connsiteX306" fmla="*/ 324865 w 2099794"/>
                <a:gd name="connsiteY306" fmla="*/ 3604796 h 4650447"/>
                <a:gd name="connsiteX307" fmla="*/ 323413 w 2099794"/>
                <a:gd name="connsiteY307" fmla="*/ 3601891 h 4650447"/>
                <a:gd name="connsiteX308" fmla="*/ 294370 w 2099794"/>
                <a:gd name="connsiteY308" fmla="*/ 3574923 h 4650447"/>
                <a:gd name="connsiteX309" fmla="*/ 278396 w 2099794"/>
                <a:gd name="connsiteY309" fmla="*/ 3567040 h 4650447"/>
                <a:gd name="connsiteX310" fmla="*/ 272588 w 2099794"/>
                <a:gd name="connsiteY310" fmla="*/ 3521401 h 4650447"/>
                <a:gd name="connsiteX311" fmla="*/ 276529 w 2099794"/>
                <a:gd name="connsiteY311" fmla="*/ 3495885 h 4650447"/>
                <a:gd name="connsiteX312" fmla="*/ 250805 w 2099794"/>
                <a:gd name="connsiteY312" fmla="*/ 3407097 h 4650447"/>
                <a:gd name="connsiteX313" fmla="*/ 248109 w 2099794"/>
                <a:gd name="connsiteY313" fmla="*/ 3385938 h 4650447"/>
                <a:gd name="connsiteX314" fmla="*/ 227364 w 2099794"/>
                <a:gd name="connsiteY314" fmla="*/ 3389672 h 4650447"/>
                <a:gd name="connsiteX315" fmla="*/ 186497 w 2099794"/>
                <a:gd name="connsiteY315" fmla="*/ 3386767 h 4650447"/>
                <a:gd name="connsiteX316" fmla="*/ 182555 w 2099794"/>
                <a:gd name="connsiteY316" fmla="*/ 3380751 h 4650447"/>
                <a:gd name="connsiteX317" fmla="*/ 206619 w 2099794"/>
                <a:gd name="connsiteY317" fmla="*/ 3329097 h 4650447"/>
                <a:gd name="connsiteX318" fmla="*/ 215954 w 2099794"/>
                <a:gd name="connsiteY318" fmla="*/ 3319969 h 4650447"/>
                <a:gd name="connsiteX319" fmla="*/ 253502 w 2099794"/>
                <a:gd name="connsiteY319" fmla="*/ 3327644 h 4650447"/>
                <a:gd name="connsiteX320" fmla="*/ 257444 w 2099794"/>
                <a:gd name="connsiteY320" fmla="*/ 3335527 h 4650447"/>
                <a:gd name="connsiteX321" fmla="*/ 360338 w 2099794"/>
                <a:gd name="connsiteY321" fmla="*/ 3279516 h 4650447"/>
                <a:gd name="connsiteX322" fmla="*/ 361168 w 2099794"/>
                <a:gd name="connsiteY322" fmla="*/ 3281591 h 4650447"/>
                <a:gd name="connsiteX323" fmla="*/ 335652 w 2099794"/>
                <a:gd name="connsiteY323" fmla="*/ 3288852 h 4650447"/>
                <a:gd name="connsiteX324" fmla="*/ 286279 w 2099794"/>
                <a:gd name="connsiteY324" fmla="*/ 3312293 h 4650447"/>
                <a:gd name="connsiteX325" fmla="*/ 268854 w 2099794"/>
                <a:gd name="connsiteY325" fmla="*/ 3331793 h 4650447"/>
                <a:gd name="connsiteX326" fmla="*/ 266987 w 2099794"/>
                <a:gd name="connsiteY326" fmla="*/ 3352331 h 4650447"/>
                <a:gd name="connsiteX327" fmla="*/ 261800 w 2099794"/>
                <a:gd name="connsiteY327" fmla="*/ 3375150 h 4650447"/>
                <a:gd name="connsiteX328" fmla="*/ 256822 w 2099794"/>
                <a:gd name="connsiteY328" fmla="*/ 3384900 h 4650447"/>
                <a:gd name="connsiteX329" fmla="*/ 282960 w 2099794"/>
                <a:gd name="connsiteY329" fmla="*/ 3488417 h 4650447"/>
                <a:gd name="connsiteX330" fmla="*/ 285449 w 2099794"/>
                <a:gd name="connsiteY330" fmla="*/ 3485305 h 4650447"/>
                <a:gd name="connsiteX331" fmla="*/ 342705 w 2099794"/>
                <a:gd name="connsiteY331" fmla="*/ 3467257 h 4650447"/>
                <a:gd name="connsiteX332" fmla="*/ 373408 w 2099794"/>
                <a:gd name="connsiteY332" fmla="*/ 3488832 h 4650447"/>
                <a:gd name="connsiteX333" fmla="*/ 415934 w 2099794"/>
                <a:gd name="connsiteY333" fmla="*/ 3550652 h 4650447"/>
                <a:gd name="connsiteX334" fmla="*/ 417387 w 2099794"/>
                <a:gd name="connsiteY334" fmla="*/ 3556045 h 4650447"/>
                <a:gd name="connsiteX335" fmla="*/ 365525 w 2099794"/>
                <a:gd name="connsiteY335" fmla="*/ 3573678 h 4650447"/>
                <a:gd name="connsiteX336" fmla="*/ 329844 w 2099794"/>
                <a:gd name="connsiteY336" fmla="*/ 3579072 h 4650447"/>
                <a:gd name="connsiteX337" fmla="*/ 325487 w 2099794"/>
                <a:gd name="connsiteY337" fmla="*/ 3586333 h 4650447"/>
                <a:gd name="connsiteX338" fmla="*/ 383988 w 2099794"/>
                <a:gd name="connsiteY338" fmla="*/ 3715573 h 4650447"/>
                <a:gd name="connsiteX339" fmla="*/ 431286 w 2099794"/>
                <a:gd name="connsiteY339" fmla="*/ 3868878 h 4650447"/>
                <a:gd name="connsiteX340" fmla="*/ 433153 w 2099794"/>
                <a:gd name="connsiteY340" fmla="*/ 3969698 h 4650447"/>
                <a:gd name="connsiteX341" fmla="*/ 425477 w 2099794"/>
                <a:gd name="connsiteY341" fmla="*/ 4034007 h 4650447"/>
                <a:gd name="connsiteX342" fmla="*/ 425685 w 2099794"/>
                <a:gd name="connsiteY342" fmla="*/ 4040230 h 4650447"/>
                <a:gd name="connsiteX343" fmla="*/ 430041 w 2099794"/>
                <a:gd name="connsiteY343" fmla="*/ 4036081 h 4650447"/>
                <a:gd name="connsiteX344" fmla="*/ 493106 w 2099794"/>
                <a:gd name="connsiteY344" fmla="*/ 4012639 h 4650447"/>
                <a:gd name="connsiteX345" fmla="*/ 548494 w 2099794"/>
                <a:gd name="connsiteY345" fmla="*/ 4041682 h 4650447"/>
                <a:gd name="connsiteX346" fmla="*/ 627740 w 2099794"/>
                <a:gd name="connsiteY346" fmla="*/ 4151008 h 4650447"/>
                <a:gd name="connsiteX347" fmla="*/ 624420 w 2099794"/>
                <a:gd name="connsiteY347" fmla="*/ 4158268 h 4650447"/>
                <a:gd name="connsiteX348" fmla="*/ 563431 w 2099794"/>
                <a:gd name="connsiteY348" fmla="*/ 4181295 h 4650447"/>
                <a:gd name="connsiteX349" fmla="*/ 468004 w 2099794"/>
                <a:gd name="connsiteY349" fmla="*/ 4193327 h 4650447"/>
                <a:gd name="connsiteX350" fmla="*/ 413653 w 2099794"/>
                <a:gd name="connsiteY350" fmla="*/ 4176109 h 4650447"/>
                <a:gd name="connsiteX351" fmla="*/ 394982 w 2099794"/>
                <a:gd name="connsiteY351" fmla="*/ 4156609 h 4650447"/>
                <a:gd name="connsiteX352" fmla="*/ 392285 w 2099794"/>
                <a:gd name="connsiteY352" fmla="*/ 4161795 h 4650447"/>
                <a:gd name="connsiteX353" fmla="*/ 356397 w 2099794"/>
                <a:gd name="connsiteY353" fmla="*/ 4248094 h 4650447"/>
                <a:gd name="connsiteX354" fmla="*/ 276788 w 2099794"/>
                <a:gd name="connsiteY354" fmla="*/ 4381924 h 4650447"/>
                <a:gd name="connsiteX355" fmla="*/ 231210 w 2099794"/>
                <a:gd name="connsiteY355" fmla="*/ 4435937 h 4650447"/>
                <a:gd name="connsiteX356" fmla="*/ 320404 w 2099794"/>
                <a:gd name="connsiteY356" fmla="*/ 4306257 h 4650447"/>
                <a:gd name="connsiteX357" fmla="*/ 387722 w 2099794"/>
                <a:gd name="connsiteY357" fmla="*/ 4156816 h 4650447"/>
                <a:gd name="connsiteX358" fmla="*/ 390626 w 2099794"/>
                <a:gd name="connsiteY358" fmla="*/ 4139183 h 4650447"/>
                <a:gd name="connsiteX359" fmla="*/ 396227 w 2099794"/>
                <a:gd name="connsiteY359" fmla="*/ 4114704 h 4650447"/>
                <a:gd name="connsiteX360" fmla="*/ 411786 w 2099794"/>
                <a:gd name="connsiteY360" fmla="*/ 4068443 h 4650447"/>
                <a:gd name="connsiteX361" fmla="*/ 427552 w 2099794"/>
                <a:gd name="connsiteY361" fmla="*/ 3924266 h 4650447"/>
                <a:gd name="connsiteX362" fmla="*/ 416764 w 2099794"/>
                <a:gd name="connsiteY362" fmla="*/ 3885888 h 4650447"/>
                <a:gd name="connsiteX363" fmla="*/ 328599 w 2099794"/>
                <a:gd name="connsiteY363" fmla="*/ 3764738 h 4650447"/>
                <a:gd name="connsiteX364" fmla="*/ 223007 w 2099794"/>
                <a:gd name="connsiteY364" fmla="*/ 3679477 h 4650447"/>
                <a:gd name="connsiteX365" fmla="*/ 177784 w 2099794"/>
                <a:gd name="connsiteY365" fmla="*/ 3663089 h 4650447"/>
                <a:gd name="connsiteX366" fmla="*/ 114927 w 2099794"/>
                <a:gd name="connsiteY366" fmla="*/ 3691509 h 4650447"/>
                <a:gd name="connsiteX367" fmla="*/ 94597 w 2099794"/>
                <a:gd name="connsiteY367" fmla="*/ 3772207 h 4650447"/>
                <a:gd name="connsiteX368" fmla="*/ 100198 w 2099794"/>
                <a:gd name="connsiteY368" fmla="*/ 3767228 h 4650447"/>
                <a:gd name="connsiteX369" fmla="*/ 170108 w 2099794"/>
                <a:gd name="connsiteY369" fmla="*/ 3767020 h 4650447"/>
                <a:gd name="connsiteX370" fmla="*/ 200188 w 2099794"/>
                <a:gd name="connsiteY370" fmla="*/ 3835478 h 4650447"/>
                <a:gd name="connsiteX371" fmla="*/ 204544 w 2099794"/>
                <a:gd name="connsiteY371" fmla="*/ 3868048 h 4650447"/>
                <a:gd name="connsiteX372" fmla="*/ 198529 w 2099794"/>
                <a:gd name="connsiteY372" fmla="*/ 3874479 h 4650447"/>
                <a:gd name="connsiteX373" fmla="*/ 95011 w 2099794"/>
                <a:gd name="connsiteY373" fmla="*/ 3855808 h 4650447"/>
                <a:gd name="connsiteX374" fmla="*/ 100820 w 2099794"/>
                <a:gd name="connsiteY374" fmla="*/ 3910367 h 4650447"/>
                <a:gd name="connsiteX375" fmla="*/ 118246 w 2099794"/>
                <a:gd name="connsiteY375" fmla="*/ 4016581 h 4650447"/>
                <a:gd name="connsiteX376" fmla="*/ 125507 w 2099794"/>
                <a:gd name="connsiteY376" fmla="*/ 4027368 h 4650447"/>
                <a:gd name="connsiteX377" fmla="*/ 134012 w 2099794"/>
                <a:gd name="connsiteY377" fmla="*/ 4066991 h 4650447"/>
                <a:gd name="connsiteX378" fmla="*/ 131522 w 2099794"/>
                <a:gd name="connsiteY378" fmla="*/ 4080475 h 4650447"/>
                <a:gd name="connsiteX379" fmla="*/ 150400 w 2099794"/>
                <a:gd name="connsiteY379" fmla="*/ 4167811 h 4650447"/>
                <a:gd name="connsiteX380" fmla="*/ 123639 w 2099794"/>
                <a:gd name="connsiteY380" fmla="*/ 4079645 h 4650447"/>
                <a:gd name="connsiteX381" fmla="*/ 25724 w 2099794"/>
                <a:gd name="connsiteY381" fmla="*/ 4104124 h 4650447"/>
                <a:gd name="connsiteX382" fmla="*/ 18048 w 2099794"/>
                <a:gd name="connsiteY382" fmla="*/ 4096449 h 4650447"/>
                <a:gd name="connsiteX383" fmla="*/ 37963 w 2099794"/>
                <a:gd name="connsiteY383" fmla="*/ 4021560 h 4650447"/>
                <a:gd name="connsiteX384" fmla="*/ 56634 w 2099794"/>
                <a:gd name="connsiteY384" fmla="*/ 3998948 h 4650447"/>
                <a:gd name="connsiteX385" fmla="*/ 100820 w 2099794"/>
                <a:gd name="connsiteY385" fmla="*/ 3999363 h 4650447"/>
                <a:gd name="connsiteX386" fmla="*/ 107666 w 2099794"/>
                <a:gd name="connsiteY386" fmla="*/ 4005171 h 4650447"/>
                <a:gd name="connsiteX387" fmla="*/ 99575 w 2099794"/>
                <a:gd name="connsiteY387" fmla="*/ 3958910 h 4650447"/>
                <a:gd name="connsiteX388" fmla="*/ 86921 w 2099794"/>
                <a:gd name="connsiteY388" fmla="*/ 3856224 h 4650447"/>
                <a:gd name="connsiteX389" fmla="*/ 81942 w 2099794"/>
                <a:gd name="connsiteY389" fmla="*/ 3845643 h 4650447"/>
                <a:gd name="connsiteX390" fmla="*/ 72192 w 2099794"/>
                <a:gd name="connsiteY390" fmla="*/ 3834648 h 4650447"/>
                <a:gd name="connsiteX391" fmla="*/ 80490 w 2099794"/>
                <a:gd name="connsiteY391" fmla="*/ 3790254 h 4650447"/>
                <a:gd name="connsiteX392" fmla="*/ 85676 w 2099794"/>
                <a:gd name="connsiteY392" fmla="*/ 3780297 h 4650447"/>
                <a:gd name="connsiteX393" fmla="*/ 100405 w 2099794"/>
                <a:gd name="connsiteY393" fmla="*/ 3703334 h 4650447"/>
                <a:gd name="connsiteX394" fmla="*/ 157246 w 2099794"/>
                <a:gd name="connsiteY394" fmla="*/ 3654790 h 4650447"/>
                <a:gd name="connsiteX395" fmla="*/ 203922 w 2099794"/>
                <a:gd name="connsiteY395" fmla="*/ 3662259 h 4650447"/>
                <a:gd name="connsiteX396" fmla="*/ 288769 w 2099794"/>
                <a:gd name="connsiteY396" fmla="*/ 3716195 h 4650447"/>
                <a:gd name="connsiteX397" fmla="*/ 419254 w 2099794"/>
                <a:gd name="connsiteY397" fmla="*/ 3874479 h 4650447"/>
                <a:gd name="connsiteX398" fmla="*/ 425270 w 2099794"/>
                <a:gd name="connsiteY398" fmla="*/ 3885058 h 4650447"/>
                <a:gd name="connsiteX399" fmla="*/ 414690 w 2099794"/>
                <a:gd name="connsiteY399" fmla="*/ 3830292 h 4650447"/>
                <a:gd name="connsiteX400" fmla="*/ 340838 w 2099794"/>
                <a:gd name="connsiteY400" fmla="*/ 3683419 h 4650447"/>
                <a:gd name="connsiteX401" fmla="*/ 227571 w 2099794"/>
                <a:gd name="connsiteY401" fmla="*/ 3523268 h 4650447"/>
                <a:gd name="connsiteX402" fmla="*/ 134219 w 2099794"/>
                <a:gd name="connsiteY402" fmla="*/ 3353161 h 4650447"/>
                <a:gd name="connsiteX403" fmla="*/ 123639 w 2099794"/>
                <a:gd name="connsiteY403" fmla="*/ 3321213 h 4650447"/>
                <a:gd name="connsiteX404" fmla="*/ 118661 w 2099794"/>
                <a:gd name="connsiteY404" fmla="*/ 3318517 h 4650447"/>
                <a:gd name="connsiteX405" fmla="*/ 23857 w 2099794"/>
                <a:gd name="connsiteY405" fmla="*/ 3343203 h 4650447"/>
                <a:gd name="connsiteX406" fmla="*/ 0 w 2099794"/>
                <a:gd name="connsiteY406" fmla="*/ 3343618 h 4650447"/>
                <a:gd name="connsiteX0" fmla="*/ 989322 w 2099794"/>
                <a:gd name="connsiteY0" fmla="*/ 2955375 h 3245499"/>
                <a:gd name="connsiteX1" fmla="*/ 991189 w 2099794"/>
                <a:gd name="connsiteY1" fmla="*/ 2956620 h 3245499"/>
                <a:gd name="connsiteX2" fmla="*/ 992849 w 2099794"/>
                <a:gd name="connsiteY2" fmla="*/ 2955167 h 3245499"/>
                <a:gd name="connsiteX3" fmla="*/ 991189 w 2099794"/>
                <a:gd name="connsiteY3" fmla="*/ 2953716 h 3245499"/>
                <a:gd name="connsiteX4" fmla="*/ 989322 w 2099794"/>
                <a:gd name="connsiteY4" fmla="*/ 2955375 h 3245499"/>
                <a:gd name="connsiteX5" fmla="*/ 424025 w 2099794"/>
                <a:gd name="connsiteY5" fmla="*/ 2639224 h 3245499"/>
                <a:gd name="connsiteX6" fmla="*/ 424855 w 2099794"/>
                <a:gd name="connsiteY6" fmla="*/ 2639224 h 3245499"/>
                <a:gd name="connsiteX7" fmla="*/ 425270 w 2099794"/>
                <a:gd name="connsiteY7" fmla="*/ 2637772 h 3245499"/>
                <a:gd name="connsiteX8" fmla="*/ 424025 w 2099794"/>
                <a:gd name="connsiteY8" fmla="*/ 2637149 h 3245499"/>
                <a:gd name="connsiteX9" fmla="*/ 424025 w 2099794"/>
                <a:gd name="connsiteY9" fmla="*/ 2639224 h 3245499"/>
                <a:gd name="connsiteX10" fmla="*/ 209514 w 2099794"/>
                <a:gd name="connsiteY10" fmla="*/ 3056700 h 3245499"/>
                <a:gd name="connsiteX11" fmla="*/ 231210 w 2099794"/>
                <a:gd name="connsiteY11" fmla="*/ 3030989 h 3245499"/>
                <a:gd name="connsiteX12" fmla="*/ 227571 w 2099794"/>
                <a:gd name="connsiteY12" fmla="*/ 3036280 h 3245499"/>
                <a:gd name="connsiteX13" fmla="*/ 209514 w 2099794"/>
                <a:gd name="connsiteY13" fmla="*/ 3056700 h 3245499"/>
                <a:gd name="connsiteX14" fmla="*/ 197595 w 2099794"/>
                <a:gd name="connsiteY14" fmla="*/ 3091718 h 3245499"/>
                <a:gd name="connsiteX15" fmla="*/ 294784 w 2099794"/>
                <a:gd name="connsiteY15" fmla="*/ 3025234 h 3245499"/>
                <a:gd name="connsiteX16" fmla="*/ 400583 w 2099794"/>
                <a:gd name="connsiteY16" fmla="*/ 2970104 h 3245499"/>
                <a:gd name="connsiteX17" fmla="*/ 470078 w 2099794"/>
                <a:gd name="connsiteY17" fmla="*/ 2942513 h 3245499"/>
                <a:gd name="connsiteX18" fmla="*/ 526919 w 2099794"/>
                <a:gd name="connsiteY18" fmla="*/ 2925295 h 3245499"/>
                <a:gd name="connsiteX19" fmla="*/ 563015 w 2099794"/>
                <a:gd name="connsiteY19" fmla="*/ 2915752 h 3245499"/>
                <a:gd name="connsiteX20" fmla="*/ 623590 w 2099794"/>
                <a:gd name="connsiteY20" fmla="*/ 2906210 h 3245499"/>
                <a:gd name="connsiteX21" fmla="*/ 625872 w 2099794"/>
                <a:gd name="connsiteY21" fmla="*/ 2905380 h 3245499"/>
                <a:gd name="connsiteX22" fmla="*/ 629191 w 2099794"/>
                <a:gd name="connsiteY22" fmla="*/ 2905173 h 3245499"/>
                <a:gd name="connsiteX23" fmla="*/ 653878 w 2099794"/>
                <a:gd name="connsiteY23" fmla="*/ 2902061 h 3245499"/>
                <a:gd name="connsiteX24" fmla="*/ 660516 w 2099794"/>
                <a:gd name="connsiteY24" fmla="*/ 2901853 h 3245499"/>
                <a:gd name="connsiteX25" fmla="*/ 709889 w 2099794"/>
                <a:gd name="connsiteY25" fmla="*/ 2898742 h 3245499"/>
                <a:gd name="connsiteX26" fmla="*/ 741214 w 2099794"/>
                <a:gd name="connsiteY26" fmla="*/ 2898742 h 3245499"/>
                <a:gd name="connsiteX27" fmla="*/ 790586 w 2099794"/>
                <a:gd name="connsiteY27" fmla="*/ 2901853 h 3245499"/>
                <a:gd name="connsiteX28" fmla="*/ 795565 w 2099794"/>
                <a:gd name="connsiteY28" fmla="*/ 2902061 h 3245499"/>
                <a:gd name="connsiteX29" fmla="*/ 844316 w 2099794"/>
                <a:gd name="connsiteY29" fmla="*/ 2908906 h 3245499"/>
                <a:gd name="connsiteX30" fmla="*/ 882690 w 2099794"/>
                <a:gd name="connsiteY30" fmla="*/ 2915096 h 3245499"/>
                <a:gd name="connsiteX31" fmla="*/ 882901 w 2099794"/>
                <a:gd name="connsiteY31" fmla="*/ 2915337 h 3245499"/>
                <a:gd name="connsiteX32" fmla="*/ 882901 w 2099794"/>
                <a:gd name="connsiteY32" fmla="*/ 2916167 h 3245499"/>
                <a:gd name="connsiteX33" fmla="*/ 883938 w 2099794"/>
                <a:gd name="connsiteY33" fmla="*/ 2915960 h 3245499"/>
                <a:gd name="connsiteX34" fmla="*/ 882901 w 2099794"/>
                <a:gd name="connsiteY34" fmla="*/ 2915337 h 3245499"/>
                <a:gd name="connsiteX35" fmla="*/ 882901 w 2099794"/>
                <a:gd name="connsiteY35" fmla="*/ 2915130 h 3245499"/>
                <a:gd name="connsiteX36" fmla="*/ 882690 w 2099794"/>
                <a:gd name="connsiteY36" fmla="*/ 2915096 h 3245499"/>
                <a:gd name="connsiteX37" fmla="*/ 877092 w 2099794"/>
                <a:gd name="connsiteY37" fmla="*/ 2908699 h 3245499"/>
                <a:gd name="connsiteX38" fmla="*/ 868587 w 2099794"/>
                <a:gd name="connsiteY38" fmla="*/ 2894593 h 3245499"/>
                <a:gd name="connsiteX39" fmla="*/ 874188 w 2099794"/>
                <a:gd name="connsiteY39" fmla="*/ 2863268 h 3245499"/>
                <a:gd name="connsiteX40" fmla="*/ 909869 w 2099794"/>
                <a:gd name="connsiteY40" fmla="*/ 2829661 h 3245499"/>
                <a:gd name="connsiteX41" fmla="*/ 951359 w 2099794"/>
                <a:gd name="connsiteY41" fmla="*/ 2814517 h 3245499"/>
                <a:gd name="connsiteX42" fmla="*/ 1017535 w 2099794"/>
                <a:gd name="connsiteY42" fmla="*/ 2808086 h 3245499"/>
                <a:gd name="connsiteX43" fmla="*/ 1027493 w 2099794"/>
                <a:gd name="connsiteY43" fmla="*/ 2808086 h 3245499"/>
                <a:gd name="connsiteX44" fmla="*/ 1040562 w 2099794"/>
                <a:gd name="connsiteY44" fmla="*/ 2808294 h 3245499"/>
                <a:gd name="connsiteX45" fmla="*/ 997620 w 2099794"/>
                <a:gd name="connsiteY45" fmla="*/ 2947699 h 3245499"/>
                <a:gd name="connsiteX46" fmla="*/ 1033301 w 2099794"/>
                <a:gd name="connsiteY46" fmla="*/ 2959524 h 3245499"/>
                <a:gd name="connsiteX47" fmla="*/ 1137025 w 2099794"/>
                <a:gd name="connsiteY47" fmla="*/ 2997487 h 3245499"/>
                <a:gd name="connsiteX48" fmla="*/ 1181627 w 2099794"/>
                <a:gd name="connsiteY48" fmla="*/ 3013876 h 3245499"/>
                <a:gd name="connsiteX49" fmla="*/ 1186191 w 2099794"/>
                <a:gd name="connsiteY49" fmla="*/ 3014498 h 3245499"/>
                <a:gd name="connsiteX50" fmla="*/ 1183494 w 2099794"/>
                <a:gd name="connsiteY50" fmla="*/ 3012216 h 3245499"/>
                <a:gd name="connsiteX51" fmla="*/ 1186813 w 2099794"/>
                <a:gd name="connsiteY51" fmla="*/ 2961391 h 3245499"/>
                <a:gd name="connsiteX52" fmla="*/ 1250915 w 2099794"/>
                <a:gd name="connsiteY52" fmla="*/ 2938157 h 3245499"/>
                <a:gd name="connsiteX53" fmla="*/ 1286596 w 2099794"/>
                <a:gd name="connsiteY53" fmla="*/ 2935667 h 3245499"/>
                <a:gd name="connsiteX54" fmla="*/ 1293649 w 2099794"/>
                <a:gd name="connsiteY54" fmla="*/ 2942721 h 3245499"/>
                <a:gd name="connsiteX55" fmla="*/ 1285766 w 2099794"/>
                <a:gd name="connsiteY55" fmla="*/ 2988359 h 3245499"/>
                <a:gd name="connsiteX56" fmla="*/ 1258175 w 2099794"/>
                <a:gd name="connsiteY56" fmla="*/ 3039807 h 3245499"/>
                <a:gd name="connsiteX57" fmla="*/ 1260665 w 2099794"/>
                <a:gd name="connsiteY57" fmla="*/ 3041674 h 3245499"/>
                <a:gd name="connsiteX58" fmla="*/ 1313564 w 2099794"/>
                <a:gd name="connsiteY58" fmla="*/ 3057025 h 3245499"/>
                <a:gd name="connsiteX59" fmla="*/ 1335761 w 2099794"/>
                <a:gd name="connsiteY59" fmla="*/ 3063456 h 3245499"/>
                <a:gd name="connsiteX60" fmla="*/ 1397166 w 2099794"/>
                <a:gd name="connsiteY60" fmla="*/ 3075488 h 3245499"/>
                <a:gd name="connsiteX61" fmla="*/ 1512922 w 2099794"/>
                <a:gd name="connsiteY61" fmla="*/ 3076525 h 3245499"/>
                <a:gd name="connsiteX62" fmla="*/ 1608971 w 2099794"/>
                <a:gd name="connsiteY62" fmla="*/ 3043541 h 3245499"/>
                <a:gd name="connsiteX63" fmla="*/ 1614987 w 2099794"/>
                <a:gd name="connsiteY63" fmla="*/ 3035658 h 3245499"/>
                <a:gd name="connsiteX64" fmla="*/ 1625774 w 2099794"/>
                <a:gd name="connsiteY64" fmla="*/ 3020306 h 3245499"/>
                <a:gd name="connsiteX65" fmla="*/ 1633035 w 2099794"/>
                <a:gd name="connsiteY65" fmla="*/ 3011386 h 3245499"/>
                <a:gd name="connsiteX66" fmla="*/ 1670791 w 2099794"/>
                <a:gd name="connsiteY66" fmla="*/ 2995620 h 3245499"/>
                <a:gd name="connsiteX67" fmla="*/ 1681163 w 2099794"/>
                <a:gd name="connsiteY67" fmla="*/ 2992716 h 3245499"/>
                <a:gd name="connsiteX68" fmla="*/ 1756674 w 2099794"/>
                <a:gd name="connsiteY68" fmla="*/ 2910151 h 3245499"/>
                <a:gd name="connsiteX69" fmla="*/ 1777212 w 2099794"/>
                <a:gd name="connsiteY69" fmla="*/ 2880486 h 3245499"/>
                <a:gd name="connsiteX70" fmla="*/ 1780116 w 2099794"/>
                <a:gd name="connsiteY70" fmla="*/ 2882353 h 3245499"/>
                <a:gd name="connsiteX71" fmla="*/ 1711243 w 2099794"/>
                <a:gd name="connsiteY71" fmla="*/ 2975705 h 3245499"/>
                <a:gd name="connsiteX72" fmla="*/ 1687179 w 2099794"/>
                <a:gd name="connsiteY72" fmla="*/ 2998524 h 3245499"/>
                <a:gd name="connsiteX73" fmla="*/ 1686142 w 2099794"/>
                <a:gd name="connsiteY73" fmla="*/ 3007652 h 3245499"/>
                <a:gd name="connsiteX74" fmla="*/ 1707924 w 2099794"/>
                <a:gd name="connsiteY74" fmla="*/ 3076110 h 3245499"/>
                <a:gd name="connsiteX75" fmla="*/ 1704397 w 2099794"/>
                <a:gd name="connsiteY75" fmla="*/ 3080052 h 3245499"/>
                <a:gd name="connsiteX76" fmla="*/ 1638636 w 2099794"/>
                <a:gd name="connsiteY76" fmla="*/ 3069472 h 3245499"/>
                <a:gd name="connsiteX77" fmla="*/ 1620381 w 2099794"/>
                <a:gd name="connsiteY77" fmla="*/ 3053498 h 3245499"/>
                <a:gd name="connsiteX78" fmla="*/ 1612705 w 2099794"/>
                <a:gd name="connsiteY78" fmla="*/ 3051216 h 3245499"/>
                <a:gd name="connsiteX79" fmla="*/ 1554205 w 2099794"/>
                <a:gd name="connsiteY79" fmla="*/ 3077147 h 3245499"/>
                <a:gd name="connsiteX80" fmla="*/ 1526821 w 2099794"/>
                <a:gd name="connsiteY80" fmla="*/ 3082956 h 3245499"/>
                <a:gd name="connsiteX81" fmla="*/ 1385341 w 2099794"/>
                <a:gd name="connsiteY81" fmla="*/ 3081919 h 3245499"/>
                <a:gd name="connsiteX82" fmla="*/ 1328915 w 2099794"/>
                <a:gd name="connsiteY82" fmla="*/ 3071131 h 3245499"/>
                <a:gd name="connsiteX83" fmla="*/ 1264814 w 2099794"/>
                <a:gd name="connsiteY83" fmla="*/ 3051839 h 3245499"/>
                <a:gd name="connsiteX84" fmla="*/ 1237846 w 2099794"/>
                <a:gd name="connsiteY84" fmla="*/ 3050801 h 3245499"/>
                <a:gd name="connsiteX85" fmla="*/ 1214819 w 2099794"/>
                <a:gd name="connsiteY85" fmla="*/ 3044578 h 3245499"/>
                <a:gd name="connsiteX86" fmla="*/ 1149265 w 2099794"/>
                <a:gd name="connsiteY86" fmla="*/ 3011594 h 3245499"/>
                <a:gd name="connsiteX87" fmla="*/ 1117110 w 2099794"/>
                <a:gd name="connsiteY87" fmla="*/ 2998317 h 3245499"/>
                <a:gd name="connsiteX88" fmla="*/ 1007785 w 2099794"/>
                <a:gd name="connsiteY88" fmla="*/ 2958487 h 3245499"/>
                <a:gd name="connsiteX89" fmla="*/ 999902 w 2099794"/>
                <a:gd name="connsiteY89" fmla="*/ 2956412 h 3245499"/>
                <a:gd name="connsiteX90" fmla="*/ 998242 w 2099794"/>
                <a:gd name="connsiteY90" fmla="*/ 2955997 h 3245499"/>
                <a:gd name="connsiteX91" fmla="*/ 994923 w 2099794"/>
                <a:gd name="connsiteY91" fmla="*/ 2955167 h 3245499"/>
                <a:gd name="connsiteX92" fmla="*/ 994508 w 2099794"/>
                <a:gd name="connsiteY92" fmla="*/ 2957657 h 3245499"/>
                <a:gd name="connsiteX93" fmla="*/ 999695 w 2099794"/>
                <a:gd name="connsiteY93" fmla="*/ 2960146 h 3245499"/>
                <a:gd name="connsiteX94" fmla="*/ 1057573 w 2099794"/>
                <a:gd name="connsiteY94" fmla="*/ 2987322 h 3245499"/>
                <a:gd name="connsiteX95" fmla="*/ 1127690 w 2099794"/>
                <a:gd name="connsiteY95" fmla="*/ 3022381 h 3245499"/>
                <a:gd name="connsiteX96" fmla="*/ 1204031 w 2099794"/>
                <a:gd name="connsiteY96" fmla="*/ 3059722 h 3245499"/>
                <a:gd name="connsiteX97" fmla="*/ 1312112 w 2099794"/>
                <a:gd name="connsiteY97" fmla="*/ 3106398 h 3245499"/>
                <a:gd name="connsiteX98" fmla="*/ 1354432 w 2099794"/>
                <a:gd name="connsiteY98" fmla="*/ 3120712 h 3245499"/>
                <a:gd name="connsiteX99" fmla="*/ 1417911 w 2099794"/>
                <a:gd name="connsiteY99" fmla="*/ 3137307 h 3245499"/>
                <a:gd name="connsiteX100" fmla="*/ 1421852 w 2099794"/>
                <a:gd name="connsiteY100" fmla="*/ 3136685 h 3245499"/>
                <a:gd name="connsiteX101" fmla="*/ 1439486 w 2099794"/>
                <a:gd name="connsiteY101" fmla="*/ 3116978 h 3245499"/>
                <a:gd name="connsiteX102" fmla="*/ 1491763 w 2099794"/>
                <a:gd name="connsiteY102" fmla="*/ 3118222 h 3245499"/>
                <a:gd name="connsiteX103" fmla="*/ 1514997 w 2099794"/>
                <a:gd name="connsiteY103" fmla="*/ 3146435 h 3245499"/>
                <a:gd name="connsiteX104" fmla="*/ 1525577 w 2099794"/>
                <a:gd name="connsiteY104" fmla="*/ 3153281 h 3245499"/>
                <a:gd name="connsiteX105" fmla="*/ 1758126 w 2099794"/>
                <a:gd name="connsiteY105" fmla="*/ 3139797 h 3245499"/>
                <a:gd name="connsiteX106" fmla="*/ 1766217 w 2099794"/>
                <a:gd name="connsiteY106" fmla="*/ 3135025 h 3245499"/>
                <a:gd name="connsiteX107" fmla="*/ 1778041 w 2099794"/>
                <a:gd name="connsiteY107" fmla="*/ 3127765 h 3245499"/>
                <a:gd name="connsiteX108" fmla="*/ 1802935 w 2099794"/>
                <a:gd name="connsiteY108" fmla="*/ 3120297 h 3245499"/>
                <a:gd name="connsiteX109" fmla="*/ 1837164 w 2099794"/>
                <a:gd name="connsiteY109" fmla="*/ 3122164 h 3245499"/>
                <a:gd name="connsiteX110" fmla="*/ 1844633 w 2099794"/>
                <a:gd name="connsiteY110" fmla="*/ 3123408 h 3245499"/>
                <a:gd name="connsiteX111" fmla="*/ 1866829 w 2099794"/>
                <a:gd name="connsiteY111" fmla="*/ 3118430 h 3245499"/>
                <a:gd name="connsiteX112" fmla="*/ 1903340 w 2099794"/>
                <a:gd name="connsiteY112" fmla="*/ 3109302 h 3245499"/>
                <a:gd name="connsiteX113" fmla="*/ 1946282 w 2099794"/>
                <a:gd name="connsiteY113" fmla="*/ 3098100 h 3245499"/>
                <a:gd name="connsiteX114" fmla="*/ 1982586 w 2099794"/>
                <a:gd name="connsiteY114" fmla="*/ 3087727 h 3245499"/>
                <a:gd name="connsiteX115" fmla="*/ 2035278 w 2099794"/>
                <a:gd name="connsiteY115" fmla="*/ 3070924 h 3245499"/>
                <a:gd name="connsiteX116" fmla="*/ 2081954 w 2099794"/>
                <a:gd name="connsiteY116" fmla="*/ 3054120 h 3245499"/>
                <a:gd name="connsiteX117" fmla="*/ 2099794 w 2099794"/>
                <a:gd name="connsiteY117" fmla="*/ 3050387 h 3245499"/>
                <a:gd name="connsiteX118" fmla="*/ 2092741 w 2099794"/>
                <a:gd name="connsiteY118" fmla="*/ 3054743 h 3245499"/>
                <a:gd name="connsiteX119" fmla="*/ 1944415 w 2099794"/>
                <a:gd name="connsiteY119" fmla="*/ 3107020 h 3245499"/>
                <a:gd name="connsiteX120" fmla="*/ 1852100 w 2099794"/>
                <a:gd name="connsiteY120" fmla="*/ 3130462 h 3245499"/>
                <a:gd name="connsiteX121" fmla="*/ 1847744 w 2099794"/>
                <a:gd name="connsiteY121" fmla="*/ 3137722 h 3245499"/>
                <a:gd name="connsiteX122" fmla="*/ 1850026 w 2099794"/>
                <a:gd name="connsiteY122" fmla="*/ 3171744 h 3245499"/>
                <a:gd name="connsiteX123" fmla="*/ 1833430 w 2099794"/>
                <a:gd name="connsiteY123" fmla="*/ 3222984 h 3245499"/>
                <a:gd name="connsiteX124" fmla="*/ 1826170 w 2099794"/>
                <a:gd name="connsiteY124" fmla="*/ 3225681 h 3245499"/>
                <a:gd name="connsiteX125" fmla="*/ 1779286 w 2099794"/>
                <a:gd name="connsiteY125" fmla="*/ 3190000 h 3245499"/>
                <a:gd name="connsiteX126" fmla="*/ 1761861 w 2099794"/>
                <a:gd name="connsiteY126" fmla="*/ 3152036 h 3245499"/>
                <a:gd name="connsiteX127" fmla="*/ 1755015 w 2099794"/>
                <a:gd name="connsiteY127" fmla="*/ 3148717 h 3245499"/>
                <a:gd name="connsiteX128" fmla="*/ 1597976 w 2099794"/>
                <a:gd name="connsiteY128" fmla="*/ 3162616 h 3245499"/>
                <a:gd name="connsiteX129" fmla="*/ 1535534 w 2099794"/>
                <a:gd name="connsiteY129" fmla="*/ 3161579 h 3245499"/>
                <a:gd name="connsiteX130" fmla="*/ 1522880 w 2099794"/>
                <a:gd name="connsiteY130" fmla="*/ 3161579 h 3245499"/>
                <a:gd name="connsiteX131" fmla="*/ 1539476 w 2099794"/>
                <a:gd name="connsiteY131" fmla="*/ 3245181 h 3245499"/>
                <a:gd name="connsiteX132" fmla="*/ 1446124 w 2099794"/>
                <a:gd name="connsiteY132" fmla="*/ 3235016 h 3245499"/>
                <a:gd name="connsiteX133" fmla="*/ 1402352 w 2099794"/>
                <a:gd name="connsiteY133" fmla="*/ 3207218 h 3245499"/>
                <a:gd name="connsiteX134" fmla="*/ 1414799 w 2099794"/>
                <a:gd name="connsiteY134" fmla="*/ 3149132 h 3245499"/>
                <a:gd name="connsiteX135" fmla="*/ 1416251 w 2099794"/>
                <a:gd name="connsiteY135" fmla="*/ 3147472 h 3245499"/>
                <a:gd name="connsiteX136" fmla="*/ 1414177 w 2099794"/>
                <a:gd name="connsiteY136" fmla="*/ 3145191 h 3245499"/>
                <a:gd name="connsiteX137" fmla="*/ 1183079 w 2099794"/>
                <a:gd name="connsiteY137" fmla="*/ 3057855 h 3245499"/>
                <a:gd name="connsiteX138" fmla="*/ 989945 w 2099794"/>
                <a:gd name="connsiteY138" fmla="*/ 2963466 h 3245499"/>
                <a:gd name="connsiteX139" fmla="*/ 976460 w 2099794"/>
                <a:gd name="connsiteY139" fmla="*/ 2963673 h 3245499"/>
                <a:gd name="connsiteX140" fmla="*/ 929162 w 2099794"/>
                <a:gd name="connsiteY140" fmla="*/ 2960976 h 3245499"/>
                <a:gd name="connsiteX141" fmla="*/ 906965 w 2099794"/>
                <a:gd name="connsiteY141" fmla="*/ 2938157 h 3245499"/>
                <a:gd name="connsiteX142" fmla="*/ 891614 w 2099794"/>
                <a:gd name="connsiteY142" fmla="*/ 2927369 h 3245499"/>
                <a:gd name="connsiteX143" fmla="*/ 691634 w 2099794"/>
                <a:gd name="connsiteY143" fmla="*/ 2906002 h 3245499"/>
                <a:gd name="connsiteX144" fmla="*/ 213257 w 2099794"/>
                <a:gd name="connsiteY144" fmla="*/ 3081919 h 3245499"/>
                <a:gd name="connsiteX145" fmla="*/ 205530 w 2099794"/>
                <a:gd name="connsiteY145" fmla="*/ 3088350 h 3245499"/>
                <a:gd name="connsiteX146" fmla="*/ 197595 w 2099794"/>
                <a:gd name="connsiteY146" fmla="*/ 3091718 h 3245499"/>
                <a:gd name="connsiteX147" fmla="*/ 196246 w 2099794"/>
                <a:gd name="connsiteY147" fmla="*/ 3092291 h 3245499"/>
                <a:gd name="connsiteX148" fmla="*/ 197595 w 2099794"/>
                <a:gd name="connsiteY148" fmla="*/ 3091718 h 3245499"/>
                <a:gd name="connsiteX149" fmla="*/ 196454 w 2099794"/>
                <a:gd name="connsiteY149" fmla="*/ 3092499 h 3245499"/>
                <a:gd name="connsiteX150" fmla="*/ 196246 w 2099794"/>
                <a:gd name="connsiteY150" fmla="*/ 3092291 h 3245499"/>
                <a:gd name="connsiteX151" fmla="*/ 170523 w 2099794"/>
                <a:gd name="connsiteY151" fmla="*/ 3100796 h 3245499"/>
                <a:gd name="connsiteX152" fmla="*/ 209514 w 2099794"/>
                <a:gd name="connsiteY152" fmla="*/ 3056700 h 3245499"/>
                <a:gd name="connsiteX153" fmla="*/ 176331 w 2099794"/>
                <a:gd name="connsiteY153" fmla="*/ 3096025 h 3245499"/>
                <a:gd name="connsiteX154" fmla="*/ 170523 w 2099794"/>
                <a:gd name="connsiteY154" fmla="*/ 3100796 h 3245499"/>
                <a:gd name="connsiteX155" fmla="*/ 154965 w 2099794"/>
                <a:gd name="connsiteY155" fmla="*/ 3131500 h 3245499"/>
                <a:gd name="connsiteX156" fmla="*/ 197492 w 2099794"/>
                <a:gd name="connsiteY156" fmla="*/ 3104116 h 3245499"/>
                <a:gd name="connsiteX157" fmla="*/ 550569 w 2099794"/>
                <a:gd name="connsiteY157" fmla="*/ 2978818 h 3245499"/>
                <a:gd name="connsiteX158" fmla="*/ 715283 w 2099794"/>
                <a:gd name="connsiteY158" fmla="*/ 2971557 h 3245499"/>
                <a:gd name="connsiteX159" fmla="*/ 725863 w 2099794"/>
                <a:gd name="connsiteY159" fmla="*/ 2966371 h 3245499"/>
                <a:gd name="connsiteX160" fmla="*/ 796810 w 2099794"/>
                <a:gd name="connsiteY160" fmla="*/ 2965334 h 3245499"/>
                <a:gd name="connsiteX161" fmla="*/ 825646 w 2099794"/>
                <a:gd name="connsiteY161" fmla="*/ 2983381 h 3245499"/>
                <a:gd name="connsiteX162" fmla="*/ 907588 w 2099794"/>
                <a:gd name="connsiteY162" fmla="*/ 3005993 h 3245499"/>
                <a:gd name="connsiteX163" fmla="*/ 929370 w 2099794"/>
                <a:gd name="connsiteY163" fmla="*/ 3019063 h 3245499"/>
                <a:gd name="connsiteX164" fmla="*/ 930407 w 2099794"/>
                <a:gd name="connsiteY164" fmla="*/ 3069058 h 3245499"/>
                <a:gd name="connsiteX165" fmla="*/ 912152 w 2099794"/>
                <a:gd name="connsiteY165" fmla="*/ 3081712 h 3245499"/>
                <a:gd name="connsiteX166" fmla="*/ 753661 w 2099794"/>
                <a:gd name="connsiteY166" fmla="*/ 3122994 h 3245499"/>
                <a:gd name="connsiteX167" fmla="*/ 764863 w 2099794"/>
                <a:gd name="connsiteY167" fmla="*/ 3117393 h 3245499"/>
                <a:gd name="connsiteX168" fmla="*/ 857178 w 2099794"/>
                <a:gd name="connsiteY168" fmla="*/ 3094574 h 3245499"/>
                <a:gd name="connsiteX169" fmla="*/ 916508 w 2099794"/>
                <a:gd name="connsiteY169" fmla="*/ 3068850 h 3245499"/>
                <a:gd name="connsiteX170" fmla="*/ 915471 w 2099794"/>
                <a:gd name="connsiteY170" fmla="*/ 3019685 h 3245499"/>
                <a:gd name="connsiteX171" fmla="*/ 832491 w 2099794"/>
                <a:gd name="connsiteY171" fmla="*/ 2992509 h 3245499"/>
                <a:gd name="connsiteX172" fmla="*/ 809672 w 2099794"/>
                <a:gd name="connsiteY172" fmla="*/ 2988568 h 3245499"/>
                <a:gd name="connsiteX173" fmla="*/ 821497 w 2099794"/>
                <a:gd name="connsiteY173" fmla="*/ 3044371 h 3245499"/>
                <a:gd name="connsiteX174" fmla="*/ 811747 w 2099794"/>
                <a:gd name="connsiteY174" fmla="*/ 3054951 h 3245499"/>
                <a:gd name="connsiteX175" fmla="*/ 743081 w 2099794"/>
                <a:gd name="connsiteY175" fmla="*/ 3045201 h 3245499"/>
                <a:gd name="connsiteX176" fmla="*/ 713831 w 2099794"/>
                <a:gd name="connsiteY176" fmla="*/ 3027568 h 3245499"/>
                <a:gd name="connsiteX177" fmla="*/ 711549 w 2099794"/>
                <a:gd name="connsiteY177" fmla="*/ 2979233 h 3245499"/>
                <a:gd name="connsiteX178" fmla="*/ 639979 w 2099794"/>
                <a:gd name="connsiteY178" fmla="*/ 2978403 h 3245499"/>
                <a:gd name="connsiteX179" fmla="*/ 225497 w 2099794"/>
                <a:gd name="connsiteY179" fmla="*/ 3090425 h 3245499"/>
                <a:gd name="connsiteX180" fmla="*/ 162225 w 2099794"/>
                <a:gd name="connsiteY180" fmla="*/ 3128388 h 3245499"/>
                <a:gd name="connsiteX181" fmla="*/ 154965 w 2099794"/>
                <a:gd name="connsiteY181" fmla="*/ 3131500 h 3245499"/>
                <a:gd name="connsiteX182" fmla="*/ 0 w 2099794"/>
                <a:gd name="connsiteY182" fmla="*/ 1938670 h 3245499"/>
                <a:gd name="connsiteX183" fmla="*/ 0 w 2099794"/>
                <a:gd name="connsiteY183" fmla="*/ 1920622 h 3245499"/>
                <a:gd name="connsiteX184" fmla="*/ 3319 w 2099794"/>
                <a:gd name="connsiteY184" fmla="*/ 1909627 h 3245499"/>
                <a:gd name="connsiteX185" fmla="*/ 38378 w 2099794"/>
                <a:gd name="connsiteY185" fmla="*/ 1827063 h 3245499"/>
                <a:gd name="connsiteX186" fmla="*/ 54559 w 2099794"/>
                <a:gd name="connsiteY186" fmla="*/ 1815653 h 3245499"/>
                <a:gd name="connsiteX187" fmla="*/ 64517 w 2099794"/>
                <a:gd name="connsiteY187" fmla="*/ 1812541 h 3245499"/>
                <a:gd name="connsiteX188" fmla="*/ 74267 w 2099794"/>
                <a:gd name="connsiteY188" fmla="*/ 1812126 h 3245499"/>
                <a:gd name="connsiteX189" fmla="*/ 85676 w 2099794"/>
                <a:gd name="connsiteY189" fmla="*/ 1815446 h 3245499"/>
                <a:gd name="connsiteX190" fmla="*/ 96671 w 2099794"/>
                <a:gd name="connsiteY190" fmla="*/ 1822291 h 3245499"/>
                <a:gd name="connsiteX191" fmla="*/ 108911 w 2099794"/>
                <a:gd name="connsiteY191" fmla="*/ 1833079 h 3245499"/>
                <a:gd name="connsiteX192" fmla="*/ 107873 w 2099794"/>
                <a:gd name="connsiteY192" fmla="*/ 1777690 h 3245499"/>
                <a:gd name="connsiteX193" fmla="*/ 106836 w 2099794"/>
                <a:gd name="connsiteY193" fmla="*/ 1690769 h 3245499"/>
                <a:gd name="connsiteX194" fmla="*/ 106836 w 2099794"/>
                <a:gd name="connsiteY194" fmla="*/ 1685790 h 3245499"/>
                <a:gd name="connsiteX195" fmla="*/ 105591 w 2099794"/>
                <a:gd name="connsiteY195" fmla="*/ 1641396 h 3245499"/>
                <a:gd name="connsiteX196" fmla="*/ 104969 w 2099794"/>
                <a:gd name="connsiteY196" fmla="*/ 1615050 h 3245499"/>
                <a:gd name="connsiteX197" fmla="*/ 103932 w 2099794"/>
                <a:gd name="connsiteY197" fmla="*/ 1606960 h 3245499"/>
                <a:gd name="connsiteX198" fmla="*/ 79038 w 2099794"/>
                <a:gd name="connsiteY198" fmla="*/ 1613598 h 3245499"/>
                <a:gd name="connsiteX199" fmla="*/ 69081 w 2099794"/>
                <a:gd name="connsiteY199" fmla="*/ 1613598 h 3245499"/>
                <a:gd name="connsiteX200" fmla="*/ 13277 w 2099794"/>
                <a:gd name="connsiteY200" fmla="*/ 1600322 h 3245499"/>
                <a:gd name="connsiteX201" fmla="*/ 9128 w 2099794"/>
                <a:gd name="connsiteY201" fmla="*/ 1595550 h 3245499"/>
                <a:gd name="connsiteX202" fmla="*/ 15351 w 2099794"/>
                <a:gd name="connsiteY202" fmla="*/ 1583103 h 3245499"/>
                <a:gd name="connsiteX203" fmla="*/ 70947 w 2099794"/>
                <a:gd name="connsiteY203" fmla="*/ 1527922 h 3245499"/>
                <a:gd name="connsiteX204" fmla="*/ 90448 w 2099794"/>
                <a:gd name="connsiteY204" fmla="*/ 1529997 h 3245499"/>
                <a:gd name="connsiteX205" fmla="*/ 101235 w 2099794"/>
                <a:gd name="connsiteY205" fmla="*/ 1538502 h 3245499"/>
                <a:gd name="connsiteX206" fmla="*/ 98953 w 2099794"/>
                <a:gd name="connsiteY206" fmla="*/ 1516097 h 3245499"/>
                <a:gd name="connsiteX207" fmla="*/ 98331 w 2099794"/>
                <a:gd name="connsiteY207" fmla="*/ 1506140 h 3245499"/>
                <a:gd name="connsiteX208" fmla="*/ 95634 w 2099794"/>
                <a:gd name="connsiteY208" fmla="*/ 1483113 h 3245499"/>
                <a:gd name="connsiteX209" fmla="*/ 94804 w 2099794"/>
                <a:gd name="connsiteY209" fmla="*/ 1474815 h 3245499"/>
                <a:gd name="connsiteX210" fmla="*/ 91900 w 2099794"/>
                <a:gd name="connsiteY210" fmla="*/ 1455108 h 3245499"/>
                <a:gd name="connsiteX211" fmla="*/ 91693 w 2099794"/>
                <a:gd name="connsiteY211" fmla="*/ 1453448 h 3245499"/>
                <a:gd name="connsiteX212" fmla="*/ 78001 w 2099794"/>
                <a:gd name="connsiteY212" fmla="*/ 1397852 h 3245499"/>
                <a:gd name="connsiteX213" fmla="*/ 48543 w 2099794"/>
                <a:gd name="connsiteY213" fmla="*/ 1394947 h 3245499"/>
                <a:gd name="connsiteX214" fmla="*/ 20538 w 2099794"/>
                <a:gd name="connsiteY214" fmla="*/ 1454900 h 3245499"/>
                <a:gd name="connsiteX215" fmla="*/ 18671 w 2099794"/>
                <a:gd name="connsiteY215" fmla="*/ 1459671 h 3245499"/>
                <a:gd name="connsiteX216" fmla="*/ 17633 w 2099794"/>
                <a:gd name="connsiteY216" fmla="*/ 1463198 h 3245499"/>
                <a:gd name="connsiteX217" fmla="*/ 15766 w 2099794"/>
                <a:gd name="connsiteY217" fmla="*/ 1468177 h 3245499"/>
                <a:gd name="connsiteX218" fmla="*/ 9958 w 2099794"/>
                <a:gd name="connsiteY218" fmla="*/ 1484773 h 3245499"/>
                <a:gd name="connsiteX219" fmla="*/ 7883 w 2099794"/>
                <a:gd name="connsiteY219" fmla="*/ 1484773 h 3245499"/>
                <a:gd name="connsiteX220" fmla="*/ 9128 w 2099794"/>
                <a:gd name="connsiteY220" fmla="*/ 1476890 h 3245499"/>
                <a:gd name="connsiteX221" fmla="*/ 9543 w 2099794"/>
                <a:gd name="connsiteY221" fmla="*/ 1473363 h 3245499"/>
                <a:gd name="connsiteX222" fmla="*/ 15766 w 2099794"/>
                <a:gd name="connsiteY222" fmla="*/ 1450751 h 3245499"/>
                <a:gd name="connsiteX223" fmla="*/ 16181 w 2099794"/>
                <a:gd name="connsiteY223" fmla="*/ 1448884 h 3245499"/>
                <a:gd name="connsiteX224" fmla="*/ 18048 w 2099794"/>
                <a:gd name="connsiteY224" fmla="*/ 1444528 h 3245499"/>
                <a:gd name="connsiteX225" fmla="*/ 48336 w 2099794"/>
                <a:gd name="connsiteY225" fmla="*/ 1383330 h 3245499"/>
                <a:gd name="connsiteX226" fmla="*/ 49373 w 2099794"/>
                <a:gd name="connsiteY226" fmla="*/ 1382293 h 3245499"/>
                <a:gd name="connsiteX227" fmla="*/ 70533 w 2099794"/>
                <a:gd name="connsiteY227" fmla="*/ 1376277 h 3245499"/>
                <a:gd name="connsiteX228" fmla="*/ 70740 w 2099794"/>
                <a:gd name="connsiteY228" fmla="*/ 1376692 h 3245499"/>
                <a:gd name="connsiteX229" fmla="*/ 71155 w 2099794"/>
                <a:gd name="connsiteY229" fmla="*/ 1376692 h 3245499"/>
                <a:gd name="connsiteX230" fmla="*/ 80075 w 2099794"/>
                <a:gd name="connsiteY230" fmla="*/ 1384990 h 3245499"/>
                <a:gd name="connsiteX231" fmla="*/ 88996 w 2099794"/>
                <a:gd name="connsiteY231" fmla="*/ 1402623 h 3245499"/>
                <a:gd name="connsiteX232" fmla="*/ 89411 w 2099794"/>
                <a:gd name="connsiteY232" fmla="*/ 1404697 h 3245499"/>
                <a:gd name="connsiteX233" fmla="*/ 94804 w 2099794"/>
                <a:gd name="connsiteY233" fmla="*/ 1422746 h 3245499"/>
                <a:gd name="connsiteX234" fmla="*/ 95841 w 2099794"/>
                <a:gd name="connsiteY234" fmla="*/ 1427517 h 3245499"/>
                <a:gd name="connsiteX235" fmla="*/ 98538 w 2099794"/>
                <a:gd name="connsiteY235" fmla="*/ 1439134 h 3245499"/>
                <a:gd name="connsiteX236" fmla="*/ 98953 w 2099794"/>
                <a:gd name="connsiteY236" fmla="*/ 1442453 h 3245499"/>
                <a:gd name="connsiteX237" fmla="*/ 101857 w 2099794"/>
                <a:gd name="connsiteY237" fmla="*/ 1458842 h 3245499"/>
                <a:gd name="connsiteX238" fmla="*/ 102272 w 2099794"/>
                <a:gd name="connsiteY238" fmla="*/ 1463820 h 3245499"/>
                <a:gd name="connsiteX239" fmla="*/ 104969 w 2099794"/>
                <a:gd name="connsiteY239" fmla="*/ 1483528 h 3245499"/>
                <a:gd name="connsiteX240" fmla="*/ 105591 w 2099794"/>
                <a:gd name="connsiteY240" fmla="*/ 1491826 h 3245499"/>
                <a:gd name="connsiteX241" fmla="*/ 108288 w 2099794"/>
                <a:gd name="connsiteY241" fmla="*/ 1516512 h 3245499"/>
                <a:gd name="connsiteX242" fmla="*/ 108911 w 2099794"/>
                <a:gd name="connsiteY242" fmla="*/ 1527922 h 3245499"/>
                <a:gd name="connsiteX243" fmla="*/ 111400 w 2099794"/>
                <a:gd name="connsiteY243" fmla="*/ 1560906 h 3245499"/>
                <a:gd name="connsiteX244" fmla="*/ 115964 w 2099794"/>
                <a:gd name="connsiteY244" fmla="*/ 1572731 h 3245499"/>
                <a:gd name="connsiteX245" fmla="*/ 114304 w 2099794"/>
                <a:gd name="connsiteY245" fmla="*/ 1599284 h 3245499"/>
                <a:gd name="connsiteX246" fmla="*/ 113267 w 2099794"/>
                <a:gd name="connsiteY246" fmla="*/ 1603848 h 3245499"/>
                <a:gd name="connsiteX247" fmla="*/ 115757 w 2099794"/>
                <a:gd name="connsiteY247" fmla="*/ 1685790 h 3245499"/>
                <a:gd name="connsiteX248" fmla="*/ 130485 w 2099794"/>
                <a:gd name="connsiteY248" fmla="*/ 1608619 h 3245499"/>
                <a:gd name="connsiteX249" fmla="*/ 131522 w 2099794"/>
                <a:gd name="connsiteY249" fmla="*/ 1603433 h 3245499"/>
                <a:gd name="connsiteX250" fmla="*/ 137746 w 2099794"/>
                <a:gd name="connsiteY250" fmla="*/ 1577295 h 3245499"/>
                <a:gd name="connsiteX251" fmla="*/ 137954 w 2099794"/>
                <a:gd name="connsiteY251" fmla="*/ 1575635 h 3245499"/>
                <a:gd name="connsiteX252" fmla="*/ 144177 w 2099794"/>
                <a:gd name="connsiteY252" fmla="*/ 1550741 h 3245499"/>
                <a:gd name="connsiteX253" fmla="*/ 144799 w 2099794"/>
                <a:gd name="connsiteY253" fmla="*/ 1547422 h 3245499"/>
                <a:gd name="connsiteX254" fmla="*/ 150608 w 2099794"/>
                <a:gd name="connsiteY254" fmla="*/ 1526470 h 3245499"/>
                <a:gd name="connsiteX255" fmla="*/ 151853 w 2099794"/>
                <a:gd name="connsiteY255" fmla="*/ 1521491 h 3245499"/>
                <a:gd name="connsiteX256" fmla="*/ 151853 w 2099794"/>
                <a:gd name="connsiteY256" fmla="*/ 1504688 h 3245499"/>
                <a:gd name="connsiteX257" fmla="*/ 150608 w 2099794"/>
                <a:gd name="connsiteY257" fmla="*/ 1493693 h 3245499"/>
                <a:gd name="connsiteX258" fmla="*/ 151438 w 2099794"/>
                <a:gd name="connsiteY258" fmla="*/ 1490166 h 3245499"/>
                <a:gd name="connsiteX259" fmla="*/ 153097 w 2099794"/>
                <a:gd name="connsiteY259" fmla="*/ 1487054 h 3245499"/>
                <a:gd name="connsiteX260" fmla="*/ 156831 w 2099794"/>
                <a:gd name="connsiteY260" fmla="*/ 1482491 h 3245499"/>
                <a:gd name="connsiteX261" fmla="*/ 166374 w 2099794"/>
                <a:gd name="connsiteY261" fmla="*/ 1473155 h 3245499"/>
                <a:gd name="connsiteX262" fmla="*/ 199773 w 2099794"/>
                <a:gd name="connsiteY262" fmla="*/ 1373580 h 3245499"/>
                <a:gd name="connsiteX263" fmla="*/ 200810 w 2099794"/>
                <a:gd name="connsiteY263" fmla="*/ 1370054 h 3245499"/>
                <a:gd name="connsiteX264" fmla="*/ 218651 w 2099794"/>
                <a:gd name="connsiteY264" fmla="*/ 1324622 h 3245499"/>
                <a:gd name="connsiteX265" fmla="*/ 179443 w 2099794"/>
                <a:gd name="connsiteY265" fmla="*/ 1324622 h 3245499"/>
                <a:gd name="connsiteX266" fmla="*/ 172598 w 2099794"/>
                <a:gd name="connsiteY266" fmla="*/ 1323793 h 3245499"/>
                <a:gd name="connsiteX267" fmla="*/ 165959 w 2099794"/>
                <a:gd name="connsiteY267" fmla="*/ 1322340 h 3245499"/>
                <a:gd name="connsiteX268" fmla="*/ 165129 w 2099794"/>
                <a:gd name="connsiteY268" fmla="*/ 1315910 h 3245499"/>
                <a:gd name="connsiteX269" fmla="*/ 189608 w 2099794"/>
                <a:gd name="connsiteY269" fmla="*/ 1263633 h 3245499"/>
                <a:gd name="connsiteX270" fmla="*/ 202677 w 2099794"/>
                <a:gd name="connsiteY270" fmla="*/ 1252223 h 3245499"/>
                <a:gd name="connsiteX271" fmla="*/ 210561 w 2099794"/>
                <a:gd name="connsiteY271" fmla="*/ 1248904 h 3245499"/>
                <a:gd name="connsiteX272" fmla="*/ 220103 w 2099794"/>
                <a:gd name="connsiteY272" fmla="*/ 1248696 h 3245499"/>
                <a:gd name="connsiteX273" fmla="*/ 224667 w 2099794"/>
                <a:gd name="connsiteY273" fmla="*/ 1250356 h 3245499"/>
                <a:gd name="connsiteX274" fmla="*/ 229853 w 2099794"/>
                <a:gd name="connsiteY274" fmla="*/ 1254297 h 3245499"/>
                <a:gd name="connsiteX275" fmla="*/ 230683 w 2099794"/>
                <a:gd name="connsiteY275" fmla="*/ 1255335 h 3245499"/>
                <a:gd name="connsiteX276" fmla="*/ 240848 w 2099794"/>
                <a:gd name="connsiteY276" fmla="*/ 1271101 h 3245499"/>
                <a:gd name="connsiteX277" fmla="*/ 287731 w 2099794"/>
                <a:gd name="connsiteY277" fmla="*/ 1169451 h 3245499"/>
                <a:gd name="connsiteX278" fmla="*/ 434488 w 2099794"/>
                <a:gd name="connsiteY278" fmla="*/ 7 h 3245499"/>
                <a:gd name="connsiteX279" fmla="*/ 283997 w 2099794"/>
                <a:gd name="connsiteY279" fmla="*/ 1187291 h 3245499"/>
                <a:gd name="connsiteX280" fmla="*/ 246242 w 2099794"/>
                <a:gd name="connsiteY280" fmla="*/ 1276287 h 3245499"/>
                <a:gd name="connsiteX281" fmla="*/ 246034 w 2099794"/>
                <a:gd name="connsiteY281" fmla="*/ 1281473 h 3245499"/>
                <a:gd name="connsiteX282" fmla="*/ 237114 w 2099794"/>
                <a:gd name="connsiteY282" fmla="*/ 1316324 h 3245499"/>
                <a:gd name="connsiteX283" fmla="*/ 222800 w 2099794"/>
                <a:gd name="connsiteY283" fmla="*/ 1334787 h 3245499"/>
                <a:gd name="connsiteX284" fmla="*/ 183592 w 2099794"/>
                <a:gd name="connsiteY284" fmla="*/ 1446187 h 3245499"/>
                <a:gd name="connsiteX285" fmla="*/ 181518 w 2099794"/>
                <a:gd name="connsiteY285" fmla="*/ 1453240 h 3245499"/>
                <a:gd name="connsiteX286" fmla="*/ 213257 w 2099794"/>
                <a:gd name="connsiteY286" fmla="*/ 1450544 h 3245499"/>
                <a:gd name="connsiteX287" fmla="*/ 236077 w 2099794"/>
                <a:gd name="connsiteY287" fmla="*/ 1473570 h 3245499"/>
                <a:gd name="connsiteX288" fmla="*/ 254332 w 2099794"/>
                <a:gd name="connsiteY288" fmla="*/ 1530204 h 3245499"/>
                <a:gd name="connsiteX289" fmla="*/ 251220 w 2099794"/>
                <a:gd name="connsiteY289" fmla="*/ 1535390 h 3245499"/>
                <a:gd name="connsiteX290" fmla="*/ 172390 w 2099794"/>
                <a:gd name="connsiteY290" fmla="*/ 1525432 h 3245499"/>
                <a:gd name="connsiteX291" fmla="*/ 161603 w 2099794"/>
                <a:gd name="connsiteY291" fmla="*/ 1518794 h 3245499"/>
                <a:gd name="connsiteX292" fmla="*/ 147081 w 2099794"/>
                <a:gd name="connsiteY292" fmla="*/ 1575220 h 3245499"/>
                <a:gd name="connsiteX293" fmla="*/ 116586 w 2099794"/>
                <a:gd name="connsiteY293" fmla="*/ 1776238 h 3245499"/>
                <a:gd name="connsiteX294" fmla="*/ 117831 w 2099794"/>
                <a:gd name="connsiteY294" fmla="*/ 1843451 h 3245499"/>
                <a:gd name="connsiteX295" fmla="*/ 123225 w 2099794"/>
                <a:gd name="connsiteY295" fmla="*/ 1852372 h 3245499"/>
                <a:gd name="connsiteX296" fmla="*/ 132560 w 2099794"/>
                <a:gd name="connsiteY296" fmla="*/ 1898840 h 3245499"/>
                <a:gd name="connsiteX297" fmla="*/ 130693 w 2099794"/>
                <a:gd name="connsiteY297" fmla="*/ 1910872 h 3245499"/>
                <a:gd name="connsiteX298" fmla="*/ 206619 w 2099794"/>
                <a:gd name="connsiteY298" fmla="*/ 2072059 h 3245499"/>
                <a:gd name="connsiteX299" fmla="*/ 327769 w 2099794"/>
                <a:gd name="connsiteY299" fmla="*/ 2245694 h 3245499"/>
                <a:gd name="connsiteX300" fmla="*/ 376934 w 2099794"/>
                <a:gd name="connsiteY300" fmla="*/ 2322450 h 3245499"/>
                <a:gd name="connsiteX301" fmla="*/ 378594 w 2099794"/>
                <a:gd name="connsiteY301" fmla="*/ 2325354 h 3245499"/>
                <a:gd name="connsiteX302" fmla="*/ 380668 w 2099794"/>
                <a:gd name="connsiteY302" fmla="*/ 2328881 h 3245499"/>
                <a:gd name="connsiteX303" fmla="*/ 380046 w 2099794"/>
                <a:gd name="connsiteY303" fmla="*/ 2324109 h 3245499"/>
                <a:gd name="connsiteX304" fmla="*/ 378801 w 2099794"/>
                <a:gd name="connsiteY304" fmla="*/ 2320375 h 3245499"/>
                <a:gd name="connsiteX305" fmla="*/ 324865 w 2099794"/>
                <a:gd name="connsiteY305" fmla="*/ 2199848 h 3245499"/>
                <a:gd name="connsiteX306" fmla="*/ 323413 w 2099794"/>
                <a:gd name="connsiteY306" fmla="*/ 2196943 h 3245499"/>
                <a:gd name="connsiteX307" fmla="*/ 294370 w 2099794"/>
                <a:gd name="connsiteY307" fmla="*/ 2169975 h 3245499"/>
                <a:gd name="connsiteX308" fmla="*/ 278396 w 2099794"/>
                <a:gd name="connsiteY308" fmla="*/ 2162092 h 3245499"/>
                <a:gd name="connsiteX309" fmla="*/ 272588 w 2099794"/>
                <a:gd name="connsiteY309" fmla="*/ 2116453 h 3245499"/>
                <a:gd name="connsiteX310" fmla="*/ 276529 w 2099794"/>
                <a:gd name="connsiteY310" fmla="*/ 2090937 h 3245499"/>
                <a:gd name="connsiteX311" fmla="*/ 250805 w 2099794"/>
                <a:gd name="connsiteY311" fmla="*/ 2002149 h 3245499"/>
                <a:gd name="connsiteX312" fmla="*/ 248109 w 2099794"/>
                <a:gd name="connsiteY312" fmla="*/ 1980990 h 3245499"/>
                <a:gd name="connsiteX313" fmla="*/ 227364 w 2099794"/>
                <a:gd name="connsiteY313" fmla="*/ 1984724 h 3245499"/>
                <a:gd name="connsiteX314" fmla="*/ 186497 w 2099794"/>
                <a:gd name="connsiteY314" fmla="*/ 1981819 h 3245499"/>
                <a:gd name="connsiteX315" fmla="*/ 182555 w 2099794"/>
                <a:gd name="connsiteY315" fmla="*/ 1975803 h 3245499"/>
                <a:gd name="connsiteX316" fmla="*/ 206619 w 2099794"/>
                <a:gd name="connsiteY316" fmla="*/ 1924149 h 3245499"/>
                <a:gd name="connsiteX317" fmla="*/ 215954 w 2099794"/>
                <a:gd name="connsiteY317" fmla="*/ 1915021 h 3245499"/>
                <a:gd name="connsiteX318" fmla="*/ 253502 w 2099794"/>
                <a:gd name="connsiteY318" fmla="*/ 1922696 h 3245499"/>
                <a:gd name="connsiteX319" fmla="*/ 257444 w 2099794"/>
                <a:gd name="connsiteY319" fmla="*/ 1930579 h 3245499"/>
                <a:gd name="connsiteX320" fmla="*/ 360338 w 2099794"/>
                <a:gd name="connsiteY320" fmla="*/ 1874568 h 3245499"/>
                <a:gd name="connsiteX321" fmla="*/ 361168 w 2099794"/>
                <a:gd name="connsiteY321" fmla="*/ 1876643 h 3245499"/>
                <a:gd name="connsiteX322" fmla="*/ 335652 w 2099794"/>
                <a:gd name="connsiteY322" fmla="*/ 1883904 h 3245499"/>
                <a:gd name="connsiteX323" fmla="*/ 286279 w 2099794"/>
                <a:gd name="connsiteY323" fmla="*/ 1907345 h 3245499"/>
                <a:gd name="connsiteX324" fmla="*/ 268854 w 2099794"/>
                <a:gd name="connsiteY324" fmla="*/ 1926845 h 3245499"/>
                <a:gd name="connsiteX325" fmla="*/ 266987 w 2099794"/>
                <a:gd name="connsiteY325" fmla="*/ 1947383 h 3245499"/>
                <a:gd name="connsiteX326" fmla="*/ 261800 w 2099794"/>
                <a:gd name="connsiteY326" fmla="*/ 1970202 h 3245499"/>
                <a:gd name="connsiteX327" fmla="*/ 256822 w 2099794"/>
                <a:gd name="connsiteY327" fmla="*/ 1979952 h 3245499"/>
                <a:gd name="connsiteX328" fmla="*/ 282960 w 2099794"/>
                <a:gd name="connsiteY328" fmla="*/ 2083469 h 3245499"/>
                <a:gd name="connsiteX329" fmla="*/ 285449 w 2099794"/>
                <a:gd name="connsiteY329" fmla="*/ 2080357 h 3245499"/>
                <a:gd name="connsiteX330" fmla="*/ 342705 w 2099794"/>
                <a:gd name="connsiteY330" fmla="*/ 2062309 h 3245499"/>
                <a:gd name="connsiteX331" fmla="*/ 373408 w 2099794"/>
                <a:gd name="connsiteY331" fmla="*/ 2083884 h 3245499"/>
                <a:gd name="connsiteX332" fmla="*/ 415934 w 2099794"/>
                <a:gd name="connsiteY332" fmla="*/ 2145704 h 3245499"/>
                <a:gd name="connsiteX333" fmla="*/ 417387 w 2099794"/>
                <a:gd name="connsiteY333" fmla="*/ 2151097 h 3245499"/>
                <a:gd name="connsiteX334" fmla="*/ 365525 w 2099794"/>
                <a:gd name="connsiteY334" fmla="*/ 2168730 h 3245499"/>
                <a:gd name="connsiteX335" fmla="*/ 329844 w 2099794"/>
                <a:gd name="connsiteY335" fmla="*/ 2174124 h 3245499"/>
                <a:gd name="connsiteX336" fmla="*/ 325487 w 2099794"/>
                <a:gd name="connsiteY336" fmla="*/ 2181385 h 3245499"/>
                <a:gd name="connsiteX337" fmla="*/ 383988 w 2099794"/>
                <a:gd name="connsiteY337" fmla="*/ 2310625 h 3245499"/>
                <a:gd name="connsiteX338" fmla="*/ 431286 w 2099794"/>
                <a:gd name="connsiteY338" fmla="*/ 2463930 h 3245499"/>
                <a:gd name="connsiteX339" fmla="*/ 433153 w 2099794"/>
                <a:gd name="connsiteY339" fmla="*/ 2564750 h 3245499"/>
                <a:gd name="connsiteX340" fmla="*/ 425477 w 2099794"/>
                <a:gd name="connsiteY340" fmla="*/ 2629059 h 3245499"/>
                <a:gd name="connsiteX341" fmla="*/ 425685 w 2099794"/>
                <a:gd name="connsiteY341" fmla="*/ 2635282 h 3245499"/>
                <a:gd name="connsiteX342" fmla="*/ 430041 w 2099794"/>
                <a:gd name="connsiteY342" fmla="*/ 2631133 h 3245499"/>
                <a:gd name="connsiteX343" fmla="*/ 493106 w 2099794"/>
                <a:gd name="connsiteY343" fmla="*/ 2607691 h 3245499"/>
                <a:gd name="connsiteX344" fmla="*/ 548494 w 2099794"/>
                <a:gd name="connsiteY344" fmla="*/ 2636734 h 3245499"/>
                <a:gd name="connsiteX345" fmla="*/ 627740 w 2099794"/>
                <a:gd name="connsiteY345" fmla="*/ 2746060 h 3245499"/>
                <a:gd name="connsiteX346" fmla="*/ 624420 w 2099794"/>
                <a:gd name="connsiteY346" fmla="*/ 2753320 h 3245499"/>
                <a:gd name="connsiteX347" fmla="*/ 563431 w 2099794"/>
                <a:gd name="connsiteY347" fmla="*/ 2776347 h 3245499"/>
                <a:gd name="connsiteX348" fmla="*/ 468004 w 2099794"/>
                <a:gd name="connsiteY348" fmla="*/ 2788379 h 3245499"/>
                <a:gd name="connsiteX349" fmla="*/ 413653 w 2099794"/>
                <a:gd name="connsiteY349" fmla="*/ 2771161 h 3245499"/>
                <a:gd name="connsiteX350" fmla="*/ 394982 w 2099794"/>
                <a:gd name="connsiteY350" fmla="*/ 2751661 h 3245499"/>
                <a:gd name="connsiteX351" fmla="*/ 392285 w 2099794"/>
                <a:gd name="connsiteY351" fmla="*/ 2756847 h 3245499"/>
                <a:gd name="connsiteX352" fmla="*/ 356397 w 2099794"/>
                <a:gd name="connsiteY352" fmla="*/ 2843146 h 3245499"/>
                <a:gd name="connsiteX353" fmla="*/ 276788 w 2099794"/>
                <a:gd name="connsiteY353" fmla="*/ 2976976 h 3245499"/>
                <a:gd name="connsiteX354" fmla="*/ 231210 w 2099794"/>
                <a:gd name="connsiteY354" fmla="*/ 3030989 h 3245499"/>
                <a:gd name="connsiteX355" fmla="*/ 320404 w 2099794"/>
                <a:gd name="connsiteY355" fmla="*/ 2901309 h 3245499"/>
                <a:gd name="connsiteX356" fmla="*/ 387722 w 2099794"/>
                <a:gd name="connsiteY356" fmla="*/ 2751868 h 3245499"/>
                <a:gd name="connsiteX357" fmla="*/ 390626 w 2099794"/>
                <a:gd name="connsiteY357" fmla="*/ 2734235 h 3245499"/>
                <a:gd name="connsiteX358" fmla="*/ 396227 w 2099794"/>
                <a:gd name="connsiteY358" fmla="*/ 2709756 h 3245499"/>
                <a:gd name="connsiteX359" fmla="*/ 411786 w 2099794"/>
                <a:gd name="connsiteY359" fmla="*/ 2663495 h 3245499"/>
                <a:gd name="connsiteX360" fmla="*/ 427552 w 2099794"/>
                <a:gd name="connsiteY360" fmla="*/ 2519318 h 3245499"/>
                <a:gd name="connsiteX361" fmla="*/ 416764 w 2099794"/>
                <a:gd name="connsiteY361" fmla="*/ 2480940 h 3245499"/>
                <a:gd name="connsiteX362" fmla="*/ 328599 w 2099794"/>
                <a:gd name="connsiteY362" fmla="*/ 2359790 h 3245499"/>
                <a:gd name="connsiteX363" fmla="*/ 223007 w 2099794"/>
                <a:gd name="connsiteY363" fmla="*/ 2274529 h 3245499"/>
                <a:gd name="connsiteX364" fmla="*/ 177784 w 2099794"/>
                <a:gd name="connsiteY364" fmla="*/ 2258141 h 3245499"/>
                <a:gd name="connsiteX365" fmla="*/ 114927 w 2099794"/>
                <a:gd name="connsiteY365" fmla="*/ 2286561 h 3245499"/>
                <a:gd name="connsiteX366" fmla="*/ 94597 w 2099794"/>
                <a:gd name="connsiteY366" fmla="*/ 2367259 h 3245499"/>
                <a:gd name="connsiteX367" fmla="*/ 100198 w 2099794"/>
                <a:gd name="connsiteY367" fmla="*/ 2362280 h 3245499"/>
                <a:gd name="connsiteX368" fmla="*/ 170108 w 2099794"/>
                <a:gd name="connsiteY368" fmla="*/ 2362072 h 3245499"/>
                <a:gd name="connsiteX369" fmla="*/ 200188 w 2099794"/>
                <a:gd name="connsiteY369" fmla="*/ 2430530 h 3245499"/>
                <a:gd name="connsiteX370" fmla="*/ 204544 w 2099794"/>
                <a:gd name="connsiteY370" fmla="*/ 2463100 h 3245499"/>
                <a:gd name="connsiteX371" fmla="*/ 198529 w 2099794"/>
                <a:gd name="connsiteY371" fmla="*/ 2469531 h 3245499"/>
                <a:gd name="connsiteX372" fmla="*/ 95011 w 2099794"/>
                <a:gd name="connsiteY372" fmla="*/ 2450860 h 3245499"/>
                <a:gd name="connsiteX373" fmla="*/ 100820 w 2099794"/>
                <a:gd name="connsiteY373" fmla="*/ 2505419 h 3245499"/>
                <a:gd name="connsiteX374" fmla="*/ 118246 w 2099794"/>
                <a:gd name="connsiteY374" fmla="*/ 2611633 h 3245499"/>
                <a:gd name="connsiteX375" fmla="*/ 125507 w 2099794"/>
                <a:gd name="connsiteY375" fmla="*/ 2622420 h 3245499"/>
                <a:gd name="connsiteX376" fmla="*/ 134012 w 2099794"/>
                <a:gd name="connsiteY376" fmla="*/ 2662043 h 3245499"/>
                <a:gd name="connsiteX377" fmla="*/ 131522 w 2099794"/>
                <a:gd name="connsiteY377" fmla="*/ 2675527 h 3245499"/>
                <a:gd name="connsiteX378" fmla="*/ 150400 w 2099794"/>
                <a:gd name="connsiteY378" fmla="*/ 2762863 h 3245499"/>
                <a:gd name="connsiteX379" fmla="*/ 123639 w 2099794"/>
                <a:gd name="connsiteY379" fmla="*/ 2674697 h 3245499"/>
                <a:gd name="connsiteX380" fmla="*/ 25724 w 2099794"/>
                <a:gd name="connsiteY380" fmla="*/ 2699176 h 3245499"/>
                <a:gd name="connsiteX381" fmla="*/ 18048 w 2099794"/>
                <a:gd name="connsiteY381" fmla="*/ 2691501 h 3245499"/>
                <a:gd name="connsiteX382" fmla="*/ 37963 w 2099794"/>
                <a:gd name="connsiteY382" fmla="*/ 2616612 h 3245499"/>
                <a:gd name="connsiteX383" fmla="*/ 56634 w 2099794"/>
                <a:gd name="connsiteY383" fmla="*/ 2594000 h 3245499"/>
                <a:gd name="connsiteX384" fmla="*/ 100820 w 2099794"/>
                <a:gd name="connsiteY384" fmla="*/ 2594415 h 3245499"/>
                <a:gd name="connsiteX385" fmla="*/ 107666 w 2099794"/>
                <a:gd name="connsiteY385" fmla="*/ 2600223 h 3245499"/>
                <a:gd name="connsiteX386" fmla="*/ 99575 w 2099794"/>
                <a:gd name="connsiteY386" fmla="*/ 2553962 h 3245499"/>
                <a:gd name="connsiteX387" fmla="*/ 86921 w 2099794"/>
                <a:gd name="connsiteY387" fmla="*/ 2451276 h 3245499"/>
                <a:gd name="connsiteX388" fmla="*/ 81942 w 2099794"/>
                <a:gd name="connsiteY388" fmla="*/ 2440695 h 3245499"/>
                <a:gd name="connsiteX389" fmla="*/ 72192 w 2099794"/>
                <a:gd name="connsiteY389" fmla="*/ 2429700 h 3245499"/>
                <a:gd name="connsiteX390" fmla="*/ 80490 w 2099794"/>
                <a:gd name="connsiteY390" fmla="*/ 2385306 h 3245499"/>
                <a:gd name="connsiteX391" fmla="*/ 85676 w 2099794"/>
                <a:gd name="connsiteY391" fmla="*/ 2375349 h 3245499"/>
                <a:gd name="connsiteX392" fmla="*/ 100405 w 2099794"/>
                <a:gd name="connsiteY392" fmla="*/ 2298386 h 3245499"/>
                <a:gd name="connsiteX393" fmla="*/ 157246 w 2099794"/>
                <a:gd name="connsiteY393" fmla="*/ 2249842 h 3245499"/>
                <a:gd name="connsiteX394" fmla="*/ 203922 w 2099794"/>
                <a:gd name="connsiteY394" fmla="*/ 2257311 h 3245499"/>
                <a:gd name="connsiteX395" fmla="*/ 288769 w 2099794"/>
                <a:gd name="connsiteY395" fmla="*/ 2311247 h 3245499"/>
                <a:gd name="connsiteX396" fmla="*/ 419254 w 2099794"/>
                <a:gd name="connsiteY396" fmla="*/ 2469531 h 3245499"/>
                <a:gd name="connsiteX397" fmla="*/ 425270 w 2099794"/>
                <a:gd name="connsiteY397" fmla="*/ 2480110 h 3245499"/>
                <a:gd name="connsiteX398" fmla="*/ 414690 w 2099794"/>
                <a:gd name="connsiteY398" fmla="*/ 2425344 h 3245499"/>
                <a:gd name="connsiteX399" fmla="*/ 340838 w 2099794"/>
                <a:gd name="connsiteY399" fmla="*/ 2278471 h 3245499"/>
                <a:gd name="connsiteX400" fmla="*/ 227571 w 2099794"/>
                <a:gd name="connsiteY400" fmla="*/ 2118320 h 3245499"/>
                <a:gd name="connsiteX401" fmla="*/ 134219 w 2099794"/>
                <a:gd name="connsiteY401" fmla="*/ 1948213 h 3245499"/>
                <a:gd name="connsiteX402" fmla="*/ 123639 w 2099794"/>
                <a:gd name="connsiteY402" fmla="*/ 1916265 h 3245499"/>
                <a:gd name="connsiteX403" fmla="*/ 118661 w 2099794"/>
                <a:gd name="connsiteY403" fmla="*/ 1913569 h 3245499"/>
                <a:gd name="connsiteX404" fmla="*/ 23857 w 2099794"/>
                <a:gd name="connsiteY404" fmla="*/ 1938255 h 3245499"/>
                <a:gd name="connsiteX405" fmla="*/ 0 w 2099794"/>
                <a:gd name="connsiteY405" fmla="*/ 1938670 h 3245499"/>
                <a:gd name="connsiteX0" fmla="*/ 989322 w 2099794"/>
                <a:gd name="connsiteY0" fmla="*/ 1791611 h 2081735"/>
                <a:gd name="connsiteX1" fmla="*/ 991189 w 2099794"/>
                <a:gd name="connsiteY1" fmla="*/ 1792856 h 2081735"/>
                <a:gd name="connsiteX2" fmla="*/ 992849 w 2099794"/>
                <a:gd name="connsiteY2" fmla="*/ 1791403 h 2081735"/>
                <a:gd name="connsiteX3" fmla="*/ 991189 w 2099794"/>
                <a:gd name="connsiteY3" fmla="*/ 1789952 h 2081735"/>
                <a:gd name="connsiteX4" fmla="*/ 989322 w 2099794"/>
                <a:gd name="connsiteY4" fmla="*/ 1791611 h 2081735"/>
                <a:gd name="connsiteX5" fmla="*/ 424025 w 2099794"/>
                <a:gd name="connsiteY5" fmla="*/ 1475460 h 2081735"/>
                <a:gd name="connsiteX6" fmla="*/ 424855 w 2099794"/>
                <a:gd name="connsiteY6" fmla="*/ 1475460 h 2081735"/>
                <a:gd name="connsiteX7" fmla="*/ 425270 w 2099794"/>
                <a:gd name="connsiteY7" fmla="*/ 1474008 h 2081735"/>
                <a:gd name="connsiteX8" fmla="*/ 424025 w 2099794"/>
                <a:gd name="connsiteY8" fmla="*/ 1473385 h 2081735"/>
                <a:gd name="connsiteX9" fmla="*/ 424025 w 2099794"/>
                <a:gd name="connsiteY9" fmla="*/ 1475460 h 2081735"/>
                <a:gd name="connsiteX10" fmla="*/ 209514 w 2099794"/>
                <a:gd name="connsiteY10" fmla="*/ 1892936 h 2081735"/>
                <a:gd name="connsiteX11" fmla="*/ 231210 w 2099794"/>
                <a:gd name="connsiteY11" fmla="*/ 1867225 h 2081735"/>
                <a:gd name="connsiteX12" fmla="*/ 227571 w 2099794"/>
                <a:gd name="connsiteY12" fmla="*/ 1872516 h 2081735"/>
                <a:gd name="connsiteX13" fmla="*/ 209514 w 2099794"/>
                <a:gd name="connsiteY13" fmla="*/ 1892936 h 2081735"/>
                <a:gd name="connsiteX14" fmla="*/ 197595 w 2099794"/>
                <a:gd name="connsiteY14" fmla="*/ 1927954 h 2081735"/>
                <a:gd name="connsiteX15" fmla="*/ 294784 w 2099794"/>
                <a:gd name="connsiteY15" fmla="*/ 1861470 h 2081735"/>
                <a:gd name="connsiteX16" fmla="*/ 400583 w 2099794"/>
                <a:gd name="connsiteY16" fmla="*/ 1806340 h 2081735"/>
                <a:gd name="connsiteX17" fmla="*/ 470078 w 2099794"/>
                <a:gd name="connsiteY17" fmla="*/ 1778749 h 2081735"/>
                <a:gd name="connsiteX18" fmla="*/ 526919 w 2099794"/>
                <a:gd name="connsiteY18" fmla="*/ 1761531 h 2081735"/>
                <a:gd name="connsiteX19" fmla="*/ 563015 w 2099794"/>
                <a:gd name="connsiteY19" fmla="*/ 1751988 h 2081735"/>
                <a:gd name="connsiteX20" fmla="*/ 623590 w 2099794"/>
                <a:gd name="connsiteY20" fmla="*/ 1742446 h 2081735"/>
                <a:gd name="connsiteX21" fmla="*/ 625872 w 2099794"/>
                <a:gd name="connsiteY21" fmla="*/ 1741616 h 2081735"/>
                <a:gd name="connsiteX22" fmla="*/ 629191 w 2099794"/>
                <a:gd name="connsiteY22" fmla="*/ 1741409 h 2081735"/>
                <a:gd name="connsiteX23" fmla="*/ 653878 w 2099794"/>
                <a:gd name="connsiteY23" fmla="*/ 1738297 h 2081735"/>
                <a:gd name="connsiteX24" fmla="*/ 660516 w 2099794"/>
                <a:gd name="connsiteY24" fmla="*/ 1738089 h 2081735"/>
                <a:gd name="connsiteX25" fmla="*/ 709889 w 2099794"/>
                <a:gd name="connsiteY25" fmla="*/ 1734978 h 2081735"/>
                <a:gd name="connsiteX26" fmla="*/ 741214 w 2099794"/>
                <a:gd name="connsiteY26" fmla="*/ 1734978 h 2081735"/>
                <a:gd name="connsiteX27" fmla="*/ 790586 w 2099794"/>
                <a:gd name="connsiteY27" fmla="*/ 1738089 h 2081735"/>
                <a:gd name="connsiteX28" fmla="*/ 795565 w 2099794"/>
                <a:gd name="connsiteY28" fmla="*/ 1738297 h 2081735"/>
                <a:gd name="connsiteX29" fmla="*/ 844316 w 2099794"/>
                <a:gd name="connsiteY29" fmla="*/ 1745142 h 2081735"/>
                <a:gd name="connsiteX30" fmla="*/ 882690 w 2099794"/>
                <a:gd name="connsiteY30" fmla="*/ 1751332 h 2081735"/>
                <a:gd name="connsiteX31" fmla="*/ 882901 w 2099794"/>
                <a:gd name="connsiteY31" fmla="*/ 1751573 h 2081735"/>
                <a:gd name="connsiteX32" fmla="*/ 882901 w 2099794"/>
                <a:gd name="connsiteY32" fmla="*/ 1752403 h 2081735"/>
                <a:gd name="connsiteX33" fmla="*/ 883938 w 2099794"/>
                <a:gd name="connsiteY33" fmla="*/ 1752196 h 2081735"/>
                <a:gd name="connsiteX34" fmla="*/ 882901 w 2099794"/>
                <a:gd name="connsiteY34" fmla="*/ 1751573 h 2081735"/>
                <a:gd name="connsiteX35" fmla="*/ 882901 w 2099794"/>
                <a:gd name="connsiteY35" fmla="*/ 1751366 h 2081735"/>
                <a:gd name="connsiteX36" fmla="*/ 882690 w 2099794"/>
                <a:gd name="connsiteY36" fmla="*/ 1751332 h 2081735"/>
                <a:gd name="connsiteX37" fmla="*/ 877092 w 2099794"/>
                <a:gd name="connsiteY37" fmla="*/ 1744935 h 2081735"/>
                <a:gd name="connsiteX38" fmla="*/ 868587 w 2099794"/>
                <a:gd name="connsiteY38" fmla="*/ 1730829 h 2081735"/>
                <a:gd name="connsiteX39" fmla="*/ 874188 w 2099794"/>
                <a:gd name="connsiteY39" fmla="*/ 1699504 h 2081735"/>
                <a:gd name="connsiteX40" fmla="*/ 909869 w 2099794"/>
                <a:gd name="connsiteY40" fmla="*/ 1665897 h 2081735"/>
                <a:gd name="connsiteX41" fmla="*/ 951359 w 2099794"/>
                <a:gd name="connsiteY41" fmla="*/ 1650753 h 2081735"/>
                <a:gd name="connsiteX42" fmla="*/ 1017535 w 2099794"/>
                <a:gd name="connsiteY42" fmla="*/ 1644322 h 2081735"/>
                <a:gd name="connsiteX43" fmla="*/ 1027493 w 2099794"/>
                <a:gd name="connsiteY43" fmla="*/ 1644322 h 2081735"/>
                <a:gd name="connsiteX44" fmla="*/ 1040562 w 2099794"/>
                <a:gd name="connsiteY44" fmla="*/ 1644530 h 2081735"/>
                <a:gd name="connsiteX45" fmla="*/ 997620 w 2099794"/>
                <a:gd name="connsiteY45" fmla="*/ 1783935 h 2081735"/>
                <a:gd name="connsiteX46" fmla="*/ 1033301 w 2099794"/>
                <a:gd name="connsiteY46" fmla="*/ 1795760 h 2081735"/>
                <a:gd name="connsiteX47" fmla="*/ 1137025 w 2099794"/>
                <a:gd name="connsiteY47" fmla="*/ 1833723 h 2081735"/>
                <a:gd name="connsiteX48" fmla="*/ 1181627 w 2099794"/>
                <a:gd name="connsiteY48" fmla="*/ 1850112 h 2081735"/>
                <a:gd name="connsiteX49" fmla="*/ 1186191 w 2099794"/>
                <a:gd name="connsiteY49" fmla="*/ 1850734 h 2081735"/>
                <a:gd name="connsiteX50" fmla="*/ 1183494 w 2099794"/>
                <a:gd name="connsiteY50" fmla="*/ 1848452 h 2081735"/>
                <a:gd name="connsiteX51" fmla="*/ 1186813 w 2099794"/>
                <a:gd name="connsiteY51" fmla="*/ 1797627 h 2081735"/>
                <a:gd name="connsiteX52" fmla="*/ 1250915 w 2099794"/>
                <a:gd name="connsiteY52" fmla="*/ 1774393 h 2081735"/>
                <a:gd name="connsiteX53" fmla="*/ 1286596 w 2099794"/>
                <a:gd name="connsiteY53" fmla="*/ 1771903 h 2081735"/>
                <a:gd name="connsiteX54" fmla="*/ 1293649 w 2099794"/>
                <a:gd name="connsiteY54" fmla="*/ 1778957 h 2081735"/>
                <a:gd name="connsiteX55" fmla="*/ 1285766 w 2099794"/>
                <a:gd name="connsiteY55" fmla="*/ 1824595 h 2081735"/>
                <a:gd name="connsiteX56" fmla="*/ 1258175 w 2099794"/>
                <a:gd name="connsiteY56" fmla="*/ 1876043 h 2081735"/>
                <a:gd name="connsiteX57" fmla="*/ 1260665 w 2099794"/>
                <a:gd name="connsiteY57" fmla="*/ 1877910 h 2081735"/>
                <a:gd name="connsiteX58" fmla="*/ 1313564 w 2099794"/>
                <a:gd name="connsiteY58" fmla="*/ 1893261 h 2081735"/>
                <a:gd name="connsiteX59" fmla="*/ 1335761 w 2099794"/>
                <a:gd name="connsiteY59" fmla="*/ 1899692 h 2081735"/>
                <a:gd name="connsiteX60" fmla="*/ 1397166 w 2099794"/>
                <a:gd name="connsiteY60" fmla="*/ 1911724 h 2081735"/>
                <a:gd name="connsiteX61" fmla="*/ 1512922 w 2099794"/>
                <a:gd name="connsiteY61" fmla="*/ 1912761 h 2081735"/>
                <a:gd name="connsiteX62" fmla="*/ 1608971 w 2099794"/>
                <a:gd name="connsiteY62" fmla="*/ 1879777 h 2081735"/>
                <a:gd name="connsiteX63" fmla="*/ 1614987 w 2099794"/>
                <a:gd name="connsiteY63" fmla="*/ 1871894 h 2081735"/>
                <a:gd name="connsiteX64" fmla="*/ 1625774 w 2099794"/>
                <a:gd name="connsiteY64" fmla="*/ 1856542 h 2081735"/>
                <a:gd name="connsiteX65" fmla="*/ 1633035 w 2099794"/>
                <a:gd name="connsiteY65" fmla="*/ 1847622 h 2081735"/>
                <a:gd name="connsiteX66" fmla="*/ 1670791 w 2099794"/>
                <a:gd name="connsiteY66" fmla="*/ 1831856 h 2081735"/>
                <a:gd name="connsiteX67" fmla="*/ 1681163 w 2099794"/>
                <a:gd name="connsiteY67" fmla="*/ 1828952 h 2081735"/>
                <a:gd name="connsiteX68" fmla="*/ 1756674 w 2099794"/>
                <a:gd name="connsiteY68" fmla="*/ 1746387 h 2081735"/>
                <a:gd name="connsiteX69" fmla="*/ 1777212 w 2099794"/>
                <a:gd name="connsiteY69" fmla="*/ 1716722 h 2081735"/>
                <a:gd name="connsiteX70" fmla="*/ 1780116 w 2099794"/>
                <a:gd name="connsiteY70" fmla="*/ 1718589 h 2081735"/>
                <a:gd name="connsiteX71" fmla="*/ 1711243 w 2099794"/>
                <a:gd name="connsiteY71" fmla="*/ 1811941 h 2081735"/>
                <a:gd name="connsiteX72" fmla="*/ 1687179 w 2099794"/>
                <a:gd name="connsiteY72" fmla="*/ 1834760 h 2081735"/>
                <a:gd name="connsiteX73" fmla="*/ 1686142 w 2099794"/>
                <a:gd name="connsiteY73" fmla="*/ 1843888 h 2081735"/>
                <a:gd name="connsiteX74" fmla="*/ 1707924 w 2099794"/>
                <a:gd name="connsiteY74" fmla="*/ 1912346 h 2081735"/>
                <a:gd name="connsiteX75" fmla="*/ 1704397 w 2099794"/>
                <a:gd name="connsiteY75" fmla="*/ 1916288 h 2081735"/>
                <a:gd name="connsiteX76" fmla="*/ 1638636 w 2099794"/>
                <a:gd name="connsiteY76" fmla="*/ 1905708 h 2081735"/>
                <a:gd name="connsiteX77" fmla="*/ 1620381 w 2099794"/>
                <a:gd name="connsiteY77" fmla="*/ 1889734 h 2081735"/>
                <a:gd name="connsiteX78" fmla="*/ 1612705 w 2099794"/>
                <a:gd name="connsiteY78" fmla="*/ 1887452 h 2081735"/>
                <a:gd name="connsiteX79" fmla="*/ 1554205 w 2099794"/>
                <a:gd name="connsiteY79" fmla="*/ 1913383 h 2081735"/>
                <a:gd name="connsiteX80" fmla="*/ 1526821 w 2099794"/>
                <a:gd name="connsiteY80" fmla="*/ 1919192 h 2081735"/>
                <a:gd name="connsiteX81" fmla="*/ 1385341 w 2099794"/>
                <a:gd name="connsiteY81" fmla="*/ 1918155 h 2081735"/>
                <a:gd name="connsiteX82" fmla="*/ 1328915 w 2099794"/>
                <a:gd name="connsiteY82" fmla="*/ 1907367 h 2081735"/>
                <a:gd name="connsiteX83" fmla="*/ 1264814 w 2099794"/>
                <a:gd name="connsiteY83" fmla="*/ 1888075 h 2081735"/>
                <a:gd name="connsiteX84" fmla="*/ 1237846 w 2099794"/>
                <a:gd name="connsiteY84" fmla="*/ 1887037 h 2081735"/>
                <a:gd name="connsiteX85" fmla="*/ 1214819 w 2099794"/>
                <a:gd name="connsiteY85" fmla="*/ 1880814 h 2081735"/>
                <a:gd name="connsiteX86" fmla="*/ 1149265 w 2099794"/>
                <a:gd name="connsiteY86" fmla="*/ 1847830 h 2081735"/>
                <a:gd name="connsiteX87" fmla="*/ 1117110 w 2099794"/>
                <a:gd name="connsiteY87" fmla="*/ 1834553 h 2081735"/>
                <a:gd name="connsiteX88" fmla="*/ 1007785 w 2099794"/>
                <a:gd name="connsiteY88" fmla="*/ 1794723 h 2081735"/>
                <a:gd name="connsiteX89" fmla="*/ 999902 w 2099794"/>
                <a:gd name="connsiteY89" fmla="*/ 1792648 h 2081735"/>
                <a:gd name="connsiteX90" fmla="*/ 998242 w 2099794"/>
                <a:gd name="connsiteY90" fmla="*/ 1792233 h 2081735"/>
                <a:gd name="connsiteX91" fmla="*/ 994923 w 2099794"/>
                <a:gd name="connsiteY91" fmla="*/ 1791403 h 2081735"/>
                <a:gd name="connsiteX92" fmla="*/ 994508 w 2099794"/>
                <a:gd name="connsiteY92" fmla="*/ 1793893 h 2081735"/>
                <a:gd name="connsiteX93" fmla="*/ 999695 w 2099794"/>
                <a:gd name="connsiteY93" fmla="*/ 1796382 h 2081735"/>
                <a:gd name="connsiteX94" fmla="*/ 1057573 w 2099794"/>
                <a:gd name="connsiteY94" fmla="*/ 1823558 h 2081735"/>
                <a:gd name="connsiteX95" fmla="*/ 1127690 w 2099794"/>
                <a:gd name="connsiteY95" fmla="*/ 1858617 h 2081735"/>
                <a:gd name="connsiteX96" fmla="*/ 1204031 w 2099794"/>
                <a:gd name="connsiteY96" fmla="*/ 1895958 h 2081735"/>
                <a:gd name="connsiteX97" fmla="*/ 1312112 w 2099794"/>
                <a:gd name="connsiteY97" fmla="*/ 1942634 h 2081735"/>
                <a:gd name="connsiteX98" fmla="*/ 1354432 w 2099794"/>
                <a:gd name="connsiteY98" fmla="*/ 1956948 h 2081735"/>
                <a:gd name="connsiteX99" fmla="*/ 1417911 w 2099794"/>
                <a:gd name="connsiteY99" fmla="*/ 1973543 h 2081735"/>
                <a:gd name="connsiteX100" fmla="*/ 1421852 w 2099794"/>
                <a:gd name="connsiteY100" fmla="*/ 1972921 h 2081735"/>
                <a:gd name="connsiteX101" fmla="*/ 1439486 w 2099794"/>
                <a:gd name="connsiteY101" fmla="*/ 1953214 h 2081735"/>
                <a:gd name="connsiteX102" fmla="*/ 1491763 w 2099794"/>
                <a:gd name="connsiteY102" fmla="*/ 1954458 h 2081735"/>
                <a:gd name="connsiteX103" fmla="*/ 1514997 w 2099794"/>
                <a:gd name="connsiteY103" fmla="*/ 1982671 h 2081735"/>
                <a:gd name="connsiteX104" fmla="*/ 1525577 w 2099794"/>
                <a:gd name="connsiteY104" fmla="*/ 1989517 h 2081735"/>
                <a:gd name="connsiteX105" fmla="*/ 1758126 w 2099794"/>
                <a:gd name="connsiteY105" fmla="*/ 1976033 h 2081735"/>
                <a:gd name="connsiteX106" fmla="*/ 1766217 w 2099794"/>
                <a:gd name="connsiteY106" fmla="*/ 1971261 h 2081735"/>
                <a:gd name="connsiteX107" fmla="*/ 1778041 w 2099794"/>
                <a:gd name="connsiteY107" fmla="*/ 1964001 h 2081735"/>
                <a:gd name="connsiteX108" fmla="*/ 1802935 w 2099794"/>
                <a:gd name="connsiteY108" fmla="*/ 1956533 h 2081735"/>
                <a:gd name="connsiteX109" fmla="*/ 1837164 w 2099794"/>
                <a:gd name="connsiteY109" fmla="*/ 1958400 h 2081735"/>
                <a:gd name="connsiteX110" fmla="*/ 1844633 w 2099794"/>
                <a:gd name="connsiteY110" fmla="*/ 1959644 h 2081735"/>
                <a:gd name="connsiteX111" fmla="*/ 1866829 w 2099794"/>
                <a:gd name="connsiteY111" fmla="*/ 1954666 h 2081735"/>
                <a:gd name="connsiteX112" fmla="*/ 1903340 w 2099794"/>
                <a:gd name="connsiteY112" fmla="*/ 1945538 h 2081735"/>
                <a:gd name="connsiteX113" fmla="*/ 1946282 w 2099794"/>
                <a:gd name="connsiteY113" fmla="*/ 1934336 h 2081735"/>
                <a:gd name="connsiteX114" fmla="*/ 1982586 w 2099794"/>
                <a:gd name="connsiteY114" fmla="*/ 1923963 h 2081735"/>
                <a:gd name="connsiteX115" fmla="*/ 2035278 w 2099794"/>
                <a:gd name="connsiteY115" fmla="*/ 1907160 h 2081735"/>
                <a:gd name="connsiteX116" fmla="*/ 2081954 w 2099794"/>
                <a:gd name="connsiteY116" fmla="*/ 1890356 h 2081735"/>
                <a:gd name="connsiteX117" fmla="*/ 2099794 w 2099794"/>
                <a:gd name="connsiteY117" fmla="*/ 1886623 h 2081735"/>
                <a:gd name="connsiteX118" fmla="*/ 2092741 w 2099794"/>
                <a:gd name="connsiteY118" fmla="*/ 1890979 h 2081735"/>
                <a:gd name="connsiteX119" fmla="*/ 1944415 w 2099794"/>
                <a:gd name="connsiteY119" fmla="*/ 1943256 h 2081735"/>
                <a:gd name="connsiteX120" fmla="*/ 1852100 w 2099794"/>
                <a:gd name="connsiteY120" fmla="*/ 1966698 h 2081735"/>
                <a:gd name="connsiteX121" fmla="*/ 1847744 w 2099794"/>
                <a:gd name="connsiteY121" fmla="*/ 1973958 h 2081735"/>
                <a:gd name="connsiteX122" fmla="*/ 1850026 w 2099794"/>
                <a:gd name="connsiteY122" fmla="*/ 2007980 h 2081735"/>
                <a:gd name="connsiteX123" fmla="*/ 1833430 w 2099794"/>
                <a:gd name="connsiteY123" fmla="*/ 2059220 h 2081735"/>
                <a:gd name="connsiteX124" fmla="*/ 1826170 w 2099794"/>
                <a:gd name="connsiteY124" fmla="*/ 2061917 h 2081735"/>
                <a:gd name="connsiteX125" fmla="*/ 1779286 w 2099794"/>
                <a:gd name="connsiteY125" fmla="*/ 2026236 h 2081735"/>
                <a:gd name="connsiteX126" fmla="*/ 1761861 w 2099794"/>
                <a:gd name="connsiteY126" fmla="*/ 1988272 h 2081735"/>
                <a:gd name="connsiteX127" fmla="*/ 1755015 w 2099794"/>
                <a:gd name="connsiteY127" fmla="*/ 1984953 h 2081735"/>
                <a:gd name="connsiteX128" fmla="*/ 1597976 w 2099794"/>
                <a:gd name="connsiteY128" fmla="*/ 1998852 h 2081735"/>
                <a:gd name="connsiteX129" fmla="*/ 1535534 w 2099794"/>
                <a:gd name="connsiteY129" fmla="*/ 1997815 h 2081735"/>
                <a:gd name="connsiteX130" fmla="*/ 1522880 w 2099794"/>
                <a:gd name="connsiteY130" fmla="*/ 1997815 h 2081735"/>
                <a:gd name="connsiteX131" fmla="*/ 1539476 w 2099794"/>
                <a:gd name="connsiteY131" fmla="*/ 2081417 h 2081735"/>
                <a:gd name="connsiteX132" fmla="*/ 1446124 w 2099794"/>
                <a:gd name="connsiteY132" fmla="*/ 2071252 h 2081735"/>
                <a:gd name="connsiteX133" fmla="*/ 1402352 w 2099794"/>
                <a:gd name="connsiteY133" fmla="*/ 2043454 h 2081735"/>
                <a:gd name="connsiteX134" fmla="*/ 1414799 w 2099794"/>
                <a:gd name="connsiteY134" fmla="*/ 1985368 h 2081735"/>
                <a:gd name="connsiteX135" fmla="*/ 1416251 w 2099794"/>
                <a:gd name="connsiteY135" fmla="*/ 1983708 h 2081735"/>
                <a:gd name="connsiteX136" fmla="*/ 1414177 w 2099794"/>
                <a:gd name="connsiteY136" fmla="*/ 1981427 h 2081735"/>
                <a:gd name="connsiteX137" fmla="*/ 1183079 w 2099794"/>
                <a:gd name="connsiteY137" fmla="*/ 1894091 h 2081735"/>
                <a:gd name="connsiteX138" fmla="*/ 989945 w 2099794"/>
                <a:gd name="connsiteY138" fmla="*/ 1799702 h 2081735"/>
                <a:gd name="connsiteX139" fmla="*/ 976460 w 2099794"/>
                <a:gd name="connsiteY139" fmla="*/ 1799909 h 2081735"/>
                <a:gd name="connsiteX140" fmla="*/ 929162 w 2099794"/>
                <a:gd name="connsiteY140" fmla="*/ 1797212 h 2081735"/>
                <a:gd name="connsiteX141" fmla="*/ 906965 w 2099794"/>
                <a:gd name="connsiteY141" fmla="*/ 1774393 h 2081735"/>
                <a:gd name="connsiteX142" fmla="*/ 891614 w 2099794"/>
                <a:gd name="connsiteY142" fmla="*/ 1763605 h 2081735"/>
                <a:gd name="connsiteX143" fmla="*/ 691634 w 2099794"/>
                <a:gd name="connsiteY143" fmla="*/ 1742238 h 2081735"/>
                <a:gd name="connsiteX144" fmla="*/ 213257 w 2099794"/>
                <a:gd name="connsiteY144" fmla="*/ 1918155 h 2081735"/>
                <a:gd name="connsiteX145" fmla="*/ 205530 w 2099794"/>
                <a:gd name="connsiteY145" fmla="*/ 1924586 h 2081735"/>
                <a:gd name="connsiteX146" fmla="*/ 197595 w 2099794"/>
                <a:gd name="connsiteY146" fmla="*/ 1927954 h 2081735"/>
                <a:gd name="connsiteX147" fmla="*/ 196246 w 2099794"/>
                <a:gd name="connsiteY147" fmla="*/ 1928527 h 2081735"/>
                <a:gd name="connsiteX148" fmla="*/ 197595 w 2099794"/>
                <a:gd name="connsiteY148" fmla="*/ 1927954 h 2081735"/>
                <a:gd name="connsiteX149" fmla="*/ 196454 w 2099794"/>
                <a:gd name="connsiteY149" fmla="*/ 1928735 h 2081735"/>
                <a:gd name="connsiteX150" fmla="*/ 196246 w 2099794"/>
                <a:gd name="connsiteY150" fmla="*/ 1928527 h 2081735"/>
                <a:gd name="connsiteX151" fmla="*/ 170523 w 2099794"/>
                <a:gd name="connsiteY151" fmla="*/ 1937032 h 2081735"/>
                <a:gd name="connsiteX152" fmla="*/ 209514 w 2099794"/>
                <a:gd name="connsiteY152" fmla="*/ 1892936 h 2081735"/>
                <a:gd name="connsiteX153" fmla="*/ 176331 w 2099794"/>
                <a:gd name="connsiteY153" fmla="*/ 1932261 h 2081735"/>
                <a:gd name="connsiteX154" fmla="*/ 170523 w 2099794"/>
                <a:gd name="connsiteY154" fmla="*/ 1937032 h 2081735"/>
                <a:gd name="connsiteX155" fmla="*/ 154965 w 2099794"/>
                <a:gd name="connsiteY155" fmla="*/ 1967736 h 2081735"/>
                <a:gd name="connsiteX156" fmla="*/ 197492 w 2099794"/>
                <a:gd name="connsiteY156" fmla="*/ 1940352 h 2081735"/>
                <a:gd name="connsiteX157" fmla="*/ 550569 w 2099794"/>
                <a:gd name="connsiteY157" fmla="*/ 1815054 h 2081735"/>
                <a:gd name="connsiteX158" fmla="*/ 715283 w 2099794"/>
                <a:gd name="connsiteY158" fmla="*/ 1807793 h 2081735"/>
                <a:gd name="connsiteX159" fmla="*/ 725863 w 2099794"/>
                <a:gd name="connsiteY159" fmla="*/ 1802607 h 2081735"/>
                <a:gd name="connsiteX160" fmla="*/ 796810 w 2099794"/>
                <a:gd name="connsiteY160" fmla="*/ 1801570 h 2081735"/>
                <a:gd name="connsiteX161" fmla="*/ 825646 w 2099794"/>
                <a:gd name="connsiteY161" fmla="*/ 1819617 h 2081735"/>
                <a:gd name="connsiteX162" fmla="*/ 907588 w 2099794"/>
                <a:gd name="connsiteY162" fmla="*/ 1842229 h 2081735"/>
                <a:gd name="connsiteX163" fmla="*/ 929370 w 2099794"/>
                <a:gd name="connsiteY163" fmla="*/ 1855299 h 2081735"/>
                <a:gd name="connsiteX164" fmla="*/ 930407 w 2099794"/>
                <a:gd name="connsiteY164" fmla="*/ 1905294 h 2081735"/>
                <a:gd name="connsiteX165" fmla="*/ 912152 w 2099794"/>
                <a:gd name="connsiteY165" fmla="*/ 1917948 h 2081735"/>
                <a:gd name="connsiteX166" fmla="*/ 753661 w 2099794"/>
                <a:gd name="connsiteY166" fmla="*/ 1959230 h 2081735"/>
                <a:gd name="connsiteX167" fmla="*/ 764863 w 2099794"/>
                <a:gd name="connsiteY167" fmla="*/ 1953629 h 2081735"/>
                <a:gd name="connsiteX168" fmla="*/ 857178 w 2099794"/>
                <a:gd name="connsiteY168" fmla="*/ 1930810 h 2081735"/>
                <a:gd name="connsiteX169" fmla="*/ 916508 w 2099794"/>
                <a:gd name="connsiteY169" fmla="*/ 1905086 h 2081735"/>
                <a:gd name="connsiteX170" fmla="*/ 915471 w 2099794"/>
                <a:gd name="connsiteY170" fmla="*/ 1855921 h 2081735"/>
                <a:gd name="connsiteX171" fmla="*/ 832491 w 2099794"/>
                <a:gd name="connsiteY171" fmla="*/ 1828745 h 2081735"/>
                <a:gd name="connsiteX172" fmla="*/ 809672 w 2099794"/>
                <a:gd name="connsiteY172" fmla="*/ 1824804 h 2081735"/>
                <a:gd name="connsiteX173" fmla="*/ 821497 w 2099794"/>
                <a:gd name="connsiteY173" fmla="*/ 1880607 h 2081735"/>
                <a:gd name="connsiteX174" fmla="*/ 811747 w 2099794"/>
                <a:gd name="connsiteY174" fmla="*/ 1891187 h 2081735"/>
                <a:gd name="connsiteX175" fmla="*/ 743081 w 2099794"/>
                <a:gd name="connsiteY175" fmla="*/ 1881437 h 2081735"/>
                <a:gd name="connsiteX176" fmla="*/ 713831 w 2099794"/>
                <a:gd name="connsiteY176" fmla="*/ 1863804 h 2081735"/>
                <a:gd name="connsiteX177" fmla="*/ 711549 w 2099794"/>
                <a:gd name="connsiteY177" fmla="*/ 1815469 h 2081735"/>
                <a:gd name="connsiteX178" fmla="*/ 639979 w 2099794"/>
                <a:gd name="connsiteY178" fmla="*/ 1814639 h 2081735"/>
                <a:gd name="connsiteX179" fmla="*/ 225497 w 2099794"/>
                <a:gd name="connsiteY179" fmla="*/ 1926661 h 2081735"/>
                <a:gd name="connsiteX180" fmla="*/ 162225 w 2099794"/>
                <a:gd name="connsiteY180" fmla="*/ 1964624 h 2081735"/>
                <a:gd name="connsiteX181" fmla="*/ 154965 w 2099794"/>
                <a:gd name="connsiteY181" fmla="*/ 1967736 h 2081735"/>
                <a:gd name="connsiteX182" fmla="*/ 0 w 2099794"/>
                <a:gd name="connsiteY182" fmla="*/ 774906 h 2081735"/>
                <a:gd name="connsiteX183" fmla="*/ 0 w 2099794"/>
                <a:gd name="connsiteY183" fmla="*/ 756858 h 2081735"/>
                <a:gd name="connsiteX184" fmla="*/ 3319 w 2099794"/>
                <a:gd name="connsiteY184" fmla="*/ 745863 h 2081735"/>
                <a:gd name="connsiteX185" fmla="*/ 38378 w 2099794"/>
                <a:gd name="connsiteY185" fmla="*/ 663299 h 2081735"/>
                <a:gd name="connsiteX186" fmla="*/ 54559 w 2099794"/>
                <a:gd name="connsiteY186" fmla="*/ 651889 h 2081735"/>
                <a:gd name="connsiteX187" fmla="*/ 64517 w 2099794"/>
                <a:gd name="connsiteY187" fmla="*/ 648777 h 2081735"/>
                <a:gd name="connsiteX188" fmla="*/ 74267 w 2099794"/>
                <a:gd name="connsiteY188" fmla="*/ 648362 h 2081735"/>
                <a:gd name="connsiteX189" fmla="*/ 85676 w 2099794"/>
                <a:gd name="connsiteY189" fmla="*/ 651682 h 2081735"/>
                <a:gd name="connsiteX190" fmla="*/ 96671 w 2099794"/>
                <a:gd name="connsiteY190" fmla="*/ 658527 h 2081735"/>
                <a:gd name="connsiteX191" fmla="*/ 108911 w 2099794"/>
                <a:gd name="connsiteY191" fmla="*/ 669315 h 2081735"/>
                <a:gd name="connsiteX192" fmla="*/ 107873 w 2099794"/>
                <a:gd name="connsiteY192" fmla="*/ 613926 h 2081735"/>
                <a:gd name="connsiteX193" fmla="*/ 106836 w 2099794"/>
                <a:gd name="connsiteY193" fmla="*/ 527005 h 2081735"/>
                <a:gd name="connsiteX194" fmla="*/ 106836 w 2099794"/>
                <a:gd name="connsiteY194" fmla="*/ 522026 h 2081735"/>
                <a:gd name="connsiteX195" fmla="*/ 105591 w 2099794"/>
                <a:gd name="connsiteY195" fmla="*/ 477632 h 2081735"/>
                <a:gd name="connsiteX196" fmla="*/ 104969 w 2099794"/>
                <a:gd name="connsiteY196" fmla="*/ 451286 h 2081735"/>
                <a:gd name="connsiteX197" fmla="*/ 103932 w 2099794"/>
                <a:gd name="connsiteY197" fmla="*/ 443196 h 2081735"/>
                <a:gd name="connsiteX198" fmla="*/ 79038 w 2099794"/>
                <a:gd name="connsiteY198" fmla="*/ 449834 h 2081735"/>
                <a:gd name="connsiteX199" fmla="*/ 69081 w 2099794"/>
                <a:gd name="connsiteY199" fmla="*/ 449834 h 2081735"/>
                <a:gd name="connsiteX200" fmla="*/ 13277 w 2099794"/>
                <a:gd name="connsiteY200" fmla="*/ 436558 h 2081735"/>
                <a:gd name="connsiteX201" fmla="*/ 9128 w 2099794"/>
                <a:gd name="connsiteY201" fmla="*/ 431786 h 2081735"/>
                <a:gd name="connsiteX202" fmla="*/ 15351 w 2099794"/>
                <a:gd name="connsiteY202" fmla="*/ 419339 h 2081735"/>
                <a:gd name="connsiteX203" fmla="*/ 70947 w 2099794"/>
                <a:gd name="connsiteY203" fmla="*/ 364158 h 2081735"/>
                <a:gd name="connsiteX204" fmla="*/ 90448 w 2099794"/>
                <a:gd name="connsiteY204" fmla="*/ 366233 h 2081735"/>
                <a:gd name="connsiteX205" fmla="*/ 101235 w 2099794"/>
                <a:gd name="connsiteY205" fmla="*/ 374738 h 2081735"/>
                <a:gd name="connsiteX206" fmla="*/ 98953 w 2099794"/>
                <a:gd name="connsiteY206" fmla="*/ 352333 h 2081735"/>
                <a:gd name="connsiteX207" fmla="*/ 98331 w 2099794"/>
                <a:gd name="connsiteY207" fmla="*/ 342376 h 2081735"/>
                <a:gd name="connsiteX208" fmla="*/ 95634 w 2099794"/>
                <a:gd name="connsiteY208" fmla="*/ 319349 h 2081735"/>
                <a:gd name="connsiteX209" fmla="*/ 94804 w 2099794"/>
                <a:gd name="connsiteY209" fmla="*/ 311051 h 2081735"/>
                <a:gd name="connsiteX210" fmla="*/ 91900 w 2099794"/>
                <a:gd name="connsiteY210" fmla="*/ 291344 h 2081735"/>
                <a:gd name="connsiteX211" fmla="*/ 91693 w 2099794"/>
                <a:gd name="connsiteY211" fmla="*/ 289684 h 2081735"/>
                <a:gd name="connsiteX212" fmla="*/ 78001 w 2099794"/>
                <a:gd name="connsiteY212" fmla="*/ 234088 h 2081735"/>
                <a:gd name="connsiteX213" fmla="*/ 48543 w 2099794"/>
                <a:gd name="connsiteY213" fmla="*/ 231183 h 2081735"/>
                <a:gd name="connsiteX214" fmla="*/ 20538 w 2099794"/>
                <a:gd name="connsiteY214" fmla="*/ 291136 h 2081735"/>
                <a:gd name="connsiteX215" fmla="*/ 18671 w 2099794"/>
                <a:gd name="connsiteY215" fmla="*/ 295907 h 2081735"/>
                <a:gd name="connsiteX216" fmla="*/ 17633 w 2099794"/>
                <a:gd name="connsiteY216" fmla="*/ 299434 h 2081735"/>
                <a:gd name="connsiteX217" fmla="*/ 15766 w 2099794"/>
                <a:gd name="connsiteY217" fmla="*/ 304413 h 2081735"/>
                <a:gd name="connsiteX218" fmla="*/ 9958 w 2099794"/>
                <a:gd name="connsiteY218" fmla="*/ 321009 h 2081735"/>
                <a:gd name="connsiteX219" fmla="*/ 7883 w 2099794"/>
                <a:gd name="connsiteY219" fmla="*/ 321009 h 2081735"/>
                <a:gd name="connsiteX220" fmla="*/ 9128 w 2099794"/>
                <a:gd name="connsiteY220" fmla="*/ 313126 h 2081735"/>
                <a:gd name="connsiteX221" fmla="*/ 9543 w 2099794"/>
                <a:gd name="connsiteY221" fmla="*/ 309599 h 2081735"/>
                <a:gd name="connsiteX222" fmla="*/ 15766 w 2099794"/>
                <a:gd name="connsiteY222" fmla="*/ 286987 h 2081735"/>
                <a:gd name="connsiteX223" fmla="*/ 16181 w 2099794"/>
                <a:gd name="connsiteY223" fmla="*/ 285120 h 2081735"/>
                <a:gd name="connsiteX224" fmla="*/ 18048 w 2099794"/>
                <a:gd name="connsiteY224" fmla="*/ 280764 h 2081735"/>
                <a:gd name="connsiteX225" fmla="*/ 48336 w 2099794"/>
                <a:gd name="connsiteY225" fmla="*/ 219566 h 2081735"/>
                <a:gd name="connsiteX226" fmla="*/ 49373 w 2099794"/>
                <a:gd name="connsiteY226" fmla="*/ 218529 h 2081735"/>
                <a:gd name="connsiteX227" fmla="*/ 70533 w 2099794"/>
                <a:gd name="connsiteY227" fmla="*/ 212513 h 2081735"/>
                <a:gd name="connsiteX228" fmla="*/ 70740 w 2099794"/>
                <a:gd name="connsiteY228" fmla="*/ 212928 h 2081735"/>
                <a:gd name="connsiteX229" fmla="*/ 71155 w 2099794"/>
                <a:gd name="connsiteY229" fmla="*/ 212928 h 2081735"/>
                <a:gd name="connsiteX230" fmla="*/ 80075 w 2099794"/>
                <a:gd name="connsiteY230" fmla="*/ 221226 h 2081735"/>
                <a:gd name="connsiteX231" fmla="*/ 88996 w 2099794"/>
                <a:gd name="connsiteY231" fmla="*/ 238859 h 2081735"/>
                <a:gd name="connsiteX232" fmla="*/ 89411 w 2099794"/>
                <a:gd name="connsiteY232" fmla="*/ 240933 h 2081735"/>
                <a:gd name="connsiteX233" fmla="*/ 94804 w 2099794"/>
                <a:gd name="connsiteY233" fmla="*/ 258982 h 2081735"/>
                <a:gd name="connsiteX234" fmla="*/ 95841 w 2099794"/>
                <a:gd name="connsiteY234" fmla="*/ 263753 h 2081735"/>
                <a:gd name="connsiteX235" fmla="*/ 98538 w 2099794"/>
                <a:gd name="connsiteY235" fmla="*/ 275370 h 2081735"/>
                <a:gd name="connsiteX236" fmla="*/ 98953 w 2099794"/>
                <a:gd name="connsiteY236" fmla="*/ 278689 h 2081735"/>
                <a:gd name="connsiteX237" fmla="*/ 101857 w 2099794"/>
                <a:gd name="connsiteY237" fmla="*/ 295078 h 2081735"/>
                <a:gd name="connsiteX238" fmla="*/ 102272 w 2099794"/>
                <a:gd name="connsiteY238" fmla="*/ 300056 h 2081735"/>
                <a:gd name="connsiteX239" fmla="*/ 104969 w 2099794"/>
                <a:gd name="connsiteY239" fmla="*/ 319764 h 2081735"/>
                <a:gd name="connsiteX240" fmla="*/ 105591 w 2099794"/>
                <a:gd name="connsiteY240" fmla="*/ 328062 h 2081735"/>
                <a:gd name="connsiteX241" fmla="*/ 108288 w 2099794"/>
                <a:gd name="connsiteY241" fmla="*/ 352748 h 2081735"/>
                <a:gd name="connsiteX242" fmla="*/ 108911 w 2099794"/>
                <a:gd name="connsiteY242" fmla="*/ 364158 h 2081735"/>
                <a:gd name="connsiteX243" fmla="*/ 111400 w 2099794"/>
                <a:gd name="connsiteY243" fmla="*/ 397142 h 2081735"/>
                <a:gd name="connsiteX244" fmla="*/ 115964 w 2099794"/>
                <a:gd name="connsiteY244" fmla="*/ 408967 h 2081735"/>
                <a:gd name="connsiteX245" fmla="*/ 114304 w 2099794"/>
                <a:gd name="connsiteY245" fmla="*/ 435520 h 2081735"/>
                <a:gd name="connsiteX246" fmla="*/ 113267 w 2099794"/>
                <a:gd name="connsiteY246" fmla="*/ 440084 h 2081735"/>
                <a:gd name="connsiteX247" fmla="*/ 115757 w 2099794"/>
                <a:gd name="connsiteY247" fmla="*/ 522026 h 2081735"/>
                <a:gd name="connsiteX248" fmla="*/ 130485 w 2099794"/>
                <a:gd name="connsiteY248" fmla="*/ 444855 h 2081735"/>
                <a:gd name="connsiteX249" fmla="*/ 131522 w 2099794"/>
                <a:gd name="connsiteY249" fmla="*/ 439669 h 2081735"/>
                <a:gd name="connsiteX250" fmla="*/ 137746 w 2099794"/>
                <a:gd name="connsiteY250" fmla="*/ 413531 h 2081735"/>
                <a:gd name="connsiteX251" fmla="*/ 137954 w 2099794"/>
                <a:gd name="connsiteY251" fmla="*/ 411871 h 2081735"/>
                <a:gd name="connsiteX252" fmla="*/ 144177 w 2099794"/>
                <a:gd name="connsiteY252" fmla="*/ 386977 h 2081735"/>
                <a:gd name="connsiteX253" fmla="*/ 144799 w 2099794"/>
                <a:gd name="connsiteY253" fmla="*/ 383658 h 2081735"/>
                <a:gd name="connsiteX254" fmla="*/ 150608 w 2099794"/>
                <a:gd name="connsiteY254" fmla="*/ 362706 h 2081735"/>
                <a:gd name="connsiteX255" fmla="*/ 151853 w 2099794"/>
                <a:gd name="connsiteY255" fmla="*/ 357727 h 2081735"/>
                <a:gd name="connsiteX256" fmla="*/ 151853 w 2099794"/>
                <a:gd name="connsiteY256" fmla="*/ 340924 h 2081735"/>
                <a:gd name="connsiteX257" fmla="*/ 150608 w 2099794"/>
                <a:gd name="connsiteY257" fmla="*/ 329929 h 2081735"/>
                <a:gd name="connsiteX258" fmla="*/ 151438 w 2099794"/>
                <a:gd name="connsiteY258" fmla="*/ 326402 h 2081735"/>
                <a:gd name="connsiteX259" fmla="*/ 153097 w 2099794"/>
                <a:gd name="connsiteY259" fmla="*/ 323290 h 2081735"/>
                <a:gd name="connsiteX260" fmla="*/ 156831 w 2099794"/>
                <a:gd name="connsiteY260" fmla="*/ 318727 h 2081735"/>
                <a:gd name="connsiteX261" fmla="*/ 166374 w 2099794"/>
                <a:gd name="connsiteY261" fmla="*/ 309391 h 2081735"/>
                <a:gd name="connsiteX262" fmla="*/ 199773 w 2099794"/>
                <a:gd name="connsiteY262" fmla="*/ 209816 h 2081735"/>
                <a:gd name="connsiteX263" fmla="*/ 200810 w 2099794"/>
                <a:gd name="connsiteY263" fmla="*/ 206290 h 2081735"/>
                <a:gd name="connsiteX264" fmla="*/ 218651 w 2099794"/>
                <a:gd name="connsiteY264" fmla="*/ 160858 h 2081735"/>
                <a:gd name="connsiteX265" fmla="*/ 179443 w 2099794"/>
                <a:gd name="connsiteY265" fmla="*/ 160858 h 2081735"/>
                <a:gd name="connsiteX266" fmla="*/ 172598 w 2099794"/>
                <a:gd name="connsiteY266" fmla="*/ 160029 h 2081735"/>
                <a:gd name="connsiteX267" fmla="*/ 165959 w 2099794"/>
                <a:gd name="connsiteY267" fmla="*/ 158576 h 2081735"/>
                <a:gd name="connsiteX268" fmla="*/ 165129 w 2099794"/>
                <a:gd name="connsiteY268" fmla="*/ 152146 h 2081735"/>
                <a:gd name="connsiteX269" fmla="*/ 189608 w 2099794"/>
                <a:gd name="connsiteY269" fmla="*/ 99869 h 2081735"/>
                <a:gd name="connsiteX270" fmla="*/ 202677 w 2099794"/>
                <a:gd name="connsiteY270" fmla="*/ 88459 h 2081735"/>
                <a:gd name="connsiteX271" fmla="*/ 210561 w 2099794"/>
                <a:gd name="connsiteY271" fmla="*/ 85140 h 2081735"/>
                <a:gd name="connsiteX272" fmla="*/ 220103 w 2099794"/>
                <a:gd name="connsiteY272" fmla="*/ 84932 h 2081735"/>
                <a:gd name="connsiteX273" fmla="*/ 224667 w 2099794"/>
                <a:gd name="connsiteY273" fmla="*/ 86592 h 2081735"/>
                <a:gd name="connsiteX274" fmla="*/ 229853 w 2099794"/>
                <a:gd name="connsiteY274" fmla="*/ 90533 h 2081735"/>
                <a:gd name="connsiteX275" fmla="*/ 230683 w 2099794"/>
                <a:gd name="connsiteY275" fmla="*/ 91571 h 2081735"/>
                <a:gd name="connsiteX276" fmla="*/ 240848 w 2099794"/>
                <a:gd name="connsiteY276" fmla="*/ 107337 h 2081735"/>
                <a:gd name="connsiteX277" fmla="*/ 287731 w 2099794"/>
                <a:gd name="connsiteY277" fmla="*/ 5687 h 2081735"/>
                <a:gd name="connsiteX278" fmla="*/ 283997 w 2099794"/>
                <a:gd name="connsiteY278" fmla="*/ 23527 h 2081735"/>
                <a:gd name="connsiteX279" fmla="*/ 246242 w 2099794"/>
                <a:gd name="connsiteY279" fmla="*/ 112523 h 2081735"/>
                <a:gd name="connsiteX280" fmla="*/ 246034 w 2099794"/>
                <a:gd name="connsiteY280" fmla="*/ 117709 h 2081735"/>
                <a:gd name="connsiteX281" fmla="*/ 237114 w 2099794"/>
                <a:gd name="connsiteY281" fmla="*/ 152560 h 2081735"/>
                <a:gd name="connsiteX282" fmla="*/ 222800 w 2099794"/>
                <a:gd name="connsiteY282" fmla="*/ 171023 h 2081735"/>
                <a:gd name="connsiteX283" fmla="*/ 183592 w 2099794"/>
                <a:gd name="connsiteY283" fmla="*/ 282423 h 2081735"/>
                <a:gd name="connsiteX284" fmla="*/ 181518 w 2099794"/>
                <a:gd name="connsiteY284" fmla="*/ 289476 h 2081735"/>
                <a:gd name="connsiteX285" fmla="*/ 213257 w 2099794"/>
                <a:gd name="connsiteY285" fmla="*/ 286780 h 2081735"/>
                <a:gd name="connsiteX286" fmla="*/ 236077 w 2099794"/>
                <a:gd name="connsiteY286" fmla="*/ 309806 h 2081735"/>
                <a:gd name="connsiteX287" fmla="*/ 254332 w 2099794"/>
                <a:gd name="connsiteY287" fmla="*/ 366440 h 2081735"/>
                <a:gd name="connsiteX288" fmla="*/ 251220 w 2099794"/>
                <a:gd name="connsiteY288" fmla="*/ 371626 h 2081735"/>
                <a:gd name="connsiteX289" fmla="*/ 172390 w 2099794"/>
                <a:gd name="connsiteY289" fmla="*/ 361668 h 2081735"/>
                <a:gd name="connsiteX290" fmla="*/ 161603 w 2099794"/>
                <a:gd name="connsiteY290" fmla="*/ 355030 h 2081735"/>
                <a:gd name="connsiteX291" fmla="*/ 147081 w 2099794"/>
                <a:gd name="connsiteY291" fmla="*/ 411456 h 2081735"/>
                <a:gd name="connsiteX292" fmla="*/ 116586 w 2099794"/>
                <a:gd name="connsiteY292" fmla="*/ 612474 h 2081735"/>
                <a:gd name="connsiteX293" fmla="*/ 117831 w 2099794"/>
                <a:gd name="connsiteY293" fmla="*/ 679687 h 2081735"/>
                <a:gd name="connsiteX294" fmla="*/ 123225 w 2099794"/>
                <a:gd name="connsiteY294" fmla="*/ 688608 h 2081735"/>
                <a:gd name="connsiteX295" fmla="*/ 132560 w 2099794"/>
                <a:gd name="connsiteY295" fmla="*/ 735076 h 2081735"/>
                <a:gd name="connsiteX296" fmla="*/ 130693 w 2099794"/>
                <a:gd name="connsiteY296" fmla="*/ 747108 h 2081735"/>
                <a:gd name="connsiteX297" fmla="*/ 206619 w 2099794"/>
                <a:gd name="connsiteY297" fmla="*/ 908295 h 2081735"/>
                <a:gd name="connsiteX298" fmla="*/ 327769 w 2099794"/>
                <a:gd name="connsiteY298" fmla="*/ 1081930 h 2081735"/>
                <a:gd name="connsiteX299" fmla="*/ 376934 w 2099794"/>
                <a:gd name="connsiteY299" fmla="*/ 1158686 h 2081735"/>
                <a:gd name="connsiteX300" fmla="*/ 378594 w 2099794"/>
                <a:gd name="connsiteY300" fmla="*/ 1161590 h 2081735"/>
                <a:gd name="connsiteX301" fmla="*/ 380668 w 2099794"/>
                <a:gd name="connsiteY301" fmla="*/ 1165117 h 2081735"/>
                <a:gd name="connsiteX302" fmla="*/ 380046 w 2099794"/>
                <a:gd name="connsiteY302" fmla="*/ 1160345 h 2081735"/>
                <a:gd name="connsiteX303" fmla="*/ 378801 w 2099794"/>
                <a:gd name="connsiteY303" fmla="*/ 1156611 h 2081735"/>
                <a:gd name="connsiteX304" fmla="*/ 324865 w 2099794"/>
                <a:gd name="connsiteY304" fmla="*/ 1036084 h 2081735"/>
                <a:gd name="connsiteX305" fmla="*/ 323413 w 2099794"/>
                <a:gd name="connsiteY305" fmla="*/ 1033179 h 2081735"/>
                <a:gd name="connsiteX306" fmla="*/ 294370 w 2099794"/>
                <a:gd name="connsiteY306" fmla="*/ 1006211 h 2081735"/>
                <a:gd name="connsiteX307" fmla="*/ 278396 w 2099794"/>
                <a:gd name="connsiteY307" fmla="*/ 998328 h 2081735"/>
                <a:gd name="connsiteX308" fmla="*/ 272588 w 2099794"/>
                <a:gd name="connsiteY308" fmla="*/ 952689 h 2081735"/>
                <a:gd name="connsiteX309" fmla="*/ 276529 w 2099794"/>
                <a:gd name="connsiteY309" fmla="*/ 927173 h 2081735"/>
                <a:gd name="connsiteX310" fmla="*/ 250805 w 2099794"/>
                <a:gd name="connsiteY310" fmla="*/ 838385 h 2081735"/>
                <a:gd name="connsiteX311" fmla="*/ 248109 w 2099794"/>
                <a:gd name="connsiteY311" fmla="*/ 817226 h 2081735"/>
                <a:gd name="connsiteX312" fmla="*/ 227364 w 2099794"/>
                <a:gd name="connsiteY312" fmla="*/ 820960 h 2081735"/>
                <a:gd name="connsiteX313" fmla="*/ 186497 w 2099794"/>
                <a:gd name="connsiteY313" fmla="*/ 818055 h 2081735"/>
                <a:gd name="connsiteX314" fmla="*/ 182555 w 2099794"/>
                <a:gd name="connsiteY314" fmla="*/ 812039 h 2081735"/>
                <a:gd name="connsiteX315" fmla="*/ 206619 w 2099794"/>
                <a:gd name="connsiteY315" fmla="*/ 760385 h 2081735"/>
                <a:gd name="connsiteX316" fmla="*/ 215954 w 2099794"/>
                <a:gd name="connsiteY316" fmla="*/ 751257 h 2081735"/>
                <a:gd name="connsiteX317" fmla="*/ 253502 w 2099794"/>
                <a:gd name="connsiteY317" fmla="*/ 758932 h 2081735"/>
                <a:gd name="connsiteX318" fmla="*/ 257444 w 2099794"/>
                <a:gd name="connsiteY318" fmla="*/ 766815 h 2081735"/>
                <a:gd name="connsiteX319" fmla="*/ 360338 w 2099794"/>
                <a:gd name="connsiteY319" fmla="*/ 710804 h 2081735"/>
                <a:gd name="connsiteX320" fmla="*/ 361168 w 2099794"/>
                <a:gd name="connsiteY320" fmla="*/ 712879 h 2081735"/>
                <a:gd name="connsiteX321" fmla="*/ 335652 w 2099794"/>
                <a:gd name="connsiteY321" fmla="*/ 720140 h 2081735"/>
                <a:gd name="connsiteX322" fmla="*/ 286279 w 2099794"/>
                <a:gd name="connsiteY322" fmla="*/ 743581 h 2081735"/>
                <a:gd name="connsiteX323" fmla="*/ 268854 w 2099794"/>
                <a:gd name="connsiteY323" fmla="*/ 763081 h 2081735"/>
                <a:gd name="connsiteX324" fmla="*/ 266987 w 2099794"/>
                <a:gd name="connsiteY324" fmla="*/ 783619 h 2081735"/>
                <a:gd name="connsiteX325" fmla="*/ 261800 w 2099794"/>
                <a:gd name="connsiteY325" fmla="*/ 806438 h 2081735"/>
                <a:gd name="connsiteX326" fmla="*/ 256822 w 2099794"/>
                <a:gd name="connsiteY326" fmla="*/ 816188 h 2081735"/>
                <a:gd name="connsiteX327" fmla="*/ 282960 w 2099794"/>
                <a:gd name="connsiteY327" fmla="*/ 919705 h 2081735"/>
                <a:gd name="connsiteX328" fmla="*/ 285449 w 2099794"/>
                <a:gd name="connsiteY328" fmla="*/ 916593 h 2081735"/>
                <a:gd name="connsiteX329" fmla="*/ 342705 w 2099794"/>
                <a:gd name="connsiteY329" fmla="*/ 898545 h 2081735"/>
                <a:gd name="connsiteX330" fmla="*/ 373408 w 2099794"/>
                <a:gd name="connsiteY330" fmla="*/ 920120 h 2081735"/>
                <a:gd name="connsiteX331" fmla="*/ 415934 w 2099794"/>
                <a:gd name="connsiteY331" fmla="*/ 981940 h 2081735"/>
                <a:gd name="connsiteX332" fmla="*/ 417387 w 2099794"/>
                <a:gd name="connsiteY332" fmla="*/ 987333 h 2081735"/>
                <a:gd name="connsiteX333" fmla="*/ 365525 w 2099794"/>
                <a:gd name="connsiteY333" fmla="*/ 1004966 h 2081735"/>
                <a:gd name="connsiteX334" fmla="*/ 329844 w 2099794"/>
                <a:gd name="connsiteY334" fmla="*/ 1010360 h 2081735"/>
                <a:gd name="connsiteX335" fmla="*/ 325487 w 2099794"/>
                <a:gd name="connsiteY335" fmla="*/ 1017621 h 2081735"/>
                <a:gd name="connsiteX336" fmla="*/ 383988 w 2099794"/>
                <a:gd name="connsiteY336" fmla="*/ 1146861 h 2081735"/>
                <a:gd name="connsiteX337" fmla="*/ 431286 w 2099794"/>
                <a:gd name="connsiteY337" fmla="*/ 1300166 h 2081735"/>
                <a:gd name="connsiteX338" fmla="*/ 433153 w 2099794"/>
                <a:gd name="connsiteY338" fmla="*/ 1400986 h 2081735"/>
                <a:gd name="connsiteX339" fmla="*/ 425477 w 2099794"/>
                <a:gd name="connsiteY339" fmla="*/ 1465295 h 2081735"/>
                <a:gd name="connsiteX340" fmla="*/ 425685 w 2099794"/>
                <a:gd name="connsiteY340" fmla="*/ 1471518 h 2081735"/>
                <a:gd name="connsiteX341" fmla="*/ 430041 w 2099794"/>
                <a:gd name="connsiteY341" fmla="*/ 1467369 h 2081735"/>
                <a:gd name="connsiteX342" fmla="*/ 493106 w 2099794"/>
                <a:gd name="connsiteY342" fmla="*/ 1443927 h 2081735"/>
                <a:gd name="connsiteX343" fmla="*/ 548494 w 2099794"/>
                <a:gd name="connsiteY343" fmla="*/ 1472970 h 2081735"/>
                <a:gd name="connsiteX344" fmla="*/ 627740 w 2099794"/>
                <a:gd name="connsiteY344" fmla="*/ 1582296 h 2081735"/>
                <a:gd name="connsiteX345" fmla="*/ 624420 w 2099794"/>
                <a:gd name="connsiteY345" fmla="*/ 1589556 h 2081735"/>
                <a:gd name="connsiteX346" fmla="*/ 563431 w 2099794"/>
                <a:gd name="connsiteY346" fmla="*/ 1612583 h 2081735"/>
                <a:gd name="connsiteX347" fmla="*/ 468004 w 2099794"/>
                <a:gd name="connsiteY347" fmla="*/ 1624615 h 2081735"/>
                <a:gd name="connsiteX348" fmla="*/ 413653 w 2099794"/>
                <a:gd name="connsiteY348" fmla="*/ 1607397 h 2081735"/>
                <a:gd name="connsiteX349" fmla="*/ 394982 w 2099794"/>
                <a:gd name="connsiteY349" fmla="*/ 1587897 h 2081735"/>
                <a:gd name="connsiteX350" fmla="*/ 392285 w 2099794"/>
                <a:gd name="connsiteY350" fmla="*/ 1593083 h 2081735"/>
                <a:gd name="connsiteX351" fmla="*/ 356397 w 2099794"/>
                <a:gd name="connsiteY351" fmla="*/ 1679382 h 2081735"/>
                <a:gd name="connsiteX352" fmla="*/ 276788 w 2099794"/>
                <a:gd name="connsiteY352" fmla="*/ 1813212 h 2081735"/>
                <a:gd name="connsiteX353" fmla="*/ 231210 w 2099794"/>
                <a:gd name="connsiteY353" fmla="*/ 1867225 h 2081735"/>
                <a:gd name="connsiteX354" fmla="*/ 320404 w 2099794"/>
                <a:gd name="connsiteY354" fmla="*/ 1737545 h 2081735"/>
                <a:gd name="connsiteX355" fmla="*/ 387722 w 2099794"/>
                <a:gd name="connsiteY355" fmla="*/ 1588104 h 2081735"/>
                <a:gd name="connsiteX356" fmla="*/ 390626 w 2099794"/>
                <a:gd name="connsiteY356" fmla="*/ 1570471 h 2081735"/>
                <a:gd name="connsiteX357" fmla="*/ 396227 w 2099794"/>
                <a:gd name="connsiteY357" fmla="*/ 1545992 h 2081735"/>
                <a:gd name="connsiteX358" fmla="*/ 411786 w 2099794"/>
                <a:gd name="connsiteY358" fmla="*/ 1499731 h 2081735"/>
                <a:gd name="connsiteX359" fmla="*/ 427552 w 2099794"/>
                <a:gd name="connsiteY359" fmla="*/ 1355554 h 2081735"/>
                <a:gd name="connsiteX360" fmla="*/ 416764 w 2099794"/>
                <a:gd name="connsiteY360" fmla="*/ 1317176 h 2081735"/>
                <a:gd name="connsiteX361" fmla="*/ 328599 w 2099794"/>
                <a:gd name="connsiteY361" fmla="*/ 1196026 h 2081735"/>
                <a:gd name="connsiteX362" fmla="*/ 223007 w 2099794"/>
                <a:gd name="connsiteY362" fmla="*/ 1110765 h 2081735"/>
                <a:gd name="connsiteX363" fmla="*/ 177784 w 2099794"/>
                <a:gd name="connsiteY363" fmla="*/ 1094377 h 2081735"/>
                <a:gd name="connsiteX364" fmla="*/ 114927 w 2099794"/>
                <a:gd name="connsiteY364" fmla="*/ 1122797 h 2081735"/>
                <a:gd name="connsiteX365" fmla="*/ 94597 w 2099794"/>
                <a:gd name="connsiteY365" fmla="*/ 1203495 h 2081735"/>
                <a:gd name="connsiteX366" fmla="*/ 100198 w 2099794"/>
                <a:gd name="connsiteY366" fmla="*/ 1198516 h 2081735"/>
                <a:gd name="connsiteX367" fmla="*/ 170108 w 2099794"/>
                <a:gd name="connsiteY367" fmla="*/ 1198308 h 2081735"/>
                <a:gd name="connsiteX368" fmla="*/ 200188 w 2099794"/>
                <a:gd name="connsiteY368" fmla="*/ 1266766 h 2081735"/>
                <a:gd name="connsiteX369" fmla="*/ 204544 w 2099794"/>
                <a:gd name="connsiteY369" fmla="*/ 1299336 h 2081735"/>
                <a:gd name="connsiteX370" fmla="*/ 198529 w 2099794"/>
                <a:gd name="connsiteY370" fmla="*/ 1305767 h 2081735"/>
                <a:gd name="connsiteX371" fmla="*/ 95011 w 2099794"/>
                <a:gd name="connsiteY371" fmla="*/ 1287096 h 2081735"/>
                <a:gd name="connsiteX372" fmla="*/ 100820 w 2099794"/>
                <a:gd name="connsiteY372" fmla="*/ 1341655 h 2081735"/>
                <a:gd name="connsiteX373" fmla="*/ 118246 w 2099794"/>
                <a:gd name="connsiteY373" fmla="*/ 1447869 h 2081735"/>
                <a:gd name="connsiteX374" fmla="*/ 125507 w 2099794"/>
                <a:gd name="connsiteY374" fmla="*/ 1458656 h 2081735"/>
                <a:gd name="connsiteX375" fmla="*/ 134012 w 2099794"/>
                <a:gd name="connsiteY375" fmla="*/ 1498279 h 2081735"/>
                <a:gd name="connsiteX376" fmla="*/ 131522 w 2099794"/>
                <a:gd name="connsiteY376" fmla="*/ 1511763 h 2081735"/>
                <a:gd name="connsiteX377" fmla="*/ 150400 w 2099794"/>
                <a:gd name="connsiteY377" fmla="*/ 1599099 h 2081735"/>
                <a:gd name="connsiteX378" fmla="*/ 123639 w 2099794"/>
                <a:gd name="connsiteY378" fmla="*/ 1510933 h 2081735"/>
                <a:gd name="connsiteX379" fmla="*/ 25724 w 2099794"/>
                <a:gd name="connsiteY379" fmla="*/ 1535412 h 2081735"/>
                <a:gd name="connsiteX380" fmla="*/ 18048 w 2099794"/>
                <a:gd name="connsiteY380" fmla="*/ 1527737 h 2081735"/>
                <a:gd name="connsiteX381" fmla="*/ 37963 w 2099794"/>
                <a:gd name="connsiteY381" fmla="*/ 1452848 h 2081735"/>
                <a:gd name="connsiteX382" fmla="*/ 56634 w 2099794"/>
                <a:gd name="connsiteY382" fmla="*/ 1430236 h 2081735"/>
                <a:gd name="connsiteX383" fmla="*/ 100820 w 2099794"/>
                <a:gd name="connsiteY383" fmla="*/ 1430651 h 2081735"/>
                <a:gd name="connsiteX384" fmla="*/ 107666 w 2099794"/>
                <a:gd name="connsiteY384" fmla="*/ 1436459 h 2081735"/>
                <a:gd name="connsiteX385" fmla="*/ 99575 w 2099794"/>
                <a:gd name="connsiteY385" fmla="*/ 1390198 h 2081735"/>
                <a:gd name="connsiteX386" fmla="*/ 86921 w 2099794"/>
                <a:gd name="connsiteY386" fmla="*/ 1287512 h 2081735"/>
                <a:gd name="connsiteX387" fmla="*/ 81942 w 2099794"/>
                <a:gd name="connsiteY387" fmla="*/ 1276931 h 2081735"/>
                <a:gd name="connsiteX388" fmla="*/ 72192 w 2099794"/>
                <a:gd name="connsiteY388" fmla="*/ 1265936 h 2081735"/>
                <a:gd name="connsiteX389" fmla="*/ 80490 w 2099794"/>
                <a:gd name="connsiteY389" fmla="*/ 1221542 h 2081735"/>
                <a:gd name="connsiteX390" fmla="*/ 85676 w 2099794"/>
                <a:gd name="connsiteY390" fmla="*/ 1211585 h 2081735"/>
                <a:gd name="connsiteX391" fmla="*/ 100405 w 2099794"/>
                <a:gd name="connsiteY391" fmla="*/ 1134622 h 2081735"/>
                <a:gd name="connsiteX392" fmla="*/ 157246 w 2099794"/>
                <a:gd name="connsiteY392" fmla="*/ 1086078 h 2081735"/>
                <a:gd name="connsiteX393" fmla="*/ 203922 w 2099794"/>
                <a:gd name="connsiteY393" fmla="*/ 1093547 h 2081735"/>
                <a:gd name="connsiteX394" fmla="*/ 288769 w 2099794"/>
                <a:gd name="connsiteY394" fmla="*/ 1147483 h 2081735"/>
                <a:gd name="connsiteX395" fmla="*/ 419254 w 2099794"/>
                <a:gd name="connsiteY395" fmla="*/ 1305767 h 2081735"/>
                <a:gd name="connsiteX396" fmla="*/ 425270 w 2099794"/>
                <a:gd name="connsiteY396" fmla="*/ 1316346 h 2081735"/>
                <a:gd name="connsiteX397" fmla="*/ 414690 w 2099794"/>
                <a:gd name="connsiteY397" fmla="*/ 1261580 h 2081735"/>
                <a:gd name="connsiteX398" fmla="*/ 340838 w 2099794"/>
                <a:gd name="connsiteY398" fmla="*/ 1114707 h 2081735"/>
                <a:gd name="connsiteX399" fmla="*/ 227571 w 2099794"/>
                <a:gd name="connsiteY399" fmla="*/ 954556 h 2081735"/>
                <a:gd name="connsiteX400" fmla="*/ 134219 w 2099794"/>
                <a:gd name="connsiteY400" fmla="*/ 784449 h 2081735"/>
                <a:gd name="connsiteX401" fmla="*/ 123639 w 2099794"/>
                <a:gd name="connsiteY401" fmla="*/ 752501 h 2081735"/>
                <a:gd name="connsiteX402" fmla="*/ 118661 w 2099794"/>
                <a:gd name="connsiteY402" fmla="*/ 749805 h 2081735"/>
                <a:gd name="connsiteX403" fmla="*/ 23857 w 2099794"/>
                <a:gd name="connsiteY403" fmla="*/ 774491 h 2081735"/>
                <a:gd name="connsiteX404" fmla="*/ 0 w 2099794"/>
                <a:gd name="connsiteY404" fmla="*/ 774906 h 208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</a:cxnLst>
              <a:rect l="l" t="t" r="r" b="b"/>
              <a:pathLst>
                <a:path w="2099794" h="2081735">
                  <a:moveTo>
                    <a:pt x="989322" y="1791611"/>
                  </a:moveTo>
                  <a:lnTo>
                    <a:pt x="991189" y="1792856"/>
                  </a:lnTo>
                  <a:cubicBezTo>
                    <a:pt x="992641" y="1793270"/>
                    <a:pt x="993056" y="1792441"/>
                    <a:pt x="992849" y="1791403"/>
                  </a:cubicBezTo>
                  <a:cubicBezTo>
                    <a:pt x="992641" y="1790989"/>
                    <a:pt x="991811" y="1790574"/>
                    <a:pt x="991189" y="1789952"/>
                  </a:cubicBezTo>
                  <a:cubicBezTo>
                    <a:pt x="990359" y="1790574"/>
                    <a:pt x="989945" y="1791196"/>
                    <a:pt x="989322" y="1791611"/>
                  </a:cubicBezTo>
                  <a:close/>
                  <a:moveTo>
                    <a:pt x="424025" y="1475460"/>
                  </a:moveTo>
                  <a:cubicBezTo>
                    <a:pt x="424233" y="1476290"/>
                    <a:pt x="424648" y="1476290"/>
                    <a:pt x="424855" y="1475460"/>
                  </a:cubicBezTo>
                  <a:cubicBezTo>
                    <a:pt x="425062" y="1475045"/>
                    <a:pt x="425270" y="1474630"/>
                    <a:pt x="425270" y="1474008"/>
                  </a:cubicBezTo>
                  <a:cubicBezTo>
                    <a:pt x="425477" y="1474008"/>
                    <a:pt x="424855" y="1473800"/>
                    <a:pt x="424025" y="1473385"/>
                  </a:cubicBezTo>
                  <a:cubicBezTo>
                    <a:pt x="424025" y="1474215"/>
                    <a:pt x="423818" y="1474837"/>
                    <a:pt x="424025" y="1475460"/>
                  </a:cubicBezTo>
                  <a:close/>
                  <a:moveTo>
                    <a:pt x="209514" y="1892936"/>
                  </a:moveTo>
                  <a:lnTo>
                    <a:pt x="231210" y="1867225"/>
                  </a:lnTo>
                  <a:lnTo>
                    <a:pt x="227571" y="1872516"/>
                  </a:lnTo>
                  <a:lnTo>
                    <a:pt x="209514" y="1892936"/>
                  </a:lnTo>
                  <a:close/>
                  <a:moveTo>
                    <a:pt x="197595" y="1927954"/>
                  </a:moveTo>
                  <a:lnTo>
                    <a:pt x="294784" y="1861470"/>
                  </a:lnTo>
                  <a:cubicBezTo>
                    <a:pt x="328806" y="1841088"/>
                    <a:pt x="364072" y="1822728"/>
                    <a:pt x="400583" y="1806340"/>
                  </a:cubicBezTo>
                  <a:cubicBezTo>
                    <a:pt x="423402" y="1796175"/>
                    <a:pt x="446637" y="1787255"/>
                    <a:pt x="470078" y="1778749"/>
                  </a:cubicBezTo>
                  <a:cubicBezTo>
                    <a:pt x="488749" y="1772111"/>
                    <a:pt x="507626" y="1766302"/>
                    <a:pt x="526919" y="1761531"/>
                  </a:cubicBezTo>
                  <a:cubicBezTo>
                    <a:pt x="538951" y="1758627"/>
                    <a:pt x="550776" y="1753233"/>
                    <a:pt x="563015" y="1751988"/>
                  </a:cubicBezTo>
                  <a:cubicBezTo>
                    <a:pt x="583345" y="1749706"/>
                    <a:pt x="603260" y="1744313"/>
                    <a:pt x="623590" y="1742446"/>
                  </a:cubicBezTo>
                  <a:cubicBezTo>
                    <a:pt x="624420" y="1742446"/>
                    <a:pt x="625042" y="1741823"/>
                    <a:pt x="625872" y="1741616"/>
                  </a:cubicBezTo>
                  <a:cubicBezTo>
                    <a:pt x="626909" y="1741616"/>
                    <a:pt x="628154" y="1741409"/>
                    <a:pt x="629191" y="1741409"/>
                  </a:cubicBezTo>
                  <a:cubicBezTo>
                    <a:pt x="637489" y="1740579"/>
                    <a:pt x="645787" y="1740371"/>
                    <a:pt x="653878" y="1738297"/>
                  </a:cubicBezTo>
                  <a:cubicBezTo>
                    <a:pt x="656160" y="1738297"/>
                    <a:pt x="658234" y="1738089"/>
                    <a:pt x="660516" y="1738089"/>
                  </a:cubicBezTo>
                  <a:lnTo>
                    <a:pt x="709889" y="1734978"/>
                  </a:lnTo>
                  <a:lnTo>
                    <a:pt x="741214" y="1734978"/>
                  </a:lnTo>
                  <a:lnTo>
                    <a:pt x="790586" y="1738089"/>
                  </a:lnTo>
                  <a:cubicBezTo>
                    <a:pt x="792246" y="1738089"/>
                    <a:pt x="793906" y="1738089"/>
                    <a:pt x="795565" y="1738297"/>
                  </a:cubicBezTo>
                  <a:lnTo>
                    <a:pt x="844316" y="1745142"/>
                  </a:lnTo>
                  <a:lnTo>
                    <a:pt x="882690" y="1751332"/>
                  </a:lnTo>
                  <a:lnTo>
                    <a:pt x="882901" y="1751573"/>
                  </a:lnTo>
                  <a:lnTo>
                    <a:pt x="882901" y="1752403"/>
                  </a:lnTo>
                  <a:cubicBezTo>
                    <a:pt x="883316" y="1752403"/>
                    <a:pt x="883523" y="1752196"/>
                    <a:pt x="883938" y="1752196"/>
                  </a:cubicBezTo>
                  <a:cubicBezTo>
                    <a:pt x="883523" y="1751988"/>
                    <a:pt x="883109" y="1751781"/>
                    <a:pt x="882901" y="1751573"/>
                  </a:cubicBezTo>
                  <a:lnTo>
                    <a:pt x="882901" y="1751366"/>
                  </a:lnTo>
                  <a:lnTo>
                    <a:pt x="882690" y="1751332"/>
                  </a:lnTo>
                  <a:lnTo>
                    <a:pt x="877092" y="1744935"/>
                  </a:lnTo>
                  <a:cubicBezTo>
                    <a:pt x="873566" y="1740579"/>
                    <a:pt x="869624" y="1736222"/>
                    <a:pt x="868587" y="1730829"/>
                  </a:cubicBezTo>
                  <a:cubicBezTo>
                    <a:pt x="866305" y="1719834"/>
                    <a:pt x="867757" y="1709047"/>
                    <a:pt x="874188" y="1699504"/>
                  </a:cubicBezTo>
                  <a:cubicBezTo>
                    <a:pt x="883523" y="1685605"/>
                    <a:pt x="894311" y="1673573"/>
                    <a:pt x="909869" y="1665897"/>
                  </a:cubicBezTo>
                  <a:cubicBezTo>
                    <a:pt x="923353" y="1659259"/>
                    <a:pt x="937252" y="1653450"/>
                    <a:pt x="951359" y="1650753"/>
                  </a:cubicBezTo>
                  <a:cubicBezTo>
                    <a:pt x="972934" y="1646605"/>
                    <a:pt x="995338" y="1644945"/>
                    <a:pt x="1017535" y="1644322"/>
                  </a:cubicBezTo>
                  <a:lnTo>
                    <a:pt x="1027493" y="1644322"/>
                  </a:lnTo>
                  <a:cubicBezTo>
                    <a:pt x="1031849" y="1644322"/>
                    <a:pt x="1036206" y="1644530"/>
                    <a:pt x="1040562" y="1644530"/>
                  </a:cubicBezTo>
                  <a:cubicBezTo>
                    <a:pt x="1038487" y="1694318"/>
                    <a:pt x="1028945" y="1741823"/>
                    <a:pt x="997620" y="1783935"/>
                  </a:cubicBezTo>
                  <a:cubicBezTo>
                    <a:pt x="1010067" y="1786840"/>
                    <a:pt x="1021477" y="1791611"/>
                    <a:pt x="1033301" y="1795760"/>
                  </a:cubicBezTo>
                  <a:cubicBezTo>
                    <a:pt x="1067945" y="1808414"/>
                    <a:pt x="1102174" y="1821691"/>
                    <a:pt x="1137025" y="1833723"/>
                  </a:cubicBezTo>
                  <a:cubicBezTo>
                    <a:pt x="1151962" y="1838909"/>
                    <a:pt x="1166276" y="1846377"/>
                    <a:pt x="1181627" y="1850112"/>
                  </a:cubicBezTo>
                  <a:cubicBezTo>
                    <a:pt x="1183079" y="1851563"/>
                    <a:pt x="1184946" y="1852601"/>
                    <a:pt x="1186191" y="1850734"/>
                  </a:cubicBezTo>
                  <a:cubicBezTo>
                    <a:pt x="1186813" y="1849904"/>
                    <a:pt x="1184738" y="1848867"/>
                    <a:pt x="1183494" y="1848452"/>
                  </a:cubicBezTo>
                  <a:cubicBezTo>
                    <a:pt x="1165238" y="1832063"/>
                    <a:pt x="1170425" y="1811941"/>
                    <a:pt x="1186813" y="1797627"/>
                  </a:cubicBezTo>
                  <a:cubicBezTo>
                    <a:pt x="1205483" y="1781446"/>
                    <a:pt x="1228096" y="1777919"/>
                    <a:pt x="1250915" y="1774393"/>
                  </a:cubicBezTo>
                  <a:cubicBezTo>
                    <a:pt x="1262739" y="1772526"/>
                    <a:pt x="1274771" y="1773978"/>
                    <a:pt x="1286596" y="1771903"/>
                  </a:cubicBezTo>
                  <a:cubicBezTo>
                    <a:pt x="1289708" y="1771281"/>
                    <a:pt x="1294271" y="1772733"/>
                    <a:pt x="1293649" y="1778957"/>
                  </a:cubicBezTo>
                  <a:cubicBezTo>
                    <a:pt x="1291989" y="1794308"/>
                    <a:pt x="1289500" y="1809452"/>
                    <a:pt x="1285766" y="1824595"/>
                  </a:cubicBezTo>
                  <a:cubicBezTo>
                    <a:pt x="1280995" y="1844303"/>
                    <a:pt x="1271660" y="1861314"/>
                    <a:pt x="1258175" y="1876043"/>
                  </a:cubicBezTo>
                  <a:cubicBezTo>
                    <a:pt x="1257553" y="1878739"/>
                    <a:pt x="1259628" y="1877702"/>
                    <a:pt x="1260665" y="1877910"/>
                  </a:cubicBezTo>
                  <a:cubicBezTo>
                    <a:pt x="1278090" y="1883926"/>
                    <a:pt x="1295309" y="1889942"/>
                    <a:pt x="1313564" y="1893261"/>
                  </a:cubicBezTo>
                  <a:cubicBezTo>
                    <a:pt x="1320825" y="1894713"/>
                    <a:pt x="1328085" y="1898239"/>
                    <a:pt x="1335761" y="1899692"/>
                  </a:cubicBezTo>
                  <a:cubicBezTo>
                    <a:pt x="1356299" y="1903633"/>
                    <a:pt x="1376421" y="1909235"/>
                    <a:pt x="1397166" y="1911724"/>
                  </a:cubicBezTo>
                  <a:cubicBezTo>
                    <a:pt x="1435751" y="1916288"/>
                    <a:pt x="1474337" y="1919607"/>
                    <a:pt x="1512922" y="1912761"/>
                  </a:cubicBezTo>
                  <a:cubicBezTo>
                    <a:pt x="1546736" y="1906745"/>
                    <a:pt x="1578683" y="1895750"/>
                    <a:pt x="1608971" y="1879777"/>
                  </a:cubicBezTo>
                  <a:cubicBezTo>
                    <a:pt x="1612290" y="1877910"/>
                    <a:pt x="1614157" y="1876043"/>
                    <a:pt x="1614987" y="1871894"/>
                  </a:cubicBezTo>
                  <a:cubicBezTo>
                    <a:pt x="1616232" y="1865670"/>
                    <a:pt x="1619136" y="1859862"/>
                    <a:pt x="1625774" y="1856542"/>
                  </a:cubicBezTo>
                  <a:cubicBezTo>
                    <a:pt x="1629301" y="1854883"/>
                    <a:pt x="1630961" y="1850941"/>
                    <a:pt x="1633035" y="1847622"/>
                  </a:cubicBezTo>
                  <a:cubicBezTo>
                    <a:pt x="1643200" y="1832063"/>
                    <a:pt x="1652328" y="1828330"/>
                    <a:pt x="1670791" y="1831856"/>
                  </a:cubicBezTo>
                  <a:cubicBezTo>
                    <a:pt x="1674732" y="1832686"/>
                    <a:pt x="1678259" y="1831441"/>
                    <a:pt x="1681163" y="1828952"/>
                  </a:cubicBezTo>
                  <a:cubicBezTo>
                    <a:pt x="1709376" y="1804265"/>
                    <a:pt x="1734477" y="1776675"/>
                    <a:pt x="1756674" y="1746387"/>
                  </a:cubicBezTo>
                  <a:cubicBezTo>
                    <a:pt x="1763728" y="1736637"/>
                    <a:pt x="1770366" y="1726680"/>
                    <a:pt x="1777212" y="1716722"/>
                  </a:cubicBezTo>
                  <a:cubicBezTo>
                    <a:pt x="1778249" y="1717344"/>
                    <a:pt x="1779079" y="1717967"/>
                    <a:pt x="1780116" y="1718589"/>
                  </a:cubicBezTo>
                  <a:cubicBezTo>
                    <a:pt x="1761861" y="1753233"/>
                    <a:pt x="1737797" y="1783520"/>
                    <a:pt x="1711243" y="1811941"/>
                  </a:cubicBezTo>
                  <a:cubicBezTo>
                    <a:pt x="1703568" y="1820031"/>
                    <a:pt x="1695477" y="1827292"/>
                    <a:pt x="1687179" y="1834760"/>
                  </a:cubicBezTo>
                  <a:cubicBezTo>
                    <a:pt x="1683860" y="1837665"/>
                    <a:pt x="1682823" y="1839532"/>
                    <a:pt x="1686142" y="1843888"/>
                  </a:cubicBezTo>
                  <a:cubicBezTo>
                    <a:pt x="1701493" y="1864010"/>
                    <a:pt x="1705850" y="1887867"/>
                    <a:pt x="1707924" y="1912346"/>
                  </a:cubicBezTo>
                  <a:cubicBezTo>
                    <a:pt x="1708131" y="1915250"/>
                    <a:pt x="1707094" y="1916288"/>
                    <a:pt x="1704397" y="1916288"/>
                  </a:cubicBezTo>
                  <a:cubicBezTo>
                    <a:pt x="1681786" y="1916495"/>
                    <a:pt x="1659588" y="1915458"/>
                    <a:pt x="1638636" y="1905708"/>
                  </a:cubicBezTo>
                  <a:cubicBezTo>
                    <a:pt x="1630961" y="1902181"/>
                    <a:pt x="1624322" y="1897617"/>
                    <a:pt x="1620381" y="1889734"/>
                  </a:cubicBezTo>
                  <a:cubicBezTo>
                    <a:pt x="1618721" y="1886208"/>
                    <a:pt x="1616647" y="1884963"/>
                    <a:pt x="1612705" y="1887452"/>
                  </a:cubicBezTo>
                  <a:cubicBezTo>
                    <a:pt x="1594242" y="1898447"/>
                    <a:pt x="1573705" y="1905085"/>
                    <a:pt x="1554205" y="1913383"/>
                  </a:cubicBezTo>
                  <a:cubicBezTo>
                    <a:pt x="1545699" y="1916910"/>
                    <a:pt x="1535949" y="1917325"/>
                    <a:pt x="1526821" y="1919192"/>
                  </a:cubicBezTo>
                  <a:cubicBezTo>
                    <a:pt x="1479523" y="1929357"/>
                    <a:pt x="1432432" y="1925830"/>
                    <a:pt x="1385341" y="1918155"/>
                  </a:cubicBezTo>
                  <a:cubicBezTo>
                    <a:pt x="1366464" y="1915043"/>
                    <a:pt x="1347171" y="1913591"/>
                    <a:pt x="1328915" y="1907367"/>
                  </a:cubicBezTo>
                  <a:cubicBezTo>
                    <a:pt x="1307756" y="1900107"/>
                    <a:pt x="1285766" y="1895958"/>
                    <a:pt x="1264814" y="1888075"/>
                  </a:cubicBezTo>
                  <a:cubicBezTo>
                    <a:pt x="1256308" y="1884963"/>
                    <a:pt x="1247803" y="1883096"/>
                    <a:pt x="1237846" y="1887037"/>
                  </a:cubicBezTo>
                  <a:cubicBezTo>
                    <a:pt x="1230170" y="1890149"/>
                    <a:pt x="1220420" y="1886830"/>
                    <a:pt x="1214819" y="1880814"/>
                  </a:cubicBezTo>
                  <a:cubicBezTo>
                    <a:pt x="1196771" y="1861521"/>
                    <a:pt x="1172706" y="1855505"/>
                    <a:pt x="1149265" y="1847830"/>
                  </a:cubicBezTo>
                  <a:cubicBezTo>
                    <a:pt x="1138270" y="1844303"/>
                    <a:pt x="1128105" y="1838494"/>
                    <a:pt x="1117110" y="1834553"/>
                  </a:cubicBezTo>
                  <a:cubicBezTo>
                    <a:pt x="1080599" y="1821691"/>
                    <a:pt x="1044711" y="1806547"/>
                    <a:pt x="1007785" y="1794723"/>
                  </a:cubicBezTo>
                  <a:cubicBezTo>
                    <a:pt x="1005295" y="1793893"/>
                    <a:pt x="1002599" y="1793270"/>
                    <a:pt x="999902" y="1792648"/>
                  </a:cubicBezTo>
                  <a:cubicBezTo>
                    <a:pt x="999280" y="1792441"/>
                    <a:pt x="998865" y="1792441"/>
                    <a:pt x="998242" y="1792233"/>
                  </a:cubicBezTo>
                  <a:cubicBezTo>
                    <a:pt x="997205" y="1791403"/>
                    <a:pt x="996168" y="1790781"/>
                    <a:pt x="994923" y="1791403"/>
                  </a:cubicBezTo>
                  <a:cubicBezTo>
                    <a:pt x="993886" y="1792026"/>
                    <a:pt x="994093" y="1793063"/>
                    <a:pt x="994508" y="1793893"/>
                  </a:cubicBezTo>
                  <a:cubicBezTo>
                    <a:pt x="996168" y="1794723"/>
                    <a:pt x="998035" y="1795552"/>
                    <a:pt x="999695" y="1796382"/>
                  </a:cubicBezTo>
                  <a:lnTo>
                    <a:pt x="1057573" y="1823558"/>
                  </a:lnTo>
                  <a:cubicBezTo>
                    <a:pt x="1081014" y="1834968"/>
                    <a:pt x="1104249" y="1847000"/>
                    <a:pt x="1127690" y="1858617"/>
                  </a:cubicBezTo>
                  <a:cubicBezTo>
                    <a:pt x="1152999" y="1871271"/>
                    <a:pt x="1178308" y="1883926"/>
                    <a:pt x="1204031" y="1895958"/>
                  </a:cubicBezTo>
                  <a:cubicBezTo>
                    <a:pt x="1239505" y="1912761"/>
                    <a:pt x="1275186" y="1929149"/>
                    <a:pt x="1312112" y="1942634"/>
                  </a:cubicBezTo>
                  <a:cubicBezTo>
                    <a:pt x="1326011" y="1947820"/>
                    <a:pt x="1340118" y="1953421"/>
                    <a:pt x="1354432" y="1956948"/>
                  </a:cubicBezTo>
                  <a:cubicBezTo>
                    <a:pt x="1375591" y="1962134"/>
                    <a:pt x="1395921" y="1970846"/>
                    <a:pt x="1417911" y="1973543"/>
                  </a:cubicBezTo>
                  <a:cubicBezTo>
                    <a:pt x="1419570" y="1974996"/>
                    <a:pt x="1420815" y="1975203"/>
                    <a:pt x="1421852" y="1972921"/>
                  </a:cubicBezTo>
                  <a:cubicBezTo>
                    <a:pt x="1428283" y="1966698"/>
                    <a:pt x="1431602" y="1958400"/>
                    <a:pt x="1439486" y="1953214"/>
                  </a:cubicBezTo>
                  <a:cubicBezTo>
                    <a:pt x="1457741" y="1941182"/>
                    <a:pt x="1474752" y="1941182"/>
                    <a:pt x="1491763" y="1954458"/>
                  </a:cubicBezTo>
                  <a:cubicBezTo>
                    <a:pt x="1501720" y="1962134"/>
                    <a:pt x="1509396" y="1971676"/>
                    <a:pt x="1514997" y="1982671"/>
                  </a:cubicBezTo>
                  <a:cubicBezTo>
                    <a:pt x="1517486" y="1987442"/>
                    <a:pt x="1520183" y="1989102"/>
                    <a:pt x="1525577" y="1989517"/>
                  </a:cubicBezTo>
                  <a:cubicBezTo>
                    <a:pt x="1603577" y="1994081"/>
                    <a:pt x="1680956" y="1987650"/>
                    <a:pt x="1758126" y="1976033"/>
                  </a:cubicBezTo>
                  <a:cubicBezTo>
                    <a:pt x="1761446" y="1975618"/>
                    <a:pt x="1764557" y="1974788"/>
                    <a:pt x="1766217" y="1971261"/>
                  </a:cubicBezTo>
                  <a:cubicBezTo>
                    <a:pt x="1768706" y="1966283"/>
                    <a:pt x="1773270" y="1964001"/>
                    <a:pt x="1778041" y="1964001"/>
                  </a:cubicBezTo>
                  <a:cubicBezTo>
                    <a:pt x="1787377" y="1964208"/>
                    <a:pt x="1794845" y="1959852"/>
                    <a:pt x="1802935" y="1956533"/>
                  </a:cubicBezTo>
                  <a:cubicBezTo>
                    <a:pt x="1814553" y="1951761"/>
                    <a:pt x="1826170" y="1950517"/>
                    <a:pt x="1837164" y="1958400"/>
                  </a:cubicBezTo>
                  <a:cubicBezTo>
                    <a:pt x="1839446" y="1960059"/>
                    <a:pt x="1842558" y="1960474"/>
                    <a:pt x="1844633" y="1959644"/>
                  </a:cubicBezTo>
                  <a:cubicBezTo>
                    <a:pt x="1851686" y="1956533"/>
                    <a:pt x="1859361" y="1956325"/>
                    <a:pt x="1866829" y="1954666"/>
                  </a:cubicBezTo>
                  <a:cubicBezTo>
                    <a:pt x="1879069" y="1951554"/>
                    <a:pt x="1890893" y="1948027"/>
                    <a:pt x="1903340" y="1945538"/>
                  </a:cubicBezTo>
                  <a:cubicBezTo>
                    <a:pt x="1917862" y="1942426"/>
                    <a:pt x="1931968" y="1938070"/>
                    <a:pt x="1946282" y="1934336"/>
                  </a:cubicBezTo>
                  <a:cubicBezTo>
                    <a:pt x="1958314" y="1931017"/>
                    <a:pt x="1970554" y="1927697"/>
                    <a:pt x="1982586" y="1923963"/>
                  </a:cubicBezTo>
                  <a:cubicBezTo>
                    <a:pt x="2000219" y="1918570"/>
                    <a:pt x="2018059" y="1913591"/>
                    <a:pt x="2035278" y="1907160"/>
                  </a:cubicBezTo>
                  <a:cubicBezTo>
                    <a:pt x="2050629" y="1901351"/>
                    <a:pt x="2066810" y="1897202"/>
                    <a:pt x="2081954" y="1890356"/>
                  </a:cubicBezTo>
                  <a:cubicBezTo>
                    <a:pt x="2086725" y="1888075"/>
                    <a:pt x="2092741" y="1883511"/>
                    <a:pt x="2099794" y="1886623"/>
                  </a:cubicBezTo>
                  <a:cubicBezTo>
                    <a:pt x="2098550" y="1889527"/>
                    <a:pt x="2095230" y="1889942"/>
                    <a:pt x="2092741" y="1890979"/>
                  </a:cubicBezTo>
                  <a:cubicBezTo>
                    <a:pt x="2044820" y="1912968"/>
                    <a:pt x="1994825" y="1928735"/>
                    <a:pt x="1944415" y="1943256"/>
                  </a:cubicBezTo>
                  <a:cubicBezTo>
                    <a:pt x="1913920" y="1951969"/>
                    <a:pt x="1883218" y="1959852"/>
                    <a:pt x="1852100" y="1966698"/>
                  </a:cubicBezTo>
                  <a:cubicBezTo>
                    <a:pt x="1847744" y="1967735"/>
                    <a:pt x="1845462" y="1968565"/>
                    <a:pt x="1847744" y="1973958"/>
                  </a:cubicBezTo>
                  <a:cubicBezTo>
                    <a:pt x="1852308" y="1984953"/>
                    <a:pt x="1851478" y="1996570"/>
                    <a:pt x="1850026" y="2007980"/>
                  </a:cubicBezTo>
                  <a:cubicBezTo>
                    <a:pt x="1847537" y="2026028"/>
                    <a:pt x="1841521" y="2043039"/>
                    <a:pt x="1833430" y="2059220"/>
                  </a:cubicBezTo>
                  <a:cubicBezTo>
                    <a:pt x="1831771" y="2062539"/>
                    <a:pt x="1830526" y="2064613"/>
                    <a:pt x="1826170" y="2061917"/>
                  </a:cubicBezTo>
                  <a:cubicBezTo>
                    <a:pt x="1809159" y="2051959"/>
                    <a:pt x="1792770" y="2041172"/>
                    <a:pt x="1779286" y="2026236"/>
                  </a:cubicBezTo>
                  <a:cubicBezTo>
                    <a:pt x="1769536" y="2015241"/>
                    <a:pt x="1762483" y="2003209"/>
                    <a:pt x="1761861" y="1988272"/>
                  </a:cubicBezTo>
                  <a:cubicBezTo>
                    <a:pt x="1761653" y="1982049"/>
                    <a:pt x="1757711" y="1984538"/>
                    <a:pt x="1755015" y="1984953"/>
                  </a:cubicBezTo>
                  <a:cubicBezTo>
                    <a:pt x="1702945" y="1993044"/>
                    <a:pt x="1650668" y="1997815"/>
                    <a:pt x="1597976" y="1998852"/>
                  </a:cubicBezTo>
                  <a:lnTo>
                    <a:pt x="1535534" y="1997815"/>
                  </a:lnTo>
                  <a:cubicBezTo>
                    <a:pt x="1531593" y="1997607"/>
                    <a:pt x="1527444" y="1997815"/>
                    <a:pt x="1522880" y="1997815"/>
                  </a:cubicBezTo>
                  <a:cubicBezTo>
                    <a:pt x="1533045" y="2024991"/>
                    <a:pt x="1538439" y="2052789"/>
                    <a:pt x="1539476" y="2081417"/>
                  </a:cubicBezTo>
                  <a:cubicBezTo>
                    <a:pt x="1507943" y="2082454"/>
                    <a:pt x="1476411" y="2081417"/>
                    <a:pt x="1446124" y="2071252"/>
                  </a:cubicBezTo>
                  <a:cubicBezTo>
                    <a:pt x="1429321" y="2065651"/>
                    <a:pt x="1413969" y="2057353"/>
                    <a:pt x="1402352" y="2043454"/>
                  </a:cubicBezTo>
                  <a:cubicBezTo>
                    <a:pt x="1383474" y="2020634"/>
                    <a:pt x="1388246" y="1998437"/>
                    <a:pt x="1414799" y="1985368"/>
                  </a:cubicBezTo>
                  <a:cubicBezTo>
                    <a:pt x="1415421" y="1984953"/>
                    <a:pt x="1415836" y="1984331"/>
                    <a:pt x="1416251" y="1983708"/>
                  </a:cubicBezTo>
                  <a:cubicBezTo>
                    <a:pt x="1416251" y="1982256"/>
                    <a:pt x="1415214" y="1981634"/>
                    <a:pt x="1414177" y="1981427"/>
                  </a:cubicBezTo>
                  <a:cubicBezTo>
                    <a:pt x="1333064" y="1962964"/>
                    <a:pt x="1257346" y="1930394"/>
                    <a:pt x="1183079" y="1894091"/>
                  </a:cubicBezTo>
                  <a:cubicBezTo>
                    <a:pt x="1118770" y="1862559"/>
                    <a:pt x="1055913" y="1828122"/>
                    <a:pt x="989945" y="1799702"/>
                  </a:cubicBezTo>
                  <a:cubicBezTo>
                    <a:pt x="985173" y="1797627"/>
                    <a:pt x="981439" y="1797212"/>
                    <a:pt x="976460" y="1799909"/>
                  </a:cubicBezTo>
                  <a:cubicBezTo>
                    <a:pt x="960279" y="1808829"/>
                    <a:pt x="944306" y="1807170"/>
                    <a:pt x="929162" y="1797212"/>
                  </a:cubicBezTo>
                  <a:cubicBezTo>
                    <a:pt x="920034" y="1791196"/>
                    <a:pt x="912566" y="1783520"/>
                    <a:pt x="906965" y="1774393"/>
                  </a:cubicBezTo>
                  <a:cubicBezTo>
                    <a:pt x="903231" y="1768169"/>
                    <a:pt x="898252" y="1765473"/>
                    <a:pt x="891614" y="1763605"/>
                  </a:cubicBezTo>
                  <a:cubicBezTo>
                    <a:pt x="826267" y="1744727"/>
                    <a:pt x="759469" y="1739127"/>
                    <a:pt x="691634" y="1742238"/>
                  </a:cubicBezTo>
                  <a:cubicBezTo>
                    <a:pt x="512813" y="1750536"/>
                    <a:pt x="356397" y="1816090"/>
                    <a:pt x="213257" y="1918155"/>
                  </a:cubicBezTo>
                  <a:cubicBezTo>
                    <a:pt x="210560" y="1920022"/>
                    <a:pt x="208175" y="1922511"/>
                    <a:pt x="205530" y="1924586"/>
                  </a:cubicBezTo>
                  <a:lnTo>
                    <a:pt x="197595" y="1927954"/>
                  </a:lnTo>
                  <a:close/>
                  <a:moveTo>
                    <a:pt x="196246" y="1928527"/>
                  </a:moveTo>
                  <a:lnTo>
                    <a:pt x="197595" y="1927954"/>
                  </a:lnTo>
                  <a:lnTo>
                    <a:pt x="196454" y="1928735"/>
                  </a:lnTo>
                  <a:lnTo>
                    <a:pt x="196246" y="1928527"/>
                  </a:lnTo>
                  <a:close/>
                  <a:moveTo>
                    <a:pt x="170523" y="1937032"/>
                  </a:moveTo>
                  <a:lnTo>
                    <a:pt x="209514" y="1892936"/>
                  </a:lnTo>
                  <a:lnTo>
                    <a:pt x="176331" y="1932261"/>
                  </a:lnTo>
                  <a:cubicBezTo>
                    <a:pt x="174879" y="1934751"/>
                    <a:pt x="174050" y="1938277"/>
                    <a:pt x="170523" y="1937032"/>
                  </a:cubicBezTo>
                  <a:close/>
                  <a:moveTo>
                    <a:pt x="154965" y="1967736"/>
                  </a:moveTo>
                  <a:cubicBezTo>
                    <a:pt x="169071" y="1958608"/>
                    <a:pt x="183178" y="1949065"/>
                    <a:pt x="197492" y="1940352"/>
                  </a:cubicBezTo>
                  <a:cubicBezTo>
                    <a:pt x="306402" y="1873762"/>
                    <a:pt x="424233" y="1832272"/>
                    <a:pt x="550569" y="1815054"/>
                  </a:cubicBezTo>
                  <a:cubicBezTo>
                    <a:pt x="605335" y="1807585"/>
                    <a:pt x="660309" y="1805718"/>
                    <a:pt x="715283" y="1807793"/>
                  </a:cubicBezTo>
                  <a:cubicBezTo>
                    <a:pt x="720054" y="1808000"/>
                    <a:pt x="722959" y="1806963"/>
                    <a:pt x="725863" y="1802607"/>
                  </a:cubicBezTo>
                  <a:cubicBezTo>
                    <a:pt x="746193" y="1770452"/>
                    <a:pt x="776273" y="1769415"/>
                    <a:pt x="796810" y="1801570"/>
                  </a:cubicBezTo>
                  <a:cubicBezTo>
                    <a:pt x="804278" y="1813394"/>
                    <a:pt x="812576" y="1817543"/>
                    <a:pt x="825646" y="1819617"/>
                  </a:cubicBezTo>
                  <a:cubicBezTo>
                    <a:pt x="853858" y="1823767"/>
                    <a:pt x="881449" y="1830197"/>
                    <a:pt x="907588" y="1842229"/>
                  </a:cubicBezTo>
                  <a:cubicBezTo>
                    <a:pt x="915263" y="1845756"/>
                    <a:pt x="922732" y="1849905"/>
                    <a:pt x="929370" y="1855299"/>
                  </a:cubicBezTo>
                  <a:cubicBezTo>
                    <a:pt x="948248" y="1870650"/>
                    <a:pt x="948663" y="1888905"/>
                    <a:pt x="930407" y="1905294"/>
                  </a:cubicBezTo>
                  <a:cubicBezTo>
                    <a:pt x="924806" y="1910273"/>
                    <a:pt x="918790" y="1914421"/>
                    <a:pt x="912152" y="1917948"/>
                  </a:cubicBezTo>
                  <a:cubicBezTo>
                    <a:pt x="862779" y="1943257"/>
                    <a:pt x="809257" y="1951762"/>
                    <a:pt x="753661" y="1959230"/>
                  </a:cubicBezTo>
                  <a:cubicBezTo>
                    <a:pt x="757395" y="1954667"/>
                    <a:pt x="761337" y="1954459"/>
                    <a:pt x="764863" y="1953629"/>
                  </a:cubicBezTo>
                  <a:cubicBezTo>
                    <a:pt x="795566" y="1945954"/>
                    <a:pt x="826890" y="1940352"/>
                    <a:pt x="857178" y="1930810"/>
                  </a:cubicBezTo>
                  <a:cubicBezTo>
                    <a:pt x="877923" y="1924379"/>
                    <a:pt x="898253" y="1917326"/>
                    <a:pt x="916508" y="1905086"/>
                  </a:cubicBezTo>
                  <a:cubicBezTo>
                    <a:pt x="941609" y="1888076"/>
                    <a:pt x="941402" y="1871480"/>
                    <a:pt x="915471" y="1855921"/>
                  </a:cubicBezTo>
                  <a:cubicBezTo>
                    <a:pt x="889955" y="1840777"/>
                    <a:pt x="861119" y="1834554"/>
                    <a:pt x="832491" y="1828745"/>
                  </a:cubicBezTo>
                  <a:cubicBezTo>
                    <a:pt x="825231" y="1827293"/>
                    <a:pt x="817970" y="1826256"/>
                    <a:pt x="809672" y="1824804"/>
                  </a:cubicBezTo>
                  <a:cubicBezTo>
                    <a:pt x="815896" y="1843681"/>
                    <a:pt x="820252" y="1861937"/>
                    <a:pt x="821497" y="1880607"/>
                  </a:cubicBezTo>
                  <a:cubicBezTo>
                    <a:pt x="822326" y="1891187"/>
                    <a:pt x="822326" y="1891187"/>
                    <a:pt x="811747" y="1891187"/>
                  </a:cubicBezTo>
                  <a:cubicBezTo>
                    <a:pt x="788305" y="1891395"/>
                    <a:pt x="765278" y="1889320"/>
                    <a:pt x="743081" y="1881437"/>
                  </a:cubicBezTo>
                  <a:cubicBezTo>
                    <a:pt x="732086" y="1877496"/>
                    <a:pt x="722129" y="1872102"/>
                    <a:pt x="713831" y="1863804"/>
                  </a:cubicBezTo>
                  <a:cubicBezTo>
                    <a:pt x="697442" y="1847416"/>
                    <a:pt x="696613" y="1833517"/>
                    <a:pt x="711549" y="1815469"/>
                  </a:cubicBezTo>
                  <a:cubicBezTo>
                    <a:pt x="687485" y="1814017"/>
                    <a:pt x="663836" y="1814017"/>
                    <a:pt x="639979" y="1814639"/>
                  </a:cubicBezTo>
                  <a:cubicBezTo>
                    <a:pt x="492898" y="1819410"/>
                    <a:pt x="354945" y="1856958"/>
                    <a:pt x="225497" y="1926661"/>
                  </a:cubicBezTo>
                  <a:cubicBezTo>
                    <a:pt x="203923" y="1938278"/>
                    <a:pt x="182970" y="1951140"/>
                    <a:pt x="162225" y="1964624"/>
                  </a:cubicBezTo>
                  <a:cubicBezTo>
                    <a:pt x="160151" y="1966284"/>
                    <a:pt x="158076" y="1968566"/>
                    <a:pt x="154965" y="1967736"/>
                  </a:cubicBezTo>
                  <a:close/>
                  <a:moveTo>
                    <a:pt x="0" y="774906"/>
                  </a:moveTo>
                  <a:lnTo>
                    <a:pt x="0" y="756858"/>
                  </a:lnTo>
                  <a:cubicBezTo>
                    <a:pt x="3527" y="753954"/>
                    <a:pt x="2489" y="749597"/>
                    <a:pt x="3319" y="745863"/>
                  </a:cubicBezTo>
                  <a:cubicBezTo>
                    <a:pt x="8713" y="715783"/>
                    <a:pt x="17011" y="686740"/>
                    <a:pt x="38378" y="663299"/>
                  </a:cubicBezTo>
                  <a:cubicBezTo>
                    <a:pt x="43772" y="659565"/>
                    <a:pt x="49165" y="655623"/>
                    <a:pt x="54559" y="651889"/>
                  </a:cubicBezTo>
                  <a:lnTo>
                    <a:pt x="64517" y="648777"/>
                  </a:lnTo>
                  <a:cubicBezTo>
                    <a:pt x="67836" y="648570"/>
                    <a:pt x="70947" y="648362"/>
                    <a:pt x="74267" y="648362"/>
                  </a:cubicBezTo>
                  <a:cubicBezTo>
                    <a:pt x="78001" y="649400"/>
                    <a:pt x="81942" y="650437"/>
                    <a:pt x="85676" y="651682"/>
                  </a:cubicBezTo>
                  <a:cubicBezTo>
                    <a:pt x="89411" y="653964"/>
                    <a:pt x="92937" y="656245"/>
                    <a:pt x="96671" y="658527"/>
                  </a:cubicBezTo>
                  <a:cubicBezTo>
                    <a:pt x="100613" y="662054"/>
                    <a:pt x="104554" y="665581"/>
                    <a:pt x="108911" y="669315"/>
                  </a:cubicBezTo>
                  <a:cubicBezTo>
                    <a:pt x="107458" y="650852"/>
                    <a:pt x="108081" y="632389"/>
                    <a:pt x="107873" y="613926"/>
                  </a:cubicBezTo>
                  <a:cubicBezTo>
                    <a:pt x="107873" y="584883"/>
                    <a:pt x="107251" y="556048"/>
                    <a:pt x="106836" y="527005"/>
                  </a:cubicBezTo>
                  <a:lnTo>
                    <a:pt x="106836" y="522026"/>
                  </a:lnTo>
                  <a:cubicBezTo>
                    <a:pt x="107043" y="507297"/>
                    <a:pt x="107458" y="492361"/>
                    <a:pt x="105591" y="477632"/>
                  </a:cubicBezTo>
                  <a:cubicBezTo>
                    <a:pt x="105384" y="468919"/>
                    <a:pt x="105177" y="459999"/>
                    <a:pt x="104969" y="451286"/>
                  </a:cubicBezTo>
                  <a:cubicBezTo>
                    <a:pt x="105177" y="448797"/>
                    <a:pt x="105799" y="446100"/>
                    <a:pt x="103932" y="443196"/>
                  </a:cubicBezTo>
                  <a:cubicBezTo>
                    <a:pt x="96256" y="447552"/>
                    <a:pt x="87543" y="448382"/>
                    <a:pt x="79038" y="449834"/>
                  </a:cubicBezTo>
                  <a:lnTo>
                    <a:pt x="69081" y="449834"/>
                  </a:lnTo>
                  <a:cubicBezTo>
                    <a:pt x="49788" y="448175"/>
                    <a:pt x="31325" y="442781"/>
                    <a:pt x="13277" y="436558"/>
                  </a:cubicBezTo>
                  <a:cubicBezTo>
                    <a:pt x="12239" y="434690"/>
                    <a:pt x="8091" y="435520"/>
                    <a:pt x="9128" y="431786"/>
                  </a:cubicBezTo>
                  <a:cubicBezTo>
                    <a:pt x="11202" y="427637"/>
                    <a:pt x="13069" y="423281"/>
                    <a:pt x="15351" y="419339"/>
                  </a:cubicBezTo>
                  <a:cubicBezTo>
                    <a:pt x="28628" y="395690"/>
                    <a:pt x="43150" y="373286"/>
                    <a:pt x="70947" y="364158"/>
                  </a:cubicBezTo>
                  <a:cubicBezTo>
                    <a:pt x="77586" y="363743"/>
                    <a:pt x="84224" y="363743"/>
                    <a:pt x="90448" y="366233"/>
                  </a:cubicBezTo>
                  <a:cubicBezTo>
                    <a:pt x="93767" y="368722"/>
                    <a:pt x="96878" y="371418"/>
                    <a:pt x="101235" y="374738"/>
                  </a:cubicBezTo>
                  <a:cubicBezTo>
                    <a:pt x="100198" y="366440"/>
                    <a:pt x="101028" y="359386"/>
                    <a:pt x="98953" y="352333"/>
                  </a:cubicBezTo>
                  <a:cubicBezTo>
                    <a:pt x="98746" y="349014"/>
                    <a:pt x="98538" y="345695"/>
                    <a:pt x="98331" y="342376"/>
                  </a:cubicBezTo>
                  <a:cubicBezTo>
                    <a:pt x="97708" y="334700"/>
                    <a:pt x="97708" y="326817"/>
                    <a:pt x="95634" y="319349"/>
                  </a:cubicBezTo>
                  <a:cubicBezTo>
                    <a:pt x="95426" y="316652"/>
                    <a:pt x="95219" y="313955"/>
                    <a:pt x="94804" y="311051"/>
                  </a:cubicBezTo>
                  <a:cubicBezTo>
                    <a:pt x="93974" y="304413"/>
                    <a:pt x="93974" y="297774"/>
                    <a:pt x="91900" y="291344"/>
                  </a:cubicBezTo>
                  <a:cubicBezTo>
                    <a:pt x="91900" y="290721"/>
                    <a:pt x="91693" y="290306"/>
                    <a:pt x="91693" y="289684"/>
                  </a:cubicBezTo>
                  <a:cubicBezTo>
                    <a:pt x="89203" y="270599"/>
                    <a:pt x="85676" y="251721"/>
                    <a:pt x="78001" y="234088"/>
                  </a:cubicBezTo>
                  <a:cubicBezTo>
                    <a:pt x="69703" y="214795"/>
                    <a:pt x="60575" y="213965"/>
                    <a:pt x="48543" y="231183"/>
                  </a:cubicBezTo>
                  <a:cubicBezTo>
                    <a:pt x="35681" y="249439"/>
                    <a:pt x="27591" y="269976"/>
                    <a:pt x="20538" y="291136"/>
                  </a:cubicBezTo>
                  <a:cubicBezTo>
                    <a:pt x="19915" y="292796"/>
                    <a:pt x="19293" y="294455"/>
                    <a:pt x="18671" y="295907"/>
                  </a:cubicBezTo>
                  <a:cubicBezTo>
                    <a:pt x="18256" y="297152"/>
                    <a:pt x="18048" y="298189"/>
                    <a:pt x="17633" y="299434"/>
                  </a:cubicBezTo>
                  <a:cubicBezTo>
                    <a:pt x="16181" y="300679"/>
                    <a:pt x="15974" y="302546"/>
                    <a:pt x="15766" y="304413"/>
                  </a:cubicBezTo>
                  <a:cubicBezTo>
                    <a:pt x="13899" y="310014"/>
                    <a:pt x="11825" y="315408"/>
                    <a:pt x="9958" y="321009"/>
                  </a:cubicBezTo>
                  <a:lnTo>
                    <a:pt x="7883" y="321009"/>
                  </a:lnTo>
                  <a:cubicBezTo>
                    <a:pt x="8298" y="318312"/>
                    <a:pt x="8713" y="315822"/>
                    <a:pt x="9128" y="313126"/>
                  </a:cubicBezTo>
                  <a:cubicBezTo>
                    <a:pt x="9335" y="311881"/>
                    <a:pt x="9543" y="310636"/>
                    <a:pt x="9543" y="309599"/>
                  </a:cubicBezTo>
                  <a:cubicBezTo>
                    <a:pt x="11617" y="302131"/>
                    <a:pt x="13692" y="294455"/>
                    <a:pt x="15766" y="286987"/>
                  </a:cubicBezTo>
                  <a:cubicBezTo>
                    <a:pt x="15974" y="286365"/>
                    <a:pt x="15974" y="285742"/>
                    <a:pt x="16181" y="285120"/>
                  </a:cubicBezTo>
                  <a:cubicBezTo>
                    <a:pt x="16803" y="283668"/>
                    <a:pt x="17633" y="282216"/>
                    <a:pt x="18048" y="280764"/>
                  </a:cubicBezTo>
                  <a:cubicBezTo>
                    <a:pt x="25724" y="259189"/>
                    <a:pt x="33607" y="237614"/>
                    <a:pt x="48336" y="219566"/>
                  </a:cubicBezTo>
                  <a:cubicBezTo>
                    <a:pt x="48958" y="219566"/>
                    <a:pt x="49165" y="219151"/>
                    <a:pt x="49373" y="218529"/>
                  </a:cubicBezTo>
                  <a:cubicBezTo>
                    <a:pt x="55596" y="213550"/>
                    <a:pt x="62027" y="209816"/>
                    <a:pt x="70533" y="212513"/>
                  </a:cubicBezTo>
                  <a:lnTo>
                    <a:pt x="70740" y="212928"/>
                  </a:lnTo>
                  <a:lnTo>
                    <a:pt x="71155" y="212928"/>
                  </a:lnTo>
                  <a:lnTo>
                    <a:pt x="80075" y="221226"/>
                  </a:lnTo>
                  <a:cubicBezTo>
                    <a:pt x="82979" y="227034"/>
                    <a:pt x="85884" y="233051"/>
                    <a:pt x="88996" y="238859"/>
                  </a:cubicBezTo>
                  <a:cubicBezTo>
                    <a:pt x="89203" y="239481"/>
                    <a:pt x="89203" y="240104"/>
                    <a:pt x="89411" y="240933"/>
                  </a:cubicBezTo>
                  <a:cubicBezTo>
                    <a:pt x="91278" y="246950"/>
                    <a:pt x="92937" y="252965"/>
                    <a:pt x="94804" y="258982"/>
                  </a:cubicBezTo>
                  <a:cubicBezTo>
                    <a:pt x="95219" y="260641"/>
                    <a:pt x="95426" y="262093"/>
                    <a:pt x="95841" y="263753"/>
                  </a:cubicBezTo>
                  <a:cubicBezTo>
                    <a:pt x="96671" y="267694"/>
                    <a:pt x="97501" y="271428"/>
                    <a:pt x="98538" y="275370"/>
                  </a:cubicBezTo>
                  <a:cubicBezTo>
                    <a:pt x="98746" y="276407"/>
                    <a:pt x="98953" y="277652"/>
                    <a:pt x="98953" y="278689"/>
                  </a:cubicBezTo>
                  <a:cubicBezTo>
                    <a:pt x="99990" y="284083"/>
                    <a:pt x="100820" y="289684"/>
                    <a:pt x="101857" y="295078"/>
                  </a:cubicBezTo>
                  <a:cubicBezTo>
                    <a:pt x="102065" y="296737"/>
                    <a:pt x="102272" y="298397"/>
                    <a:pt x="102272" y="300056"/>
                  </a:cubicBezTo>
                  <a:cubicBezTo>
                    <a:pt x="103102" y="306695"/>
                    <a:pt x="104139" y="313126"/>
                    <a:pt x="104969" y="319764"/>
                  </a:cubicBezTo>
                  <a:cubicBezTo>
                    <a:pt x="105177" y="322461"/>
                    <a:pt x="105384" y="325158"/>
                    <a:pt x="105591" y="328062"/>
                  </a:cubicBezTo>
                  <a:cubicBezTo>
                    <a:pt x="106421" y="336360"/>
                    <a:pt x="106214" y="344658"/>
                    <a:pt x="108288" y="352748"/>
                  </a:cubicBezTo>
                  <a:cubicBezTo>
                    <a:pt x="108496" y="356482"/>
                    <a:pt x="108703" y="360424"/>
                    <a:pt x="108911" y="364158"/>
                  </a:cubicBezTo>
                  <a:cubicBezTo>
                    <a:pt x="109740" y="375153"/>
                    <a:pt x="110570" y="386147"/>
                    <a:pt x="111400" y="397142"/>
                  </a:cubicBezTo>
                  <a:cubicBezTo>
                    <a:pt x="110155" y="402121"/>
                    <a:pt x="112230" y="405855"/>
                    <a:pt x="115964" y="408967"/>
                  </a:cubicBezTo>
                  <a:cubicBezTo>
                    <a:pt x="120528" y="418094"/>
                    <a:pt x="121980" y="427222"/>
                    <a:pt x="114304" y="435520"/>
                  </a:cubicBezTo>
                  <a:cubicBezTo>
                    <a:pt x="113060" y="436765"/>
                    <a:pt x="113060" y="438425"/>
                    <a:pt x="113267" y="440084"/>
                  </a:cubicBezTo>
                  <a:cubicBezTo>
                    <a:pt x="114097" y="467467"/>
                    <a:pt x="114927" y="494851"/>
                    <a:pt x="115757" y="522026"/>
                  </a:cubicBezTo>
                  <a:cubicBezTo>
                    <a:pt x="120528" y="496303"/>
                    <a:pt x="126129" y="470579"/>
                    <a:pt x="130485" y="444855"/>
                  </a:cubicBezTo>
                  <a:cubicBezTo>
                    <a:pt x="131522" y="443196"/>
                    <a:pt x="131730" y="441536"/>
                    <a:pt x="131522" y="439669"/>
                  </a:cubicBezTo>
                  <a:lnTo>
                    <a:pt x="137746" y="413531"/>
                  </a:lnTo>
                  <a:cubicBezTo>
                    <a:pt x="137746" y="412908"/>
                    <a:pt x="137954" y="412494"/>
                    <a:pt x="137954" y="411871"/>
                  </a:cubicBezTo>
                  <a:lnTo>
                    <a:pt x="144177" y="386977"/>
                  </a:lnTo>
                  <a:cubicBezTo>
                    <a:pt x="144384" y="385940"/>
                    <a:pt x="144592" y="384695"/>
                    <a:pt x="144799" y="383658"/>
                  </a:cubicBezTo>
                  <a:cubicBezTo>
                    <a:pt x="146666" y="376605"/>
                    <a:pt x="148741" y="369551"/>
                    <a:pt x="150608" y="362706"/>
                  </a:cubicBezTo>
                  <a:lnTo>
                    <a:pt x="151853" y="357727"/>
                  </a:lnTo>
                  <a:cubicBezTo>
                    <a:pt x="154342" y="352126"/>
                    <a:pt x="155586" y="346732"/>
                    <a:pt x="151853" y="340924"/>
                  </a:cubicBezTo>
                  <a:cubicBezTo>
                    <a:pt x="149778" y="337812"/>
                    <a:pt x="150400" y="333663"/>
                    <a:pt x="150608" y="329929"/>
                  </a:cubicBezTo>
                  <a:cubicBezTo>
                    <a:pt x="150815" y="328684"/>
                    <a:pt x="151230" y="327647"/>
                    <a:pt x="151438" y="326402"/>
                  </a:cubicBezTo>
                  <a:cubicBezTo>
                    <a:pt x="152060" y="325365"/>
                    <a:pt x="152475" y="324328"/>
                    <a:pt x="153097" y="323290"/>
                  </a:cubicBezTo>
                  <a:cubicBezTo>
                    <a:pt x="154342" y="321838"/>
                    <a:pt x="155586" y="320179"/>
                    <a:pt x="156831" y="318727"/>
                  </a:cubicBezTo>
                  <a:cubicBezTo>
                    <a:pt x="159943" y="315615"/>
                    <a:pt x="164714" y="314578"/>
                    <a:pt x="166374" y="309391"/>
                  </a:cubicBezTo>
                  <a:cubicBezTo>
                    <a:pt x="177369" y="276200"/>
                    <a:pt x="188571" y="243008"/>
                    <a:pt x="199773" y="209816"/>
                  </a:cubicBezTo>
                  <a:cubicBezTo>
                    <a:pt x="200188" y="208572"/>
                    <a:pt x="200396" y="207534"/>
                    <a:pt x="200810" y="206290"/>
                  </a:cubicBezTo>
                  <a:cubicBezTo>
                    <a:pt x="206619" y="191561"/>
                    <a:pt x="212427" y="176832"/>
                    <a:pt x="218651" y="160858"/>
                  </a:cubicBezTo>
                  <a:cubicBezTo>
                    <a:pt x="204544" y="162726"/>
                    <a:pt x="191890" y="162311"/>
                    <a:pt x="179443" y="160858"/>
                  </a:cubicBezTo>
                  <a:cubicBezTo>
                    <a:pt x="177161" y="160651"/>
                    <a:pt x="174879" y="160236"/>
                    <a:pt x="172598" y="160029"/>
                  </a:cubicBezTo>
                  <a:cubicBezTo>
                    <a:pt x="170523" y="158369"/>
                    <a:pt x="168241" y="158576"/>
                    <a:pt x="165959" y="158576"/>
                  </a:cubicBezTo>
                  <a:cubicBezTo>
                    <a:pt x="163055" y="156709"/>
                    <a:pt x="165544" y="154220"/>
                    <a:pt x="165129" y="152146"/>
                  </a:cubicBezTo>
                  <a:cubicBezTo>
                    <a:pt x="170730" y="133475"/>
                    <a:pt x="177784" y="115635"/>
                    <a:pt x="189608" y="99869"/>
                  </a:cubicBezTo>
                  <a:cubicBezTo>
                    <a:pt x="193965" y="96134"/>
                    <a:pt x="198321" y="92193"/>
                    <a:pt x="202677" y="88459"/>
                  </a:cubicBezTo>
                  <a:cubicBezTo>
                    <a:pt x="205374" y="87422"/>
                    <a:pt x="207864" y="86384"/>
                    <a:pt x="210561" y="85140"/>
                  </a:cubicBezTo>
                  <a:cubicBezTo>
                    <a:pt x="213672" y="85140"/>
                    <a:pt x="216991" y="84932"/>
                    <a:pt x="220103" y="84932"/>
                  </a:cubicBezTo>
                  <a:cubicBezTo>
                    <a:pt x="221555" y="85555"/>
                    <a:pt x="223215" y="86177"/>
                    <a:pt x="224667" y="86592"/>
                  </a:cubicBezTo>
                  <a:cubicBezTo>
                    <a:pt x="226327" y="87837"/>
                    <a:pt x="227986" y="89081"/>
                    <a:pt x="229853" y="90533"/>
                  </a:cubicBezTo>
                  <a:cubicBezTo>
                    <a:pt x="229853" y="91156"/>
                    <a:pt x="230268" y="91363"/>
                    <a:pt x="230683" y="91571"/>
                  </a:cubicBezTo>
                  <a:cubicBezTo>
                    <a:pt x="234002" y="96757"/>
                    <a:pt x="237114" y="101736"/>
                    <a:pt x="240848" y="107337"/>
                  </a:cubicBezTo>
                  <a:cubicBezTo>
                    <a:pt x="255370" y="72278"/>
                    <a:pt x="271343" y="38879"/>
                    <a:pt x="287731" y="5687"/>
                  </a:cubicBezTo>
                  <a:cubicBezTo>
                    <a:pt x="294922" y="-8281"/>
                    <a:pt x="290912" y="5721"/>
                    <a:pt x="283997" y="23527"/>
                  </a:cubicBezTo>
                  <a:cubicBezTo>
                    <a:pt x="271550" y="53193"/>
                    <a:pt x="258896" y="82858"/>
                    <a:pt x="246242" y="112523"/>
                  </a:cubicBezTo>
                  <a:cubicBezTo>
                    <a:pt x="245412" y="114390"/>
                    <a:pt x="244997" y="115635"/>
                    <a:pt x="246034" y="117709"/>
                  </a:cubicBezTo>
                  <a:cubicBezTo>
                    <a:pt x="254332" y="134305"/>
                    <a:pt x="252465" y="143847"/>
                    <a:pt x="237114" y="152560"/>
                  </a:cubicBezTo>
                  <a:cubicBezTo>
                    <a:pt x="229231" y="157124"/>
                    <a:pt x="225704" y="163348"/>
                    <a:pt x="222800" y="171023"/>
                  </a:cubicBezTo>
                  <a:cubicBezTo>
                    <a:pt x="208901" y="207949"/>
                    <a:pt x="195417" y="244875"/>
                    <a:pt x="183592" y="282423"/>
                  </a:cubicBezTo>
                  <a:cubicBezTo>
                    <a:pt x="182970" y="284290"/>
                    <a:pt x="182555" y="285950"/>
                    <a:pt x="181518" y="289476"/>
                  </a:cubicBezTo>
                  <a:cubicBezTo>
                    <a:pt x="192512" y="282838"/>
                    <a:pt x="202677" y="280971"/>
                    <a:pt x="213257" y="286780"/>
                  </a:cubicBezTo>
                  <a:cubicBezTo>
                    <a:pt x="223215" y="292173"/>
                    <a:pt x="230476" y="300264"/>
                    <a:pt x="236077" y="309806"/>
                  </a:cubicBezTo>
                  <a:cubicBezTo>
                    <a:pt x="246242" y="327440"/>
                    <a:pt x="251428" y="346525"/>
                    <a:pt x="254332" y="366440"/>
                  </a:cubicBezTo>
                  <a:cubicBezTo>
                    <a:pt x="254747" y="368929"/>
                    <a:pt x="255162" y="371418"/>
                    <a:pt x="251220" y="371626"/>
                  </a:cubicBezTo>
                  <a:cubicBezTo>
                    <a:pt x="224252" y="373078"/>
                    <a:pt x="197491" y="374323"/>
                    <a:pt x="172390" y="361668"/>
                  </a:cubicBezTo>
                  <a:cubicBezTo>
                    <a:pt x="169071" y="360009"/>
                    <a:pt x="165959" y="357727"/>
                    <a:pt x="161603" y="355030"/>
                  </a:cubicBezTo>
                  <a:cubicBezTo>
                    <a:pt x="156624" y="374323"/>
                    <a:pt x="151645" y="392786"/>
                    <a:pt x="147081" y="411456"/>
                  </a:cubicBezTo>
                  <a:cubicBezTo>
                    <a:pt x="131107" y="477632"/>
                    <a:pt x="119490" y="544431"/>
                    <a:pt x="116586" y="612474"/>
                  </a:cubicBezTo>
                  <a:cubicBezTo>
                    <a:pt x="115757" y="634878"/>
                    <a:pt x="115549" y="657282"/>
                    <a:pt x="117831" y="679687"/>
                  </a:cubicBezTo>
                  <a:cubicBezTo>
                    <a:pt x="118246" y="683836"/>
                    <a:pt x="119283" y="686326"/>
                    <a:pt x="123225" y="688608"/>
                  </a:cubicBezTo>
                  <a:cubicBezTo>
                    <a:pt x="142102" y="699810"/>
                    <a:pt x="145629" y="717235"/>
                    <a:pt x="132560" y="735076"/>
                  </a:cubicBezTo>
                  <a:cubicBezTo>
                    <a:pt x="129655" y="739017"/>
                    <a:pt x="129241" y="742336"/>
                    <a:pt x="130693" y="747108"/>
                  </a:cubicBezTo>
                  <a:cubicBezTo>
                    <a:pt x="147081" y="804986"/>
                    <a:pt x="174672" y="857678"/>
                    <a:pt x="206619" y="908295"/>
                  </a:cubicBezTo>
                  <a:cubicBezTo>
                    <a:pt x="244375" y="968040"/>
                    <a:pt x="287731" y="1023844"/>
                    <a:pt x="327769" y="1081930"/>
                  </a:cubicBezTo>
                  <a:cubicBezTo>
                    <a:pt x="344987" y="1107031"/>
                    <a:pt x="361376" y="1132547"/>
                    <a:pt x="376934" y="1158686"/>
                  </a:cubicBezTo>
                  <a:cubicBezTo>
                    <a:pt x="377557" y="1159723"/>
                    <a:pt x="377972" y="1160760"/>
                    <a:pt x="378594" y="1161590"/>
                  </a:cubicBezTo>
                  <a:cubicBezTo>
                    <a:pt x="379631" y="1162627"/>
                    <a:pt x="379424" y="1165739"/>
                    <a:pt x="380668" y="1165117"/>
                  </a:cubicBezTo>
                  <a:cubicBezTo>
                    <a:pt x="382535" y="1164080"/>
                    <a:pt x="381498" y="1161797"/>
                    <a:pt x="380046" y="1160345"/>
                  </a:cubicBezTo>
                  <a:lnTo>
                    <a:pt x="378801" y="1156611"/>
                  </a:lnTo>
                  <a:cubicBezTo>
                    <a:pt x="362620" y="1115536"/>
                    <a:pt x="343120" y="1076121"/>
                    <a:pt x="324865" y="1036084"/>
                  </a:cubicBezTo>
                  <a:cubicBezTo>
                    <a:pt x="324450" y="1035046"/>
                    <a:pt x="323827" y="1034217"/>
                    <a:pt x="323413" y="1033179"/>
                  </a:cubicBezTo>
                  <a:cubicBezTo>
                    <a:pt x="318434" y="1019280"/>
                    <a:pt x="312210" y="1007041"/>
                    <a:pt x="294370" y="1006211"/>
                  </a:cubicBezTo>
                  <a:cubicBezTo>
                    <a:pt x="288561" y="1006004"/>
                    <a:pt x="283167" y="1001855"/>
                    <a:pt x="278396" y="998328"/>
                  </a:cubicBezTo>
                  <a:cubicBezTo>
                    <a:pt x="262008" y="986711"/>
                    <a:pt x="259518" y="967626"/>
                    <a:pt x="272588" y="952689"/>
                  </a:cubicBezTo>
                  <a:cubicBezTo>
                    <a:pt x="279641" y="944599"/>
                    <a:pt x="280056" y="936301"/>
                    <a:pt x="276529" y="927173"/>
                  </a:cubicBezTo>
                  <a:cubicBezTo>
                    <a:pt x="265327" y="898338"/>
                    <a:pt x="255370" y="869088"/>
                    <a:pt x="250805" y="838385"/>
                  </a:cubicBezTo>
                  <a:cubicBezTo>
                    <a:pt x="249768" y="831332"/>
                    <a:pt x="248938" y="824279"/>
                    <a:pt x="248109" y="817226"/>
                  </a:cubicBezTo>
                  <a:cubicBezTo>
                    <a:pt x="241263" y="818470"/>
                    <a:pt x="234417" y="820130"/>
                    <a:pt x="227364" y="820960"/>
                  </a:cubicBezTo>
                  <a:cubicBezTo>
                    <a:pt x="213672" y="822619"/>
                    <a:pt x="199981" y="820545"/>
                    <a:pt x="186497" y="818055"/>
                  </a:cubicBezTo>
                  <a:cubicBezTo>
                    <a:pt x="182762" y="817433"/>
                    <a:pt x="181518" y="815981"/>
                    <a:pt x="182555" y="812039"/>
                  </a:cubicBezTo>
                  <a:cubicBezTo>
                    <a:pt x="187741" y="793369"/>
                    <a:pt x="194380" y="775528"/>
                    <a:pt x="206619" y="760385"/>
                  </a:cubicBezTo>
                  <a:cubicBezTo>
                    <a:pt x="209316" y="757065"/>
                    <a:pt x="212427" y="753746"/>
                    <a:pt x="215954" y="751257"/>
                  </a:cubicBezTo>
                  <a:cubicBezTo>
                    <a:pt x="230683" y="739847"/>
                    <a:pt x="244375" y="742751"/>
                    <a:pt x="253502" y="758932"/>
                  </a:cubicBezTo>
                  <a:cubicBezTo>
                    <a:pt x="254747" y="761214"/>
                    <a:pt x="255992" y="763704"/>
                    <a:pt x="257444" y="766815"/>
                  </a:cubicBezTo>
                  <a:cubicBezTo>
                    <a:pt x="280263" y="725948"/>
                    <a:pt x="319056" y="715991"/>
                    <a:pt x="360338" y="710804"/>
                  </a:cubicBezTo>
                  <a:cubicBezTo>
                    <a:pt x="360546" y="711427"/>
                    <a:pt x="360961" y="712049"/>
                    <a:pt x="361168" y="712879"/>
                  </a:cubicBezTo>
                  <a:lnTo>
                    <a:pt x="335652" y="720140"/>
                  </a:lnTo>
                  <a:cubicBezTo>
                    <a:pt x="318019" y="725326"/>
                    <a:pt x="301008" y="731964"/>
                    <a:pt x="286279" y="743581"/>
                  </a:cubicBezTo>
                  <a:cubicBezTo>
                    <a:pt x="279434" y="749182"/>
                    <a:pt x="273625" y="755613"/>
                    <a:pt x="268854" y="763081"/>
                  </a:cubicBezTo>
                  <a:cubicBezTo>
                    <a:pt x="264912" y="769512"/>
                    <a:pt x="261385" y="775321"/>
                    <a:pt x="266987" y="783619"/>
                  </a:cubicBezTo>
                  <a:cubicBezTo>
                    <a:pt x="272173" y="791502"/>
                    <a:pt x="268231" y="800007"/>
                    <a:pt x="261800" y="806438"/>
                  </a:cubicBezTo>
                  <a:cubicBezTo>
                    <a:pt x="259103" y="809135"/>
                    <a:pt x="256614" y="811624"/>
                    <a:pt x="256822" y="816188"/>
                  </a:cubicBezTo>
                  <a:cubicBezTo>
                    <a:pt x="258896" y="852077"/>
                    <a:pt x="270098" y="885891"/>
                    <a:pt x="282960" y="919705"/>
                  </a:cubicBezTo>
                  <a:cubicBezTo>
                    <a:pt x="284205" y="918253"/>
                    <a:pt x="284827" y="917423"/>
                    <a:pt x="285449" y="916593"/>
                  </a:cubicBezTo>
                  <a:cubicBezTo>
                    <a:pt x="299763" y="893359"/>
                    <a:pt x="317811" y="887758"/>
                    <a:pt x="342705" y="898545"/>
                  </a:cubicBezTo>
                  <a:cubicBezTo>
                    <a:pt x="354530" y="903524"/>
                    <a:pt x="364488" y="911200"/>
                    <a:pt x="373408" y="920120"/>
                  </a:cubicBezTo>
                  <a:cubicBezTo>
                    <a:pt x="391248" y="938168"/>
                    <a:pt x="405355" y="958913"/>
                    <a:pt x="415934" y="981940"/>
                  </a:cubicBezTo>
                  <a:cubicBezTo>
                    <a:pt x="416764" y="983599"/>
                    <a:pt x="417802" y="985259"/>
                    <a:pt x="417387" y="987333"/>
                  </a:cubicBezTo>
                  <a:cubicBezTo>
                    <a:pt x="399961" y="993142"/>
                    <a:pt x="383365" y="1000817"/>
                    <a:pt x="365525" y="1004966"/>
                  </a:cubicBezTo>
                  <a:cubicBezTo>
                    <a:pt x="353700" y="1007663"/>
                    <a:pt x="341876" y="1010360"/>
                    <a:pt x="329844" y="1010360"/>
                  </a:cubicBezTo>
                  <a:cubicBezTo>
                    <a:pt x="322998" y="1010360"/>
                    <a:pt x="322998" y="1012227"/>
                    <a:pt x="325487" y="1017621"/>
                  </a:cubicBezTo>
                  <a:cubicBezTo>
                    <a:pt x="345609" y="1060355"/>
                    <a:pt x="365732" y="1103090"/>
                    <a:pt x="383988" y="1146861"/>
                  </a:cubicBezTo>
                  <a:cubicBezTo>
                    <a:pt x="404525" y="1196441"/>
                    <a:pt x="422781" y="1246851"/>
                    <a:pt x="431286" y="1300166"/>
                  </a:cubicBezTo>
                  <a:cubicBezTo>
                    <a:pt x="436680" y="1333772"/>
                    <a:pt x="435850" y="1367172"/>
                    <a:pt x="433153" y="1400986"/>
                  </a:cubicBezTo>
                  <a:cubicBezTo>
                    <a:pt x="431493" y="1422560"/>
                    <a:pt x="428796" y="1443927"/>
                    <a:pt x="425477" y="1465295"/>
                  </a:cubicBezTo>
                  <a:cubicBezTo>
                    <a:pt x="425270" y="1467162"/>
                    <a:pt x="424025" y="1469444"/>
                    <a:pt x="425685" y="1471518"/>
                  </a:cubicBezTo>
                  <a:cubicBezTo>
                    <a:pt x="428381" y="1471518"/>
                    <a:pt x="429004" y="1468821"/>
                    <a:pt x="430041" y="1467369"/>
                  </a:cubicBezTo>
                  <a:cubicBezTo>
                    <a:pt x="445807" y="1445587"/>
                    <a:pt x="467382" y="1438741"/>
                    <a:pt x="493106" y="1443927"/>
                  </a:cubicBezTo>
                  <a:cubicBezTo>
                    <a:pt x="514265" y="1448284"/>
                    <a:pt x="532313" y="1458864"/>
                    <a:pt x="548494" y="1472970"/>
                  </a:cubicBezTo>
                  <a:cubicBezTo>
                    <a:pt x="583138" y="1503465"/>
                    <a:pt x="608447" y="1540806"/>
                    <a:pt x="627740" y="1582296"/>
                  </a:cubicBezTo>
                  <a:cubicBezTo>
                    <a:pt x="629814" y="1586652"/>
                    <a:pt x="628155" y="1587689"/>
                    <a:pt x="624420" y="1589556"/>
                  </a:cubicBezTo>
                  <a:cubicBezTo>
                    <a:pt x="604920" y="1599306"/>
                    <a:pt x="584175" y="1607190"/>
                    <a:pt x="563431" y="1612583"/>
                  </a:cubicBezTo>
                  <a:cubicBezTo>
                    <a:pt x="532313" y="1620881"/>
                    <a:pt x="500781" y="1626897"/>
                    <a:pt x="468004" y="1624615"/>
                  </a:cubicBezTo>
                  <a:cubicBezTo>
                    <a:pt x="448297" y="1623163"/>
                    <a:pt x="430456" y="1617354"/>
                    <a:pt x="413653" y="1607397"/>
                  </a:cubicBezTo>
                  <a:cubicBezTo>
                    <a:pt x="405562" y="1602626"/>
                    <a:pt x="401413" y="1594535"/>
                    <a:pt x="394982" y="1587897"/>
                  </a:cubicBezTo>
                  <a:cubicBezTo>
                    <a:pt x="393323" y="1589141"/>
                    <a:pt x="392908" y="1591216"/>
                    <a:pt x="392285" y="1593083"/>
                  </a:cubicBezTo>
                  <a:cubicBezTo>
                    <a:pt x="381913" y="1622541"/>
                    <a:pt x="369881" y="1651168"/>
                    <a:pt x="356397" y="1679382"/>
                  </a:cubicBezTo>
                  <a:cubicBezTo>
                    <a:pt x="333578" y="1726576"/>
                    <a:pt x="306920" y="1771125"/>
                    <a:pt x="276788" y="1813212"/>
                  </a:cubicBezTo>
                  <a:lnTo>
                    <a:pt x="231210" y="1867225"/>
                  </a:lnTo>
                  <a:lnTo>
                    <a:pt x="320404" y="1737545"/>
                  </a:lnTo>
                  <a:cubicBezTo>
                    <a:pt x="347321" y="1690272"/>
                    <a:pt x="369985" y="1640588"/>
                    <a:pt x="387722" y="1588104"/>
                  </a:cubicBezTo>
                  <a:cubicBezTo>
                    <a:pt x="389589" y="1582296"/>
                    <a:pt x="391248" y="1576694"/>
                    <a:pt x="390626" y="1570471"/>
                  </a:cubicBezTo>
                  <a:cubicBezTo>
                    <a:pt x="389796" y="1561758"/>
                    <a:pt x="391456" y="1553045"/>
                    <a:pt x="396227" y="1545992"/>
                  </a:cubicBezTo>
                  <a:cubicBezTo>
                    <a:pt x="406184" y="1531886"/>
                    <a:pt x="408259" y="1515705"/>
                    <a:pt x="411786" y="1499731"/>
                  </a:cubicBezTo>
                  <a:cubicBezTo>
                    <a:pt x="421743" y="1452226"/>
                    <a:pt x="426929" y="1404097"/>
                    <a:pt x="427552" y="1355554"/>
                  </a:cubicBezTo>
                  <a:cubicBezTo>
                    <a:pt x="427759" y="1341655"/>
                    <a:pt x="422781" y="1329208"/>
                    <a:pt x="416764" y="1317176"/>
                  </a:cubicBezTo>
                  <a:cubicBezTo>
                    <a:pt x="394360" y="1271745"/>
                    <a:pt x="363035" y="1232745"/>
                    <a:pt x="328599" y="1196026"/>
                  </a:cubicBezTo>
                  <a:cubicBezTo>
                    <a:pt x="297274" y="1162835"/>
                    <a:pt x="263460" y="1132547"/>
                    <a:pt x="223007" y="1110765"/>
                  </a:cubicBezTo>
                  <a:cubicBezTo>
                    <a:pt x="208694" y="1103090"/>
                    <a:pt x="193757" y="1097074"/>
                    <a:pt x="177784" y="1094377"/>
                  </a:cubicBezTo>
                  <a:cubicBezTo>
                    <a:pt x="151023" y="1089813"/>
                    <a:pt x="129033" y="1099563"/>
                    <a:pt x="114927" y="1122797"/>
                  </a:cubicBezTo>
                  <a:cubicBezTo>
                    <a:pt x="103517" y="1141675"/>
                    <a:pt x="95011" y="1175074"/>
                    <a:pt x="94597" y="1203495"/>
                  </a:cubicBezTo>
                  <a:cubicBezTo>
                    <a:pt x="97916" y="1203495"/>
                    <a:pt x="98746" y="1200383"/>
                    <a:pt x="100198" y="1198516"/>
                  </a:cubicBezTo>
                  <a:cubicBezTo>
                    <a:pt x="121980" y="1174037"/>
                    <a:pt x="148326" y="1173830"/>
                    <a:pt x="170108" y="1198308"/>
                  </a:cubicBezTo>
                  <a:cubicBezTo>
                    <a:pt x="187326" y="1217808"/>
                    <a:pt x="194794" y="1241873"/>
                    <a:pt x="200188" y="1266766"/>
                  </a:cubicBezTo>
                  <a:cubicBezTo>
                    <a:pt x="202470" y="1277554"/>
                    <a:pt x="203715" y="1288341"/>
                    <a:pt x="204544" y="1299336"/>
                  </a:cubicBezTo>
                  <a:cubicBezTo>
                    <a:pt x="204959" y="1304522"/>
                    <a:pt x="203715" y="1305767"/>
                    <a:pt x="198529" y="1305767"/>
                  </a:cubicBezTo>
                  <a:cubicBezTo>
                    <a:pt x="163262" y="1306182"/>
                    <a:pt x="128411" y="1303692"/>
                    <a:pt x="95011" y="1287096"/>
                  </a:cubicBezTo>
                  <a:cubicBezTo>
                    <a:pt x="97086" y="1305974"/>
                    <a:pt x="98538" y="1323815"/>
                    <a:pt x="100820" y="1341655"/>
                  </a:cubicBezTo>
                  <a:cubicBezTo>
                    <a:pt x="105384" y="1377129"/>
                    <a:pt x="111400" y="1412603"/>
                    <a:pt x="118246" y="1447869"/>
                  </a:cubicBezTo>
                  <a:cubicBezTo>
                    <a:pt x="119075" y="1452640"/>
                    <a:pt x="120943" y="1455960"/>
                    <a:pt x="125507" y="1458656"/>
                  </a:cubicBezTo>
                  <a:cubicBezTo>
                    <a:pt x="140443" y="1467784"/>
                    <a:pt x="143762" y="1483342"/>
                    <a:pt x="134012" y="1498279"/>
                  </a:cubicBezTo>
                  <a:cubicBezTo>
                    <a:pt x="130900" y="1502843"/>
                    <a:pt x="130278" y="1506577"/>
                    <a:pt x="131522" y="1511763"/>
                  </a:cubicBezTo>
                  <a:cubicBezTo>
                    <a:pt x="138368" y="1540806"/>
                    <a:pt x="144799" y="1569849"/>
                    <a:pt x="150400" y="1599099"/>
                  </a:cubicBezTo>
                  <a:cubicBezTo>
                    <a:pt x="137746" y="1571093"/>
                    <a:pt x="131937" y="1541013"/>
                    <a:pt x="123639" y="1510933"/>
                  </a:cubicBezTo>
                  <a:cubicBezTo>
                    <a:pt x="93974" y="1532715"/>
                    <a:pt x="59953" y="1534790"/>
                    <a:pt x="25724" y="1535412"/>
                  </a:cubicBezTo>
                  <a:cubicBezTo>
                    <a:pt x="20123" y="1535412"/>
                    <a:pt x="17426" y="1534582"/>
                    <a:pt x="18048" y="1527737"/>
                  </a:cubicBezTo>
                  <a:cubicBezTo>
                    <a:pt x="20538" y="1501598"/>
                    <a:pt x="25516" y="1476290"/>
                    <a:pt x="37963" y="1452848"/>
                  </a:cubicBezTo>
                  <a:cubicBezTo>
                    <a:pt x="42735" y="1444135"/>
                    <a:pt x="48543" y="1436252"/>
                    <a:pt x="56634" y="1430236"/>
                  </a:cubicBezTo>
                  <a:cubicBezTo>
                    <a:pt x="71362" y="1419034"/>
                    <a:pt x="86714" y="1419034"/>
                    <a:pt x="100820" y="1430651"/>
                  </a:cubicBezTo>
                  <a:cubicBezTo>
                    <a:pt x="102687" y="1432103"/>
                    <a:pt x="104554" y="1433762"/>
                    <a:pt x="107666" y="1436459"/>
                  </a:cubicBezTo>
                  <a:cubicBezTo>
                    <a:pt x="104762" y="1419863"/>
                    <a:pt x="102065" y="1405135"/>
                    <a:pt x="99575" y="1390198"/>
                  </a:cubicBezTo>
                  <a:cubicBezTo>
                    <a:pt x="93974" y="1356177"/>
                    <a:pt x="89203" y="1321948"/>
                    <a:pt x="86921" y="1287512"/>
                  </a:cubicBezTo>
                  <a:cubicBezTo>
                    <a:pt x="86714" y="1283155"/>
                    <a:pt x="85261" y="1279836"/>
                    <a:pt x="81942" y="1276931"/>
                  </a:cubicBezTo>
                  <a:cubicBezTo>
                    <a:pt x="78208" y="1273612"/>
                    <a:pt x="74889" y="1269878"/>
                    <a:pt x="72192" y="1265936"/>
                  </a:cubicBezTo>
                  <a:cubicBezTo>
                    <a:pt x="60368" y="1249133"/>
                    <a:pt x="63479" y="1232745"/>
                    <a:pt x="80490" y="1221542"/>
                  </a:cubicBezTo>
                  <a:cubicBezTo>
                    <a:pt x="84639" y="1218846"/>
                    <a:pt x="85469" y="1215942"/>
                    <a:pt x="85676" y="1211585"/>
                  </a:cubicBezTo>
                  <a:cubicBezTo>
                    <a:pt x="87128" y="1185239"/>
                    <a:pt x="90240" y="1159100"/>
                    <a:pt x="100405" y="1134622"/>
                  </a:cubicBezTo>
                  <a:cubicBezTo>
                    <a:pt x="110985" y="1108898"/>
                    <a:pt x="127581" y="1089605"/>
                    <a:pt x="157246" y="1086078"/>
                  </a:cubicBezTo>
                  <a:cubicBezTo>
                    <a:pt x="173427" y="1084004"/>
                    <a:pt x="188778" y="1087738"/>
                    <a:pt x="203922" y="1093547"/>
                  </a:cubicBezTo>
                  <a:cubicBezTo>
                    <a:pt x="235869" y="1105786"/>
                    <a:pt x="263252" y="1125286"/>
                    <a:pt x="288769" y="1147483"/>
                  </a:cubicBezTo>
                  <a:cubicBezTo>
                    <a:pt x="341046" y="1192915"/>
                    <a:pt x="385647" y="1244777"/>
                    <a:pt x="419254" y="1305767"/>
                  </a:cubicBezTo>
                  <a:cubicBezTo>
                    <a:pt x="421121" y="1309294"/>
                    <a:pt x="422988" y="1313027"/>
                    <a:pt x="425270" y="1316346"/>
                  </a:cubicBezTo>
                  <a:cubicBezTo>
                    <a:pt x="423818" y="1297676"/>
                    <a:pt x="420084" y="1279421"/>
                    <a:pt x="414690" y="1261580"/>
                  </a:cubicBezTo>
                  <a:cubicBezTo>
                    <a:pt x="398509" y="1208473"/>
                    <a:pt x="371333" y="1160760"/>
                    <a:pt x="340838" y="1114707"/>
                  </a:cubicBezTo>
                  <a:cubicBezTo>
                    <a:pt x="304742" y="1060148"/>
                    <a:pt x="264497" y="1008493"/>
                    <a:pt x="227571" y="954556"/>
                  </a:cubicBezTo>
                  <a:cubicBezTo>
                    <a:pt x="190645" y="901035"/>
                    <a:pt x="156831" y="845853"/>
                    <a:pt x="134219" y="784449"/>
                  </a:cubicBezTo>
                  <a:cubicBezTo>
                    <a:pt x="130278" y="773869"/>
                    <a:pt x="127166" y="763289"/>
                    <a:pt x="123639" y="752501"/>
                  </a:cubicBezTo>
                  <a:cubicBezTo>
                    <a:pt x="122810" y="749805"/>
                    <a:pt x="123017" y="746693"/>
                    <a:pt x="118661" y="749805"/>
                  </a:cubicBezTo>
                  <a:cubicBezTo>
                    <a:pt x="90240" y="769720"/>
                    <a:pt x="57256" y="772832"/>
                    <a:pt x="23857" y="774491"/>
                  </a:cubicBezTo>
                  <a:cubicBezTo>
                    <a:pt x="15974" y="774906"/>
                    <a:pt x="7883" y="774699"/>
                    <a:pt x="0" y="774906"/>
                  </a:cubicBezTo>
                  <a:close/>
                </a:path>
              </a:pathLst>
            </a:custGeom>
            <a:solidFill>
              <a:srgbClr val="63A537"/>
            </a:solidFill>
            <a:ln w="9525" cap="flat">
              <a:solidFill>
                <a:srgbClr val="99CB38">
                  <a:shade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Freeform: Shape 10">
              <a:extLst>
                <a:ext uri="{FF2B5EF4-FFF2-40B4-BE49-F238E27FC236}">
                  <a16:creationId xmlns:a16="http://schemas.microsoft.com/office/drawing/2014/main" id="{A8B23AB3-36EF-44BF-A9F2-8A23097D2E9F}"/>
                </a:ext>
              </a:extLst>
            </p:cNvPr>
            <p:cNvSpPr/>
            <p:nvPr/>
          </p:nvSpPr>
          <p:spPr>
            <a:xfrm rot="16200000" flipH="1">
              <a:off x="8889180" y="192712"/>
              <a:ext cx="3126748" cy="3095094"/>
            </a:xfrm>
            <a:custGeom>
              <a:avLst/>
              <a:gdLst>
                <a:gd name="connsiteX0" fmla="*/ 989322 w 2099794"/>
                <a:gd name="connsiteY0" fmla="*/ 1788413 h 2078537"/>
                <a:gd name="connsiteX1" fmla="*/ 991189 w 2099794"/>
                <a:gd name="connsiteY1" fmla="*/ 1789658 h 2078537"/>
                <a:gd name="connsiteX2" fmla="*/ 992849 w 2099794"/>
                <a:gd name="connsiteY2" fmla="*/ 1788205 h 2078537"/>
                <a:gd name="connsiteX3" fmla="*/ 991189 w 2099794"/>
                <a:gd name="connsiteY3" fmla="*/ 1786754 h 2078537"/>
                <a:gd name="connsiteX4" fmla="*/ 989322 w 2099794"/>
                <a:gd name="connsiteY4" fmla="*/ 1788413 h 2078537"/>
                <a:gd name="connsiteX5" fmla="*/ 424025 w 2099794"/>
                <a:gd name="connsiteY5" fmla="*/ 1472262 h 2078537"/>
                <a:gd name="connsiteX6" fmla="*/ 424855 w 2099794"/>
                <a:gd name="connsiteY6" fmla="*/ 1472262 h 2078537"/>
                <a:gd name="connsiteX7" fmla="*/ 425270 w 2099794"/>
                <a:gd name="connsiteY7" fmla="*/ 1470810 h 2078537"/>
                <a:gd name="connsiteX8" fmla="*/ 424025 w 2099794"/>
                <a:gd name="connsiteY8" fmla="*/ 1470187 h 2078537"/>
                <a:gd name="connsiteX9" fmla="*/ 424025 w 2099794"/>
                <a:gd name="connsiteY9" fmla="*/ 1472262 h 2078537"/>
                <a:gd name="connsiteX10" fmla="*/ 209514 w 2099794"/>
                <a:gd name="connsiteY10" fmla="*/ 1889738 h 2078537"/>
                <a:gd name="connsiteX11" fmla="*/ 231210 w 2099794"/>
                <a:gd name="connsiteY11" fmla="*/ 1864027 h 2078537"/>
                <a:gd name="connsiteX12" fmla="*/ 227571 w 2099794"/>
                <a:gd name="connsiteY12" fmla="*/ 1869318 h 2078537"/>
                <a:gd name="connsiteX13" fmla="*/ 197595 w 2099794"/>
                <a:gd name="connsiteY13" fmla="*/ 1924756 h 2078537"/>
                <a:gd name="connsiteX14" fmla="*/ 294784 w 2099794"/>
                <a:gd name="connsiteY14" fmla="*/ 1858272 h 2078537"/>
                <a:gd name="connsiteX15" fmla="*/ 400583 w 2099794"/>
                <a:gd name="connsiteY15" fmla="*/ 1803142 h 2078537"/>
                <a:gd name="connsiteX16" fmla="*/ 470078 w 2099794"/>
                <a:gd name="connsiteY16" fmla="*/ 1775551 h 2078537"/>
                <a:gd name="connsiteX17" fmla="*/ 526919 w 2099794"/>
                <a:gd name="connsiteY17" fmla="*/ 1758333 h 2078537"/>
                <a:gd name="connsiteX18" fmla="*/ 563015 w 2099794"/>
                <a:gd name="connsiteY18" fmla="*/ 1748790 h 2078537"/>
                <a:gd name="connsiteX19" fmla="*/ 623590 w 2099794"/>
                <a:gd name="connsiteY19" fmla="*/ 1739248 h 2078537"/>
                <a:gd name="connsiteX20" fmla="*/ 625872 w 2099794"/>
                <a:gd name="connsiteY20" fmla="*/ 1738418 h 2078537"/>
                <a:gd name="connsiteX21" fmla="*/ 629191 w 2099794"/>
                <a:gd name="connsiteY21" fmla="*/ 1738211 h 2078537"/>
                <a:gd name="connsiteX22" fmla="*/ 653878 w 2099794"/>
                <a:gd name="connsiteY22" fmla="*/ 1735099 h 2078537"/>
                <a:gd name="connsiteX23" fmla="*/ 660516 w 2099794"/>
                <a:gd name="connsiteY23" fmla="*/ 1734891 h 2078537"/>
                <a:gd name="connsiteX24" fmla="*/ 709889 w 2099794"/>
                <a:gd name="connsiteY24" fmla="*/ 1731780 h 2078537"/>
                <a:gd name="connsiteX25" fmla="*/ 741214 w 2099794"/>
                <a:gd name="connsiteY25" fmla="*/ 1731780 h 2078537"/>
                <a:gd name="connsiteX26" fmla="*/ 790586 w 2099794"/>
                <a:gd name="connsiteY26" fmla="*/ 1734891 h 2078537"/>
                <a:gd name="connsiteX27" fmla="*/ 795565 w 2099794"/>
                <a:gd name="connsiteY27" fmla="*/ 1735099 h 2078537"/>
                <a:gd name="connsiteX28" fmla="*/ 844316 w 2099794"/>
                <a:gd name="connsiteY28" fmla="*/ 1741944 h 2078537"/>
                <a:gd name="connsiteX29" fmla="*/ 882690 w 2099794"/>
                <a:gd name="connsiteY29" fmla="*/ 1748134 h 2078537"/>
                <a:gd name="connsiteX30" fmla="*/ 882901 w 2099794"/>
                <a:gd name="connsiteY30" fmla="*/ 1748375 h 2078537"/>
                <a:gd name="connsiteX31" fmla="*/ 882901 w 2099794"/>
                <a:gd name="connsiteY31" fmla="*/ 1749205 h 2078537"/>
                <a:gd name="connsiteX32" fmla="*/ 883938 w 2099794"/>
                <a:gd name="connsiteY32" fmla="*/ 1748998 h 2078537"/>
                <a:gd name="connsiteX33" fmla="*/ 882901 w 2099794"/>
                <a:gd name="connsiteY33" fmla="*/ 1748375 h 2078537"/>
                <a:gd name="connsiteX34" fmla="*/ 882901 w 2099794"/>
                <a:gd name="connsiteY34" fmla="*/ 1748168 h 2078537"/>
                <a:gd name="connsiteX35" fmla="*/ 882690 w 2099794"/>
                <a:gd name="connsiteY35" fmla="*/ 1748134 h 2078537"/>
                <a:gd name="connsiteX36" fmla="*/ 877092 w 2099794"/>
                <a:gd name="connsiteY36" fmla="*/ 1741737 h 2078537"/>
                <a:gd name="connsiteX37" fmla="*/ 868587 w 2099794"/>
                <a:gd name="connsiteY37" fmla="*/ 1727631 h 2078537"/>
                <a:gd name="connsiteX38" fmla="*/ 874188 w 2099794"/>
                <a:gd name="connsiteY38" fmla="*/ 1696306 h 2078537"/>
                <a:gd name="connsiteX39" fmla="*/ 909869 w 2099794"/>
                <a:gd name="connsiteY39" fmla="*/ 1662699 h 2078537"/>
                <a:gd name="connsiteX40" fmla="*/ 951359 w 2099794"/>
                <a:gd name="connsiteY40" fmla="*/ 1647555 h 2078537"/>
                <a:gd name="connsiteX41" fmla="*/ 1017535 w 2099794"/>
                <a:gd name="connsiteY41" fmla="*/ 1641124 h 2078537"/>
                <a:gd name="connsiteX42" fmla="*/ 1027493 w 2099794"/>
                <a:gd name="connsiteY42" fmla="*/ 1641124 h 2078537"/>
                <a:gd name="connsiteX43" fmla="*/ 1040562 w 2099794"/>
                <a:gd name="connsiteY43" fmla="*/ 1641332 h 2078537"/>
                <a:gd name="connsiteX44" fmla="*/ 997620 w 2099794"/>
                <a:gd name="connsiteY44" fmla="*/ 1780737 h 2078537"/>
                <a:gd name="connsiteX45" fmla="*/ 1033301 w 2099794"/>
                <a:gd name="connsiteY45" fmla="*/ 1792562 h 2078537"/>
                <a:gd name="connsiteX46" fmla="*/ 1137025 w 2099794"/>
                <a:gd name="connsiteY46" fmla="*/ 1830525 h 2078537"/>
                <a:gd name="connsiteX47" fmla="*/ 1181627 w 2099794"/>
                <a:gd name="connsiteY47" fmla="*/ 1846914 h 2078537"/>
                <a:gd name="connsiteX48" fmla="*/ 1186191 w 2099794"/>
                <a:gd name="connsiteY48" fmla="*/ 1847536 h 2078537"/>
                <a:gd name="connsiteX49" fmla="*/ 1183494 w 2099794"/>
                <a:gd name="connsiteY49" fmla="*/ 1845254 h 2078537"/>
                <a:gd name="connsiteX50" fmla="*/ 1186813 w 2099794"/>
                <a:gd name="connsiteY50" fmla="*/ 1794429 h 2078537"/>
                <a:gd name="connsiteX51" fmla="*/ 1250915 w 2099794"/>
                <a:gd name="connsiteY51" fmla="*/ 1771195 h 2078537"/>
                <a:gd name="connsiteX52" fmla="*/ 1286596 w 2099794"/>
                <a:gd name="connsiteY52" fmla="*/ 1768705 h 2078537"/>
                <a:gd name="connsiteX53" fmla="*/ 1293649 w 2099794"/>
                <a:gd name="connsiteY53" fmla="*/ 1775759 h 2078537"/>
                <a:gd name="connsiteX54" fmla="*/ 1285766 w 2099794"/>
                <a:gd name="connsiteY54" fmla="*/ 1821397 h 2078537"/>
                <a:gd name="connsiteX55" fmla="*/ 1258175 w 2099794"/>
                <a:gd name="connsiteY55" fmla="*/ 1872845 h 2078537"/>
                <a:gd name="connsiteX56" fmla="*/ 1260665 w 2099794"/>
                <a:gd name="connsiteY56" fmla="*/ 1874712 h 2078537"/>
                <a:gd name="connsiteX57" fmla="*/ 1313564 w 2099794"/>
                <a:gd name="connsiteY57" fmla="*/ 1890063 h 2078537"/>
                <a:gd name="connsiteX58" fmla="*/ 1335761 w 2099794"/>
                <a:gd name="connsiteY58" fmla="*/ 1896494 h 2078537"/>
                <a:gd name="connsiteX59" fmla="*/ 1397166 w 2099794"/>
                <a:gd name="connsiteY59" fmla="*/ 1908526 h 2078537"/>
                <a:gd name="connsiteX60" fmla="*/ 1512922 w 2099794"/>
                <a:gd name="connsiteY60" fmla="*/ 1909563 h 2078537"/>
                <a:gd name="connsiteX61" fmla="*/ 1608971 w 2099794"/>
                <a:gd name="connsiteY61" fmla="*/ 1876579 h 2078537"/>
                <a:gd name="connsiteX62" fmla="*/ 1614987 w 2099794"/>
                <a:gd name="connsiteY62" fmla="*/ 1868696 h 2078537"/>
                <a:gd name="connsiteX63" fmla="*/ 1625774 w 2099794"/>
                <a:gd name="connsiteY63" fmla="*/ 1853344 h 2078537"/>
                <a:gd name="connsiteX64" fmla="*/ 1633035 w 2099794"/>
                <a:gd name="connsiteY64" fmla="*/ 1844424 h 2078537"/>
                <a:gd name="connsiteX65" fmla="*/ 1670791 w 2099794"/>
                <a:gd name="connsiteY65" fmla="*/ 1828658 h 2078537"/>
                <a:gd name="connsiteX66" fmla="*/ 1681163 w 2099794"/>
                <a:gd name="connsiteY66" fmla="*/ 1825754 h 2078537"/>
                <a:gd name="connsiteX67" fmla="*/ 1756674 w 2099794"/>
                <a:gd name="connsiteY67" fmla="*/ 1743189 h 2078537"/>
                <a:gd name="connsiteX68" fmla="*/ 1777212 w 2099794"/>
                <a:gd name="connsiteY68" fmla="*/ 1713524 h 2078537"/>
                <a:gd name="connsiteX69" fmla="*/ 1780116 w 2099794"/>
                <a:gd name="connsiteY69" fmla="*/ 1715391 h 2078537"/>
                <a:gd name="connsiteX70" fmla="*/ 1711243 w 2099794"/>
                <a:gd name="connsiteY70" fmla="*/ 1808743 h 2078537"/>
                <a:gd name="connsiteX71" fmla="*/ 1687179 w 2099794"/>
                <a:gd name="connsiteY71" fmla="*/ 1831562 h 2078537"/>
                <a:gd name="connsiteX72" fmla="*/ 1686142 w 2099794"/>
                <a:gd name="connsiteY72" fmla="*/ 1840690 h 2078537"/>
                <a:gd name="connsiteX73" fmla="*/ 1707924 w 2099794"/>
                <a:gd name="connsiteY73" fmla="*/ 1909148 h 2078537"/>
                <a:gd name="connsiteX74" fmla="*/ 1704397 w 2099794"/>
                <a:gd name="connsiteY74" fmla="*/ 1913090 h 2078537"/>
                <a:gd name="connsiteX75" fmla="*/ 1638636 w 2099794"/>
                <a:gd name="connsiteY75" fmla="*/ 1902510 h 2078537"/>
                <a:gd name="connsiteX76" fmla="*/ 1620381 w 2099794"/>
                <a:gd name="connsiteY76" fmla="*/ 1886536 h 2078537"/>
                <a:gd name="connsiteX77" fmla="*/ 1612705 w 2099794"/>
                <a:gd name="connsiteY77" fmla="*/ 1884254 h 2078537"/>
                <a:gd name="connsiteX78" fmla="*/ 1554205 w 2099794"/>
                <a:gd name="connsiteY78" fmla="*/ 1910185 h 2078537"/>
                <a:gd name="connsiteX79" fmla="*/ 1526821 w 2099794"/>
                <a:gd name="connsiteY79" fmla="*/ 1915994 h 2078537"/>
                <a:gd name="connsiteX80" fmla="*/ 1385341 w 2099794"/>
                <a:gd name="connsiteY80" fmla="*/ 1914957 h 2078537"/>
                <a:gd name="connsiteX81" fmla="*/ 1328915 w 2099794"/>
                <a:gd name="connsiteY81" fmla="*/ 1904169 h 2078537"/>
                <a:gd name="connsiteX82" fmla="*/ 1264814 w 2099794"/>
                <a:gd name="connsiteY82" fmla="*/ 1884877 h 2078537"/>
                <a:gd name="connsiteX83" fmla="*/ 1237846 w 2099794"/>
                <a:gd name="connsiteY83" fmla="*/ 1883839 h 2078537"/>
                <a:gd name="connsiteX84" fmla="*/ 1214819 w 2099794"/>
                <a:gd name="connsiteY84" fmla="*/ 1877616 h 2078537"/>
                <a:gd name="connsiteX85" fmla="*/ 1149265 w 2099794"/>
                <a:gd name="connsiteY85" fmla="*/ 1844632 h 2078537"/>
                <a:gd name="connsiteX86" fmla="*/ 1117110 w 2099794"/>
                <a:gd name="connsiteY86" fmla="*/ 1831355 h 2078537"/>
                <a:gd name="connsiteX87" fmla="*/ 1007785 w 2099794"/>
                <a:gd name="connsiteY87" fmla="*/ 1791525 h 2078537"/>
                <a:gd name="connsiteX88" fmla="*/ 999902 w 2099794"/>
                <a:gd name="connsiteY88" fmla="*/ 1789450 h 2078537"/>
                <a:gd name="connsiteX89" fmla="*/ 998242 w 2099794"/>
                <a:gd name="connsiteY89" fmla="*/ 1789035 h 2078537"/>
                <a:gd name="connsiteX90" fmla="*/ 994923 w 2099794"/>
                <a:gd name="connsiteY90" fmla="*/ 1788205 h 2078537"/>
                <a:gd name="connsiteX91" fmla="*/ 994508 w 2099794"/>
                <a:gd name="connsiteY91" fmla="*/ 1790695 h 2078537"/>
                <a:gd name="connsiteX92" fmla="*/ 999695 w 2099794"/>
                <a:gd name="connsiteY92" fmla="*/ 1793184 h 2078537"/>
                <a:gd name="connsiteX93" fmla="*/ 1057573 w 2099794"/>
                <a:gd name="connsiteY93" fmla="*/ 1820360 h 2078537"/>
                <a:gd name="connsiteX94" fmla="*/ 1127690 w 2099794"/>
                <a:gd name="connsiteY94" fmla="*/ 1855419 h 2078537"/>
                <a:gd name="connsiteX95" fmla="*/ 1204031 w 2099794"/>
                <a:gd name="connsiteY95" fmla="*/ 1892760 h 2078537"/>
                <a:gd name="connsiteX96" fmla="*/ 1312112 w 2099794"/>
                <a:gd name="connsiteY96" fmla="*/ 1939436 h 2078537"/>
                <a:gd name="connsiteX97" fmla="*/ 1354432 w 2099794"/>
                <a:gd name="connsiteY97" fmla="*/ 1953750 h 2078537"/>
                <a:gd name="connsiteX98" fmla="*/ 1417911 w 2099794"/>
                <a:gd name="connsiteY98" fmla="*/ 1970345 h 2078537"/>
                <a:gd name="connsiteX99" fmla="*/ 1421852 w 2099794"/>
                <a:gd name="connsiteY99" fmla="*/ 1969723 h 2078537"/>
                <a:gd name="connsiteX100" fmla="*/ 1439486 w 2099794"/>
                <a:gd name="connsiteY100" fmla="*/ 1950016 h 2078537"/>
                <a:gd name="connsiteX101" fmla="*/ 1491763 w 2099794"/>
                <a:gd name="connsiteY101" fmla="*/ 1951260 h 2078537"/>
                <a:gd name="connsiteX102" fmla="*/ 1514997 w 2099794"/>
                <a:gd name="connsiteY102" fmla="*/ 1979473 h 2078537"/>
                <a:gd name="connsiteX103" fmla="*/ 1525577 w 2099794"/>
                <a:gd name="connsiteY103" fmla="*/ 1986319 h 2078537"/>
                <a:gd name="connsiteX104" fmla="*/ 1758126 w 2099794"/>
                <a:gd name="connsiteY104" fmla="*/ 1972835 h 2078537"/>
                <a:gd name="connsiteX105" fmla="*/ 1766217 w 2099794"/>
                <a:gd name="connsiteY105" fmla="*/ 1968063 h 2078537"/>
                <a:gd name="connsiteX106" fmla="*/ 1778041 w 2099794"/>
                <a:gd name="connsiteY106" fmla="*/ 1960803 h 2078537"/>
                <a:gd name="connsiteX107" fmla="*/ 1802935 w 2099794"/>
                <a:gd name="connsiteY107" fmla="*/ 1953335 h 2078537"/>
                <a:gd name="connsiteX108" fmla="*/ 1837164 w 2099794"/>
                <a:gd name="connsiteY108" fmla="*/ 1955202 h 2078537"/>
                <a:gd name="connsiteX109" fmla="*/ 1844633 w 2099794"/>
                <a:gd name="connsiteY109" fmla="*/ 1956446 h 2078537"/>
                <a:gd name="connsiteX110" fmla="*/ 1866829 w 2099794"/>
                <a:gd name="connsiteY110" fmla="*/ 1951468 h 2078537"/>
                <a:gd name="connsiteX111" fmla="*/ 1903340 w 2099794"/>
                <a:gd name="connsiteY111" fmla="*/ 1942340 h 2078537"/>
                <a:gd name="connsiteX112" fmla="*/ 1946282 w 2099794"/>
                <a:gd name="connsiteY112" fmla="*/ 1931138 h 2078537"/>
                <a:gd name="connsiteX113" fmla="*/ 1982586 w 2099794"/>
                <a:gd name="connsiteY113" fmla="*/ 1920765 h 2078537"/>
                <a:gd name="connsiteX114" fmla="*/ 2035278 w 2099794"/>
                <a:gd name="connsiteY114" fmla="*/ 1903962 h 2078537"/>
                <a:gd name="connsiteX115" fmla="*/ 2081954 w 2099794"/>
                <a:gd name="connsiteY115" fmla="*/ 1887158 h 2078537"/>
                <a:gd name="connsiteX116" fmla="*/ 2099794 w 2099794"/>
                <a:gd name="connsiteY116" fmla="*/ 1883425 h 2078537"/>
                <a:gd name="connsiteX117" fmla="*/ 2092741 w 2099794"/>
                <a:gd name="connsiteY117" fmla="*/ 1887781 h 2078537"/>
                <a:gd name="connsiteX118" fmla="*/ 1944415 w 2099794"/>
                <a:gd name="connsiteY118" fmla="*/ 1940058 h 2078537"/>
                <a:gd name="connsiteX119" fmla="*/ 1852100 w 2099794"/>
                <a:gd name="connsiteY119" fmla="*/ 1963500 h 2078537"/>
                <a:gd name="connsiteX120" fmla="*/ 1847744 w 2099794"/>
                <a:gd name="connsiteY120" fmla="*/ 1970760 h 2078537"/>
                <a:gd name="connsiteX121" fmla="*/ 1850026 w 2099794"/>
                <a:gd name="connsiteY121" fmla="*/ 2004782 h 2078537"/>
                <a:gd name="connsiteX122" fmla="*/ 1833430 w 2099794"/>
                <a:gd name="connsiteY122" fmla="*/ 2056022 h 2078537"/>
                <a:gd name="connsiteX123" fmla="*/ 1826170 w 2099794"/>
                <a:gd name="connsiteY123" fmla="*/ 2058719 h 2078537"/>
                <a:gd name="connsiteX124" fmla="*/ 1779286 w 2099794"/>
                <a:gd name="connsiteY124" fmla="*/ 2023038 h 2078537"/>
                <a:gd name="connsiteX125" fmla="*/ 1761861 w 2099794"/>
                <a:gd name="connsiteY125" fmla="*/ 1985074 h 2078537"/>
                <a:gd name="connsiteX126" fmla="*/ 1755015 w 2099794"/>
                <a:gd name="connsiteY126" fmla="*/ 1981755 h 2078537"/>
                <a:gd name="connsiteX127" fmla="*/ 1597976 w 2099794"/>
                <a:gd name="connsiteY127" fmla="*/ 1995654 h 2078537"/>
                <a:gd name="connsiteX128" fmla="*/ 1535534 w 2099794"/>
                <a:gd name="connsiteY128" fmla="*/ 1994617 h 2078537"/>
                <a:gd name="connsiteX129" fmla="*/ 1522880 w 2099794"/>
                <a:gd name="connsiteY129" fmla="*/ 1994617 h 2078537"/>
                <a:gd name="connsiteX130" fmla="*/ 1539476 w 2099794"/>
                <a:gd name="connsiteY130" fmla="*/ 2078219 h 2078537"/>
                <a:gd name="connsiteX131" fmla="*/ 1446124 w 2099794"/>
                <a:gd name="connsiteY131" fmla="*/ 2068054 h 2078537"/>
                <a:gd name="connsiteX132" fmla="*/ 1402352 w 2099794"/>
                <a:gd name="connsiteY132" fmla="*/ 2040256 h 2078537"/>
                <a:gd name="connsiteX133" fmla="*/ 1414799 w 2099794"/>
                <a:gd name="connsiteY133" fmla="*/ 1982170 h 2078537"/>
                <a:gd name="connsiteX134" fmla="*/ 1416251 w 2099794"/>
                <a:gd name="connsiteY134" fmla="*/ 1980510 h 2078537"/>
                <a:gd name="connsiteX135" fmla="*/ 1414177 w 2099794"/>
                <a:gd name="connsiteY135" fmla="*/ 1978229 h 2078537"/>
                <a:gd name="connsiteX136" fmla="*/ 1183079 w 2099794"/>
                <a:gd name="connsiteY136" fmla="*/ 1890893 h 2078537"/>
                <a:gd name="connsiteX137" fmla="*/ 989945 w 2099794"/>
                <a:gd name="connsiteY137" fmla="*/ 1796504 h 2078537"/>
                <a:gd name="connsiteX138" fmla="*/ 976460 w 2099794"/>
                <a:gd name="connsiteY138" fmla="*/ 1796711 h 2078537"/>
                <a:gd name="connsiteX139" fmla="*/ 929162 w 2099794"/>
                <a:gd name="connsiteY139" fmla="*/ 1794014 h 2078537"/>
                <a:gd name="connsiteX140" fmla="*/ 906965 w 2099794"/>
                <a:gd name="connsiteY140" fmla="*/ 1771195 h 2078537"/>
                <a:gd name="connsiteX141" fmla="*/ 891614 w 2099794"/>
                <a:gd name="connsiteY141" fmla="*/ 1760407 h 2078537"/>
                <a:gd name="connsiteX142" fmla="*/ 691634 w 2099794"/>
                <a:gd name="connsiteY142" fmla="*/ 1739040 h 2078537"/>
                <a:gd name="connsiteX143" fmla="*/ 213257 w 2099794"/>
                <a:gd name="connsiteY143" fmla="*/ 1914957 h 2078537"/>
                <a:gd name="connsiteX144" fmla="*/ 205530 w 2099794"/>
                <a:gd name="connsiteY144" fmla="*/ 1921388 h 2078537"/>
                <a:gd name="connsiteX145" fmla="*/ 196246 w 2099794"/>
                <a:gd name="connsiteY145" fmla="*/ 1925329 h 2078537"/>
                <a:gd name="connsiteX146" fmla="*/ 197595 w 2099794"/>
                <a:gd name="connsiteY146" fmla="*/ 1924756 h 2078537"/>
                <a:gd name="connsiteX147" fmla="*/ 196454 w 2099794"/>
                <a:gd name="connsiteY147" fmla="*/ 1925537 h 2078537"/>
                <a:gd name="connsiteX148" fmla="*/ 196246 w 2099794"/>
                <a:gd name="connsiteY148" fmla="*/ 1925329 h 2078537"/>
                <a:gd name="connsiteX149" fmla="*/ 170523 w 2099794"/>
                <a:gd name="connsiteY149" fmla="*/ 1933834 h 2078537"/>
                <a:gd name="connsiteX150" fmla="*/ 209514 w 2099794"/>
                <a:gd name="connsiteY150" fmla="*/ 1889738 h 2078537"/>
                <a:gd name="connsiteX151" fmla="*/ 176331 w 2099794"/>
                <a:gd name="connsiteY151" fmla="*/ 1929063 h 2078537"/>
                <a:gd name="connsiteX152" fmla="*/ 170523 w 2099794"/>
                <a:gd name="connsiteY152" fmla="*/ 1933834 h 2078537"/>
                <a:gd name="connsiteX153" fmla="*/ 154965 w 2099794"/>
                <a:gd name="connsiteY153" fmla="*/ 1964538 h 2078537"/>
                <a:gd name="connsiteX154" fmla="*/ 197492 w 2099794"/>
                <a:gd name="connsiteY154" fmla="*/ 1937154 h 2078537"/>
                <a:gd name="connsiteX155" fmla="*/ 550569 w 2099794"/>
                <a:gd name="connsiteY155" fmla="*/ 1811856 h 2078537"/>
                <a:gd name="connsiteX156" fmla="*/ 715283 w 2099794"/>
                <a:gd name="connsiteY156" fmla="*/ 1804595 h 2078537"/>
                <a:gd name="connsiteX157" fmla="*/ 725863 w 2099794"/>
                <a:gd name="connsiteY157" fmla="*/ 1799409 h 2078537"/>
                <a:gd name="connsiteX158" fmla="*/ 796810 w 2099794"/>
                <a:gd name="connsiteY158" fmla="*/ 1798372 h 2078537"/>
                <a:gd name="connsiteX159" fmla="*/ 825646 w 2099794"/>
                <a:gd name="connsiteY159" fmla="*/ 1816419 h 2078537"/>
                <a:gd name="connsiteX160" fmla="*/ 907588 w 2099794"/>
                <a:gd name="connsiteY160" fmla="*/ 1839031 h 2078537"/>
                <a:gd name="connsiteX161" fmla="*/ 929370 w 2099794"/>
                <a:gd name="connsiteY161" fmla="*/ 1852101 h 2078537"/>
                <a:gd name="connsiteX162" fmla="*/ 930407 w 2099794"/>
                <a:gd name="connsiteY162" fmla="*/ 1902096 h 2078537"/>
                <a:gd name="connsiteX163" fmla="*/ 912152 w 2099794"/>
                <a:gd name="connsiteY163" fmla="*/ 1914750 h 2078537"/>
                <a:gd name="connsiteX164" fmla="*/ 753661 w 2099794"/>
                <a:gd name="connsiteY164" fmla="*/ 1956032 h 2078537"/>
                <a:gd name="connsiteX165" fmla="*/ 764863 w 2099794"/>
                <a:gd name="connsiteY165" fmla="*/ 1950431 h 2078537"/>
                <a:gd name="connsiteX166" fmla="*/ 857178 w 2099794"/>
                <a:gd name="connsiteY166" fmla="*/ 1927612 h 2078537"/>
                <a:gd name="connsiteX167" fmla="*/ 916508 w 2099794"/>
                <a:gd name="connsiteY167" fmla="*/ 1901888 h 2078537"/>
                <a:gd name="connsiteX168" fmla="*/ 915471 w 2099794"/>
                <a:gd name="connsiteY168" fmla="*/ 1852723 h 2078537"/>
                <a:gd name="connsiteX169" fmla="*/ 832491 w 2099794"/>
                <a:gd name="connsiteY169" fmla="*/ 1825547 h 2078537"/>
                <a:gd name="connsiteX170" fmla="*/ 809672 w 2099794"/>
                <a:gd name="connsiteY170" fmla="*/ 1821606 h 2078537"/>
                <a:gd name="connsiteX171" fmla="*/ 821497 w 2099794"/>
                <a:gd name="connsiteY171" fmla="*/ 1877409 h 2078537"/>
                <a:gd name="connsiteX172" fmla="*/ 811747 w 2099794"/>
                <a:gd name="connsiteY172" fmla="*/ 1887989 h 2078537"/>
                <a:gd name="connsiteX173" fmla="*/ 743081 w 2099794"/>
                <a:gd name="connsiteY173" fmla="*/ 1878239 h 2078537"/>
                <a:gd name="connsiteX174" fmla="*/ 713831 w 2099794"/>
                <a:gd name="connsiteY174" fmla="*/ 1860606 h 2078537"/>
                <a:gd name="connsiteX175" fmla="*/ 711549 w 2099794"/>
                <a:gd name="connsiteY175" fmla="*/ 1812271 h 2078537"/>
                <a:gd name="connsiteX176" fmla="*/ 639979 w 2099794"/>
                <a:gd name="connsiteY176" fmla="*/ 1811441 h 2078537"/>
                <a:gd name="connsiteX177" fmla="*/ 225497 w 2099794"/>
                <a:gd name="connsiteY177" fmla="*/ 1923463 h 2078537"/>
                <a:gd name="connsiteX178" fmla="*/ 162225 w 2099794"/>
                <a:gd name="connsiteY178" fmla="*/ 1961426 h 2078537"/>
                <a:gd name="connsiteX179" fmla="*/ 154965 w 2099794"/>
                <a:gd name="connsiteY179" fmla="*/ 1964538 h 2078537"/>
                <a:gd name="connsiteX180" fmla="*/ 0 w 2099794"/>
                <a:gd name="connsiteY180" fmla="*/ 771708 h 2078537"/>
                <a:gd name="connsiteX181" fmla="*/ 0 w 2099794"/>
                <a:gd name="connsiteY181" fmla="*/ 753660 h 2078537"/>
                <a:gd name="connsiteX182" fmla="*/ 3319 w 2099794"/>
                <a:gd name="connsiteY182" fmla="*/ 742665 h 2078537"/>
                <a:gd name="connsiteX183" fmla="*/ 38378 w 2099794"/>
                <a:gd name="connsiteY183" fmla="*/ 660101 h 2078537"/>
                <a:gd name="connsiteX184" fmla="*/ 54559 w 2099794"/>
                <a:gd name="connsiteY184" fmla="*/ 648691 h 2078537"/>
                <a:gd name="connsiteX185" fmla="*/ 64517 w 2099794"/>
                <a:gd name="connsiteY185" fmla="*/ 645579 h 2078537"/>
                <a:gd name="connsiteX186" fmla="*/ 74267 w 2099794"/>
                <a:gd name="connsiteY186" fmla="*/ 645164 h 2078537"/>
                <a:gd name="connsiteX187" fmla="*/ 85676 w 2099794"/>
                <a:gd name="connsiteY187" fmla="*/ 648484 h 2078537"/>
                <a:gd name="connsiteX188" fmla="*/ 96671 w 2099794"/>
                <a:gd name="connsiteY188" fmla="*/ 655329 h 2078537"/>
                <a:gd name="connsiteX189" fmla="*/ 108911 w 2099794"/>
                <a:gd name="connsiteY189" fmla="*/ 666117 h 2078537"/>
                <a:gd name="connsiteX190" fmla="*/ 107873 w 2099794"/>
                <a:gd name="connsiteY190" fmla="*/ 610728 h 2078537"/>
                <a:gd name="connsiteX191" fmla="*/ 106836 w 2099794"/>
                <a:gd name="connsiteY191" fmla="*/ 523807 h 2078537"/>
                <a:gd name="connsiteX192" fmla="*/ 106836 w 2099794"/>
                <a:gd name="connsiteY192" fmla="*/ 518828 h 2078537"/>
                <a:gd name="connsiteX193" fmla="*/ 105591 w 2099794"/>
                <a:gd name="connsiteY193" fmla="*/ 474434 h 2078537"/>
                <a:gd name="connsiteX194" fmla="*/ 104969 w 2099794"/>
                <a:gd name="connsiteY194" fmla="*/ 448088 h 2078537"/>
                <a:gd name="connsiteX195" fmla="*/ 103932 w 2099794"/>
                <a:gd name="connsiteY195" fmla="*/ 439998 h 2078537"/>
                <a:gd name="connsiteX196" fmla="*/ 79038 w 2099794"/>
                <a:gd name="connsiteY196" fmla="*/ 446636 h 2078537"/>
                <a:gd name="connsiteX197" fmla="*/ 69081 w 2099794"/>
                <a:gd name="connsiteY197" fmla="*/ 446636 h 2078537"/>
                <a:gd name="connsiteX198" fmla="*/ 13277 w 2099794"/>
                <a:gd name="connsiteY198" fmla="*/ 433360 h 2078537"/>
                <a:gd name="connsiteX199" fmla="*/ 9128 w 2099794"/>
                <a:gd name="connsiteY199" fmla="*/ 428588 h 2078537"/>
                <a:gd name="connsiteX200" fmla="*/ 15351 w 2099794"/>
                <a:gd name="connsiteY200" fmla="*/ 416141 h 2078537"/>
                <a:gd name="connsiteX201" fmla="*/ 70947 w 2099794"/>
                <a:gd name="connsiteY201" fmla="*/ 360960 h 2078537"/>
                <a:gd name="connsiteX202" fmla="*/ 90448 w 2099794"/>
                <a:gd name="connsiteY202" fmla="*/ 363035 h 2078537"/>
                <a:gd name="connsiteX203" fmla="*/ 101235 w 2099794"/>
                <a:gd name="connsiteY203" fmla="*/ 371540 h 2078537"/>
                <a:gd name="connsiteX204" fmla="*/ 98953 w 2099794"/>
                <a:gd name="connsiteY204" fmla="*/ 349135 h 2078537"/>
                <a:gd name="connsiteX205" fmla="*/ 98331 w 2099794"/>
                <a:gd name="connsiteY205" fmla="*/ 339178 h 2078537"/>
                <a:gd name="connsiteX206" fmla="*/ 95634 w 2099794"/>
                <a:gd name="connsiteY206" fmla="*/ 316151 h 2078537"/>
                <a:gd name="connsiteX207" fmla="*/ 94804 w 2099794"/>
                <a:gd name="connsiteY207" fmla="*/ 307853 h 2078537"/>
                <a:gd name="connsiteX208" fmla="*/ 91900 w 2099794"/>
                <a:gd name="connsiteY208" fmla="*/ 288146 h 2078537"/>
                <a:gd name="connsiteX209" fmla="*/ 91693 w 2099794"/>
                <a:gd name="connsiteY209" fmla="*/ 286486 h 2078537"/>
                <a:gd name="connsiteX210" fmla="*/ 78001 w 2099794"/>
                <a:gd name="connsiteY210" fmla="*/ 230890 h 2078537"/>
                <a:gd name="connsiteX211" fmla="*/ 48543 w 2099794"/>
                <a:gd name="connsiteY211" fmla="*/ 227985 h 2078537"/>
                <a:gd name="connsiteX212" fmla="*/ 20538 w 2099794"/>
                <a:gd name="connsiteY212" fmla="*/ 287938 h 2078537"/>
                <a:gd name="connsiteX213" fmla="*/ 18671 w 2099794"/>
                <a:gd name="connsiteY213" fmla="*/ 292709 h 2078537"/>
                <a:gd name="connsiteX214" fmla="*/ 17633 w 2099794"/>
                <a:gd name="connsiteY214" fmla="*/ 296236 h 2078537"/>
                <a:gd name="connsiteX215" fmla="*/ 15766 w 2099794"/>
                <a:gd name="connsiteY215" fmla="*/ 301215 h 2078537"/>
                <a:gd name="connsiteX216" fmla="*/ 9958 w 2099794"/>
                <a:gd name="connsiteY216" fmla="*/ 317811 h 2078537"/>
                <a:gd name="connsiteX217" fmla="*/ 7883 w 2099794"/>
                <a:gd name="connsiteY217" fmla="*/ 317811 h 2078537"/>
                <a:gd name="connsiteX218" fmla="*/ 9128 w 2099794"/>
                <a:gd name="connsiteY218" fmla="*/ 309928 h 2078537"/>
                <a:gd name="connsiteX219" fmla="*/ 9543 w 2099794"/>
                <a:gd name="connsiteY219" fmla="*/ 306401 h 2078537"/>
                <a:gd name="connsiteX220" fmla="*/ 15766 w 2099794"/>
                <a:gd name="connsiteY220" fmla="*/ 283789 h 2078537"/>
                <a:gd name="connsiteX221" fmla="*/ 16181 w 2099794"/>
                <a:gd name="connsiteY221" fmla="*/ 281922 h 2078537"/>
                <a:gd name="connsiteX222" fmla="*/ 18048 w 2099794"/>
                <a:gd name="connsiteY222" fmla="*/ 277566 h 2078537"/>
                <a:gd name="connsiteX223" fmla="*/ 48336 w 2099794"/>
                <a:gd name="connsiteY223" fmla="*/ 216368 h 2078537"/>
                <a:gd name="connsiteX224" fmla="*/ 49373 w 2099794"/>
                <a:gd name="connsiteY224" fmla="*/ 215331 h 2078537"/>
                <a:gd name="connsiteX225" fmla="*/ 70533 w 2099794"/>
                <a:gd name="connsiteY225" fmla="*/ 209315 h 2078537"/>
                <a:gd name="connsiteX226" fmla="*/ 70740 w 2099794"/>
                <a:gd name="connsiteY226" fmla="*/ 209730 h 2078537"/>
                <a:gd name="connsiteX227" fmla="*/ 71155 w 2099794"/>
                <a:gd name="connsiteY227" fmla="*/ 209730 h 2078537"/>
                <a:gd name="connsiteX228" fmla="*/ 80075 w 2099794"/>
                <a:gd name="connsiteY228" fmla="*/ 218028 h 2078537"/>
                <a:gd name="connsiteX229" fmla="*/ 88996 w 2099794"/>
                <a:gd name="connsiteY229" fmla="*/ 235661 h 2078537"/>
                <a:gd name="connsiteX230" fmla="*/ 89411 w 2099794"/>
                <a:gd name="connsiteY230" fmla="*/ 237735 h 2078537"/>
                <a:gd name="connsiteX231" fmla="*/ 94804 w 2099794"/>
                <a:gd name="connsiteY231" fmla="*/ 255784 h 2078537"/>
                <a:gd name="connsiteX232" fmla="*/ 95841 w 2099794"/>
                <a:gd name="connsiteY232" fmla="*/ 260555 h 2078537"/>
                <a:gd name="connsiteX233" fmla="*/ 98538 w 2099794"/>
                <a:gd name="connsiteY233" fmla="*/ 272172 h 2078537"/>
                <a:gd name="connsiteX234" fmla="*/ 98953 w 2099794"/>
                <a:gd name="connsiteY234" fmla="*/ 275491 h 2078537"/>
                <a:gd name="connsiteX235" fmla="*/ 101857 w 2099794"/>
                <a:gd name="connsiteY235" fmla="*/ 291880 h 2078537"/>
                <a:gd name="connsiteX236" fmla="*/ 102272 w 2099794"/>
                <a:gd name="connsiteY236" fmla="*/ 296858 h 2078537"/>
                <a:gd name="connsiteX237" fmla="*/ 104969 w 2099794"/>
                <a:gd name="connsiteY237" fmla="*/ 316566 h 2078537"/>
                <a:gd name="connsiteX238" fmla="*/ 105591 w 2099794"/>
                <a:gd name="connsiteY238" fmla="*/ 324864 h 2078537"/>
                <a:gd name="connsiteX239" fmla="*/ 108288 w 2099794"/>
                <a:gd name="connsiteY239" fmla="*/ 349550 h 2078537"/>
                <a:gd name="connsiteX240" fmla="*/ 108911 w 2099794"/>
                <a:gd name="connsiteY240" fmla="*/ 360960 h 2078537"/>
                <a:gd name="connsiteX241" fmla="*/ 111400 w 2099794"/>
                <a:gd name="connsiteY241" fmla="*/ 393944 h 2078537"/>
                <a:gd name="connsiteX242" fmla="*/ 115964 w 2099794"/>
                <a:gd name="connsiteY242" fmla="*/ 405769 h 2078537"/>
                <a:gd name="connsiteX243" fmla="*/ 114304 w 2099794"/>
                <a:gd name="connsiteY243" fmla="*/ 432322 h 2078537"/>
                <a:gd name="connsiteX244" fmla="*/ 113267 w 2099794"/>
                <a:gd name="connsiteY244" fmla="*/ 436886 h 2078537"/>
                <a:gd name="connsiteX245" fmla="*/ 115757 w 2099794"/>
                <a:gd name="connsiteY245" fmla="*/ 518828 h 2078537"/>
                <a:gd name="connsiteX246" fmla="*/ 130485 w 2099794"/>
                <a:gd name="connsiteY246" fmla="*/ 441657 h 2078537"/>
                <a:gd name="connsiteX247" fmla="*/ 131522 w 2099794"/>
                <a:gd name="connsiteY247" fmla="*/ 436471 h 2078537"/>
                <a:gd name="connsiteX248" fmla="*/ 137746 w 2099794"/>
                <a:gd name="connsiteY248" fmla="*/ 410333 h 2078537"/>
                <a:gd name="connsiteX249" fmla="*/ 137954 w 2099794"/>
                <a:gd name="connsiteY249" fmla="*/ 408673 h 2078537"/>
                <a:gd name="connsiteX250" fmla="*/ 144177 w 2099794"/>
                <a:gd name="connsiteY250" fmla="*/ 383779 h 2078537"/>
                <a:gd name="connsiteX251" fmla="*/ 144799 w 2099794"/>
                <a:gd name="connsiteY251" fmla="*/ 380460 h 2078537"/>
                <a:gd name="connsiteX252" fmla="*/ 150608 w 2099794"/>
                <a:gd name="connsiteY252" fmla="*/ 359508 h 2078537"/>
                <a:gd name="connsiteX253" fmla="*/ 151853 w 2099794"/>
                <a:gd name="connsiteY253" fmla="*/ 354529 h 2078537"/>
                <a:gd name="connsiteX254" fmla="*/ 151853 w 2099794"/>
                <a:gd name="connsiteY254" fmla="*/ 337726 h 2078537"/>
                <a:gd name="connsiteX255" fmla="*/ 150608 w 2099794"/>
                <a:gd name="connsiteY255" fmla="*/ 326731 h 2078537"/>
                <a:gd name="connsiteX256" fmla="*/ 151438 w 2099794"/>
                <a:gd name="connsiteY256" fmla="*/ 323204 h 2078537"/>
                <a:gd name="connsiteX257" fmla="*/ 153097 w 2099794"/>
                <a:gd name="connsiteY257" fmla="*/ 320092 h 2078537"/>
                <a:gd name="connsiteX258" fmla="*/ 156831 w 2099794"/>
                <a:gd name="connsiteY258" fmla="*/ 315529 h 2078537"/>
                <a:gd name="connsiteX259" fmla="*/ 166374 w 2099794"/>
                <a:gd name="connsiteY259" fmla="*/ 306193 h 2078537"/>
                <a:gd name="connsiteX260" fmla="*/ 199773 w 2099794"/>
                <a:gd name="connsiteY260" fmla="*/ 206618 h 2078537"/>
                <a:gd name="connsiteX261" fmla="*/ 200810 w 2099794"/>
                <a:gd name="connsiteY261" fmla="*/ 203092 h 2078537"/>
                <a:gd name="connsiteX262" fmla="*/ 218651 w 2099794"/>
                <a:gd name="connsiteY262" fmla="*/ 157660 h 2078537"/>
                <a:gd name="connsiteX263" fmla="*/ 179443 w 2099794"/>
                <a:gd name="connsiteY263" fmla="*/ 157660 h 2078537"/>
                <a:gd name="connsiteX264" fmla="*/ 172598 w 2099794"/>
                <a:gd name="connsiteY264" fmla="*/ 156831 h 2078537"/>
                <a:gd name="connsiteX265" fmla="*/ 165959 w 2099794"/>
                <a:gd name="connsiteY265" fmla="*/ 155378 h 2078537"/>
                <a:gd name="connsiteX266" fmla="*/ 165129 w 2099794"/>
                <a:gd name="connsiteY266" fmla="*/ 148948 h 2078537"/>
                <a:gd name="connsiteX267" fmla="*/ 189608 w 2099794"/>
                <a:gd name="connsiteY267" fmla="*/ 96671 h 2078537"/>
                <a:gd name="connsiteX268" fmla="*/ 202677 w 2099794"/>
                <a:gd name="connsiteY268" fmla="*/ 85261 h 2078537"/>
                <a:gd name="connsiteX269" fmla="*/ 210561 w 2099794"/>
                <a:gd name="connsiteY269" fmla="*/ 81942 h 2078537"/>
                <a:gd name="connsiteX270" fmla="*/ 220103 w 2099794"/>
                <a:gd name="connsiteY270" fmla="*/ 81734 h 2078537"/>
                <a:gd name="connsiteX271" fmla="*/ 224667 w 2099794"/>
                <a:gd name="connsiteY271" fmla="*/ 83394 h 2078537"/>
                <a:gd name="connsiteX272" fmla="*/ 229853 w 2099794"/>
                <a:gd name="connsiteY272" fmla="*/ 87335 h 2078537"/>
                <a:gd name="connsiteX273" fmla="*/ 230683 w 2099794"/>
                <a:gd name="connsiteY273" fmla="*/ 88373 h 2078537"/>
                <a:gd name="connsiteX274" fmla="*/ 240848 w 2099794"/>
                <a:gd name="connsiteY274" fmla="*/ 104139 h 2078537"/>
                <a:gd name="connsiteX275" fmla="*/ 287731 w 2099794"/>
                <a:gd name="connsiteY275" fmla="*/ 2489 h 2078537"/>
                <a:gd name="connsiteX276" fmla="*/ 289598 w 2099794"/>
                <a:gd name="connsiteY276" fmla="*/ 0 h 2078537"/>
                <a:gd name="connsiteX277" fmla="*/ 290428 w 2099794"/>
                <a:gd name="connsiteY277" fmla="*/ 6638 h 2078537"/>
                <a:gd name="connsiteX278" fmla="*/ 289598 w 2099794"/>
                <a:gd name="connsiteY278" fmla="*/ 6016 h 2078537"/>
                <a:gd name="connsiteX279" fmla="*/ 283997 w 2099794"/>
                <a:gd name="connsiteY279" fmla="*/ 20329 h 2078537"/>
                <a:gd name="connsiteX280" fmla="*/ 246242 w 2099794"/>
                <a:gd name="connsiteY280" fmla="*/ 109325 h 2078537"/>
                <a:gd name="connsiteX281" fmla="*/ 246034 w 2099794"/>
                <a:gd name="connsiteY281" fmla="*/ 114511 h 2078537"/>
                <a:gd name="connsiteX282" fmla="*/ 237114 w 2099794"/>
                <a:gd name="connsiteY282" fmla="*/ 149362 h 2078537"/>
                <a:gd name="connsiteX283" fmla="*/ 222800 w 2099794"/>
                <a:gd name="connsiteY283" fmla="*/ 167825 h 2078537"/>
                <a:gd name="connsiteX284" fmla="*/ 183592 w 2099794"/>
                <a:gd name="connsiteY284" fmla="*/ 279225 h 2078537"/>
                <a:gd name="connsiteX285" fmla="*/ 181518 w 2099794"/>
                <a:gd name="connsiteY285" fmla="*/ 286278 h 2078537"/>
                <a:gd name="connsiteX286" fmla="*/ 213257 w 2099794"/>
                <a:gd name="connsiteY286" fmla="*/ 283582 h 2078537"/>
                <a:gd name="connsiteX287" fmla="*/ 236077 w 2099794"/>
                <a:gd name="connsiteY287" fmla="*/ 306608 h 2078537"/>
                <a:gd name="connsiteX288" fmla="*/ 254332 w 2099794"/>
                <a:gd name="connsiteY288" fmla="*/ 363242 h 2078537"/>
                <a:gd name="connsiteX289" fmla="*/ 251220 w 2099794"/>
                <a:gd name="connsiteY289" fmla="*/ 368428 h 2078537"/>
                <a:gd name="connsiteX290" fmla="*/ 172390 w 2099794"/>
                <a:gd name="connsiteY290" fmla="*/ 358470 h 2078537"/>
                <a:gd name="connsiteX291" fmla="*/ 161603 w 2099794"/>
                <a:gd name="connsiteY291" fmla="*/ 351832 h 2078537"/>
                <a:gd name="connsiteX292" fmla="*/ 147081 w 2099794"/>
                <a:gd name="connsiteY292" fmla="*/ 408258 h 2078537"/>
                <a:gd name="connsiteX293" fmla="*/ 116586 w 2099794"/>
                <a:gd name="connsiteY293" fmla="*/ 609276 h 2078537"/>
                <a:gd name="connsiteX294" fmla="*/ 117831 w 2099794"/>
                <a:gd name="connsiteY294" fmla="*/ 676489 h 2078537"/>
                <a:gd name="connsiteX295" fmla="*/ 123225 w 2099794"/>
                <a:gd name="connsiteY295" fmla="*/ 685410 h 2078537"/>
                <a:gd name="connsiteX296" fmla="*/ 132560 w 2099794"/>
                <a:gd name="connsiteY296" fmla="*/ 731878 h 2078537"/>
                <a:gd name="connsiteX297" fmla="*/ 130693 w 2099794"/>
                <a:gd name="connsiteY297" fmla="*/ 743910 h 2078537"/>
                <a:gd name="connsiteX298" fmla="*/ 206619 w 2099794"/>
                <a:gd name="connsiteY298" fmla="*/ 905097 h 2078537"/>
                <a:gd name="connsiteX299" fmla="*/ 327769 w 2099794"/>
                <a:gd name="connsiteY299" fmla="*/ 1078732 h 2078537"/>
                <a:gd name="connsiteX300" fmla="*/ 376934 w 2099794"/>
                <a:gd name="connsiteY300" fmla="*/ 1155488 h 2078537"/>
                <a:gd name="connsiteX301" fmla="*/ 378594 w 2099794"/>
                <a:gd name="connsiteY301" fmla="*/ 1158392 h 2078537"/>
                <a:gd name="connsiteX302" fmla="*/ 380668 w 2099794"/>
                <a:gd name="connsiteY302" fmla="*/ 1161919 h 2078537"/>
                <a:gd name="connsiteX303" fmla="*/ 380046 w 2099794"/>
                <a:gd name="connsiteY303" fmla="*/ 1157147 h 2078537"/>
                <a:gd name="connsiteX304" fmla="*/ 378801 w 2099794"/>
                <a:gd name="connsiteY304" fmla="*/ 1153413 h 2078537"/>
                <a:gd name="connsiteX305" fmla="*/ 324865 w 2099794"/>
                <a:gd name="connsiteY305" fmla="*/ 1032886 h 2078537"/>
                <a:gd name="connsiteX306" fmla="*/ 323413 w 2099794"/>
                <a:gd name="connsiteY306" fmla="*/ 1029981 h 2078537"/>
                <a:gd name="connsiteX307" fmla="*/ 294370 w 2099794"/>
                <a:gd name="connsiteY307" fmla="*/ 1003013 h 2078537"/>
                <a:gd name="connsiteX308" fmla="*/ 278396 w 2099794"/>
                <a:gd name="connsiteY308" fmla="*/ 995130 h 2078537"/>
                <a:gd name="connsiteX309" fmla="*/ 272588 w 2099794"/>
                <a:gd name="connsiteY309" fmla="*/ 949491 h 2078537"/>
                <a:gd name="connsiteX310" fmla="*/ 276529 w 2099794"/>
                <a:gd name="connsiteY310" fmla="*/ 923975 h 2078537"/>
                <a:gd name="connsiteX311" fmla="*/ 250805 w 2099794"/>
                <a:gd name="connsiteY311" fmla="*/ 835187 h 2078537"/>
                <a:gd name="connsiteX312" fmla="*/ 248109 w 2099794"/>
                <a:gd name="connsiteY312" fmla="*/ 814028 h 2078537"/>
                <a:gd name="connsiteX313" fmla="*/ 227364 w 2099794"/>
                <a:gd name="connsiteY313" fmla="*/ 817762 h 2078537"/>
                <a:gd name="connsiteX314" fmla="*/ 186497 w 2099794"/>
                <a:gd name="connsiteY314" fmla="*/ 814857 h 2078537"/>
                <a:gd name="connsiteX315" fmla="*/ 182555 w 2099794"/>
                <a:gd name="connsiteY315" fmla="*/ 808841 h 2078537"/>
                <a:gd name="connsiteX316" fmla="*/ 206619 w 2099794"/>
                <a:gd name="connsiteY316" fmla="*/ 757187 h 2078537"/>
                <a:gd name="connsiteX317" fmla="*/ 215954 w 2099794"/>
                <a:gd name="connsiteY317" fmla="*/ 748059 h 2078537"/>
                <a:gd name="connsiteX318" fmla="*/ 253502 w 2099794"/>
                <a:gd name="connsiteY318" fmla="*/ 755734 h 2078537"/>
                <a:gd name="connsiteX319" fmla="*/ 257444 w 2099794"/>
                <a:gd name="connsiteY319" fmla="*/ 763617 h 2078537"/>
                <a:gd name="connsiteX320" fmla="*/ 360338 w 2099794"/>
                <a:gd name="connsiteY320" fmla="*/ 707606 h 2078537"/>
                <a:gd name="connsiteX321" fmla="*/ 361168 w 2099794"/>
                <a:gd name="connsiteY321" fmla="*/ 709681 h 2078537"/>
                <a:gd name="connsiteX322" fmla="*/ 335652 w 2099794"/>
                <a:gd name="connsiteY322" fmla="*/ 716942 h 2078537"/>
                <a:gd name="connsiteX323" fmla="*/ 286279 w 2099794"/>
                <a:gd name="connsiteY323" fmla="*/ 740383 h 2078537"/>
                <a:gd name="connsiteX324" fmla="*/ 268854 w 2099794"/>
                <a:gd name="connsiteY324" fmla="*/ 759883 h 2078537"/>
                <a:gd name="connsiteX325" fmla="*/ 266987 w 2099794"/>
                <a:gd name="connsiteY325" fmla="*/ 780421 h 2078537"/>
                <a:gd name="connsiteX326" fmla="*/ 261800 w 2099794"/>
                <a:gd name="connsiteY326" fmla="*/ 803240 h 2078537"/>
                <a:gd name="connsiteX327" fmla="*/ 256822 w 2099794"/>
                <a:gd name="connsiteY327" fmla="*/ 812990 h 2078537"/>
                <a:gd name="connsiteX328" fmla="*/ 282960 w 2099794"/>
                <a:gd name="connsiteY328" fmla="*/ 916507 h 2078537"/>
                <a:gd name="connsiteX329" fmla="*/ 285449 w 2099794"/>
                <a:gd name="connsiteY329" fmla="*/ 913395 h 2078537"/>
                <a:gd name="connsiteX330" fmla="*/ 342705 w 2099794"/>
                <a:gd name="connsiteY330" fmla="*/ 895347 h 2078537"/>
                <a:gd name="connsiteX331" fmla="*/ 373408 w 2099794"/>
                <a:gd name="connsiteY331" fmla="*/ 916922 h 2078537"/>
                <a:gd name="connsiteX332" fmla="*/ 415934 w 2099794"/>
                <a:gd name="connsiteY332" fmla="*/ 978742 h 2078537"/>
                <a:gd name="connsiteX333" fmla="*/ 417387 w 2099794"/>
                <a:gd name="connsiteY333" fmla="*/ 984135 h 2078537"/>
                <a:gd name="connsiteX334" fmla="*/ 365525 w 2099794"/>
                <a:gd name="connsiteY334" fmla="*/ 1001768 h 2078537"/>
                <a:gd name="connsiteX335" fmla="*/ 329844 w 2099794"/>
                <a:gd name="connsiteY335" fmla="*/ 1007162 h 2078537"/>
                <a:gd name="connsiteX336" fmla="*/ 325487 w 2099794"/>
                <a:gd name="connsiteY336" fmla="*/ 1014423 h 2078537"/>
                <a:gd name="connsiteX337" fmla="*/ 383988 w 2099794"/>
                <a:gd name="connsiteY337" fmla="*/ 1143663 h 2078537"/>
                <a:gd name="connsiteX338" fmla="*/ 431286 w 2099794"/>
                <a:gd name="connsiteY338" fmla="*/ 1296968 h 2078537"/>
                <a:gd name="connsiteX339" fmla="*/ 433153 w 2099794"/>
                <a:gd name="connsiteY339" fmla="*/ 1397788 h 2078537"/>
                <a:gd name="connsiteX340" fmla="*/ 425477 w 2099794"/>
                <a:gd name="connsiteY340" fmla="*/ 1462097 h 2078537"/>
                <a:gd name="connsiteX341" fmla="*/ 425685 w 2099794"/>
                <a:gd name="connsiteY341" fmla="*/ 1468320 h 2078537"/>
                <a:gd name="connsiteX342" fmla="*/ 430041 w 2099794"/>
                <a:gd name="connsiteY342" fmla="*/ 1464171 h 2078537"/>
                <a:gd name="connsiteX343" fmla="*/ 493106 w 2099794"/>
                <a:gd name="connsiteY343" fmla="*/ 1440729 h 2078537"/>
                <a:gd name="connsiteX344" fmla="*/ 548494 w 2099794"/>
                <a:gd name="connsiteY344" fmla="*/ 1469772 h 2078537"/>
                <a:gd name="connsiteX345" fmla="*/ 627740 w 2099794"/>
                <a:gd name="connsiteY345" fmla="*/ 1579098 h 2078537"/>
                <a:gd name="connsiteX346" fmla="*/ 624420 w 2099794"/>
                <a:gd name="connsiteY346" fmla="*/ 1586358 h 2078537"/>
                <a:gd name="connsiteX347" fmla="*/ 563431 w 2099794"/>
                <a:gd name="connsiteY347" fmla="*/ 1609385 h 2078537"/>
                <a:gd name="connsiteX348" fmla="*/ 468004 w 2099794"/>
                <a:gd name="connsiteY348" fmla="*/ 1621417 h 2078537"/>
                <a:gd name="connsiteX349" fmla="*/ 413653 w 2099794"/>
                <a:gd name="connsiteY349" fmla="*/ 1604199 h 2078537"/>
                <a:gd name="connsiteX350" fmla="*/ 394982 w 2099794"/>
                <a:gd name="connsiteY350" fmla="*/ 1584699 h 2078537"/>
                <a:gd name="connsiteX351" fmla="*/ 392285 w 2099794"/>
                <a:gd name="connsiteY351" fmla="*/ 1589885 h 2078537"/>
                <a:gd name="connsiteX352" fmla="*/ 356397 w 2099794"/>
                <a:gd name="connsiteY352" fmla="*/ 1676184 h 2078537"/>
                <a:gd name="connsiteX353" fmla="*/ 276788 w 2099794"/>
                <a:gd name="connsiteY353" fmla="*/ 1810014 h 2078537"/>
                <a:gd name="connsiteX354" fmla="*/ 231210 w 2099794"/>
                <a:gd name="connsiteY354" fmla="*/ 1864027 h 2078537"/>
                <a:gd name="connsiteX355" fmla="*/ 320404 w 2099794"/>
                <a:gd name="connsiteY355" fmla="*/ 1734347 h 2078537"/>
                <a:gd name="connsiteX356" fmla="*/ 387722 w 2099794"/>
                <a:gd name="connsiteY356" fmla="*/ 1584906 h 2078537"/>
                <a:gd name="connsiteX357" fmla="*/ 390626 w 2099794"/>
                <a:gd name="connsiteY357" fmla="*/ 1567273 h 2078537"/>
                <a:gd name="connsiteX358" fmla="*/ 396227 w 2099794"/>
                <a:gd name="connsiteY358" fmla="*/ 1542794 h 2078537"/>
                <a:gd name="connsiteX359" fmla="*/ 411786 w 2099794"/>
                <a:gd name="connsiteY359" fmla="*/ 1496533 h 2078537"/>
                <a:gd name="connsiteX360" fmla="*/ 427552 w 2099794"/>
                <a:gd name="connsiteY360" fmla="*/ 1352356 h 2078537"/>
                <a:gd name="connsiteX361" fmla="*/ 416764 w 2099794"/>
                <a:gd name="connsiteY361" fmla="*/ 1313978 h 2078537"/>
                <a:gd name="connsiteX362" fmla="*/ 328599 w 2099794"/>
                <a:gd name="connsiteY362" fmla="*/ 1192828 h 2078537"/>
                <a:gd name="connsiteX363" fmla="*/ 223007 w 2099794"/>
                <a:gd name="connsiteY363" fmla="*/ 1107567 h 2078537"/>
                <a:gd name="connsiteX364" fmla="*/ 177784 w 2099794"/>
                <a:gd name="connsiteY364" fmla="*/ 1091179 h 2078537"/>
                <a:gd name="connsiteX365" fmla="*/ 114927 w 2099794"/>
                <a:gd name="connsiteY365" fmla="*/ 1119599 h 2078537"/>
                <a:gd name="connsiteX366" fmla="*/ 94597 w 2099794"/>
                <a:gd name="connsiteY366" fmla="*/ 1200297 h 2078537"/>
                <a:gd name="connsiteX367" fmla="*/ 100198 w 2099794"/>
                <a:gd name="connsiteY367" fmla="*/ 1195318 h 2078537"/>
                <a:gd name="connsiteX368" fmla="*/ 170108 w 2099794"/>
                <a:gd name="connsiteY368" fmla="*/ 1195110 h 2078537"/>
                <a:gd name="connsiteX369" fmla="*/ 200188 w 2099794"/>
                <a:gd name="connsiteY369" fmla="*/ 1263568 h 2078537"/>
                <a:gd name="connsiteX370" fmla="*/ 204544 w 2099794"/>
                <a:gd name="connsiteY370" fmla="*/ 1296138 h 2078537"/>
                <a:gd name="connsiteX371" fmla="*/ 198529 w 2099794"/>
                <a:gd name="connsiteY371" fmla="*/ 1302569 h 2078537"/>
                <a:gd name="connsiteX372" fmla="*/ 95011 w 2099794"/>
                <a:gd name="connsiteY372" fmla="*/ 1283898 h 2078537"/>
                <a:gd name="connsiteX373" fmla="*/ 100820 w 2099794"/>
                <a:gd name="connsiteY373" fmla="*/ 1338457 h 2078537"/>
                <a:gd name="connsiteX374" fmla="*/ 118246 w 2099794"/>
                <a:gd name="connsiteY374" fmla="*/ 1444671 h 2078537"/>
                <a:gd name="connsiteX375" fmla="*/ 125507 w 2099794"/>
                <a:gd name="connsiteY375" fmla="*/ 1455458 h 2078537"/>
                <a:gd name="connsiteX376" fmla="*/ 134012 w 2099794"/>
                <a:gd name="connsiteY376" fmla="*/ 1495081 h 2078537"/>
                <a:gd name="connsiteX377" fmla="*/ 131522 w 2099794"/>
                <a:gd name="connsiteY377" fmla="*/ 1508565 h 2078537"/>
                <a:gd name="connsiteX378" fmla="*/ 150400 w 2099794"/>
                <a:gd name="connsiteY378" fmla="*/ 1595901 h 2078537"/>
                <a:gd name="connsiteX379" fmla="*/ 123639 w 2099794"/>
                <a:gd name="connsiteY379" fmla="*/ 1507735 h 2078537"/>
                <a:gd name="connsiteX380" fmla="*/ 25724 w 2099794"/>
                <a:gd name="connsiteY380" fmla="*/ 1532214 h 2078537"/>
                <a:gd name="connsiteX381" fmla="*/ 18048 w 2099794"/>
                <a:gd name="connsiteY381" fmla="*/ 1524539 h 2078537"/>
                <a:gd name="connsiteX382" fmla="*/ 37963 w 2099794"/>
                <a:gd name="connsiteY382" fmla="*/ 1449650 h 2078537"/>
                <a:gd name="connsiteX383" fmla="*/ 56634 w 2099794"/>
                <a:gd name="connsiteY383" fmla="*/ 1427038 h 2078537"/>
                <a:gd name="connsiteX384" fmla="*/ 100820 w 2099794"/>
                <a:gd name="connsiteY384" fmla="*/ 1427453 h 2078537"/>
                <a:gd name="connsiteX385" fmla="*/ 107666 w 2099794"/>
                <a:gd name="connsiteY385" fmla="*/ 1433261 h 2078537"/>
                <a:gd name="connsiteX386" fmla="*/ 99575 w 2099794"/>
                <a:gd name="connsiteY386" fmla="*/ 1387000 h 2078537"/>
                <a:gd name="connsiteX387" fmla="*/ 86921 w 2099794"/>
                <a:gd name="connsiteY387" fmla="*/ 1284314 h 2078537"/>
                <a:gd name="connsiteX388" fmla="*/ 81942 w 2099794"/>
                <a:gd name="connsiteY388" fmla="*/ 1273733 h 2078537"/>
                <a:gd name="connsiteX389" fmla="*/ 72192 w 2099794"/>
                <a:gd name="connsiteY389" fmla="*/ 1262738 h 2078537"/>
                <a:gd name="connsiteX390" fmla="*/ 80490 w 2099794"/>
                <a:gd name="connsiteY390" fmla="*/ 1218344 h 2078537"/>
                <a:gd name="connsiteX391" fmla="*/ 85676 w 2099794"/>
                <a:gd name="connsiteY391" fmla="*/ 1208387 h 2078537"/>
                <a:gd name="connsiteX392" fmla="*/ 100405 w 2099794"/>
                <a:gd name="connsiteY392" fmla="*/ 1131424 h 2078537"/>
                <a:gd name="connsiteX393" fmla="*/ 157246 w 2099794"/>
                <a:gd name="connsiteY393" fmla="*/ 1082880 h 2078537"/>
                <a:gd name="connsiteX394" fmla="*/ 203922 w 2099794"/>
                <a:gd name="connsiteY394" fmla="*/ 1090349 h 2078537"/>
                <a:gd name="connsiteX395" fmla="*/ 288769 w 2099794"/>
                <a:gd name="connsiteY395" fmla="*/ 1144285 h 2078537"/>
                <a:gd name="connsiteX396" fmla="*/ 419254 w 2099794"/>
                <a:gd name="connsiteY396" fmla="*/ 1302569 h 2078537"/>
                <a:gd name="connsiteX397" fmla="*/ 425270 w 2099794"/>
                <a:gd name="connsiteY397" fmla="*/ 1313148 h 2078537"/>
                <a:gd name="connsiteX398" fmla="*/ 414690 w 2099794"/>
                <a:gd name="connsiteY398" fmla="*/ 1258382 h 2078537"/>
                <a:gd name="connsiteX399" fmla="*/ 340838 w 2099794"/>
                <a:gd name="connsiteY399" fmla="*/ 1111509 h 2078537"/>
                <a:gd name="connsiteX400" fmla="*/ 227571 w 2099794"/>
                <a:gd name="connsiteY400" fmla="*/ 951358 h 2078537"/>
                <a:gd name="connsiteX401" fmla="*/ 134219 w 2099794"/>
                <a:gd name="connsiteY401" fmla="*/ 781251 h 2078537"/>
                <a:gd name="connsiteX402" fmla="*/ 123639 w 2099794"/>
                <a:gd name="connsiteY402" fmla="*/ 749303 h 2078537"/>
                <a:gd name="connsiteX403" fmla="*/ 118661 w 2099794"/>
                <a:gd name="connsiteY403" fmla="*/ 746607 h 2078537"/>
                <a:gd name="connsiteX404" fmla="*/ 23857 w 2099794"/>
                <a:gd name="connsiteY404" fmla="*/ 771293 h 2078537"/>
                <a:gd name="connsiteX405" fmla="*/ 0 w 2099794"/>
                <a:gd name="connsiteY405" fmla="*/ 771708 h 2078537"/>
                <a:gd name="connsiteX0" fmla="*/ 989322 w 2099794"/>
                <a:gd name="connsiteY0" fmla="*/ 1788413 h 2078537"/>
                <a:gd name="connsiteX1" fmla="*/ 991189 w 2099794"/>
                <a:gd name="connsiteY1" fmla="*/ 1789658 h 2078537"/>
                <a:gd name="connsiteX2" fmla="*/ 992849 w 2099794"/>
                <a:gd name="connsiteY2" fmla="*/ 1788205 h 2078537"/>
                <a:gd name="connsiteX3" fmla="*/ 991189 w 2099794"/>
                <a:gd name="connsiteY3" fmla="*/ 1786754 h 2078537"/>
                <a:gd name="connsiteX4" fmla="*/ 989322 w 2099794"/>
                <a:gd name="connsiteY4" fmla="*/ 1788413 h 2078537"/>
                <a:gd name="connsiteX5" fmla="*/ 424025 w 2099794"/>
                <a:gd name="connsiteY5" fmla="*/ 1472262 h 2078537"/>
                <a:gd name="connsiteX6" fmla="*/ 424855 w 2099794"/>
                <a:gd name="connsiteY6" fmla="*/ 1472262 h 2078537"/>
                <a:gd name="connsiteX7" fmla="*/ 425270 w 2099794"/>
                <a:gd name="connsiteY7" fmla="*/ 1470810 h 2078537"/>
                <a:gd name="connsiteX8" fmla="*/ 424025 w 2099794"/>
                <a:gd name="connsiteY8" fmla="*/ 1470187 h 2078537"/>
                <a:gd name="connsiteX9" fmla="*/ 424025 w 2099794"/>
                <a:gd name="connsiteY9" fmla="*/ 1472262 h 2078537"/>
                <a:gd name="connsiteX10" fmla="*/ 209514 w 2099794"/>
                <a:gd name="connsiteY10" fmla="*/ 1889738 h 2078537"/>
                <a:gd name="connsiteX11" fmla="*/ 231210 w 2099794"/>
                <a:gd name="connsiteY11" fmla="*/ 1864027 h 2078537"/>
                <a:gd name="connsiteX12" fmla="*/ 227571 w 2099794"/>
                <a:gd name="connsiteY12" fmla="*/ 1869318 h 2078537"/>
                <a:gd name="connsiteX13" fmla="*/ 209514 w 2099794"/>
                <a:gd name="connsiteY13" fmla="*/ 1889738 h 2078537"/>
                <a:gd name="connsiteX14" fmla="*/ 197595 w 2099794"/>
                <a:gd name="connsiteY14" fmla="*/ 1924756 h 2078537"/>
                <a:gd name="connsiteX15" fmla="*/ 294784 w 2099794"/>
                <a:gd name="connsiteY15" fmla="*/ 1858272 h 2078537"/>
                <a:gd name="connsiteX16" fmla="*/ 400583 w 2099794"/>
                <a:gd name="connsiteY16" fmla="*/ 1803142 h 2078537"/>
                <a:gd name="connsiteX17" fmla="*/ 470078 w 2099794"/>
                <a:gd name="connsiteY17" fmla="*/ 1775551 h 2078537"/>
                <a:gd name="connsiteX18" fmla="*/ 526919 w 2099794"/>
                <a:gd name="connsiteY18" fmla="*/ 1758333 h 2078537"/>
                <a:gd name="connsiteX19" fmla="*/ 563015 w 2099794"/>
                <a:gd name="connsiteY19" fmla="*/ 1748790 h 2078537"/>
                <a:gd name="connsiteX20" fmla="*/ 623590 w 2099794"/>
                <a:gd name="connsiteY20" fmla="*/ 1739248 h 2078537"/>
                <a:gd name="connsiteX21" fmla="*/ 625872 w 2099794"/>
                <a:gd name="connsiteY21" fmla="*/ 1738418 h 2078537"/>
                <a:gd name="connsiteX22" fmla="*/ 629191 w 2099794"/>
                <a:gd name="connsiteY22" fmla="*/ 1738211 h 2078537"/>
                <a:gd name="connsiteX23" fmla="*/ 653878 w 2099794"/>
                <a:gd name="connsiteY23" fmla="*/ 1735099 h 2078537"/>
                <a:gd name="connsiteX24" fmla="*/ 660516 w 2099794"/>
                <a:gd name="connsiteY24" fmla="*/ 1734891 h 2078537"/>
                <a:gd name="connsiteX25" fmla="*/ 709889 w 2099794"/>
                <a:gd name="connsiteY25" fmla="*/ 1731780 h 2078537"/>
                <a:gd name="connsiteX26" fmla="*/ 741214 w 2099794"/>
                <a:gd name="connsiteY26" fmla="*/ 1731780 h 2078537"/>
                <a:gd name="connsiteX27" fmla="*/ 790586 w 2099794"/>
                <a:gd name="connsiteY27" fmla="*/ 1734891 h 2078537"/>
                <a:gd name="connsiteX28" fmla="*/ 795565 w 2099794"/>
                <a:gd name="connsiteY28" fmla="*/ 1735099 h 2078537"/>
                <a:gd name="connsiteX29" fmla="*/ 844316 w 2099794"/>
                <a:gd name="connsiteY29" fmla="*/ 1741944 h 2078537"/>
                <a:gd name="connsiteX30" fmla="*/ 882690 w 2099794"/>
                <a:gd name="connsiteY30" fmla="*/ 1748134 h 2078537"/>
                <a:gd name="connsiteX31" fmla="*/ 882901 w 2099794"/>
                <a:gd name="connsiteY31" fmla="*/ 1748375 h 2078537"/>
                <a:gd name="connsiteX32" fmla="*/ 882901 w 2099794"/>
                <a:gd name="connsiteY32" fmla="*/ 1749205 h 2078537"/>
                <a:gd name="connsiteX33" fmla="*/ 883938 w 2099794"/>
                <a:gd name="connsiteY33" fmla="*/ 1748998 h 2078537"/>
                <a:gd name="connsiteX34" fmla="*/ 882901 w 2099794"/>
                <a:gd name="connsiteY34" fmla="*/ 1748375 h 2078537"/>
                <a:gd name="connsiteX35" fmla="*/ 882901 w 2099794"/>
                <a:gd name="connsiteY35" fmla="*/ 1748168 h 2078537"/>
                <a:gd name="connsiteX36" fmla="*/ 882690 w 2099794"/>
                <a:gd name="connsiteY36" fmla="*/ 1748134 h 2078537"/>
                <a:gd name="connsiteX37" fmla="*/ 877092 w 2099794"/>
                <a:gd name="connsiteY37" fmla="*/ 1741737 h 2078537"/>
                <a:gd name="connsiteX38" fmla="*/ 868587 w 2099794"/>
                <a:gd name="connsiteY38" fmla="*/ 1727631 h 2078537"/>
                <a:gd name="connsiteX39" fmla="*/ 874188 w 2099794"/>
                <a:gd name="connsiteY39" fmla="*/ 1696306 h 2078537"/>
                <a:gd name="connsiteX40" fmla="*/ 909869 w 2099794"/>
                <a:gd name="connsiteY40" fmla="*/ 1662699 h 2078537"/>
                <a:gd name="connsiteX41" fmla="*/ 951359 w 2099794"/>
                <a:gd name="connsiteY41" fmla="*/ 1647555 h 2078537"/>
                <a:gd name="connsiteX42" fmla="*/ 1017535 w 2099794"/>
                <a:gd name="connsiteY42" fmla="*/ 1641124 h 2078537"/>
                <a:gd name="connsiteX43" fmla="*/ 1027493 w 2099794"/>
                <a:gd name="connsiteY43" fmla="*/ 1641124 h 2078537"/>
                <a:gd name="connsiteX44" fmla="*/ 1040562 w 2099794"/>
                <a:gd name="connsiteY44" fmla="*/ 1641332 h 2078537"/>
                <a:gd name="connsiteX45" fmla="*/ 997620 w 2099794"/>
                <a:gd name="connsiteY45" fmla="*/ 1780737 h 2078537"/>
                <a:gd name="connsiteX46" fmla="*/ 1033301 w 2099794"/>
                <a:gd name="connsiteY46" fmla="*/ 1792562 h 2078537"/>
                <a:gd name="connsiteX47" fmla="*/ 1137025 w 2099794"/>
                <a:gd name="connsiteY47" fmla="*/ 1830525 h 2078537"/>
                <a:gd name="connsiteX48" fmla="*/ 1181627 w 2099794"/>
                <a:gd name="connsiteY48" fmla="*/ 1846914 h 2078537"/>
                <a:gd name="connsiteX49" fmla="*/ 1186191 w 2099794"/>
                <a:gd name="connsiteY49" fmla="*/ 1847536 h 2078537"/>
                <a:gd name="connsiteX50" fmla="*/ 1183494 w 2099794"/>
                <a:gd name="connsiteY50" fmla="*/ 1845254 h 2078537"/>
                <a:gd name="connsiteX51" fmla="*/ 1186813 w 2099794"/>
                <a:gd name="connsiteY51" fmla="*/ 1794429 h 2078537"/>
                <a:gd name="connsiteX52" fmla="*/ 1250915 w 2099794"/>
                <a:gd name="connsiteY52" fmla="*/ 1771195 h 2078537"/>
                <a:gd name="connsiteX53" fmla="*/ 1286596 w 2099794"/>
                <a:gd name="connsiteY53" fmla="*/ 1768705 h 2078537"/>
                <a:gd name="connsiteX54" fmla="*/ 1293649 w 2099794"/>
                <a:gd name="connsiteY54" fmla="*/ 1775759 h 2078537"/>
                <a:gd name="connsiteX55" fmla="*/ 1285766 w 2099794"/>
                <a:gd name="connsiteY55" fmla="*/ 1821397 h 2078537"/>
                <a:gd name="connsiteX56" fmla="*/ 1258175 w 2099794"/>
                <a:gd name="connsiteY56" fmla="*/ 1872845 h 2078537"/>
                <a:gd name="connsiteX57" fmla="*/ 1260665 w 2099794"/>
                <a:gd name="connsiteY57" fmla="*/ 1874712 h 2078537"/>
                <a:gd name="connsiteX58" fmla="*/ 1313564 w 2099794"/>
                <a:gd name="connsiteY58" fmla="*/ 1890063 h 2078537"/>
                <a:gd name="connsiteX59" fmla="*/ 1335761 w 2099794"/>
                <a:gd name="connsiteY59" fmla="*/ 1896494 h 2078537"/>
                <a:gd name="connsiteX60" fmla="*/ 1397166 w 2099794"/>
                <a:gd name="connsiteY60" fmla="*/ 1908526 h 2078537"/>
                <a:gd name="connsiteX61" fmla="*/ 1512922 w 2099794"/>
                <a:gd name="connsiteY61" fmla="*/ 1909563 h 2078537"/>
                <a:gd name="connsiteX62" fmla="*/ 1608971 w 2099794"/>
                <a:gd name="connsiteY62" fmla="*/ 1876579 h 2078537"/>
                <a:gd name="connsiteX63" fmla="*/ 1614987 w 2099794"/>
                <a:gd name="connsiteY63" fmla="*/ 1868696 h 2078537"/>
                <a:gd name="connsiteX64" fmla="*/ 1625774 w 2099794"/>
                <a:gd name="connsiteY64" fmla="*/ 1853344 h 2078537"/>
                <a:gd name="connsiteX65" fmla="*/ 1633035 w 2099794"/>
                <a:gd name="connsiteY65" fmla="*/ 1844424 h 2078537"/>
                <a:gd name="connsiteX66" fmla="*/ 1670791 w 2099794"/>
                <a:gd name="connsiteY66" fmla="*/ 1828658 h 2078537"/>
                <a:gd name="connsiteX67" fmla="*/ 1681163 w 2099794"/>
                <a:gd name="connsiteY67" fmla="*/ 1825754 h 2078537"/>
                <a:gd name="connsiteX68" fmla="*/ 1756674 w 2099794"/>
                <a:gd name="connsiteY68" fmla="*/ 1743189 h 2078537"/>
                <a:gd name="connsiteX69" fmla="*/ 1777212 w 2099794"/>
                <a:gd name="connsiteY69" fmla="*/ 1713524 h 2078537"/>
                <a:gd name="connsiteX70" fmla="*/ 1780116 w 2099794"/>
                <a:gd name="connsiteY70" fmla="*/ 1715391 h 2078537"/>
                <a:gd name="connsiteX71" fmla="*/ 1711243 w 2099794"/>
                <a:gd name="connsiteY71" fmla="*/ 1808743 h 2078537"/>
                <a:gd name="connsiteX72" fmla="*/ 1687179 w 2099794"/>
                <a:gd name="connsiteY72" fmla="*/ 1831562 h 2078537"/>
                <a:gd name="connsiteX73" fmla="*/ 1686142 w 2099794"/>
                <a:gd name="connsiteY73" fmla="*/ 1840690 h 2078537"/>
                <a:gd name="connsiteX74" fmla="*/ 1707924 w 2099794"/>
                <a:gd name="connsiteY74" fmla="*/ 1909148 h 2078537"/>
                <a:gd name="connsiteX75" fmla="*/ 1704397 w 2099794"/>
                <a:gd name="connsiteY75" fmla="*/ 1913090 h 2078537"/>
                <a:gd name="connsiteX76" fmla="*/ 1638636 w 2099794"/>
                <a:gd name="connsiteY76" fmla="*/ 1902510 h 2078537"/>
                <a:gd name="connsiteX77" fmla="*/ 1620381 w 2099794"/>
                <a:gd name="connsiteY77" fmla="*/ 1886536 h 2078537"/>
                <a:gd name="connsiteX78" fmla="*/ 1612705 w 2099794"/>
                <a:gd name="connsiteY78" fmla="*/ 1884254 h 2078537"/>
                <a:gd name="connsiteX79" fmla="*/ 1554205 w 2099794"/>
                <a:gd name="connsiteY79" fmla="*/ 1910185 h 2078537"/>
                <a:gd name="connsiteX80" fmla="*/ 1526821 w 2099794"/>
                <a:gd name="connsiteY80" fmla="*/ 1915994 h 2078537"/>
                <a:gd name="connsiteX81" fmla="*/ 1385341 w 2099794"/>
                <a:gd name="connsiteY81" fmla="*/ 1914957 h 2078537"/>
                <a:gd name="connsiteX82" fmla="*/ 1328915 w 2099794"/>
                <a:gd name="connsiteY82" fmla="*/ 1904169 h 2078537"/>
                <a:gd name="connsiteX83" fmla="*/ 1264814 w 2099794"/>
                <a:gd name="connsiteY83" fmla="*/ 1884877 h 2078537"/>
                <a:gd name="connsiteX84" fmla="*/ 1237846 w 2099794"/>
                <a:gd name="connsiteY84" fmla="*/ 1883839 h 2078537"/>
                <a:gd name="connsiteX85" fmla="*/ 1214819 w 2099794"/>
                <a:gd name="connsiteY85" fmla="*/ 1877616 h 2078537"/>
                <a:gd name="connsiteX86" fmla="*/ 1149265 w 2099794"/>
                <a:gd name="connsiteY86" fmla="*/ 1844632 h 2078537"/>
                <a:gd name="connsiteX87" fmla="*/ 1117110 w 2099794"/>
                <a:gd name="connsiteY87" fmla="*/ 1831355 h 2078537"/>
                <a:gd name="connsiteX88" fmla="*/ 1007785 w 2099794"/>
                <a:gd name="connsiteY88" fmla="*/ 1791525 h 2078537"/>
                <a:gd name="connsiteX89" fmla="*/ 999902 w 2099794"/>
                <a:gd name="connsiteY89" fmla="*/ 1789450 h 2078537"/>
                <a:gd name="connsiteX90" fmla="*/ 998242 w 2099794"/>
                <a:gd name="connsiteY90" fmla="*/ 1789035 h 2078537"/>
                <a:gd name="connsiteX91" fmla="*/ 994923 w 2099794"/>
                <a:gd name="connsiteY91" fmla="*/ 1788205 h 2078537"/>
                <a:gd name="connsiteX92" fmla="*/ 994508 w 2099794"/>
                <a:gd name="connsiteY92" fmla="*/ 1790695 h 2078537"/>
                <a:gd name="connsiteX93" fmla="*/ 999695 w 2099794"/>
                <a:gd name="connsiteY93" fmla="*/ 1793184 h 2078537"/>
                <a:gd name="connsiteX94" fmla="*/ 1057573 w 2099794"/>
                <a:gd name="connsiteY94" fmla="*/ 1820360 h 2078537"/>
                <a:gd name="connsiteX95" fmla="*/ 1127690 w 2099794"/>
                <a:gd name="connsiteY95" fmla="*/ 1855419 h 2078537"/>
                <a:gd name="connsiteX96" fmla="*/ 1204031 w 2099794"/>
                <a:gd name="connsiteY96" fmla="*/ 1892760 h 2078537"/>
                <a:gd name="connsiteX97" fmla="*/ 1312112 w 2099794"/>
                <a:gd name="connsiteY97" fmla="*/ 1939436 h 2078537"/>
                <a:gd name="connsiteX98" fmla="*/ 1354432 w 2099794"/>
                <a:gd name="connsiteY98" fmla="*/ 1953750 h 2078537"/>
                <a:gd name="connsiteX99" fmla="*/ 1417911 w 2099794"/>
                <a:gd name="connsiteY99" fmla="*/ 1970345 h 2078537"/>
                <a:gd name="connsiteX100" fmla="*/ 1421852 w 2099794"/>
                <a:gd name="connsiteY100" fmla="*/ 1969723 h 2078537"/>
                <a:gd name="connsiteX101" fmla="*/ 1439486 w 2099794"/>
                <a:gd name="connsiteY101" fmla="*/ 1950016 h 2078537"/>
                <a:gd name="connsiteX102" fmla="*/ 1491763 w 2099794"/>
                <a:gd name="connsiteY102" fmla="*/ 1951260 h 2078537"/>
                <a:gd name="connsiteX103" fmla="*/ 1514997 w 2099794"/>
                <a:gd name="connsiteY103" fmla="*/ 1979473 h 2078537"/>
                <a:gd name="connsiteX104" fmla="*/ 1525577 w 2099794"/>
                <a:gd name="connsiteY104" fmla="*/ 1986319 h 2078537"/>
                <a:gd name="connsiteX105" fmla="*/ 1758126 w 2099794"/>
                <a:gd name="connsiteY105" fmla="*/ 1972835 h 2078537"/>
                <a:gd name="connsiteX106" fmla="*/ 1766217 w 2099794"/>
                <a:gd name="connsiteY106" fmla="*/ 1968063 h 2078537"/>
                <a:gd name="connsiteX107" fmla="*/ 1778041 w 2099794"/>
                <a:gd name="connsiteY107" fmla="*/ 1960803 h 2078537"/>
                <a:gd name="connsiteX108" fmla="*/ 1802935 w 2099794"/>
                <a:gd name="connsiteY108" fmla="*/ 1953335 h 2078537"/>
                <a:gd name="connsiteX109" fmla="*/ 1837164 w 2099794"/>
                <a:gd name="connsiteY109" fmla="*/ 1955202 h 2078537"/>
                <a:gd name="connsiteX110" fmla="*/ 1844633 w 2099794"/>
                <a:gd name="connsiteY110" fmla="*/ 1956446 h 2078537"/>
                <a:gd name="connsiteX111" fmla="*/ 1866829 w 2099794"/>
                <a:gd name="connsiteY111" fmla="*/ 1951468 h 2078537"/>
                <a:gd name="connsiteX112" fmla="*/ 1903340 w 2099794"/>
                <a:gd name="connsiteY112" fmla="*/ 1942340 h 2078537"/>
                <a:gd name="connsiteX113" fmla="*/ 1946282 w 2099794"/>
                <a:gd name="connsiteY113" fmla="*/ 1931138 h 2078537"/>
                <a:gd name="connsiteX114" fmla="*/ 1982586 w 2099794"/>
                <a:gd name="connsiteY114" fmla="*/ 1920765 h 2078537"/>
                <a:gd name="connsiteX115" fmla="*/ 2035278 w 2099794"/>
                <a:gd name="connsiteY115" fmla="*/ 1903962 h 2078537"/>
                <a:gd name="connsiteX116" fmla="*/ 2081954 w 2099794"/>
                <a:gd name="connsiteY116" fmla="*/ 1887158 h 2078537"/>
                <a:gd name="connsiteX117" fmla="*/ 2099794 w 2099794"/>
                <a:gd name="connsiteY117" fmla="*/ 1883425 h 2078537"/>
                <a:gd name="connsiteX118" fmla="*/ 2092741 w 2099794"/>
                <a:gd name="connsiteY118" fmla="*/ 1887781 h 2078537"/>
                <a:gd name="connsiteX119" fmla="*/ 1944415 w 2099794"/>
                <a:gd name="connsiteY119" fmla="*/ 1940058 h 2078537"/>
                <a:gd name="connsiteX120" fmla="*/ 1852100 w 2099794"/>
                <a:gd name="connsiteY120" fmla="*/ 1963500 h 2078537"/>
                <a:gd name="connsiteX121" fmla="*/ 1847744 w 2099794"/>
                <a:gd name="connsiteY121" fmla="*/ 1970760 h 2078537"/>
                <a:gd name="connsiteX122" fmla="*/ 1850026 w 2099794"/>
                <a:gd name="connsiteY122" fmla="*/ 2004782 h 2078537"/>
                <a:gd name="connsiteX123" fmla="*/ 1833430 w 2099794"/>
                <a:gd name="connsiteY123" fmla="*/ 2056022 h 2078537"/>
                <a:gd name="connsiteX124" fmla="*/ 1826170 w 2099794"/>
                <a:gd name="connsiteY124" fmla="*/ 2058719 h 2078537"/>
                <a:gd name="connsiteX125" fmla="*/ 1779286 w 2099794"/>
                <a:gd name="connsiteY125" fmla="*/ 2023038 h 2078537"/>
                <a:gd name="connsiteX126" fmla="*/ 1761861 w 2099794"/>
                <a:gd name="connsiteY126" fmla="*/ 1985074 h 2078537"/>
                <a:gd name="connsiteX127" fmla="*/ 1755015 w 2099794"/>
                <a:gd name="connsiteY127" fmla="*/ 1981755 h 2078537"/>
                <a:gd name="connsiteX128" fmla="*/ 1597976 w 2099794"/>
                <a:gd name="connsiteY128" fmla="*/ 1995654 h 2078537"/>
                <a:gd name="connsiteX129" fmla="*/ 1535534 w 2099794"/>
                <a:gd name="connsiteY129" fmla="*/ 1994617 h 2078537"/>
                <a:gd name="connsiteX130" fmla="*/ 1522880 w 2099794"/>
                <a:gd name="connsiteY130" fmla="*/ 1994617 h 2078537"/>
                <a:gd name="connsiteX131" fmla="*/ 1539476 w 2099794"/>
                <a:gd name="connsiteY131" fmla="*/ 2078219 h 2078537"/>
                <a:gd name="connsiteX132" fmla="*/ 1446124 w 2099794"/>
                <a:gd name="connsiteY132" fmla="*/ 2068054 h 2078537"/>
                <a:gd name="connsiteX133" fmla="*/ 1402352 w 2099794"/>
                <a:gd name="connsiteY133" fmla="*/ 2040256 h 2078537"/>
                <a:gd name="connsiteX134" fmla="*/ 1414799 w 2099794"/>
                <a:gd name="connsiteY134" fmla="*/ 1982170 h 2078537"/>
                <a:gd name="connsiteX135" fmla="*/ 1416251 w 2099794"/>
                <a:gd name="connsiteY135" fmla="*/ 1980510 h 2078537"/>
                <a:gd name="connsiteX136" fmla="*/ 1414177 w 2099794"/>
                <a:gd name="connsiteY136" fmla="*/ 1978229 h 2078537"/>
                <a:gd name="connsiteX137" fmla="*/ 1183079 w 2099794"/>
                <a:gd name="connsiteY137" fmla="*/ 1890893 h 2078537"/>
                <a:gd name="connsiteX138" fmla="*/ 989945 w 2099794"/>
                <a:gd name="connsiteY138" fmla="*/ 1796504 h 2078537"/>
                <a:gd name="connsiteX139" fmla="*/ 976460 w 2099794"/>
                <a:gd name="connsiteY139" fmla="*/ 1796711 h 2078537"/>
                <a:gd name="connsiteX140" fmla="*/ 929162 w 2099794"/>
                <a:gd name="connsiteY140" fmla="*/ 1794014 h 2078537"/>
                <a:gd name="connsiteX141" fmla="*/ 906965 w 2099794"/>
                <a:gd name="connsiteY141" fmla="*/ 1771195 h 2078537"/>
                <a:gd name="connsiteX142" fmla="*/ 891614 w 2099794"/>
                <a:gd name="connsiteY142" fmla="*/ 1760407 h 2078537"/>
                <a:gd name="connsiteX143" fmla="*/ 691634 w 2099794"/>
                <a:gd name="connsiteY143" fmla="*/ 1739040 h 2078537"/>
                <a:gd name="connsiteX144" fmla="*/ 213257 w 2099794"/>
                <a:gd name="connsiteY144" fmla="*/ 1914957 h 2078537"/>
                <a:gd name="connsiteX145" fmla="*/ 205530 w 2099794"/>
                <a:gd name="connsiteY145" fmla="*/ 1921388 h 2078537"/>
                <a:gd name="connsiteX146" fmla="*/ 197595 w 2099794"/>
                <a:gd name="connsiteY146" fmla="*/ 1924756 h 2078537"/>
                <a:gd name="connsiteX147" fmla="*/ 196246 w 2099794"/>
                <a:gd name="connsiteY147" fmla="*/ 1925329 h 2078537"/>
                <a:gd name="connsiteX148" fmla="*/ 197595 w 2099794"/>
                <a:gd name="connsiteY148" fmla="*/ 1924756 h 2078537"/>
                <a:gd name="connsiteX149" fmla="*/ 196454 w 2099794"/>
                <a:gd name="connsiteY149" fmla="*/ 1925537 h 2078537"/>
                <a:gd name="connsiteX150" fmla="*/ 196246 w 2099794"/>
                <a:gd name="connsiteY150" fmla="*/ 1925329 h 2078537"/>
                <a:gd name="connsiteX151" fmla="*/ 170523 w 2099794"/>
                <a:gd name="connsiteY151" fmla="*/ 1933834 h 2078537"/>
                <a:gd name="connsiteX152" fmla="*/ 209514 w 2099794"/>
                <a:gd name="connsiteY152" fmla="*/ 1889738 h 2078537"/>
                <a:gd name="connsiteX153" fmla="*/ 176331 w 2099794"/>
                <a:gd name="connsiteY153" fmla="*/ 1929063 h 2078537"/>
                <a:gd name="connsiteX154" fmla="*/ 170523 w 2099794"/>
                <a:gd name="connsiteY154" fmla="*/ 1933834 h 2078537"/>
                <a:gd name="connsiteX155" fmla="*/ 154965 w 2099794"/>
                <a:gd name="connsiteY155" fmla="*/ 1964538 h 2078537"/>
                <a:gd name="connsiteX156" fmla="*/ 197492 w 2099794"/>
                <a:gd name="connsiteY156" fmla="*/ 1937154 h 2078537"/>
                <a:gd name="connsiteX157" fmla="*/ 550569 w 2099794"/>
                <a:gd name="connsiteY157" fmla="*/ 1811856 h 2078537"/>
                <a:gd name="connsiteX158" fmla="*/ 715283 w 2099794"/>
                <a:gd name="connsiteY158" fmla="*/ 1804595 h 2078537"/>
                <a:gd name="connsiteX159" fmla="*/ 725863 w 2099794"/>
                <a:gd name="connsiteY159" fmla="*/ 1799409 h 2078537"/>
                <a:gd name="connsiteX160" fmla="*/ 796810 w 2099794"/>
                <a:gd name="connsiteY160" fmla="*/ 1798372 h 2078537"/>
                <a:gd name="connsiteX161" fmla="*/ 825646 w 2099794"/>
                <a:gd name="connsiteY161" fmla="*/ 1816419 h 2078537"/>
                <a:gd name="connsiteX162" fmla="*/ 907588 w 2099794"/>
                <a:gd name="connsiteY162" fmla="*/ 1839031 h 2078537"/>
                <a:gd name="connsiteX163" fmla="*/ 929370 w 2099794"/>
                <a:gd name="connsiteY163" fmla="*/ 1852101 h 2078537"/>
                <a:gd name="connsiteX164" fmla="*/ 930407 w 2099794"/>
                <a:gd name="connsiteY164" fmla="*/ 1902096 h 2078537"/>
                <a:gd name="connsiteX165" fmla="*/ 912152 w 2099794"/>
                <a:gd name="connsiteY165" fmla="*/ 1914750 h 2078537"/>
                <a:gd name="connsiteX166" fmla="*/ 753661 w 2099794"/>
                <a:gd name="connsiteY166" fmla="*/ 1956032 h 2078537"/>
                <a:gd name="connsiteX167" fmla="*/ 764863 w 2099794"/>
                <a:gd name="connsiteY167" fmla="*/ 1950431 h 2078537"/>
                <a:gd name="connsiteX168" fmla="*/ 857178 w 2099794"/>
                <a:gd name="connsiteY168" fmla="*/ 1927612 h 2078537"/>
                <a:gd name="connsiteX169" fmla="*/ 916508 w 2099794"/>
                <a:gd name="connsiteY169" fmla="*/ 1901888 h 2078537"/>
                <a:gd name="connsiteX170" fmla="*/ 915471 w 2099794"/>
                <a:gd name="connsiteY170" fmla="*/ 1852723 h 2078537"/>
                <a:gd name="connsiteX171" fmla="*/ 832491 w 2099794"/>
                <a:gd name="connsiteY171" fmla="*/ 1825547 h 2078537"/>
                <a:gd name="connsiteX172" fmla="*/ 809672 w 2099794"/>
                <a:gd name="connsiteY172" fmla="*/ 1821606 h 2078537"/>
                <a:gd name="connsiteX173" fmla="*/ 821497 w 2099794"/>
                <a:gd name="connsiteY173" fmla="*/ 1877409 h 2078537"/>
                <a:gd name="connsiteX174" fmla="*/ 811747 w 2099794"/>
                <a:gd name="connsiteY174" fmla="*/ 1887989 h 2078537"/>
                <a:gd name="connsiteX175" fmla="*/ 743081 w 2099794"/>
                <a:gd name="connsiteY175" fmla="*/ 1878239 h 2078537"/>
                <a:gd name="connsiteX176" fmla="*/ 713831 w 2099794"/>
                <a:gd name="connsiteY176" fmla="*/ 1860606 h 2078537"/>
                <a:gd name="connsiteX177" fmla="*/ 711549 w 2099794"/>
                <a:gd name="connsiteY177" fmla="*/ 1812271 h 2078537"/>
                <a:gd name="connsiteX178" fmla="*/ 639979 w 2099794"/>
                <a:gd name="connsiteY178" fmla="*/ 1811441 h 2078537"/>
                <a:gd name="connsiteX179" fmla="*/ 225497 w 2099794"/>
                <a:gd name="connsiteY179" fmla="*/ 1923463 h 2078537"/>
                <a:gd name="connsiteX180" fmla="*/ 162225 w 2099794"/>
                <a:gd name="connsiteY180" fmla="*/ 1961426 h 2078537"/>
                <a:gd name="connsiteX181" fmla="*/ 154965 w 2099794"/>
                <a:gd name="connsiteY181" fmla="*/ 1964538 h 2078537"/>
                <a:gd name="connsiteX182" fmla="*/ 0 w 2099794"/>
                <a:gd name="connsiteY182" fmla="*/ 771708 h 2078537"/>
                <a:gd name="connsiteX183" fmla="*/ 0 w 2099794"/>
                <a:gd name="connsiteY183" fmla="*/ 753660 h 2078537"/>
                <a:gd name="connsiteX184" fmla="*/ 3319 w 2099794"/>
                <a:gd name="connsiteY184" fmla="*/ 742665 h 2078537"/>
                <a:gd name="connsiteX185" fmla="*/ 38378 w 2099794"/>
                <a:gd name="connsiteY185" fmla="*/ 660101 h 2078537"/>
                <a:gd name="connsiteX186" fmla="*/ 54559 w 2099794"/>
                <a:gd name="connsiteY186" fmla="*/ 648691 h 2078537"/>
                <a:gd name="connsiteX187" fmla="*/ 64517 w 2099794"/>
                <a:gd name="connsiteY187" fmla="*/ 645579 h 2078537"/>
                <a:gd name="connsiteX188" fmla="*/ 74267 w 2099794"/>
                <a:gd name="connsiteY188" fmla="*/ 645164 h 2078537"/>
                <a:gd name="connsiteX189" fmla="*/ 85676 w 2099794"/>
                <a:gd name="connsiteY189" fmla="*/ 648484 h 2078537"/>
                <a:gd name="connsiteX190" fmla="*/ 96671 w 2099794"/>
                <a:gd name="connsiteY190" fmla="*/ 655329 h 2078537"/>
                <a:gd name="connsiteX191" fmla="*/ 108911 w 2099794"/>
                <a:gd name="connsiteY191" fmla="*/ 666117 h 2078537"/>
                <a:gd name="connsiteX192" fmla="*/ 107873 w 2099794"/>
                <a:gd name="connsiteY192" fmla="*/ 610728 h 2078537"/>
                <a:gd name="connsiteX193" fmla="*/ 106836 w 2099794"/>
                <a:gd name="connsiteY193" fmla="*/ 523807 h 2078537"/>
                <a:gd name="connsiteX194" fmla="*/ 106836 w 2099794"/>
                <a:gd name="connsiteY194" fmla="*/ 518828 h 2078537"/>
                <a:gd name="connsiteX195" fmla="*/ 105591 w 2099794"/>
                <a:gd name="connsiteY195" fmla="*/ 474434 h 2078537"/>
                <a:gd name="connsiteX196" fmla="*/ 104969 w 2099794"/>
                <a:gd name="connsiteY196" fmla="*/ 448088 h 2078537"/>
                <a:gd name="connsiteX197" fmla="*/ 103932 w 2099794"/>
                <a:gd name="connsiteY197" fmla="*/ 439998 h 2078537"/>
                <a:gd name="connsiteX198" fmla="*/ 79038 w 2099794"/>
                <a:gd name="connsiteY198" fmla="*/ 446636 h 2078537"/>
                <a:gd name="connsiteX199" fmla="*/ 69081 w 2099794"/>
                <a:gd name="connsiteY199" fmla="*/ 446636 h 2078537"/>
                <a:gd name="connsiteX200" fmla="*/ 13277 w 2099794"/>
                <a:gd name="connsiteY200" fmla="*/ 433360 h 2078537"/>
                <a:gd name="connsiteX201" fmla="*/ 9128 w 2099794"/>
                <a:gd name="connsiteY201" fmla="*/ 428588 h 2078537"/>
                <a:gd name="connsiteX202" fmla="*/ 15351 w 2099794"/>
                <a:gd name="connsiteY202" fmla="*/ 416141 h 2078537"/>
                <a:gd name="connsiteX203" fmla="*/ 70947 w 2099794"/>
                <a:gd name="connsiteY203" fmla="*/ 360960 h 2078537"/>
                <a:gd name="connsiteX204" fmla="*/ 90448 w 2099794"/>
                <a:gd name="connsiteY204" fmla="*/ 363035 h 2078537"/>
                <a:gd name="connsiteX205" fmla="*/ 101235 w 2099794"/>
                <a:gd name="connsiteY205" fmla="*/ 371540 h 2078537"/>
                <a:gd name="connsiteX206" fmla="*/ 98953 w 2099794"/>
                <a:gd name="connsiteY206" fmla="*/ 349135 h 2078537"/>
                <a:gd name="connsiteX207" fmla="*/ 98331 w 2099794"/>
                <a:gd name="connsiteY207" fmla="*/ 339178 h 2078537"/>
                <a:gd name="connsiteX208" fmla="*/ 95634 w 2099794"/>
                <a:gd name="connsiteY208" fmla="*/ 316151 h 2078537"/>
                <a:gd name="connsiteX209" fmla="*/ 94804 w 2099794"/>
                <a:gd name="connsiteY209" fmla="*/ 307853 h 2078537"/>
                <a:gd name="connsiteX210" fmla="*/ 91900 w 2099794"/>
                <a:gd name="connsiteY210" fmla="*/ 288146 h 2078537"/>
                <a:gd name="connsiteX211" fmla="*/ 91693 w 2099794"/>
                <a:gd name="connsiteY211" fmla="*/ 286486 h 2078537"/>
                <a:gd name="connsiteX212" fmla="*/ 78001 w 2099794"/>
                <a:gd name="connsiteY212" fmla="*/ 230890 h 2078537"/>
                <a:gd name="connsiteX213" fmla="*/ 48543 w 2099794"/>
                <a:gd name="connsiteY213" fmla="*/ 227985 h 2078537"/>
                <a:gd name="connsiteX214" fmla="*/ 20538 w 2099794"/>
                <a:gd name="connsiteY214" fmla="*/ 287938 h 2078537"/>
                <a:gd name="connsiteX215" fmla="*/ 18671 w 2099794"/>
                <a:gd name="connsiteY215" fmla="*/ 292709 h 2078537"/>
                <a:gd name="connsiteX216" fmla="*/ 17633 w 2099794"/>
                <a:gd name="connsiteY216" fmla="*/ 296236 h 2078537"/>
                <a:gd name="connsiteX217" fmla="*/ 15766 w 2099794"/>
                <a:gd name="connsiteY217" fmla="*/ 301215 h 2078537"/>
                <a:gd name="connsiteX218" fmla="*/ 9958 w 2099794"/>
                <a:gd name="connsiteY218" fmla="*/ 317811 h 2078537"/>
                <a:gd name="connsiteX219" fmla="*/ 7883 w 2099794"/>
                <a:gd name="connsiteY219" fmla="*/ 317811 h 2078537"/>
                <a:gd name="connsiteX220" fmla="*/ 9128 w 2099794"/>
                <a:gd name="connsiteY220" fmla="*/ 309928 h 2078537"/>
                <a:gd name="connsiteX221" fmla="*/ 9543 w 2099794"/>
                <a:gd name="connsiteY221" fmla="*/ 306401 h 2078537"/>
                <a:gd name="connsiteX222" fmla="*/ 15766 w 2099794"/>
                <a:gd name="connsiteY222" fmla="*/ 283789 h 2078537"/>
                <a:gd name="connsiteX223" fmla="*/ 16181 w 2099794"/>
                <a:gd name="connsiteY223" fmla="*/ 281922 h 2078537"/>
                <a:gd name="connsiteX224" fmla="*/ 18048 w 2099794"/>
                <a:gd name="connsiteY224" fmla="*/ 277566 h 2078537"/>
                <a:gd name="connsiteX225" fmla="*/ 48336 w 2099794"/>
                <a:gd name="connsiteY225" fmla="*/ 216368 h 2078537"/>
                <a:gd name="connsiteX226" fmla="*/ 49373 w 2099794"/>
                <a:gd name="connsiteY226" fmla="*/ 215331 h 2078537"/>
                <a:gd name="connsiteX227" fmla="*/ 70533 w 2099794"/>
                <a:gd name="connsiteY227" fmla="*/ 209315 h 2078537"/>
                <a:gd name="connsiteX228" fmla="*/ 70740 w 2099794"/>
                <a:gd name="connsiteY228" fmla="*/ 209730 h 2078537"/>
                <a:gd name="connsiteX229" fmla="*/ 71155 w 2099794"/>
                <a:gd name="connsiteY229" fmla="*/ 209730 h 2078537"/>
                <a:gd name="connsiteX230" fmla="*/ 80075 w 2099794"/>
                <a:gd name="connsiteY230" fmla="*/ 218028 h 2078537"/>
                <a:gd name="connsiteX231" fmla="*/ 88996 w 2099794"/>
                <a:gd name="connsiteY231" fmla="*/ 235661 h 2078537"/>
                <a:gd name="connsiteX232" fmla="*/ 89411 w 2099794"/>
                <a:gd name="connsiteY232" fmla="*/ 237735 h 2078537"/>
                <a:gd name="connsiteX233" fmla="*/ 94804 w 2099794"/>
                <a:gd name="connsiteY233" fmla="*/ 255784 h 2078537"/>
                <a:gd name="connsiteX234" fmla="*/ 95841 w 2099794"/>
                <a:gd name="connsiteY234" fmla="*/ 260555 h 2078537"/>
                <a:gd name="connsiteX235" fmla="*/ 98538 w 2099794"/>
                <a:gd name="connsiteY235" fmla="*/ 272172 h 2078537"/>
                <a:gd name="connsiteX236" fmla="*/ 98953 w 2099794"/>
                <a:gd name="connsiteY236" fmla="*/ 275491 h 2078537"/>
                <a:gd name="connsiteX237" fmla="*/ 101857 w 2099794"/>
                <a:gd name="connsiteY237" fmla="*/ 291880 h 2078537"/>
                <a:gd name="connsiteX238" fmla="*/ 102272 w 2099794"/>
                <a:gd name="connsiteY238" fmla="*/ 296858 h 2078537"/>
                <a:gd name="connsiteX239" fmla="*/ 104969 w 2099794"/>
                <a:gd name="connsiteY239" fmla="*/ 316566 h 2078537"/>
                <a:gd name="connsiteX240" fmla="*/ 105591 w 2099794"/>
                <a:gd name="connsiteY240" fmla="*/ 324864 h 2078537"/>
                <a:gd name="connsiteX241" fmla="*/ 108288 w 2099794"/>
                <a:gd name="connsiteY241" fmla="*/ 349550 h 2078537"/>
                <a:gd name="connsiteX242" fmla="*/ 108911 w 2099794"/>
                <a:gd name="connsiteY242" fmla="*/ 360960 h 2078537"/>
                <a:gd name="connsiteX243" fmla="*/ 111400 w 2099794"/>
                <a:gd name="connsiteY243" fmla="*/ 393944 h 2078537"/>
                <a:gd name="connsiteX244" fmla="*/ 115964 w 2099794"/>
                <a:gd name="connsiteY244" fmla="*/ 405769 h 2078537"/>
                <a:gd name="connsiteX245" fmla="*/ 114304 w 2099794"/>
                <a:gd name="connsiteY245" fmla="*/ 432322 h 2078537"/>
                <a:gd name="connsiteX246" fmla="*/ 113267 w 2099794"/>
                <a:gd name="connsiteY246" fmla="*/ 436886 h 2078537"/>
                <a:gd name="connsiteX247" fmla="*/ 115757 w 2099794"/>
                <a:gd name="connsiteY247" fmla="*/ 518828 h 2078537"/>
                <a:gd name="connsiteX248" fmla="*/ 130485 w 2099794"/>
                <a:gd name="connsiteY248" fmla="*/ 441657 h 2078537"/>
                <a:gd name="connsiteX249" fmla="*/ 131522 w 2099794"/>
                <a:gd name="connsiteY249" fmla="*/ 436471 h 2078537"/>
                <a:gd name="connsiteX250" fmla="*/ 137746 w 2099794"/>
                <a:gd name="connsiteY250" fmla="*/ 410333 h 2078537"/>
                <a:gd name="connsiteX251" fmla="*/ 137954 w 2099794"/>
                <a:gd name="connsiteY251" fmla="*/ 408673 h 2078537"/>
                <a:gd name="connsiteX252" fmla="*/ 144177 w 2099794"/>
                <a:gd name="connsiteY252" fmla="*/ 383779 h 2078537"/>
                <a:gd name="connsiteX253" fmla="*/ 144799 w 2099794"/>
                <a:gd name="connsiteY253" fmla="*/ 380460 h 2078537"/>
                <a:gd name="connsiteX254" fmla="*/ 150608 w 2099794"/>
                <a:gd name="connsiteY254" fmla="*/ 359508 h 2078537"/>
                <a:gd name="connsiteX255" fmla="*/ 151853 w 2099794"/>
                <a:gd name="connsiteY255" fmla="*/ 354529 h 2078537"/>
                <a:gd name="connsiteX256" fmla="*/ 151853 w 2099794"/>
                <a:gd name="connsiteY256" fmla="*/ 337726 h 2078537"/>
                <a:gd name="connsiteX257" fmla="*/ 150608 w 2099794"/>
                <a:gd name="connsiteY257" fmla="*/ 326731 h 2078537"/>
                <a:gd name="connsiteX258" fmla="*/ 151438 w 2099794"/>
                <a:gd name="connsiteY258" fmla="*/ 323204 h 2078537"/>
                <a:gd name="connsiteX259" fmla="*/ 153097 w 2099794"/>
                <a:gd name="connsiteY259" fmla="*/ 320092 h 2078537"/>
                <a:gd name="connsiteX260" fmla="*/ 156831 w 2099794"/>
                <a:gd name="connsiteY260" fmla="*/ 315529 h 2078537"/>
                <a:gd name="connsiteX261" fmla="*/ 166374 w 2099794"/>
                <a:gd name="connsiteY261" fmla="*/ 306193 h 2078537"/>
                <a:gd name="connsiteX262" fmla="*/ 199773 w 2099794"/>
                <a:gd name="connsiteY262" fmla="*/ 206618 h 2078537"/>
                <a:gd name="connsiteX263" fmla="*/ 200810 w 2099794"/>
                <a:gd name="connsiteY263" fmla="*/ 203092 h 2078537"/>
                <a:gd name="connsiteX264" fmla="*/ 218651 w 2099794"/>
                <a:gd name="connsiteY264" fmla="*/ 157660 h 2078537"/>
                <a:gd name="connsiteX265" fmla="*/ 179443 w 2099794"/>
                <a:gd name="connsiteY265" fmla="*/ 157660 h 2078537"/>
                <a:gd name="connsiteX266" fmla="*/ 172598 w 2099794"/>
                <a:gd name="connsiteY266" fmla="*/ 156831 h 2078537"/>
                <a:gd name="connsiteX267" fmla="*/ 165959 w 2099794"/>
                <a:gd name="connsiteY267" fmla="*/ 155378 h 2078537"/>
                <a:gd name="connsiteX268" fmla="*/ 165129 w 2099794"/>
                <a:gd name="connsiteY268" fmla="*/ 148948 h 2078537"/>
                <a:gd name="connsiteX269" fmla="*/ 189608 w 2099794"/>
                <a:gd name="connsiteY269" fmla="*/ 96671 h 2078537"/>
                <a:gd name="connsiteX270" fmla="*/ 202677 w 2099794"/>
                <a:gd name="connsiteY270" fmla="*/ 85261 h 2078537"/>
                <a:gd name="connsiteX271" fmla="*/ 210561 w 2099794"/>
                <a:gd name="connsiteY271" fmla="*/ 81942 h 2078537"/>
                <a:gd name="connsiteX272" fmla="*/ 220103 w 2099794"/>
                <a:gd name="connsiteY272" fmla="*/ 81734 h 2078537"/>
                <a:gd name="connsiteX273" fmla="*/ 224667 w 2099794"/>
                <a:gd name="connsiteY273" fmla="*/ 83394 h 2078537"/>
                <a:gd name="connsiteX274" fmla="*/ 229853 w 2099794"/>
                <a:gd name="connsiteY274" fmla="*/ 87335 h 2078537"/>
                <a:gd name="connsiteX275" fmla="*/ 230683 w 2099794"/>
                <a:gd name="connsiteY275" fmla="*/ 88373 h 2078537"/>
                <a:gd name="connsiteX276" fmla="*/ 240848 w 2099794"/>
                <a:gd name="connsiteY276" fmla="*/ 104139 h 2078537"/>
                <a:gd name="connsiteX277" fmla="*/ 287731 w 2099794"/>
                <a:gd name="connsiteY277" fmla="*/ 2489 h 2078537"/>
                <a:gd name="connsiteX278" fmla="*/ 289598 w 2099794"/>
                <a:gd name="connsiteY278" fmla="*/ 0 h 2078537"/>
                <a:gd name="connsiteX279" fmla="*/ 290428 w 2099794"/>
                <a:gd name="connsiteY279" fmla="*/ 6638 h 2078537"/>
                <a:gd name="connsiteX280" fmla="*/ 283997 w 2099794"/>
                <a:gd name="connsiteY280" fmla="*/ 20329 h 2078537"/>
                <a:gd name="connsiteX281" fmla="*/ 246242 w 2099794"/>
                <a:gd name="connsiteY281" fmla="*/ 109325 h 2078537"/>
                <a:gd name="connsiteX282" fmla="*/ 246034 w 2099794"/>
                <a:gd name="connsiteY282" fmla="*/ 114511 h 2078537"/>
                <a:gd name="connsiteX283" fmla="*/ 237114 w 2099794"/>
                <a:gd name="connsiteY283" fmla="*/ 149362 h 2078537"/>
                <a:gd name="connsiteX284" fmla="*/ 222800 w 2099794"/>
                <a:gd name="connsiteY284" fmla="*/ 167825 h 2078537"/>
                <a:gd name="connsiteX285" fmla="*/ 183592 w 2099794"/>
                <a:gd name="connsiteY285" fmla="*/ 279225 h 2078537"/>
                <a:gd name="connsiteX286" fmla="*/ 181518 w 2099794"/>
                <a:gd name="connsiteY286" fmla="*/ 286278 h 2078537"/>
                <a:gd name="connsiteX287" fmla="*/ 213257 w 2099794"/>
                <a:gd name="connsiteY287" fmla="*/ 283582 h 2078537"/>
                <a:gd name="connsiteX288" fmla="*/ 236077 w 2099794"/>
                <a:gd name="connsiteY288" fmla="*/ 306608 h 2078537"/>
                <a:gd name="connsiteX289" fmla="*/ 254332 w 2099794"/>
                <a:gd name="connsiteY289" fmla="*/ 363242 h 2078537"/>
                <a:gd name="connsiteX290" fmla="*/ 251220 w 2099794"/>
                <a:gd name="connsiteY290" fmla="*/ 368428 h 2078537"/>
                <a:gd name="connsiteX291" fmla="*/ 172390 w 2099794"/>
                <a:gd name="connsiteY291" fmla="*/ 358470 h 2078537"/>
                <a:gd name="connsiteX292" fmla="*/ 161603 w 2099794"/>
                <a:gd name="connsiteY292" fmla="*/ 351832 h 2078537"/>
                <a:gd name="connsiteX293" fmla="*/ 147081 w 2099794"/>
                <a:gd name="connsiteY293" fmla="*/ 408258 h 2078537"/>
                <a:gd name="connsiteX294" fmla="*/ 116586 w 2099794"/>
                <a:gd name="connsiteY294" fmla="*/ 609276 h 2078537"/>
                <a:gd name="connsiteX295" fmla="*/ 117831 w 2099794"/>
                <a:gd name="connsiteY295" fmla="*/ 676489 h 2078537"/>
                <a:gd name="connsiteX296" fmla="*/ 123225 w 2099794"/>
                <a:gd name="connsiteY296" fmla="*/ 685410 h 2078537"/>
                <a:gd name="connsiteX297" fmla="*/ 132560 w 2099794"/>
                <a:gd name="connsiteY297" fmla="*/ 731878 h 2078537"/>
                <a:gd name="connsiteX298" fmla="*/ 130693 w 2099794"/>
                <a:gd name="connsiteY298" fmla="*/ 743910 h 2078537"/>
                <a:gd name="connsiteX299" fmla="*/ 206619 w 2099794"/>
                <a:gd name="connsiteY299" fmla="*/ 905097 h 2078537"/>
                <a:gd name="connsiteX300" fmla="*/ 327769 w 2099794"/>
                <a:gd name="connsiteY300" fmla="*/ 1078732 h 2078537"/>
                <a:gd name="connsiteX301" fmla="*/ 376934 w 2099794"/>
                <a:gd name="connsiteY301" fmla="*/ 1155488 h 2078537"/>
                <a:gd name="connsiteX302" fmla="*/ 378594 w 2099794"/>
                <a:gd name="connsiteY302" fmla="*/ 1158392 h 2078537"/>
                <a:gd name="connsiteX303" fmla="*/ 380668 w 2099794"/>
                <a:gd name="connsiteY303" fmla="*/ 1161919 h 2078537"/>
                <a:gd name="connsiteX304" fmla="*/ 380046 w 2099794"/>
                <a:gd name="connsiteY304" fmla="*/ 1157147 h 2078537"/>
                <a:gd name="connsiteX305" fmla="*/ 378801 w 2099794"/>
                <a:gd name="connsiteY305" fmla="*/ 1153413 h 2078537"/>
                <a:gd name="connsiteX306" fmla="*/ 324865 w 2099794"/>
                <a:gd name="connsiteY306" fmla="*/ 1032886 h 2078537"/>
                <a:gd name="connsiteX307" fmla="*/ 323413 w 2099794"/>
                <a:gd name="connsiteY307" fmla="*/ 1029981 h 2078537"/>
                <a:gd name="connsiteX308" fmla="*/ 294370 w 2099794"/>
                <a:gd name="connsiteY308" fmla="*/ 1003013 h 2078537"/>
                <a:gd name="connsiteX309" fmla="*/ 278396 w 2099794"/>
                <a:gd name="connsiteY309" fmla="*/ 995130 h 2078537"/>
                <a:gd name="connsiteX310" fmla="*/ 272588 w 2099794"/>
                <a:gd name="connsiteY310" fmla="*/ 949491 h 2078537"/>
                <a:gd name="connsiteX311" fmla="*/ 276529 w 2099794"/>
                <a:gd name="connsiteY311" fmla="*/ 923975 h 2078537"/>
                <a:gd name="connsiteX312" fmla="*/ 250805 w 2099794"/>
                <a:gd name="connsiteY312" fmla="*/ 835187 h 2078537"/>
                <a:gd name="connsiteX313" fmla="*/ 248109 w 2099794"/>
                <a:gd name="connsiteY313" fmla="*/ 814028 h 2078537"/>
                <a:gd name="connsiteX314" fmla="*/ 227364 w 2099794"/>
                <a:gd name="connsiteY314" fmla="*/ 817762 h 2078537"/>
                <a:gd name="connsiteX315" fmla="*/ 186497 w 2099794"/>
                <a:gd name="connsiteY315" fmla="*/ 814857 h 2078537"/>
                <a:gd name="connsiteX316" fmla="*/ 182555 w 2099794"/>
                <a:gd name="connsiteY316" fmla="*/ 808841 h 2078537"/>
                <a:gd name="connsiteX317" fmla="*/ 206619 w 2099794"/>
                <a:gd name="connsiteY317" fmla="*/ 757187 h 2078537"/>
                <a:gd name="connsiteX318" fmla="*/ 215954 w 2099794"/>
                <a:gd name="connsiteY318" fmla="*/ 748059 h 2078537"/>
                <a:gd name="connsiteX319" fmla="*/ 253502 w 2099794"/>
                <a:gd name="connsiteY319" fmla="*/ 755734 h 2078537"/>
                <a:gd name="connsiteX320" fmla="*/ 257444 w 2099794"/>
                <a:gd name="connsiteY320" fmla="*/ 763617 h 2078537"/>
                <a:gd name="connsiteX321" fmla="*/ 360338 w 2099794"/>
                <a:gd name="connsiteY321" fmla="*/ 707606 h 2078537"/>
                <a:gd name="connsiteX322" fmla="*/ 361168 w 2099794"/>
                <a:gd name="connsiteY322" fmla="*/ 709681 h 2078537"/>
                <a:gd name="connsiteX323" fmla="*/ 335652 w 2099794"/>
                <a:gd name="connsiteY323" fmla="*/ 716942 h 2078537"/>
                <a:gd name="connsiteX324" fmla="*/ 286279 w 2099794"/>
                <a:gd name="connsiteY324" fmla="*/ 740383 h 2078537"/>
                <a:gd name="connsiteX325" fmla="*/ 268854 w 2099794"/>
                <a:gd name="connsiteY325" fmla="*/ 759883 h 2078537"/>
                <a:gd name="connsiteX326" fmla="*/ 266987 w 2099794"/>
                <a:gd name="connsiteY326" fmla="*/ 780421 h 2078537"/>
                <a:gd name="connsiteX327" fmla="*/ 261800 w 2099794"/>
                <a:gd name="connsiteY327" fmla="*/ 803240 h 2078537"/>
                <a:gd name="connsiteX328" fmla="*/ 256822 w 2099794"/>
                <a:gd name="connsiteY328" fmla="*/ 812990 h 2078537"/>
                <a:gd name="connsiteX329" fmla="*/ 282960 w 2099794"/>
                <a:gd name="connsiteY329" fmla="*/ 916507 h 2078537"/>
                <a:gd name="connsiteX330" fmla="*/ 285449 w 2099794"/>
                <a:gd name="connsiteY330" fmla="*/ 913395 h 2078537"/>
                <a:gd name="connsiteX331" fmla="*/ 342705 w 2099794"/>
                <a:gd name="connsiteY331" fmla="*/ 895347 h 2078537"/>
                <a:gd name="connsiteX332" fmla="*/ 373408 w 2099794"/>
                <a:gd name="connsiteY332" fmla="*/ 916922 h 2078537"/>
                <a:gd name="connsiteX333" fmla="*/ 415934 w 2099794"/>
                <a:gd name="connsiteY333" fmla="*/ 978742 h 2078537"/>
                <a:gd name="connsiteX334" fmla="*/ 417387 w 2099794"/>
                <a:gd name="connsiteY334" fmla="*/ 984135 h 2078537"/>
                <a:gd name="connsiteX335" fmla="*/ 365525 w 2099794"/>
                <a:gd name="connsiteY335" fmla="*/ 1001768 h 2078537"/>
                <a:gd name="connsiteX336" fmla="*/ 329844 w 2099794"/>
                <a:gd name="connsiteY336" fmla="*/ 1007162 h 2078537"/>
                <a:gd name="connsiteX337" fmla="*/ 325487 w 2099794"/>
                <a:gd name="connsiteY337" fmla="*/ 1014423 h 2078537"/>
                <a:gd name="connsiteX338" fmla="*/ 383988 w 2099794"/>
                <a:gd name="connsiteY338" fmla="*/ 1143663 h 2078537"/>
                <a:gd name="connsiteX339" fmla="*/ 431286 w 2099794"/>
                <a:gd name="connsiteY339" fmla="*/ 1296968 h 2078537"/>
                <a:gd name="connsiteX340" fmla="*/ 433153 w 2099794"/>
                <a:gd name="connsiteY340" fmla="*/ 1397788 h 2078537"/>
                <a:gd name="connsiteX341" fmla="*/ 425477 w 2099794"/>
                <a:gd name="connsiteY341" fmla="*/ 1462097 h 2078537"/>
                <a:gd name="connsiteX342" fmla="*/ 425685 w 2099794"/>
                <a:gd name="connsiteY342" fmla="*/ 1468320 h 2078537"/>
                <a:gd name="connsiteX343" fmla="*/ 430041 w 2099794"/>
                <a:gd name="connsiteY343" fmla="*/ 1464171 h 2078537"/>
                <a:gd name="connsiteX344" fmla="*/ 493106 w 2099794"/>
                <a:gd name="connsiteY344" fmla="*/ 1440729 h 2078537"/>
                <a:gd name="connsiteX345" fmla="*/ 548494 w 2099794"/>
                <a:gd name="connsiteY345" fmla="*/ 1469772 h 2078537"/>
                <a:gd name="connsiteX346" fmla="*/ 627740 w 2099794"/>
                <a:gd name="connsiteY346" fmla="*/ 1579098 h 2078537"/>
                <a:gd name="connsiteX347" fmla="*/ 624420 w 2099794"/>
                <a:gd name="connsiteY347" fmla="*/ 1586358 h 2078537"/>
                <a:gd name="connsiteX348" fmla="*/ 563431 w 2099794"/>
                <a:gd name="connsiteY348" fmla="*/ 1609385 h 2078537"/>
                <a:gd name="connsiteX349" fmla="*/ 468004 w 2099794"/>
                <a:gd name="connsiteY349" fmla="*/ 1621417 h 2078537"/>
                <a:gd name="connsiteX350" fmla="*/ 413653 w 2099794"/>
                <a:gd name="connsiteY350" fmla="*/ 1604199 h 2078537"/>
                <a:gd name="connsiteX351" fmla="*/ 394982 w 2099794"/>
                <a:gd name="connsiteY351" fmla="*/ 1584699 h 2078537"/>
                <a:gd name="connsiteX352" fmla="*/ 392285 w 2099794"/>
                <a:gd name="connsiteY352" fmla="*/ 1589885 h 2078537"/>
                <a:gd name="connsiteX353" fmla="*/ 356397 w 2099794"/>
                <a:gd name="connsiteY353" fmla="*/ 1676184 h 2078537"/>
                <a:gd name="connsiteX354" fmla="*/ 276788 w 2099794"/>
                <a:gd name="connsiteY354" fmla="*/ 1810014 h 2078537"/>
                <a:gd name="connsiteX355" fmla="*/ 231210 w 2099794"/>
                <a:gd name="connsiteY355" fmla="*/ 1864027 h 2078537"/>
                <a:gd name="connsiteX356" fmla="*/ 320404 w 2099794"/>
                <a:gd name="connsiteY356" fmla="*/ 1734347 h 2078537"/>
                <a:gd name="connsiteX357" fmla="*/ 387722 w 2099794"/>
                <a:gd name="connsiteY357" fmla="*/ 1584906 h 2078537"/>
                <a:gd name="connsiteX358" fmla="*/ 390626 w 2099794"/>
                <a:gd name="connsiteY358" fmla="*/ 1567273 h 2078537"/>
                <a:gd name="connsiteX359" fmla="*/ 396227 w 2099794"/>
                <a:gd name="connsiteY359" fmla="*/ 1542794 h 2078537"/>
                <a:gd name="connsiteX360" fmla="*/ 411786 w 2099794"/>
                <a:gd name="connsiteY360" fmla="*/ 1496533 h 2078537"/>
                <a:gd name="connsiteX361" fmla="*/ 427552 w 2099794"/>
                <a:gd name="connsiteY361" fmla="*/ 1352356 h 2078537"/>
                <a:gd name="connsiteX362" fmla="*/ 416764 w 2099794"/>
                <a:gd name="connsiteY362" fmla="*/ 1313978 h 2078537"/>
                <a:gd name="connsiteX363" fmla="*/ 328599 w 2099794"/>
                <a:gd name="connsiteY363" fmla="*/ 1192828 h 2078537"/>
                <a:gd name="connsiteX364" fmla="*/ 223007 w 2099794"/>
                <a:gd name="connsiteY364" fmla="*/ 1107567 h 2078537"/>
                <a:gd name="connsiteX365" fmla="*/ 177784 w 2099794"/>
                <a:gd name="connsiteY365" fmla="*/ 1091179 h 2078537"/>
                <a:gd name="connsiteX366" fmla="*/ 114927 w 2099794"/>
                <a:gd name="connsiteY366" fmla="*/ 1119599 h 2078537"/>
                <a:gd name="connsiteX367" fmla="*/ 94597 w 2099794"/>
                <a:gd name="connsiteY367" fmla="*/ 1200297 h 2078537"/>
                <a:gd name="connsiteX368" fmla="*/ 100198 w 2099794"/>
                <a:gd name="connsiteY368" fmla="*/ 1195318 h 2078537"/>
                <a:gd name="connsiteX369" fmla="*/ 170108 w 2099794"/>
                <a:gd name="connsiteY369" fmla="*/ 1195110 h 2078537"/>
                <a:gd name="connsiteX370" fmla="*/ 200188 w 2099794"/>
                <a:gd name="connsiteY370" fmla="*/ 1263568 h 2078537"/>
                <a:gd name="connsiteX371" fmla="*/ 204544 w 2099794"/>
                <a:gd name="connsiteY371" fmla="*/ 1296138 h 2078537"/>
                <a:gd name="connsiteX372" fmla="*/ 198529 w 2099794"/>
                <a:gd name="connsiteY372" fmla="*/ 1302569 h 2078537"/>
                <a:gd name="connsiteX373" fmla="*/ 95011 w 2099794"/>
                <a:gd name="connsiteY373" fmla="*/ 1283898 h 2078537"/>
                <a:gd name="connsiteX374" fmla="*/ 100820 w 2099794"/>
                <a:gd name="connsiteY374" fmla="*/ 1338457 h 2078537"/>
                <a:gd name="connsiteX375" fmla="*/ 118246 w 2099794"/>
                <a:gd name="connsiteY375" fmla="*/ 1444671 h 2078537"/>
                <a:gd name="connsiteX376" fmla="*/ 125507 w 2099794"/>
                <a:gd name="connsiteY376" fmla="*/ 1455458 h 2078537"/>
                <a:gd name="connsiteX377" fmla="*/ 134012 w 2099794"/>
                <a:gd name="connsiteY377" fmla="*/ 1495081 h 2078537"/>
                <a:gd name="connsiteX378" fmla="*/ 131522 w 2099794"/>
                <a:gd name="connsiteY378" fmla="*/ 1508565 h 2078537"/>
                <a:gd name="connsiteX379" fmla="*/ 150400 w 2099794"/>
                <a:gd name="connsiteY379" fmla="*/ 1595901 h 2078537"/>
                <a:gd name="connsiteX380" fmla="*/ 123639 w 2099794"/>
                <a:gd name="connsiteY380" fmla="*/ 1507735 h 2078537"/>
                <a:gd name="connsiteX381" fmla="*/ 25724 w 2099794"/>
                <a:gd name="connsiteY381" fmla="*/ 1532214 h 2078537"/>
                <a:gd name="connsiteX382" fmla="*/ 18048 w 2099794"/>
                <a:gd name="connsiteY382" fmla="*/ 1524539 h 2078537"/>
                <a:gd name="connsiteX383" fmla="*/ 37963 w 2099794"/>
                <a:gd name="connsiteY383" fmla="*/ 1449650 h 2078537"/>
                <a:gd name="connsiteX384" fmla="*/ 56634 w 2099794"/>
                <a:gd name="connsiteY384" fmla="*/ 1427038 h 2078537"/>
                <a:gd name="connsiteX385" fmla="*/ 100820 w 2099794"/>
                <a:gd name="connsiteY385" fmla="*/ 1427453 h 2078537"/>
                <a:gd name="connsiteX386" fmla="*/ 107666 w 2099794"/>
                <a:gd name="connsiteY386" fmla="*/ 1433261 h 2078537"/>
                <a:gd name="connsiteX387" fmla="*/ 99575 w 2099794"/>
                <a:gd name="connsiteY387" fmla="*/ 1387000 h 2078537"/>
                <a:gd name="connsiteX388" fmla="*/ 86921 w 2099794"/>
                <a:gd name="connsiteY388" fmla="*/ 1284314 h 2078537"/>
                <a:gd name="connsiteX389" fmla="*/ 81942 w 2099794"/>
                <a:gd name="connsiteY389" fmla="*/ 1273733 h 2078537"/>
                <a:gd name="connsiteX390" fmla="*/ 72192 w 2099794"/>
                <a:gd name="connsiteY390" fmla="*/ 1262738 h 2078537"/>
                <a:gd name="connsiteX391" fmla="*/ 80490 w 2099794"/>
                <a:gd name="connsiteY391" fmla="*/ 1218344 h 2078537"/>
                <a:gd name="connsiteX392" fmla="*/ 85676 w 2099794"/>
                <a:gd name="connsiteY392" fmla="*/ 1208387 h 2078537"/>
                <a:gd name="connsiteX393" fmla="*/ 100405 w 2099794"/>
                <a:gd name="connsiteY393" fmla="*/ 1131424 h 2078537"/>
                <a:gd name="connsiteX394" fmla="*/ 157246 w 2099794"/>
                <a:gd name="connsiteY394" fmla="*/ 1082880 h 2078537"/>
                <a:gd name="connsiteX395" fmla="*/ 203922 w 2099794"/>
                <a:gd name="connsiteY395" fmla="*/ 1090349 h 2078537"/>
                <a:gd name="connsiteX396" fmla="*/ 288769 w 2099794"/>
                <a:gd name="connsiteY396" fmla="*/ 1144285 h 2078537"/>
                <a:gd name="connsiteX397" fmla="*/ 419254 w 2099794"/>
                <a:gd name="connsiteY397" fmla="*/ 1302569 h 2078537"/>
                <a:gd name="connsiteX398" fmla="*/ 425270 w 2099794"/>
                <a:gd name="connsiteY398" fmla="*/ 1313148 h 2078537"/>
                <a:gd name="connsiteX399" fmla="*/ 414690 w 2099794"/>
                <a:gd name="connsiteY399" fmla="*/ 1258382 h 2078537"/>
                <a:gd name="connsiteX400" fmla="*/ 340838 w 2099794"/>
                <a:gd name="connsiteY400" fmla="*/ 1111509 h 2078537"/>
                <a:gd name="connsiteX401" fmla="*/ 227571 w 2099794"/>
                <a:gd name="connsiteY401" fmla="*/ 951358 h 2078537"/>
                <a:gd name="connsiteX402" fmla="*/ 134219 w 2099794"/>
                <a:gd name="connsiteY402" fmla="*/ 781251 h 2078537"/>
                <a:gd name="connsiteX403" fmla="*/ 123639 w 2099794"/>
                <a:gd name="connsiteY403" fmla="*/ 749303 h 2078537"/>
                <a:gd name="connsiteX404" fmla="*/ 118661 w 2099794"/>
                <a:gd name="connsiteY404" fmla="*/ 746607 h 2078537"/>
                <a:gd name="connsiteX405" fmla="*/ 23857 w 2099794"/>
                <a:gd name="connsiteY405" fmla="*/ 771293 h 2078537"/>
                <a:gd name="connsiteX406" fmla="*/ 0 w 2099794"/>
                <a:gd name="connsiteY406" fmla="*/ 771708 h 20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</a:cxnLst>
              <a:rect l="l" t="t" r="r" b="b"/>
              <a:pathLst>
                <a:path w="2099794" h="2078537">
                  <a:moveTo>
                    <a:pt x="989322" y="1788413"/>
                  </a:moveTo>
                  <a:lnTo>
                    <a:pt x="991189" y="1789658"/>
                  </a:lnTo>
                  <a:cubicBezTo>
                    <a:pt x="992641" y="1790072"/>
                    <a:pt x="993056" y="1789243"/>
                    <a:pt x="992849" y="1788205"/>
                  </a:cubicBezTo>
                  <a:cubicBezTo>
                    <a:pt x="992641" y="1787791"/>
                    <a:pt x="991811" y="1787376"/>
                    <a:pt x="991189" y="1786754"/>
                  </a:cubicBezTo>
                  <a:cubicBezTo>
                    <a:pt x="990359" y="1787376"/>
                    <a:pt x="989945" y="1787998"/>
                    <a:pt x="989322" y="1788413"/>
                  </a:cubicBezTo>
                  <a:close/>
                  <a:moveTo>
                    <a:pt x="424025" y="1472262"/>
                  </a:moveTo>
                  <a:cubicBezTo>
                    <a:pt x="424233" y="1473092"/>
                    <a:pt x="424648" y="1473092"/>
                    <a:pt x="424855" y="1472262"/>
                  </a:cubicBezTo>
                  <a:cubicBezTo>
                    <a:pt x="425062" y="1471847"/>
                    <a:pt x="425270" y="1471432"/>
                    <a:pt x="425270" y="1470810"/>
                  </a:cubicBezTo>
                  <a:cubicBezTo>
                    <a:pt x="425477" y="1470810"/>
                    <a:pt x="424855" y="1470602"/>
                    <a:pt x="424025" y="1470187"/>
                  </a:cubicBezTo>
                  <a:cubicBezTo>
                    <a:pt x="424025" y="1471017"/>
                    <a:pt x="423818" y="1471639"/>
                    <a:pt x="424025" y="1472262"/>
                  </a:cubicBezTo>
                  <a:close/>
                  <a:moveTo>
                    <a:pt x="209514" y="1889738"/>
                  </a:moveTo>
                  <a:lnTo>
                    <a:pt x="231210" y="1864027"/>
                  </a:lnTo>
                  <a:lnTo>
                    <a:pt x="227571" y="1869318"/>
                  </a:lnTo>
                  <a:lnTo>
                    <a:pt x="209514" y="1889738"/>
                  </a:lnTo>
                  <a:close/>
                  <a:moveTo>
                    <a:pt x="197595" y="1924756"/>
                  </a:moveTo>
                  <a:lnTo>
                    <a:pt x="294784" y="1858272"/>
                  </a:lnTo>
                  <a:cubicBezTo>
                    <a:pt x="328806" y="1837890"/>
                    <a:pt x="364072" y="1819530"/>
                    <a:pt x="400583" y="1803142"/>
                  </a:cubicBezTo>
                  <a:cubicBezTo>
                    <a:pt x="423402" y="1792977"/>
                    <a:pt x="446637" y="1784057"/>
                    <a:pt x="470078" y="1775551"/>
                  </a:cubicBezTo>
                  <a:cubicBezTo>
                    <a:pt x="488749" y="1768913"/>
                    <a:pt x="507626" y="1763104"/>
                    <a:pt x="526919" y="1758333"/>
                  </a:cubicBezTo>
                  <a:cubicBezTo>
                    <a:pt x="538951" y="1755429"/>
                    <a:pt x="550776" y="1750035"/>
                    <a:pt x="563015" y="1748790"/>
                  </a:cubicBezTo>
                  <a:cubicBezTo>
                    <a:pt x="583345" y="1746508"/>
                    <a:pt x="603260" y="1741115"/>
                    <a:pt x="623590" y="1739248"/>
                  </a:cubicBezTo>
                  <a:cubicBezTo>
                    <a:pt x="624420" y="1739248"/>
                    <a:pt x="625042" y="1738625"/>
                    <a:pt x="625872" y="1738418"/>
                  </a:cubicBezTo>
                  <a:cubicBezTo>
                    <a:pt x="626909" y="1738418"/>
                    <a:pt x="628154" y="1738211"/>
                    <a:pt x="629191" y="1738211"/>
                  </a:cubicBezTo>
                  <a:cubicBezTo>
                    <a:pt x="637489" y="1737381"/>
                    <a:pt x="645787" y="1737173"/>
                    <a:pt x="653878" y="1735099"/>
                  </a:cubicBezTo>
                  <a:cubicBezTo>
                    <a:pt x="656160" y="1735099"/>
                    <a:pt x="658234" y="1734891"/>
                    <a:pt x="660516" y="1734891"/>
                  </a:cubicBezTo>
                  <a:lnTo>
                    <a:pt x="709889" y="1731780"/>
                  </a:lnTo>
                  <a:lnTo>
                    <a:pt x="741214" y="1731780"/>
                  </a:lnTo>
                  <a:lnTo>
                    <a:pt x="790586" y="1734891"/>
                  </a:lnTo>
                  <a:cubicBezTo>
                    <a:pt x="792246" y="1734891"/>
                    <a:pt x="793906" y="1734891"/>
                    <a:pt x="795565" y="1735099"/>
                  </a:cubicBezTo>
                  <a:lnTo>
                    <a:pt x="844316" y="1741944"/>
                  </a:lnTo>
                  <a:lnTo>
                    <a:pt x="882690" y="1748134"/>
                  </a:lnTo>
                  <a:lnTo>
                    <a:pt x="882901" y="1748375"/>
                  </a:lnTo>
                  <a:lnTo>
                    <a:pt x="882901" y="1749205"/>
                  </a:lnTo>
                  <a:cubicBezTo>
                    <a:pt x="883316" y="1749205"/>
                    <a:pt x="883523" y="1748998"/>
                    <a:pt x="883938" y="1748998"/>
                  </a:cubicBezTo>
                  <a:cubicBezTo>
                    <a:pt x="883523" y="1748790"/>
                    <a:pt x="883109" y="1748583"/>
                    <a:pt x="882901" y="1748375"/>
                  </a:cubicBezTo>
                  <a:lnTo>
                    <a:pt x="882901" y="1748168"/>
                  </a:lnTo>
                  <a:lnTo>
                    <a:pt x="882690" y="1748134"/>
                  </a:lnTo>
                  <a:lnTo>
                    <a:pt x="877092" y="1741737"/>
                  </a:lnTo>
                  <a:cubicBezTo>
                    <a:pt x="873566" y="1737381"/>
                    <a:pt x="869624" y="1733024"/>
                    <a:pt x="868587" y="1727631"/>
                  </a:cubicBezTo>
                  <a:cubicBezTo>
                    <a:pt x="866305" y="1716636"/>
                    <a:pt x="867757" y="1705849"/>
                    <a:pt x="874188" y="1696306"/>
                  </a:cubicBezTo>
                  <a:cubicBezTo>
                    <a:pt x="883523" y="1682407"/>
                    <a:pt x="894311" y="1670375"/>
                    <a:pt x="909869" y="1662699"/>
                  </a:cubicBezTo>
                  <a:cubicBezTo>
                    <a:pt x="923353" y="1656061"/>
                    <a:pt x="937252" y="1650252"/>
                    <a:pt x="951359" y="1647555"/>
                  </a:cubicBezTo>
                  <a:cubicBezTo>
                    <a:pt x="972934" y="1643407"/>
                    <a:pt x="995338" y="1641747"/>
                    <a:pt x="1017535" y="1641124"/>
                  </a:cubicBezTo>
                  <a:lnTo>
                    <a:pt x="1027493" y="1641124"/>
                  </a:lnTo>
                  <a:cubicBezTo>
                    <a:pt x="1031849" y="1641124"/>
                    <a:pt x="1036206" y="1641332"/>
                    <a:pt x="1040562" y="1641332"/>
                  </a:cubicBezTo>
                  <a:cubicBezTo>
                    <a:pt x="1038487" y="1691120"/>
                    <a:pt x="1028945" y="1738625"/>
                    <a:pt x="997620" y="1780737"/>
                  </a:cubicBezTo>
                  <a:cubicBezTo>
                    <a:pt x="1010067" y="1783642"/>
                    <a:pt x="1021477" y="1788413"/>
                    <a:pt x="1033301" y="1792562"/>
                  </a:cubicBezTo>
                  <a:cubicBezTo>
                    <a:pt x="1067945" y="1805216"/>
                    <a:pt x="1102174" y="1818493"/>
                    <a:pt x="1137025" y="1830525"/>
                  </a:cubicBezTo>
                  <a:cubicBezTo>
                    <a:pt x="1151962" y="1835711"/>
                    <a:pt x="1166276" y="1843179"/>
                    <a:pt x="1181627" y="1846914"/>
                  </a:cubicBezTo>
                  <a:cubicBezTo>
                    <a:pt x="1183079" y="1848365"/>
                    <a:pt x="1184946" y="1849403"/>
                    <a:pt x="1186191" y="1847536"/>
                  </a:cubicBezTo>
                  <a:cubicBezTo>
                    <a:pt x="1186813" y="1846706"/>
                    <a:pt x="1184738" y="1845669"/>
                    <a:pt x="1183494" y="1845254"/>
                  </a:cubicBezTo>
                  <a:cubicBezTo>
                    <a:pt x="1165238" y="1828865"/>
                    <a:pt x="1170425" y="1808743"/>
                    <a:pt x="1186813" y="1794429"/>
                  </a:cubicBezTo>
                  <a:cubicBezTo>
                    <a:pt x="1205483" y="1778248"/>
                    <a:pt x="1228096" y="1774721"/>
                    <a:pt x="1250915" y="1771195"/>
                  </a:cubicBezTo>
                  <a:cubicBezTo>
                    <a:pt x="1262739" y="1769328"/>
                    <a:pt x="1274771" y="1770780"/>
                    <a:pt x="1286596" y="1768705"/>
                  </a:cubicBezTo>
                  <a:cubicBezTo>
                    <a:pt x="1289708" y="1768083"/>
                    <a:pt x="1294271" y="1769535"/>
                    <a:pt x="1293649" y="1775759"/>
                  </a:cubicBezTo>
                  <a:cubicBezTo>
                    <a:pt x="1291989" y="1791110"/>
                    <a:pt x="1289500" y="1806254"/>
                    <a:pt x="1285766" y="1821397"/>
                  </a:cubicBezTo>
                  <a:cubicBezTo>
                    <a:pt x="1280995" y="1841105"/>
                    <a:pt x="1271660" y="1858116"/>
                    <a:pt x="1258175" y="1872845"/>
                  </a:cubicBezTo>
                  <a:cubicBezTo>
                    <a:pt x="1257553" y="1875541"/>
                    <a:pt x="1259628" y="1874504"/>
                    <a:pt x="1260665" y="1874712"/>
                  </a:cubicBezTo>
                  <a:cubicBezTo>
                    <a:pt x="1278090" y="1880728"/>
                    <a:pt x="1295309" y="1886744"/>
                    <a:pt x="1313564" y="1890063"/>
                  </a:cubicBezTo>
                  <a:cubicBezTo>
                    <a:pt x="1320825" y="1891515"/>
                    <a:pt x="1328085" y="1895041"/>
                    <a:pt x="1335761" y="1896494"/>
                  </a:cubicBezTo>
                  <a:cubicBezTo>
                    <a:pt x="1356299" y="1900435"/>
                    <a:pt x="1376421" y="1906037"/>
                    <a:pt x="1397166" y="1908526"/>
                  </a:cubicBezTo>
                  <a:cubicBezTo>
                    <a:pt x="1435751" y="1913090"/>
                    <a:pt x="1474337" y="1916409"/>
                    <a:pt x="1512922" y="1909563"/>
                  </a:cubicBezTo>
                  <a:cubicBezTo>
                    <a:pt x="1546736" y="1903547"/>
                    <a:pt x="1578683" y="1892552"/>
                    <a:pt x="1608971" y="1876579"/>
                  </a:cubicBezTo>
                  <a:cubicBezTo>
                    <a:pt x="1612290" y="1874712"/>
                    <a:pt x="1614157" y="1872845"/>
                    <a:pt x="1614987" y="1868696"/>
                  </a:cubicBezTo>
                  <a:cubicBezTo>
                    <a:pt x="1616232" y="1862472"/>
                    <a:pt x="1619136" y="1856664"/>
                    <a:pt x="1625774" y="1853344"/>
                  </a:cubicBezTo>
                  <a:cubicBezTo>
                    <a:pt x="1629301" y="1851685"/>
                    <a:pt x="1630961" y="1847743"/>
                    <a:pt x="1633035" y="1844424"/>
                  </a:cubicBezTo>
                  <a:cubicBezTo>
                    <a:pt x="1643200" y="1828865"/>
                    <a:pt x="1652328" y="1825132"/>
                    <a:pt x="1670791" y="1828658"/>
                  </a:cubicBezTo>
                  <a:cubicBezTo>
                    <a:pt x="1674732" y="1829488"/>
                    <a:pt x="1678259" y="1828243"/>
                    <a:pt x="1681163" y="1825754"/>
                  </a:cubicBezTo>
                  <a:cubicBezTo>
                    <a:pt x="1709376" y="1801067"/>
                    <a:pt x="1734477" y="1773477"/>
                    <a:pt x="1756674" y="1743189"/>
                  </a:cubicBezTo>
                  <a:cubicBezTo>
                    <a:pt x="1763728" y="1733439"/>
                    <a:pt x="1770366" y="1723482"/>
                    <a:pt x="1777212" y="1713524"/>
                  </a:cubicBezTo>
                  <a:cubicBezTo>
                    <a:pt x="1778249" y="1714146"/>
                    <a:pt x="1779079" y="1714769"/>
                    <a:pt x="1780116" y="1715391"/>
                  </a:cubicBezTo>
                  <a:cubicBezTo>
                    <a:pt x="1761861" y="1750035"/>
                    <a:pt x="1737797" y="1780322"/>
                    <a:pt x="1711243" y="1808743"/>
                  </a:cubicBezTo>
                  <a:cubicBezTo>
                    <a:pt x="1703568" y="1816833"/>
                    <a:pt x="1695477" y="1824094"/>
                    <a:pt x="1687179" y="1831562"/>
                  </a:cubicBezTo>
                  <a:cubicBezTo>
                    <a:pt x="1683860" y="1834467"/>
                    <a:pt x="1682823" y="1836334"/>
                    <a:pt x="1686142" y="1840690"/>
                  </a:cubicBezTo>
                  <a:cubicBezTo>
                    <a:pt x="1701493" y="1860812"/>
                    <a:pt x="1705850" y="1884669"/>
                    <a:pt x="1707924" y="1909148"/>
                  </a:cubicBezTo>
                  <a:cubicBezTo>
                    <a:pt x="1708131" y="1912052"/>
                    <a:pt x="1707094" y="1913090"/>
                    <a:pt x="1704397" y="1913090"/>
                  </a:cubicBezTo>
                  <a:cubicBezTo>
                    <a:pt x="1681786" y="1913297"/>
                    <a:pt x="1659588" y="1912260"/>
                    <a:pt x="1638636" y="1902510"/>
                  </a:cubicBezTo>
                  <a:cubicBezTo>
                    <a:pt x="1630961" y="1898983"/>
                    <a:pt x="1624322" y="1894419"/>
                    <a:pt x="1620381" y="1886536"/>
                  </a:cubicBezTo>
                  <a:cubicBezTo>
                    <a:pt x="1618721" y="1883010"/>
                    <a:pt x="1616647" y="1881765"/>
                    <a:pt x="1612705" y="1884254"/>
                  </a:cubicBezTo>
                  <a:cubicBezTo>
                    <a:pt x="1594242" y="1895249"/>
                    <a:pt x="1573705" y="1901887"/>
                    <a:pt x="1554205" y="1910185"/>
                  </a:cubicBezTo>
                  <a:cubicBezTo>
                    <a:pt x="1545699" y="1913712"/>
                    <a:pt x="1535949" y="1914127"/>
                    <a:pt x="1526821" y="1915994"/>
                  </a:cubicBezTo>
                  <a:cubicBezTo>
                    <a:pt x="1479523" y="1926159"/>
                    <a:pt x="1432432" y="1922632"/>
                    <a:pt x="1385341" y="1914957"/>
                  </a:cubicBezTo>
                  <a:cubicBezTo>
                    <a:pt x="1366464" y="1911845"/>
                    <a:pt x="1347171" y="1910393"/>
                    <a:pt x="1328915" y="1904169"/>
                  </a:cubicBezTo>
                  <a:cubicBezTo>
                    <a:pt x="1307756" y="1896909"/>
                    <a:pt x="1285766" y="1892760"/>
                    <a:pt x="1264814" y="1884877"/>
                  </a:cubicBezTo>
                  <a:cubicBezTo>
                    <a:pt x="1256308" y="1881765"/>
                    <a:pt x="1247803" y="1879898"/>
                    <a:pt x="1237846" y="1883839"/>
                  </a:cubicBezTo>
                  <a:cubicBezTo>
                    <a:pt x="1230170" y="1886951"/>
                    <a:pt x="1220420" y="1883632"/>
                    <a:pt x="1214819" y="1877616"/>
                  </a:cubicBezTo>
                  <a:cubicBezTo>
                    <a:pt x="1196771" y="1858323"/>
                    <a:pt x="1172706" y="1852307"/>
                    <a:pt x="1149265" y="1844632"/>
                  </a:cubicBezTo>
                  <a:cubicBezTo>
                    <a:pt x="1138270" y="1841105"/>
                    <a:pt x="1128105" y="1835296"/>
                    <a:pt x="1117110" y="1831355"/>
                  </a:cubicBezTo>
                  <a:cubicBezTo>
                    <a:pt x="1080599" y="1818493"/>
                    <a:pt x="1044711" y="1803349"/>
                    <a:pt x="1007785" y="1791525"/>
                  </a:cubicBezTo>
                  <a:cubicBezTo>
                    <a:pt x="1005295" y="1790695"/>
                    <a:pt x="1002599" y="1790072"/>
                    <a:pt x="999902" y="1789450"/>
                  </a:cubicBezTo>
                  <a:cubicBezTo>
                    <a:pt x="999280" y="1789243"/>
                    <a:pt x="998865" y="1789243"/>
                    <a:pt x="998242" y="1789035"/>
                  </a:cubicBezTo>
                  <a:cubicBezTo>
                    <a:pt x="997205" y="1788205"/>
                    <a:pt x="996168" y="1787583"/>
                    <a:pt x="994923" y="1788205"/>
                  </a:cubicBezTo>
                  <a:cubicBezTo>
                    <a:pt x="993886" y="1788828"/>
                    <a:pt x="994093" y="1789865"/>
                    <a:pt x="994508" y="1790695"/>
                  </a:cubicBezTo>
                  <a:cubicBezTo>
                    <a:pt x="996168" y="1791525"/>
                    <a:pt x="998035" y="1792354"/>
                    <a:pt x="999695" y="1793184"/>
                  </a:cubicBezTo>
                  <a:lnTo>
                    <a:pt x="1057573" y="1820360"/>
                  </a:lnTo>
                  <a:cubicBezTo>
                    <a:pt x="1081014" y="1831770"/>
                    <a:pt x="1104249" y="1843802"/>
                    <a:pt x="1127690" y="1855419"/>
                  </a:cubicBezTo>
                  <a:cubicBezTo>
                    <a:pt x="1152999" y="1868073"/>
                    <a:pt x="1178308" y="1880728"/>
                    <a:pt x="1204031" y="1892760"/>
                  </a:cubicBezTo>
                  <a:cubicBezTo>
                    <a:pt x="1239505" y="1909563"/>
                    <a:pt x="1275186" y="1925951"/>
                    <a:pt x="1312112" y="1939436"/>
                  </a:cubicBezTo>
                  <a:cubicBezTo>
                    <a:pt x="1326011" y="1944622"/>
                    <a:pt x="1340118" y="1950223"/>
                    <a:pt x="1354432" y="1953750"/>
                  </a:cubicBezTo>
                  <a:cubicBezTo>
                    <a:pt x="1375591" y="1958936"/>
                    <a:pt x="1395921" y="1967648"/>
                    <a:pt x="1417911" y="1970345"/>
                  </a:cubicBezTo>
                  <a:cubicBezTo>
                    <a:pt x="1419570" y="1971798"/>
                    <a:pt x="1420815" y="1972005"/>
                    <a:pt x="1421852" y="1969723"/>
                  </a:cubicBezTo>
                  <a:cubicBezTo>
                    <a:pt x="1428283" y="1963500"/>
                    <a:pt x="1431602" y="1955202"/>
                    <a:pt x="1439486" y="1950016"/>
                  </a:cubicBezTo>
                  <a:cubicBezTo>
                    <a:pt x="1457741" y="1937984"/>
                    <a:pt x="1474752" y="1937984"/>
                    <a:pt x="1491763" y="1951260"/>
                  </a:cubicBezTo>
                  <a:cubicBezTo>
                    <a:pt x="1501720" y="1958936"/>
                    <a:pt x="1509396" y="1968478"/>
                    <a:pt x="1514997" y="1979473"/>
                  </a:cubicBezTo>
                  <a:cubicBezTo>
                    <a:pt x="1517486" y="1984244"/>
                    <a:pt x="1520183" y="1985904"/>
                    <a:pt x="1525577" y="1986319"/>
                  </a:cubicBezTo>
                  <a:cubicBezTo>
                    <a:pt x="1603577" y="1990883"/>
                    <a:pt x="1680956" y="1984452"/>
                    <a:pt x="1758126" y="1972835"/>
                  </a:cubicBezTo>
                  <a:cubicBezTo>
                    <a:pt x="1761446" y="1972420"/>
                    <a:pt x="1764557" y="1971590"/>
                    <a:pt x="1766217" y="1968063"/>
                  </a:cubicBezTo>
                  <a:cubicBezTo>
                    <a:pt x="1768706" y="1963085"/>
                    <a:pt x="1773270" y="1960803"/>
                    <a:pt x="1778041" y="1960803"/>
                  </a:cubicBezTo>
                  <a:cubicBezTo>
                    <a:pt x="1787377" y="1961010"/>
                    <a:pt x="1794845" y="1956654"/>
                    <a:pt x="1802935" y="1953335"/>
                  </a:cubicBezTo>
                  <a:cubicBezTo>
                    <a:pt x="1814553" y="1948563"/>
                    <a:pt x="1826170" y="1947319"/>
                    <a:pt x="1837164" y="1955202"/>
                  </a:cubicBezTo>
                  <a:cubicBezTo>
                    <a:pt x="1839446" y="1956861"/>
                    <a:pt x="1842558" y="1957276"/>
                    <a:pt x="1844633" y="1956446"/>
                  </a:cubicBezTo>
                  <a:cubicBezTo>
                    <a:pt x="1851686" y="1953335"/>
                    <a:pt x="1859361" y="1953127"/>
                    <a:pt x="1866829" y="1951468"/>
                  </a:cubicBezTo>
                  <a:cubicBezTo>
                    <a:pt x="1879069" y="1948356"/>
                    <a:pt x="1890893" y="1944829"/>
                    <a:pt x="1903340" y="1942340"/>
                  </a:cubicBezTo>
                  <a:cubicBezTo>
                    <a:pt x="1917862" y="1939228"/>
                    <a:pt x="1931968" y="1934872"/>
                    <a:pt x="1946282" y="1931138"/>
                  </a:cubicBezTo>
                  <a:cubicBezTo>
                    <a:pt x="1958314" y="1927819"/>
                    <a:pt x="1970554" y="1924499"/>
                    <a:pt x="1982586" y="1920765"/>
                  </a:cubicBezTo>
                  <a:cubicBezTo>
                    <a:pt x="2000219" y="1915372"/>
                    <a:pt x="2018059" y="1910393"/>
                    <a:pt x="2035278" y="1903962"/>
                  </a:cubicBezTo>
                  <a:cubicBezTo>
                    <a:pt x="2050629" y="1898153"/>
                    <a:pt x="2066810" y="1894004"/>
                    <a:pt x="2081954" y="1887158"/>
                  </a:cubicBezTo>
                  <a:cubicBezTo>
                    <a:pt x="2086725" y="1884877"/>
                    <a:pt x="2092741" y="1880313"/>
                    <a:pt x="2099794" y="1883425"/>
                  </a:cubicBezTo>
                  <a:cubicBezTo>
                    <a:pt x="2098550" y="1886329"/>
                    <a:pt x="2095230" y="1886744"/>
                    <a:pt x="2092741" y="1887781"/>
                  </a:cubicBezTo>
                  <a:cubicBezTo>
                    <a:pt x="2044820" y="1909770"/>
                    <a:pt x="1994825" y="1925537"/>
                    <a:pt x="1944415" y="1940058"/>
                  </a:cubicBezTo>
                  <a:cubicBezTo>
                    <a:pt x="1913920" y="1948771"/>
                    <a:pt x="1883218" y="1956654"/>
                    <a:pt x="1852100" y="1963500"/>
                  </a:cubicBezTo>
                  <a:cubicBezTo>
                    <a:pt x="1847744" y="1964537"/>
                    <a:pt x="1845462" y="1965367"/>
                    <a:pt x="1847744" y="1970760"/>
                  </a:cubicBezTo>
                  <a:cubicBezTo>
                    <a:pt x="1852308" y="1981755"/>
                    <a:pt x="1851478" y="1993372"/>
                    <a:pt x="1850026" y="2004782"/>
                  </a:cubicBezTo>
                  <a:cubicBezTo>
                    <a:pt x="1847537" y="2022830"/>
                    <a:pt x="1841521" y="2039841"/>
                    <a:pt x="1833430" y="2056022"/>
                  </a:cubicBezTo>
                  <a:cubicBezTo>
                    <a:pt x="1831771" y="2059341"/>
                    <a:pt x="1830526" y="2061415"/>
                    <a:pt x="1826170" y="2058719"/>
                  </a:cubicBezTo>
                  <a:cubicBezTo>
                    <a:pt x="1809159" y="2048761"/>
                    <a:pt x="1792770" y="2037974"/>
                    <a:pt x="1779286" y="2023038"/>
                  </a:cubicBezTo>
                  <a:cubicBezTo>
                    <a:pt x="1769536" y="2012043"/>
                    <a:pt x="1762483" y="2000011"/>
                    <a:pt x="1761861" y="1985074"/>
                  </a:cubicBezTo>
                  <a:cubicBezTo>
                    <a:pt x="1761653" y="1978851"/>
                    <a:pt x="1757711" y="1981340"/>
                    <a:pt x="1755015" y="1981755"/>
                  </a:cubicBezTo>
                  <a:cubicBezTo>
                    <a:pt x="1702945" y="1989846"/>
                    <a:pt x="1650668" y="1994617"/>
                    <a:pt x="1597976" y="1995654"/>
                  </a:cubicBezTo>
                  <a:lnTo>
                    <a:pt x="1535534" y="1994617"/>
                  </a:lnTo>
                  <a:cubicBezTo>
                    <a:pt x="1531593" y="1994409"/>
                    <a:pt x="1527444" y="1994617"/>
                    <a:pt x="1522880" y="1994617"/>
                  </a:cubicBezTo>
                  <a:cubicBezTo>
                    <a:pt x="1533045" y="2021793"/>
                    <a:pt x="1538439" y="2049591"/>
                    <a:pt x="1539476" y="2078219"/>
                  </a:cubicBezTo>
                  <a:cubicBezTo>
                    <a:pt x="1507943" y="2079256"/>
                    <a:pt x="1476411" y="2078219"/>
                    <a:pt x="1446124" y="2068054"/>
                  </a:cubicBezTo>
                  <a:cubicBezTo>
                    <a:pt x="1429321" y="2062453"/>
                    <a:pt x="1413969" y="2054155"/>
                    <a:pt x="1402352" y="2040256"/>
                  </a:cubicBezTo>
                  <a:cubicBezTo>
                    <a:pt x="1383474" y="2017436"/>
                    <a:pt x="1388246" y="1995239"/>
                    <a:pt x="1414799" y="1982170"/>
                  </a:cubicBezTo>
                  <a:cubicBezTo>
                    <a:pt x="1415421" y="1981755"/>
                    <a:pt x="1415836" y="1981133"/>
                    <a:pt x="1416251" y="1980510"/>
                  </a:cubicBezTo>
                  <a:cubicBezTo>
                    <a:pt x="1416251" y="1979058"/>
                    <a:pt x="1415214" y="1978436"/>
                    <a:pt x="1414177" y="1978229"/>
                  </a:cubicBezTo>
                  <a:cubicBezTo>
                    <a:pt x="1333064" y="1959766"/>
                    <a:pt x="1257346" y="1927196"/>
                    <a:pt x="1183079" y="1890893"/>
                  </a:cubicBezTo>
                  <a:cubicBezTo>
                    <a:pt x="1118770" y="1859361"/>
                    <a:pt x="1055913" y="1824924"/>
                    <a:pt x="989945" y="1796504"/>
                  </a:cubicBezTo>
                  <a:cubicBezTo>
                    <a:pt x="985173" y="1794429"/>
                    <a:pt x="981439" y="1794014"/>
                    <a:pt x="976460" y="1796711"/>
                  </a:cubicBezTo>
                  <a:cubicBezTo>
                    <a:pt x="960279" y="1805631"/>
                    <a:pt x="944306" y="1803972"/>
                    <a:pt x="929162" y="1794014"/>
                  </a:cubicBezTo>
                  <a:cubicBezTo>
                    <a:pt x="920034" y="1787998"/>
                    <a:pt x="912566" y="1780322"/>
                    <a:pt x="906965" y="1771195"/>
                  </a:cubicBezTo>
                  <a:cubicBezTo>
                    <a:pt x="903231" y="1764971"/>
                    <a:pt x="898252" y="1762275"/>
                    <a:pt x="891614" y="1760407"/>
                  </a:cubicBezTo>
                  <a:cubicBezTo>
                    <a:pt x="826267" y="1741529"/>
                    <a:pt x="759469" y="1735929"/>
                    <a:pt x="691634" y="1739040"/>
                  </a:cubicBezTo>
                  <a:cubicBezTo>
                    <a:pt x="512813" y="1747338"/>
                    <a:pt x="356397" y="1812892"/>
                    <a:pt x="213257" y="1914957"/>
                  </a:cubicBezTo>
                  <a:cubicBezTo>
                    <a:pt x="210560" y="1916824"/>
                    <a:pt x="208175" y="1919313"/>
                    <a:pt x="205530" y="1921388"/>
                  </a:cubicBezTo>
                  <a:lnTo>
                    <a:pt x="197595" y="1924756"/>
                  </a:lnTo>
                  <a:close/>
                  <a:moveTo>
                    <a:pt x="196246" y="1925329"/>
                  </a:moveTo>
                  <a:lnTo>
                    <a:pt x="197595" y="1924756"/>
                  </a:lnTo>
                  <a:lnTo>
                    <a:pt x="196454" y="1925537"/>
                  </a:lnTo>
                  <a:lnTo>
                    <a:pt x="196246" y="1925329"/>
                  </a:lnTo>
                  <a:close/>
                  <a:moveTo>
                    <a:pt x="170523" y="1933834"/>
                  </a:moveTo>
                  <a:lnTo>
                    <a:pt x="209514" y="1889738"/>
                  </a:lnTo>
                  <a:lnTo>
                    <a:pt x="176331" y="1929063"/>
                  </a:lnTo>
                  <a:cubicBezTo>
                    <a:pt x="174879" y="1931553"/>
                    <a:pt x="174050" y="1935079"/>
                    <a:pt x="170523" y="1933834"/>
                  </a:cubicBezTo>
                  <a:close/>
                  <a:moveTo>
                    <a:pt x="154965" y="1964538"/>
                  </a:moveTo>
                  <a:cubicBezTo>
                    <a:pt x="169071" y="1955410"/>
                    <a:pt x="183178" y="1945867"/>
                    <a:pt x="197492" y="1937154"/>
                  </a:cubicBezTo>
                  <a:cubicBezTo>
                    <a:pt x="306402" y="1870564"/>
                    <a:pt x="424233" y="1829074"/>
                    <a:pt x="550569" y="1811856"/>
                  </a:cubicBezTo>
                  <a:cubicBezTo>
                    <a:pt x="605335" y="1804387"/>
                    <a:pt x="660309" y="1802520"/>
                    <a:pt x="715283" y="1804595"/>
                  </a:cubicBezTo>
                  <a:cubicBezTo>
                    <a:pt x="720054" y="1804802"/>
                    <a:pt x="722959" y="1803765"/>
                    <a:pt x="725863" y="1799409"/>
                  </a:cubicBezTo>
                  <a:cubicBezTo>
                    <a:pt x="746193" y="1767254"/>
                    <a:pt x="776273" y="1766217"/>
                    <a:pt x="796810" y="1798372"/>
                  </a:cubicBezTo>
                  <a:cubicBezTo>
                    <a:pt x="804278" y="1810196"/>
                    <a:pt x="812576" y="1814345"/>
                    <a:pt x="825646" y="1816419"/>
                  </a:cubicBezTo>
                  <a:cubicBezTo>
                    <a:pt x="853858" y="1820569"/>
                    <a:pt x="881449" y="1826999"/>
                    <a:pt x="907588" y="1839031"/>
                  </a:cubicBezTo>
                  <a:cubicBezTo>
                    <a:pt x="915263" y="1842558"/>
                    <a:pt x="922732" y="1846707"/>
                    <a:pt x="929370" y="1852101"/>
                  </a:cubicBezTo>
                  <a:cubicBezTo>
                    <a:pt x="948248" y="1867452"/>
                    <a:pt x="948663" y="1885707"/>
                    <a:pt x="930407" y="1902096"/>
                  </a:cubicBezTo>
                  <a:cubicBezTo>
                    <a:pt x="924806" y="1907075"/>
                    <a:pt x="918790" y="1911223"/>
                    <a:pt x="912152" y="1914750"/>
                  </a:cubicBezTo>
                  <a:cubicBezTo>
                    <a:pt x="862779" y="1940059"/>
                    <a:pt x="809257" y="1948564"/>
                    <a:pt x="753661" y="1956032"/>
                  </a:cubicBezTo>
                  <a:cubicBezTo>
                    <a:pt x="757395" y="1951469"/>
                    <a:pt x="761337" y="1951261"/>
                    <a:pt x="764863" y="1950431"/>
                  </a:cubicBezTo>
                  <a:cubicBezTo>
                    <a:pt x="795566" y="1942756"/>
                    <a:pt x="826890" y="1937154"/>
                    <a:pt x="857178" y="1927612"/>
                  </a:cubicBezTo>
                  <a:cubicBezTo>
                    <a:pt x="877923" y="1921181"/>
                    <a:pt x="898253" y="1914128"/>
                    <a:pt x="916508" y="1901888"/>
                  </a:cubicBezTo>
                  <a:cubicBezTo>
                    <a:pt x="941609" y="1884878"/>
                    <a:pt x="941402" y="1868282"/>
                    <a:pt x="915471" y="1852723"/>
                  </a:cubicBezTo>
                  <a:cubicBezTo>
                    <a:pt x="889955" y="1837579"/>
                    <a:pt x="861119" y="1831356"/>
                    <a:pt x="832491" y="1825547"/>
                  </a:cubicBezTo>
                  <a:cubicBezTo>
                    <a:pt x="825231" y="1824095"/>
                    <a:pt x="817970" y="1823058"/>
                    <a:pt x="809672" y="1821606"/>
                  </a:cubicBezTo>
                  <a:cubicBezTo>
                    <a:pt x="815896" y="1840483"/>
                    <a:pt x="820252" y="1858739"/>
                    <a:pt x="821497" y="1877409"/>
                  </a:cubicBezTo>
                  <a:cubicBezTo>
                    <a:pt x="822326" y="1887989"/>
                    <a:pt x="822326" y="1887989"/>
                    <a:pt x="811747" y="1887989"/>
                  </a:cubicBezTo>
                  <a:cubicBezTo>
                    <a:pt x="788305" y="1888197"/>
                    <a:pt x="765278" y="1886122"/>
                    <a:pt x="743081" y="1878239"/>
                  </a:cubicBezTo>
                  <a:cubicBezTo>
                    <a:pt x="732086" y="1874298"/>
                    <a:pt x="722129" y="1868904"/>
                    <a:pt x="713831" y="1860606"/>
                  </a:cubicBezTo>
                  <a:cubicBezTo>
                    <a:pt x="697442" y="1844218"/>
                    <a:pt x="696613" y="1830319"/>
                    <a:pt x="711549" y="1812271"/>
                  </a:cubicBezTo>
                  <a:cubicBezTo>
                    <a:pt x="687485" y="1810819"/>
                    <a:pt x="663836" y="1810819"/>
                    <a:pt x="639979" y="1811441"/>
                  </a:cubicBezTo>
                  <a:cubicBezTo>
                    <a:pt x="492898" y="1816212"/>
                    <a:pt x="354945" y="1853760"/>
                    <a:pt x="225497" y="1923463"/>
                  </a:cubicBezTo>
                  <a:cubicBezTo>
                    <a:pt x="203923" y="1935080"/>
                    <a:pt x="182970" y="1947942"/>
                    <a:pt x="162225" y="1961426"/>
                  </a:cubicBezTo>
                  <a:cubicBezTo>
                    <a:pt x="160151" y="1963086"/>
                    <a:pt x="158076" y="1965368"/>
                    <a:pt x="154965" y="1964538"/>
                  </a:cubicBezTo>
                  <a:close/>
                  <a:moveTo>
                    <a:pt x="0" y="771708"/>
                  </a:moveTo>
                  <a:lnTo>
                    <a:pt x="0" y="753660"/>
                  </a:lnTo>
                  <a:cubicBezTo>
                    <a:pt x="3527" y="750756"/>
                    <a:pt x="2489" y="746399"/>
                    <a:pt x="3319" y="742665"/>
                  </a:cubicBezTo>
                  <a:cubicBezTo>
                    <a:pt x="8713" y="712585"/>
                    <a:pt x="17011" y="683542"/>
                    <a:pt x="38378" y="660101"/>
                  </a:cubicBezTo>
                  <a:cubicBezTo>
                    <a:pt x="43772" y="656367"/>
                    <a:pt x="49165" y="652425"/>
                    <a:pt x="54559" y="648691"/>
                  </a:cubicBezTo>
                  <a:lnTo>
                    <a:pt x="64517" y="645579"/>
                  </a:lnTo>
                  <a:cubicBezTo>
                    <a:pt x="67836" y="645372"/>
                    <a:pt x="70947" y="645164"/>
                    <a:pt x="74267" y="645164"/>
                  </a:cubicBezTo>
                  <a:cubicBezTo>
                    <a:pt x="78001" y="646202"/>
                    <a:pt x="81942" y="647239"/>
                    <a:pt x="85676" y="648484"/>
                  </a:cubicBezTo>
                  <a:cubicBezTo>
                    <a:pt x="89411" y="650766"/>
                    <a:pt x="92937" y="653047"/>
                    <a:pt x="96671" y="655329"/>
                  </a:cubicBezTo>
                  <a:cubicBezTo>
                    <a:pt x="100613" y="658856"/>
                    <a:pt x="104554" y="662383"/>
                    <a:pt x="108911" y="666117"/>
                  </a:cubicBezTo>
                  <a:cubicBezTo>
                    <a:pt x="107458" y="647654"/>
                    <a:pt x="108081" y="629191"/>
                    <a:pt x="107873" y="610728"/>
                  </a:cubicBezTo>
                  <a:cubicBezTo>
                    <a:pt x="107873" y="581685"/>
                    <a:pt x="107251" y="552850"/>
                    <a:pt x="106836" y="523807"/>
                  </a:cubicBezTo>
                  <a:lnTo>
                    <a:pt x="106836" y="518828"/>
                  </a:lnTo>
                  <a:cubicBezTo>
                    <a:pt x="107043" y="504099"/>
                    <a:pt x="107458" y="489163"/>
                    <a:pt x="105591" y="474434"/>
                  </a:cubicBezTo>
                  <a:cubicBezTo>
                    <a:pt x="105384" y="465721"/>
                    <a:pt x="105177" y="456801"/>
                    <a:pt x="104969" y="448088"/>
                  </a:cubicBezTo>
                  <a:cubicBezTo>
                    <a:pt x="105177" y="445599"/>
                    <a:pt x="105799" y="442902"/>
                    <a:pt x="103932" y="439998"/>
                  </a:cubicBezTo>
                  <a:cubicBezTo>
                    <a:pt x="96256" y="444354"/>
                    <a:pt x="87543" y="445184"/>
                    <a:pt x="79038" y="446636"/>
                  </a:cubicBezTo>
                  <a:lnTo>
                    <a:pt x="69081" y="446636"/>
                  </a:lnTo>
                  <a:cubicBezTo>
                    <a:pt x="49788" y="444977"/>
                    <a:pt x="31325" y="439583"/>
                    <a:pt x="13277" y="433360"/>
                  </a:cubicBezTo>
                  <a:cubicBezTo>
                    <a:pt x="12239" y="431492"/>
                    <a:pt x="8091" y="432322"/>
                    <a:pt x="9128" y="428588"/>
                  </a:cubicBezTo>
                  <a:cubicBezTo>
                    <a:pt x="11202" y="424439"/>
                    <a:pt x="13069" y="420083"/>
                    <a:pt x="15351" y="416141"/>
                  </a:cubicBezTo>
                  <a:cubicBezTo>
                    <a:pt x="28628" y="392492"/>
                    <a:pt x="43150" y="370088"/>
                    <a:pt x="70947" y="360960"/>
                  </a:cubicBezTo>
                  <a:cubicBezTo>
                    <a:pt x="77586" y="360545"/>
                    <a:pt x="84224" y="360545"/>
                    <a:pt x="90448" y="363035"/>
                  </a:cubicBezTo>
                  <a:cubicBezTo>
                    <a:pt x="93767" y="365524"/>
                    <a:pt x="96878" y="368220"/>
                    <a:pt x="101235" y="371540"/>
                  </a:cubicBezTo>
                  <a:cubicBezTo>
                    <a:pt x="100198" y="363242"/>
                    <a:pt x="101028" y="356188"/>
                    <a:pt x="98953" y="349135"/>
                  </a:cubicBezTo>
                  <a:cubicBezTo>
                    <a:pt x="98746" y="345816"/>
                    <a:pt x="98538" y="342497"/>
                    <a:pt x="98331" y="339178"/>
                  </a:cubicBezTo>
                  <a:cubicBezTo>
                    <a:pt x="97708" y="331502"/>
                    <a:pt x="97708" y="323619"/>
                    <a:pt x="95634" y="316151"/>
                  </a:cubicBezTo>
                  <a:cubicBezTo>
                    <a:pt x="95426" y="313454"/>
                    <a:pt x="95219" y="310757"/>
                    <a:pt x="94804" y="307853"/>
                  </a:cubicBezTo>
                  <a:cubicBezTo>
                    <a:pt x="93974" y="301215"/>
                    <a:pt x="93974" y="294576"/>
                    <a:pt x="91900" y="288146"/>
                  </a:cubicBezTo>
                  <a:cubicBezTo>
                    <a:pt x="91900" y="287523"/>
                    <a:pt x="91693" y="287108"/>
                    <a:pt x="91693" y="286486"/>
                  </a:cubicBezTo>
                  <a:cubicBezTo>
                    <a:pt x="89203" y="267401"/>
                    <a:pt x="85676" y="248523"/>
                    <a:pt x="78001" y="230890"/>
                  </a:cubicBezTo>
                  <a:cubicBezTo>
                    <a:pt x="69703" y="211597"/>
                    <a:pt x="60575" y="210767"/>
                    <a:pt x="48543" y="227985"/>
                  </a:cubicBezTo>
                  <a:cubicBezTo>
                    <a:pt x="35681" y="246241"/>
                    <a:pt x="27591" y="266778"/>
                    <a:pt x="20538" y="287938"/>
                  </a:cubicBezTo>
                  <a:cubicBezTo>
                    <a:pt x="19915" y="289598"/>
                    <a:pt x="19293" y="291257"/>
                    <a:pt x="18671" y="292709"/>
                  </a:cubicBezTo>
                  <a:cubicBezTo>
                    <a:pt x="18256" y="293954"/>
                    <a:pt x="18048" y="294991"/>
                    <a:pt x="17633" y="296236"/>
                  </a:cubicBezTo>
                  <a:cubicBezTo>
                    <a:pt x="16181" y="297481"/>
                    <a:pt x="15974" y="299348"/>
                    <a:pt x="15766" y="301215"/>
                  </a:cubicBezTo>
                  <a:cubicBezTo>
                    <a:pt x="13899" y="306816"/>
                    <a:pt x="11825" y="312210"/>
                    <a:pt x="9958" y="317811"/>
                  </a:cubicBezTo>
                  <a:lnTo>
                    <a:pt x="7883" y="317811"/>
                  </a:lnTo>
                  <a:cubicBezTo>
                    <a:pt x="8298" y="315114"/>
                    <a:pt x="8713" y="312624"/>
                    <a:pt x="9128" y="309928"/>
                  </a:cubicBezTo>
                  <a:cubicBezTo>
                    <a:pt x="9335" y="308683"/>
                    <a:pt x="9543" y="307438"/>
                    <a:pt x="9543" y="306401"/>
                  </a:cubicBezTo>
                  <a:cubicBezTo>
                    <a:pt x="11617" y="298933"/>
                    <a:pt x="13692" y="291257"/>
                    <a:pt x="15766" y="283789"/>
                  </a:cubicBezTo>
                  <a:cubicBezTo>
                    <a:pt x="15974" y="283167"/>
                    <a:pt x="15974" y="282544"/>
                    <a:pt x="16181" y="281922"/>
                  </a:cubicBezTo>
                  <a:cubicBezTo>
                    <a:pt x="16803" y="280470"/>
                    <a:pt x="17633" y="279018"/>
                    <a:pt x="18048" y="277566"/>
                  </a:cubicBezTo>
                  <a:cubicBezTo>
                    <a:pt x="25724" y="255991"/>
                    <a:pt x="33607" y="234416"/>
                    <a:pt x="48336" y="216368"/>
                  </a:cubicBezTo>
                  <a:cubicBezTo>
                    <a:pt x="48958" y="216368"/>
                    <a:pt x="49165" y="215953"/>
                    <a:pt x="49373" y="215331"/>
                  </a:cubicBezTo>
                  <a:cubicBezTo>
                    <a:pt x="55596" y="210352"/>
                    <a:pt x="62027" y="206618"/>
                    <a:pt x="70533" y="209315"/>
                  </a:cubicBezTo>
                  <a:lnTo>
                    <a:pt x="70740" y="209730"/>
                  </a:lnTo>
                  <a:lnTo>
                    <a:pt x="71155" y="209730"/>
                  </a:lnTo>
                  <a:lnTo>
                    <a:pt x="80075" y="218028"/>
                  </a:lnTo>
                  <a:cubicBezTo>
                    <a:pt x="82979" y="223836"/>
                    <a:pt x="85884" y="229853"/>
                    <a:pt x="88996" y="235661"/>
                  </a:cubicBezTo>
                  <a:cubicBezTo>
                    <a:pt x="89203" y="236283"/>
                    <a:pt x="89203" y="236906"/>
                    <a:pt x="89411" y="237735"/>
                  </a:cubicBezTo>
                  <a:cubicBezTo>
                    <a:pt x="91278" y="243752"/>
                    <a:pt x="92937" y="249767"/>
                    <a:pt x="94804" y="255784"/>
                  </a:cubicBezTo>
                  <a:cubicBezTo>
                    <a:pt x="95219" y="257443"/>
                    <a:pt x="95426" y="258895"/>
                    <a:pt x="95841" y="260555"/>
                  </a:cubicBezTo>
                  <a:cubicBezTo>
                    <a:pt x="96671" y="264496"/>
                    <a:pt x="97501" y="268230"/>
                    <a:pt x="98538" y="272172"/>
                  </a:cubicBezTo>
                  <a:cubicBezTo>
                    <a:pt x="98746" y="273209"/>
                    <a:pt x="98953" y="274454"/>
                    <a:pt x="98953" y="275491"/>
                  </a:cubicBezTo>
                  <a:cubicBezTo>
                    <a:pt x="99990" y="280885"/>
                    <a:pt x="100820" y="286486"/>
                    <a:pt x="101857" y="291880"/>
                  </a:cubicBezTo>
                  <a:cubicBezTo>
                    <a:pt x="102065" y="293539"/>
                    <a:pt x="102272" y="295199"/>
                    <a:pt x="102272" y="296858"/>
                  </a:cubicBezTo>
                  <a:cubicBezTo>
                    <a:pt x="103102" y="303497"/>
                    <a:pt x="104139" y="309928"/>
                    <a:pt x="104969" y="316566"/>
                  </a:cubicBezTo>
                  <a:cubicBezTo>
                    <a:pt x="105177" y="319263"/>
                    <a:pt x="105384" y="321960"/>
                    <a:pt x="105591" y="324864"/>
                  </a:cubicBezTo>
                  <a:cubicBezTo>
                    <a:pt x="106421" y="333162"/>
                    <a:pt x="106214" y="341460"/>
                    <a:pt x="108288" y="349550"/>
                  </a:cubicBezTo>
                  <a:cubicBezTo>
                    <a:pt x="108496" y="353284"/>
                    <a:pt x="108703" y="357226"/>
                    <a:pt x="108911" y="360960"/>
                  </a:cubicBezTo>
                  <a:cubicBezTo>
                    <a:pt x="109740" y="371955"/>
                    <a:pt x="110570" y="382949"/>
                    <a:pt x="111400" y="393944"/>
                  </a:cubicBezTo>
                  <a:cubicBezTo>
                    <a:pt x="110155" y="398923"/>
                    <a:pt x="112230" y="402657"/>
                    <a:pt x="115964" y="405769"/>
                  </a:cubicBezTo>
                  <a:cubicBezTo>
                    <a:pt x="120528" y="414896"/>
                    <a:pt x="121980" y="424024"/>
                    <a:pt x="114304" y="432322"/>
                  </a:cubicBezTo>
                  <a:cubicBezTo>
                    <a:pt x="113060" y="433567"/>
                    <a:pt x="113060" y="435227"/>
                    <a:pt x="113267" y="436886"/>
                  </a:cubicBezTo>
                  <a:cubicBezTo>
                    <a:pt x="114097" y="464269"/>
                    <a:pt x="114927" y="491653"/>
                    <a:pt x="115757" y="518828"/>
                  </a:cubicBezTo>
                  <a:cubicBezTo>
                    <a:pt x="120528" y="493105"/>
                    <a:pt x="126129" y="467381"/>
                    <a:pt x="130485" y="441657"/>
                  </a:cubicBezTo>
                  <a:cubicBezTo>
                    <a:pt x="131522" y="439998"/>
                    <a:pt x="131730" y="438338"/>
                    <a:pt x="131522" y="436471"/>
                  </a:cubicBezTo>
                  <a:lnTo>
                    <a:pt x="137746" y="410333"/>
                  </a:lnTo>
                  <a:cubicBezTo>
                    <a:pt x="137746" y="409710"/>
                    <a:pt x="137954" y="409296"/>
                    <a:pt x="137954" y="408673"/>
                  </a:cubicBezTo>
                  <a:lnTo>
                    <a:pt x="144177" y="383779"/>
                  </a:lnTo>
                  <a:cubicBezTo>
                    <a:pt x="144384" y="382742"/>
                    <a:pt x="144592" y="381497"/>
                    <a:pt x="144799" y="380460"/>
                  </a:cubicBezTo>
                  <a:cubicBezTo>
                    <a:pt x="146666" y="373407"/>
                    <a:pt x="148741" y="366353"/>
                    <a:pt x="150608" y="359508"/>
                  </a:cubicBezTo>
                  <a:lnTo>
                    <a:pt x="151853" y="354529"/>
                  </a:lnTo>
                  <a:cubicBezTo>
                    <a:pt x="154342" y="348928"/>
                    <a:pt x="155586" y="343534"/>
                    <a:pt x="151853" y="337726"/>
                  </a:cubicBezTo>
                  <a:cubicBezTo>
                    <a:pt x="149778" y="334614"/>
                    <a:pt x="150400" y="330465"/>
                    <a:pt x="150608" y="326731"/>
                  </a:cubicBezTo>
                  <a:cubicBezTo>
                    <a:pt x="150815" y="325486"/>
                    <a:pt x="151230" y="324449"/>
                    <a:pt x="151438" y="323204"/>
                  </a:cubicBezTo>
                  <a:cubicBezTo>
                    <a:pt x="152060" y="322167"/>
                    <a:pt x="152475" y="321130"/>
                    <a:pt x="153097" y="320092"/>
                  </a:cubicBezTo>
                  <a:cubicBezTo>
                    <a:pt x="154342" y="318640"/>
                    <a:pt x="155586" y="316981"/>
                    <a:pt x="156831" y="315529"/>
                  </a:cubicBezTo>
                  <a:cubicBezTo>
                    <a:pt x="159943" y="312417"/>
                    <a:pt x="164714" y="311380"/>
                    <a:pt x="166374" y="306193"/>
                  </a:cubicBezTo>
                  <a:cubicBezTo>
                    <a:pt x="177369" y="273002"/>
                    <a:pt x="188571" y="239810"/>
                    <a:pt x="199773" y="206618"/>
                  </a:cubicBezTo>
                  <a:cubicBezTo>
                    <a:pt x="200188" y="205374"/>
                    <a:pt x="200396" y="204336"/>
                    <a:pt x="200810" y="203092"/>
                  </a:cubicBezTo>
                  <a:cubicBezTo>
                    <a:pt x="206619" y="188363"/>
                    <a:pt x="212427" y="173634"/>
                    <a:pt x="218651" y="157660"/>
                  </a:cubicBezTo>
                  <a:cubicBezTo>
                    <a:pt x="204544" y="159528"/>
                    <a:pt x="191890" y="159113"/>
                    <a:pt x="179443" y="157660"/>
                  </a:cubicBezTo>
                  <a:cubicBezTo>
                    <a:pt x="177161" y="157453"/>
                    <a:pt x="174879" y="157038"/>
                    <a:pt x="172598" y="156831"/>
                  </a:cubicBezTo>
                  <a:cubicBezTo>
                    <a:pt x="170523" y="155171"/>
                    <a:pt x="168241" y="155378"/>
                    <a:pt x="165959" y="155378"/>
                  </a:cubicBezTo>
                  <a:cubicBezTo>
                    <a:pt x="163055" y="153511"/>
                    <a:pt x="165544" y="151022"/>
                    <a:pt x="165129" y="148948"/>
                  </a:cubicBezTo>
                  <a:cubicBezTo>
                    <a:pt x="170730" y="130277"/>
                    <a:pt x="177784" y="112437"/>
                    <a:pt x="189608" y="96671"/>
                  </a:cubicBezTo>
                  <a:cubicBezTo>
                    <a:pt x="193965" y="92936"/>
                    <a:pt x="198321" y="88995"/>
                    <a:pt x="202677" y="85261"/>
                  </a:cubicBezTo>
                  <a:cubicBezTo>
                    <a:pt x="205374" y="84224"/>
                    <a:pt x="207864" y="83186"/>
                    <a:pt x="210561" y="81942"/>
                  </a:cubicBezTo>
                  <a:cubicBezTo>
                    <a:pt x="213672" y="81942"/>
                    <a:pt x="216991" y="81734"/>
                    <a:pt x="220103" y="81734"/>
                  </a:cubicBezTo>
                  <a:cubicBezTo>
                    <a:pt x="221555" y="82357"/>
                    <a:pt x="223215" y="82979"/>
                    <a:pt x="224667" y="83394"/>
                  </a:cubicBezTo>
                  <a:cubicBezTo>
                    <a:pt x="226327" y="84639"/>
                    <a:pt x="227986" y="85883"/>
                    <a:pt x="229853" y="87335"/>
                  </a:cubicBezTo>
                  <a:cubicBezTo>
                    <a:pt x="229853" y="87958"/>
                    <a:pt x="230268" y="88165"/>
                    <a:pt x="230683" y="88373"/>
                  </a:cubicBezTo>
                  <a:cubicBezTo>
                    <a:pt x="234002" y="93559"/>
                    <a:pt x="237114" y="98538"/>
                    <a:pt x="240848" y="104139"/>
                  </a:cubicBezTo>
                  <a:cubicBezTo>
                    <a:pt x="255370" y="69080"/>
                    <a:pt x="271343" y="35681"/>
                    <a:pt x="287731" y="2489"/>
                  </a:cubicBezTo>
                  <a:lnTo>
                    <a:pt x="289598" y="0"/>
                  </a:lnTo>
                  <a:cubicBezTo>
                    <a:pt x="292088" y="1867"/>
                    <a:pt x="287939" y="4771"/>
                    <a:pt x="290428" y="6638"/>
                  </a:cubicBezTo>
                  <a:cubicBezTo>
                    <a:pt x="289495" y="10026"/>
                    <a:pt x="291361" y="3215"/>
                    <a:pt x="283997" y="20329"/>
                  </a:cubicBezTo>
                  <a:cubicBezTo>
                    <a:pt x="271550" y="49995"/>
                    <a:pt x="258896" y="79660"/>
                    <a:pt x="246242" y="109325"/>
                  </a:cubicBezTo>
                  <a:cubicBezTo>
                    <a:pt x="245412" y="111192"/>
                    <a:pt x="244997" y="112437"/>
                    <a:pt x="246034" y="114511"/>
                  </a:cubicBezTo>
                  <a:cubicBezTo>
                    <a:pt x="254332" y="131107"/>
                    <a:pt x="252465" y="140649"/>
                    <a:pt x="237114" y="149362"/>
                  </a:cubicBezTo>
                  <a:cubicBezTo>
                    <a:pt x="229231" y="153926"/>
                    <a:pt x="225704" y="160150"/>
                    <a:pt x="222800" y="167825"/>
                  </a:cubicBezTo>
                  <a:cubicBezTo>
                    <a:pt x="208901" y="204751"/>
                    <a:pt x="195417" y="241677"/>
                    <a:pt x="183592" y="279225"/>
                  </a:cubicBezTo>
                  <a:cubicBezTo>
                    <a:pt x="182970" y="281092"/>
                    <a:pt x="182555" y="282752"/>
                    <a:pt x="181518" y="286278"/>
                  </a:cubicBezTo>
                  <a:cubicBezTo>
                    <a:pt x="192512" y="279640"/>
                    <a:pt x="202677" y="277773"/>
                    <a:pt x="213257" y="283582"/>
                  </a:cubicBezTo>
                  <a:cubicBezTo>
                    <a:pt x="223215" y="288975"/>
                    <a:pt x="230476" y="297066"/>
                    <a:pt x="236077" y="306608"/>
                  </a:cubicBezTo>
                  <a:cubicBezTo>
                    <a:pt x="246242" y="324242"/>
                    <a:pt x="251428" y="343327"/>
                    <a:pt x="254332" y="363242"/>
                  </a:cubicBezTo>
                  <a:cubicBezTo>
                    <a:pt x="254747" y="365731"/>
                    <a:pt x="255162" y="368220"/>
                    <a:pt x="251220" y="368428"/>
                  </a:cubicBezTo>
                  <a:cubicBezTo>
                    <a:pt x="224252" y="369880"/>
                    <a:pt x="197491" y="371125"/>
                    <a:pt x="172390" y="358470"/>
                  </a:cubicBezTo>
                  <a:cubicBezTo>
                    <a:pt x="169071" y="356811"/>
                    <a:pt x="165959" y="354529"/>
                    <a:pt x="161603" y="351832"/>
                  </a:cubicBezTo>
                  <a:cubicBezTo>
                    <a:pt x="156624" y="371125"/>
                    <a:pt x="151645" y="389588"/>
                    <a:pt x="147081" y="408258"/>
                  </a:cubicBezTo>
                  <a:cubicBezTo>
                    <a:pt x="131107" y="474434"/>
                    <a:pt x="119490" y="541233"/>
                    <a:pt x="116586" y="609276"/>
                  </a:cubicBezTo>
                  <a:cubicBezTo>
                    <a:pt x="115757" y="631680"/>
                    <a:pt x="115549" y="654084"/>
                    <a:pt x="117831" y="676489"/>
                  </a:cubicBezTo>
                  <a:cubicBezTo>
                    <a:pt x="118246" y="680638"/>
                    <a:pt x="119283" y="683128"/>
                    <a:pt x="123225" y="685410"/>
                  </a:cubicBezTo>
                  <a:cubicBezTo>
                    <a:pt x="142102" y="696612"/>
                    <a:pt x="145629" y="714037"/>
                    <a:pt x="132560" y="731878"/>
                  </a:cubicBezTo>
                  <a:cubicBezTo>
                    <a:pt x="129655" y="735819"/>
                    <a:pt x="129241" y="739138"/>
                    <a:pt x="130693" y="743910"/>
                  </a:cubicBezTo>
                  <a:cubicBezTo>
                    <a:pt x="147081" y="801788"/>
                    <a:pt x="174672" y="854480"/>
                    <a:pt x="206619" y="905097"/>
                  </a:cubicBezTo>
                  <a:cubicBezTo>
                    <a:pt x="244375" y="964842"/>
                    <a:pt x="287731" y="1020646"/>
                    <a:pt x="327769" y="1078732"/>
                  </a:cubicBezTo>
                  <a:cubicBezTo>
                    <a:pt x="344987" y="1103833"/>
                    <a:pt x="361376" y="1129349"/>
                    <a:pt x="376934" y="1155488"/>
                  </a:cubicBezTo>
                  <a:cubicBezTo>
                    <a:pt x="377557" y="1156525"/>
                    <a:pt x="377972" y="1157562"/>
                    <a:pt x="378594" y="1158392"/>
                  </a:cubicBezTo>
                  <a:cubicBezTo>
                    <a:pt x="379631" y="1159429"/>
                    <a:pt x="379424" y="1162541"/>
                    <a:pt x="380668" y="1161919"/>
                  </a:cubicBezTo>
                  <a:cubicBezTo>
                    <a:pt x="382535" y="1160882"/>
                    <a:pt x="381498" y="1158599"/>
                    <a:pt x="380046" y="1157147"/>
                  </a:cubicBezTo>
                  <a:lnTo>
                    <a:pt x="378801" y="1153413"/>
                  </a:lnTo>
                  <a:cubicBezTo>
                    <a:pt x="362620" y="1112338"/>
                    <a:pt x="343120" y="1072923"/>
                    <a:pt x="324865" y="1032886"/>
                  </a:cubicBezTo>
                  <a:cubicBezTo>
                    <a:pt x="324450" y="1031848"/>
                    <a:pt x="323827" y="1031019"/>
                    <a:pt x="323413" y="1029981"/>
                  </a:cubicBezTo>
                  <a:cubicBezTo>
                    <a:pt x="318434" y="1016082"/>
                    <a:pt x="312210" y="1003843"/>
                    <a:pt x="294370" y="1003013"/>
                  </a:cubicBezTo>
                  <a:cubicBezTo>
                    <a:pt x="288561" y="1002806"/>
                    <a:pt x="283167" y="998657"/>
                    <a:pt x="278396" y="995130"/>
                  </a:cubicBezTo>
                  <a:cubicBezTo>
                    <a:pt x="262008" y="983513"/>
                    <a:pt x="259518" y="964428"/>
                    <a:pt x="272588" y="949491"/>
                  </a:cubicBezTo>
                  <a:cubicBezTo>
                    <a:pt x="279641" y="941401"/>
                    <a:pt x="280056" y="933103"/>
                    <a:pt x="276529" y="923975"/>
                  </a:cubicBezTo>
                  <a:cubicBezTo>
                    <a:pt x="265327" y="895140"/>
                    <a:pt x="255370" y="865890"/>
                    <a:pt x="250805" y="835187"/>
                  </a:cubicBezTo>
                  <a:cubicBezTo>
                    <a:pt x="249768" y="828134"/>
                    <a:pt x="248938" y="821081"/>
                    <a:pt x="248109" y="814028"/>
                  </a:cubicBezTo>
                  <a:cubicBezTo>
                    <a:pt x="241263" y="815272"/>
                    <a:pt x="234417" y="816932"/>
                    <a:pt x="227364" y="817762"/>
                  </a:cubicBezTo>
                  <a:cubicBezTo>
                    <a:pt x="213672" y="819421"/>
                    <a:pt x="199981" y="817347"/>
                    <a:pt x="186497" y="814857"/>
                  </a:cubicBezTo>
                  <a:cubicBezTo>
                    <a:pt x="182762" y="814235"/>
                    <a:pt x="181518" y="812783"/>
                    <a:pt x="182555" y="808841"/>
                  </a:cubicBezTo>
                  <a:cubicBezTo>
                    <a:pt x="187741" y="790171"/>
                    <a:pt x="194380" y="772330"/>
                    <a:pt x="206619" y="757187"/>
                  </a:cubicBezTo>
                  <a:cubicBezTo>
                    <a:pt x="209316" y="753867"/>
                    <a:pt x="212427" y="750548"/>
                    <a:pt x="215954" y="748059"/>
                  </a:cubicBezTo>
                  <a:cubicBezTo>
                    <a:pt x="230683" y="736649"/>
                    <a:pt x="244375" y="739553"/>
                    <a:pt x="253502" y="755734"/>
                  </a:cubicBezTo>
                  <a:cubicBezTo>
                    <a:pt x="254747" y="758016"/>
                    <a:pt x="255992" y="760506"/>
                    <a:pt x="257444" y="763617"/>
                  </a:cubicBezTo>
                  <a:cubicBezTo>
                    <a:pt x="280263" y="722750"/>
                    <a:pt x="319056" y="712793"/>
                    <a:pt x="360338" y="707606"/>
                  </a:cubicBezTo>
                  <a:cubicBezTo>
                    <a:pt x="360546" y="708229"/>
                    <a:pt x="360961" y="708851"/>
                    <a:pt x="361168" y="709681"/>
                  </a:cubicBezTo>
                  <a:lnTo>
                    <a:pt x="335652" y="716942"/>
                  </a:lnTo>
                  <a:cubicBezTo>
                    <a:pt x="318019" y="722128"/>
                    <a:pt x="301008" y="728766"/>
                    <a:pt x="286279" y="740383"/>
                  </a:cubicBezTo>
                  <a:cubicBezTo>
                    <a:pt x="279434" y="745984"/>
                    <a:pt x="273625" y="752415"/>
                    <a:pt x="268854" y="759883"/>
                  </a:cubicBezTo>
                  <a:cubicBezTo>
                    <a:pt x="264912" y="766314"/>
                    <a:pt x="261385" y="772123"/>
                    <a:pt x="266987" y="780421"/>
                  </a:cubicBezTo>
                  <a:cubicBezTo>
                    <a:pt x="272173" y="788304"/>
                    <a:pt x="268231" y="796809"/>
                    <a:pt x="261800" y="803240"/>
                  </a:cubicBezTo>
                  <a:cubicBezTo>
                    <a:pt x="259103" y="805937"/>
                    <a:pt x="256614" y="808426"/>
                    <a:pt x="256822" y="812990"/>
                  </a:cubicBezTo>
                  <a:cubicBezTo>
                    <a:pt x="258896" y="848879"/>
                    <a:pt x="270098" y="882693"/>
                    <a:pt x="282960" y="916507"/>
                  </a:cubicBezTo>
                  <a:cubicBezTo>
                    <a:pt x="284205" y="915055"/>
                    <a:pt x="284827" y="914225"/>
                    <a:pt x="285449" y="913395"/>
                  </a:cubicBezTo>
                  <a:cubicBezTo>
                    <a:pt x="299763" y="890161"/>
                    <a:pt x="317811" y="884560"/>
                    <a:pt x="342705" y="895347"/>
                  </a:cubicBezTo>
                  <a:cubicBezTo>
                    <a:pt x="354530" y="900326"/>
                    <a:pt x="364488" y="908002"/>
                    <a:pt x="373408" y="916922"/>
                  </a:cubicBezTo>
                  <a:cubicBezTo>
                    <a:pt x="391248" y="934970"/>
                    <a:pt x="405355" y="955715"/>
                    <a:pt x="415934" y="978742"/>
                  </a:cubicBezTo>
                  <a:cubicBezTo>
                    <a:pt x="416764" y="980401"/>
                    <a:pt x="417802" y="982061"/>
                    <a:pt x="417387" y="984135"/>
                  </a:cubicBezTo>
                  <a:cubicBezTo>
                    <a:pt x="399961" y="989944"/>
                    <a:pt x="383365" y="997619"/>
                    <a:pt x="365525" y="1001768"/>
                  </a:cubicBezTo>
                  <a:cubicBezTo>
                    <a:pt x="353700" y="1004465"/>
                    <a:pt x="341876" y="1007162"/>
                    <a:pt x="329844" y="1007162"/>
                  </a:cubicBezTo>
                  <a:cubicBezTo>
                    <a:pt x="322998" y="1007162"/>
                    <a:pt x="322998" y="1009029"/>
                    <a:pt x="325487" y="1014423"/>
                  </a:cubicBezTo>
                  <a:cubicBezTo>
                    <a:pt x="345609" y="1057157"/>
                    <a:pt x="365732" y="1099892"/>
                    <a:pt x="383988" y="1143663"/>
                  </a:cubicBezTo>
                  <a:cubicBezTo>
                    <a:pt x="404525" y="1193243"/>
                    <a:pt x="422781" y="1243653"/>
                    <a:pt x="431286" y="1296968"/>
                  </a:cubicBezTo>
                  <a:cubicBezTo>
                    <a:pt x="436680" y="1330574"/>
                    <a:pt x="435850" y="1363974"/>
                    <a:pt x="433153" y="1397788"/>
                  </a:cubicBezTo>
                  <a:cubicBezTo>
                    <a:pt x="431493" y="1419362"/>
                    <a:pt x="428796" y="1440729"/>
                    <a:pt x="425477" y="1462097"/>
                  </a:cubicBezTo>
                  <a:cubicBezTo>
                    <a:pt x="425270" y="1463964"/>
                    <a:pt x="424025" y="1466246"/>
                    <a:pt x="425685" y="1468320"/>
                  </a:cubicBezTo>
                  <a:cubicBezTo>
                    <a:pt x="428381" y="1468320"/>
                    <a:pt x="429004" y="1465623"/>
                    <a:pt x="430041" y="1464171"/>
                  </a:cubicBezTo>
                  <a:cubicBezTo>
                    <a:pt x="445807" y="1442389"/>
                    <a:pt x="467382" y="1435543"/>
                    <a:pt x="493106" y="1440729"/>
                  </a:cubicBezTo>
                  <a:cubicBezTo>
                    <a:pt x="514265" y="1445086"/>
                    <a:pt x="532313" y="1455666"/>
                    <a:pt x="548494" y="1469772"/>
                  </a:cubicBezTo>
                  <a:cubicBezTo>
                    <a:pt x="583138" y="1500267"/>
                    <a:pt x="608447" y="1537608"/>
                    <a:pt x="627740" y="1579098"/>
                  </a:cubicBezTo>
                  <a:cubicBezTo>
                    <a:pt x="629814" y="1583454"/>
                    <a:pt x="628155" y="1584491"/>
                    <a:pt x="624420" y="1586358"/>
                  </a:cubicBezTo>
                  <a:cubicBezTo>
                    <a:pt x="604920" y="1596108"/>
                    <a:pt x="584175" y="1603992"/>
                    <a:pt x="563431" y="1609385"/>
                  </a:cubicBezTo>
                  <a:cubicBezTo>
                    <a:pt x="532313" y="1617683"/>
                    <a:pt x="500781" y="1623699"/>
                    <a:pt x="468004" y="1621417"/>
                  </a:cubicBezTo>
                  <a:cubicBezTo>
                    <a:pt x="448297" y="1619965"/>
                    <a:pt x="430456" y="1614156"/>
                    <a:pt x="413653" y="1604199"/>
                  </a:cubicBezTo>
                  <a:cubicBezTo>
                    <a:pt x="405562" y="1599428"/>
                    <a:pt x="401413" y="1591337"/>
                    <a:pt x="394982" y="1584699"/>
                  </a:cubicBezTo>
                  <a:cubicBezTo>
                    <a:pt x="393323" y="1585943"/>
                    <a:pt x="392908" y="1588018"/>
                    <a:pt x="392285" y="1589885"/>
                  </a:cubicBezTo>
                  <a:cubicBezTo>
                    <a:pt x="381913" y="1619343"/>
                    <a:pt x="369881" y="1647970"/>
                    <a:pt x="356397" y="1676184"/>
                  </a:cubicBezTo>
                  <a:cubicBezTo>
                    <a:pt x="333578" y="1723378"/>
                    <a:pt x="306920" y="1767927"/>
                    <a:pt x="276788" y="1810014"/>
                  </a:cubicBezTo>
                  <a:lnTo>
                    <a:pt x="231210" y="1864027"/>
                  </a:lnTo>
                  <a:lnTo>
                    <a:pt x="320404" y="1734347"/>
                  </a:lnTo>
                  <a:cubicBezTo>
                    <a:pt x="347321" y="1687074"/>
                    <a:pt x="369985" y="1637390"/>
                    <a:pt x="387722" y="1584906"/>
                  </a:cubicBezTo>
                  <a:cubicBezTo>
                    <a:pt x="389589" y="1579098"/>
                    <a:pt x="391248" y="1573496"/>
                    <a:pt x="390626" y="1567273"/>
                  </a:cubicBezTo>
                  <a:cubicBezTo>
                    <a:pt x="389796" y="1558560"/>
                    <a:pt x="391456" y="1549847"/>
                    <a:pt x="396227" y="1542794"/>
                  </a:cubicBezTo>
                  <a:cubicBezTo>
                    <a:pt x="406184" y="1528688"/>
                    <a:pt x="408259" y="1512507"/>
                    <a:pt x="411786" y="1496533"/>
                  </a:cubicBezTo>
                  <a:cubicBezTo>
                    <a:pt x="421743" y="1449028"/>
                    <a:pt x="426929" y="1400899"/>
                    <a:pt x="427552" y="1352356"/>
                  </a:cubicBezTo>
                  <a:cubicBezTo>
                    <a:pt x="427759" y="1338457"/>
                    <a:pt x="422781" y="1326010"/>
                    <a:pt x="416764" y="1313978"/>
                  </a:cubicBezTo>
                  <a:cubicBezTo>
                    <a:pt x="394360" y="1268547"/>
                    <a:pt x="363035" y="1229547"/>
                    <a:pt x="328599" y="1192828"/>
                  </a:cubicBezTo>
                  <a:cubicBezTo>
                    <a:pt x="297274" y="1159637"/>
                    <a:pt x="263460" y="1129349"/>
                    <a:pt x="223007" y="1107567"/>
                  </a:cubicBezTo>
                  <a:cubicBezTo>
                    <a:pt x="208694" y="1099892"/>
                    <a:pt x="193757" y="1093876"/>
                    <a:pt x="177784" y="1091179"/>
                  </a:cubicBezTo>
                  <a:cubicBezTo>
                    <a:pt x="151023" y="1086615"/>
                    <a:pt x="129033" y="1096365"/>
                    <a:pt x="114927" y="1119599"/>
                  </a:cubicBezTo>
                  <a:cubicBezTo>
                    <a:pt x="103517" y="1138477"/>
                    <a:pt x="95011" y="1171876"/>
                    <a:pt x="94597" y="1200297"/>
                  </a:cubicBezTo>
                  <a:cubicBezTo>
                    <a:pt x="97916" y="1200297"/>
                    <a:pt x="98746" y="1197185"/>
                    <a:pt x="100198" y="1195318"/>
                  </a:cubicBezTo>
                  <a:cubicBezTo>
                    <a:pt x="121980" y="1170839"/>
                    <a:pt x="148326" y="1170632"/>
                    <a:pt x="170108" y="1195110"/>
                  </a:cubicBezTo>
                  <a:cubicBezTo>
                    <a:pt x="187326" y="1214610"/>
                    <a:pt x="194794" y="1238675"/>
                    <a:pt x="200188" y="1263568"/>
                  </a:cubicBezTo>
                  <a:cubicBezTo>
                    <a:pt x="202470" y="1274356"/>
                    <a:pt x="203715" y="1285143"/>
                    <a:pt x="204544" y="1296138"/>
                  </a:cubicBezTo>
                  <a:cubicBezTo>
                    <a:pt x="204959" y="1301324"/>
                    <a:pt x="203715" y="1302569"/>
                    <a:pt x="198529" y="1302569"/>
                  </a:cubicBezTo>
                  <a:cubicBezTo>
                    <a:pt x="163262" y="1302984"/>
                    <a:pt x="128411" y="1300494"/>
                    <a:pt x="95011" y="1283898"/>
                  </a:cubicBezTo>
                  <a:cubicBezTo>
                    <a:pt x="97086" y="1302776"/>
                    <a:pt x="98538" y="1320617"/>
                    <a:pt x="100820" y="1338457"/>
                  </a:cubicBezTo>
                  <a:cubicBezTo>
                    <a:pt x="105384" y="1373931"/>
                    <a:pt x="111400" y="1409405"/>
                    <a:pt x="118246" y="1444671"/>
                  </a:cubicBezTo>
                  <a:cubicBezTo>
                    <a:pt x="119075" y="1449442"/>
                    <a:pt x="120943" y="1452762"/>
                    <a:pt x="125507" y="1455458"/>
                  </a:cubicBezTo>
                  <a:cubicBezTo>
                    <a:pt x="140443" y="1464586"/>
                    <a:pt x="143762" y="1480144"/>
                    <a:pt x="134012" y="1495081"/>
                  </a:cubicBezTo>
                  <a:cubicBezTo>
                    <a:pt x="130900" y="1499645"/>
                    <a:pt x="130278" y="1503379"/>
                    <a:pt x="131522" y="1508565"/>
                  </a:cubicBezTo>
                  <a:cubicBezTo>
                    <a:pt x="138368" y="1537608"/>
                    <a:pt x="144799" y="1566651"/>
                    <a:pt x="150400" y="1595901"/>
                  </a:cubicBezTo>
                  <a:cubicBezTo>
                    <a:pt x="137746" y="1567895"/>
                    <a:pt x="131937" y="1537815"/>
                    <a:pt x="123639" y="1507735"/>
                  </a:cubicBezTo>
                  <a:cubicBezTo>
                    <a:pt x="93974" y="1529517"/>
                    <a:pt x="59953" y="1531592"/>
                    <a:pt x="25724" y="1532214"/>
                  </a:cubicBezTo>
                  <a:cubicBezTo>
                    <a:pt x="20123" y="1532214"/>
                    <a:pt x="17426" y="1531384"/>
                    <a:pt x="18048" y="1524539"/>
                  </a:cubicBezTo>
                  <a:cubicBezTo>
                    <a:pt x="20538" y="1498400"/>
                    <a:pt x="25516" y="1473092"/>
                    <a:pt x="37963" y="1449650"/>
                  </a:cubicBezTo>
                  <a:cubicBezTo>
                    <a:pt x="42735" y="1440937"/>
                    <a:pt x="48543" y="1433054"/>
                    <a:pt x="56634" y="1427038"/>
                  </a:cubicBezTo>
                  <a:cubicBezTo>
                    <a:pt x="71362" y="1415836"/>
                    <a:pt x="86714" y="1415836"/>
                    <a:pt x="100820" y="1427453"/>
                  </a:cubicBezTo>
                  <a:cubicBezTo>
                    <a:pt x="102687" y="1428905"/>
                    <a:pt x="104554" y="1430564"/>
                    <a:pt x="107666" y="1433261"/>
                  </a:cubicBezTo>
                  <a:cubicBezTo>
                    <a:pt x="104762" y="1416665"/>
                    <a:pt x="102065" y="1401937"/>
                    <a:pt x="99575" y="1387000"/>
                  </a:cubicBezTo>
                  <a:cubicBezTo>
                    <a:pt x="93974" y="1352979"/>
                    <a:pt x="89203" y="1318750"/>
                    <a:pt x="86921" y="1284314"/>
                  </a:cubicBezTo>
                  <a:cubicBezTo>
                    <a:pt x="86714" y="1279957"/>
                    <a:pt x="85261" y="1276638"/>
                    <a:pt x="81942" y="1273733"/>
                  </a:cubicBezTo>
                  <a:cubicBezTo>
                    <a:pt x="78208" y="1270414"/>
                    <a:pt x="74889" y="1266680"/>
                    <a:pt x="72192" y="1262738"/>
                  </a:cubicBezTo>
                  <a:cubicBezTo>
                    <a:pt x="60368" y="1245935"/>
                    <a:pt x="63479" y="1229547"/>
                    <a:pt x="80490" y="1218344"/>
                  </a:cubicBezTo>
                  <a:cubicBezTo>
                    <a:pt x="84639" y="1215648"/>
                    <a:pt x="85469" y="1212744"/>
                    <a:pt x="85676" y="1208387"/>
                  </a:cubicBezTo>
                  <a:cubicBezTo>
                    <a:pt x="87128" y="1182041"/>
                    <a:pt x="90240" y="1155902"/>
                    <a:pt x="100405" y="1131424"/>
                  </a:cubicBezTo>
                  <a:cubicBezTo>
                    <a:pt x="110985" y="1105700"/>
                    <a:pt x="127581" y="1086407"/>
                    <a:pt x="157246" y="1082880"/>
                  </a:cubicBezTo>
                  <a:cubicBezTo>
                    <a:pt x="173427" y="1080806"/>
                    <a:pt x="188778" y="1084540"/>
                    <a:pt x="203922" y="1090349"/>
                  </a:cubicBezTo>
                  <a:cubicBezTo>
                    <a:pt x="235869" y="1102588"/>
                    <a:pt x="263252" y="1122088"/>
                    <a:pt x="288769" y="1144285"/>
                  </a:cubicBezTo>
                  <a:cubicBezTo>
                    <a:pt x="341046" y="1189717"/>
                    <a:pt x="385647" y="1241579"/>
                    <a:pt x="419254" y="1302569"/>
                  </a:cubicBezTo>
                  <a:cubicBezTo>
                    <a:pt x="421121" y="1306096"/>
                    <a:pt x="422988" y="1309829"/>
                    <a:pt x="425270" y="1313148"/>
                  </a:cubicBezTo>
                  <a:cubicBezTo>
                    <a:pt x="423818" y="1294478"/>
                    <a:pt x="420084" y="1276223"/>
                    <a:pt x="414690" y="1258382"/>
                  </a:cubicBezTo>
                  <a:cubicBezTo>
                    <a:pt x="398509" y="1205275"/>
                    <a:pt x="371333" y="1157562"/>
                    <a:pt x="340838" y="1111509"/>
                  </a:cubicBezTo>
                  <a:cubicBezTo>
                    <a:pt x="304742" y="1056950"/>
                    <a:pt x="264497" y="1005295"/>
                    <a:pt x="227571" y="951358"/>
                  </a:cubicBezTo>
                  <a:cubicBezTo>
                    <a:pt x="190645" y="897837"/>
                    <a:pt x="156831" y="842655"/>
                    <a:pt x="134219" y="781251"/>
                  </a:cubicBezTo>
                  <a:cubicBezTo>
                    <a:pt x="130278" y="770671"/>
                    <a:pt x="127166" y="760091"/>
                    <a:pt x="123639" y="749303"/>
                  </a:cubicBezTo>
                  <a:cubicBezTo>
                    <a:pt x="122810" y="746607"/>
                    <a:pt x="123017" y="743495"/>
                    <a:pt x="118661" y="746607"/>
                  </a:cubicBezTo>
                  <a:cubicBezTo>
                    <a:pt x="90240" y="766522"/>
                    <a:pt x="57256" y="769634"/>
                    <a:pt x="23857" y="771293"/>
                  </a:cubicBezTo>
                  <a:cubicBezTo>
                    <a:pt x="15974" y="771708"/>
                    <a:pt x="7883" y="771501"/>
                    <a:pt x="0" y="771708"/>
                  </a:cubicBezTo>
                  <a:close/>
                </a:path>
              </a:pathLst>
            </a:custGeom>
            <a:solidFill>
              <a:srgbClr val="63A537"/>
            </a:solidFill>
            <a:ln w="9525" cap="flat">
              <a:solidFill>
                <a:srgbClr val="99CB38">
                  <a:shade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Freeform: Shape 11">
              <a:extLst>
                <a:ext uri="{FF2B5EF4-FFF2-40B4-BE49-F238E27FC236}">
                  <a16:creationId xmlns:a16="http://schemas.microsoft.com/office/drawing/2014/main" id="{2897FE30-3131-4B4E-9034-BE27AE1C2E8F}"/>
                </a:ext>
              </a:extLst>
            </p:cNvPr>
            <p:cNvSpPr/>
            <p:nvPr/>
          </p:nvSpPr>
          <p:spPr>
            <a:xfrm>
              <a:off x="3275763" y="391880"/>
              <a:ext cx="5637125" cy="444346"/>
            </a:xfrm>
            <a:custGeom>
              <a:avLst/>
              <a:gdLst>
                <a:gd name="connsiteX0" fmla="*/ 0 w 5637125"/>
                <a:gd name="connsiteY0" fmla="*/ 40221 h 312071"/>
                <a:gd name="connsiteX1" fmla="*/ 1195753 w 5637125"/>
                <a:gd name="connsiteY1" fmla="*/ 291430 h 312071"/>
                <a:gd name="connsiteX2" fmla="*/ 3245617 w 5637125"/>
                <a:gd name="connsiteY2" fmla="*/ 28 h 312071"/>
                <a:gd name="connsiteX3" fmla="*/ 4320791 w 5637125"/>
                <a:gd name="connsiteY3" fmla="*/ 311527 h 312071"/>
                <a:gd name="connsiteX4" fmla="*/ 5637125 w 5637125"/>
                <a:gd name="connsiteY4" fmla="*/ 60318 h 312071"/>
                <a:gd name="connsiteX0" fmla="*/ 0 w 5637125"/>
                <a:gd name="connsiteY0" fmla="*/ 211034 h 488199"/>
                <a:gd name="connsiteX1" fmla="*/ 1195753 w 5637125"/>
                <a:gd name="connsiteY1" fmla="*/ 462243 h 488199"/>
                <a:gd name="connsiteX2" fmla="*/ 2903973 w 5637125"/>
                <a:gd name="connsiteY2" fmla="*/ 19 h 488199"/>
                <a:gd name="connsiteX3" fmla="*/ 4320791 w 5637125"/>
                <a:gd name="connsiteY3" fmla="*/ 482340 h 488199"/>
                <a:gd name="connsiteX4" fmla="*/ 5637125 w 5637125"/>
                <a:gd name="connsiteY4" fmla="*/ 231131 h 488199"/>
                <a:gd name="connsiteX0" fmla="*/ 0 w 5637125"/>
                <a:gd name="connsiteY0" fmla="*/ 211035 h 467243"/>
                <a:gd name="connsiteX1" fmla="*/ 1195753 w 5637125"/>
                <a:gd name="connsiteY1" fmla="*/ 462244 h 467243"/>
                <a:gd name="connsiteX2" fmla="*/ 2903973 w 5637125"/>
                <a:gd name="connsiteY2" fmla="*/ 20 h 467243"/>
                <a:gd name="connsiteX3" fmla="*/ 4501661 w 5637125"/>
                <a:gd name="connsiteY3" fmla="*/ 442147 h 467243"/>
                <a:gd name="connsiteX4" fmla="*/ 5637125 w 5637125"/>
                <a:gd name="connsiteY4" fmla="*/ 231132 h 467243"/>
                <a:gd name="connsiteX0" fmla="*/ 0 w 5637125"/>
                <a:gd name="connsiteY0" fmla="*/ 211021 h 449494"/>
                <a:gd name="connsiteX1" fmla="*/ 1115367 w 5637125"/>
                <a:gd name="connsiteY1" fmla="*/ 432085 h 449494"/>
                <a:gd name="connsiteX2" fmla="*/ 2903973 w 5637125"/>
                <a:gd name="connsiteY2" fmla="*/ 6 h 449494"/>
                <a:gd name="connsiteX3" fmla="*/ 4501661 w 5637125"/>
                <a:gd name="connsiteY3" fmla="*/ 442133 h 449494"/>
                <a:gd name="connsiteX4" fmla="*/ 5637125 w 5637125"/>
                <a:gd name="connsiteY4" fmla="*/ 231118 h 449494"/>
                <a:gd name="connsiteX0" fmla="*/ 0 w 5637125"/>
                <a:gd name="connsiteY0" fmla="*/ 211021 h 449494"/>
                <a:gd name="connsiteX1" fmla="*/ 1115367 w 5637125"/>
                <a:gd name="connsiteY1" fmla="*/ 432085 h 449494"/>
                <a:gd name="connsiteX2" fmla="*/ 2903973 w 5637125"/>
                <a:gd name="connsiteY2" fmla="*/ 6 h 449494"/>
                <a:gd name="connsiteX3" fmla="*/ 4551903 w 5637125"/>
                <a:gd name="connsiteY3" fmla="*/ 442133 h 449494"/>
                <a:gd name="connsiteX4" fmla="*/ 5637125 w 5637125"/>
                <a:gd name="connsiteY4" fmla="*/ 231118 h 449494"/>
                <a:gd name="connsiteX0" fmla="*/ 0 w 5637125"/>
                <a:gd name="connsiteY0" fmla="*/ 211021 h 449494"/>
                <a:gd name="connsiteX1" fmla="*/ 1115367 w 5637125"/>
                <a:gd name="connsiteY1" fmla="*/ 432085 h 449494"/>
                <a:gd name="connsiteX2" fmla="*/ 2823586 w 5637125"/>
                <a:gd name="connsiteY2" fmla="*/ 6 h 449494"/>
                <a:gd name="connsiteX3" fmla="*/ 4551903 w 5637125"/>
                <a:gd name="connsiteY3" fmla="*/ 442133 h 449494"/>
                <a:gd name="connsiteX4" fmla="*/ 5637125 w 5637125"/>
                <a:gd name="connsiteY4" fmla="*/ 231118 h 449494"/>
                <a:gd name="connsiteX0" fmla="*/ 0 w 5637125"/>
                <a:gd name="connsiteY0" fmla="*/ 211021 h 449494"/>
                <a:gd name="connsiteX1" fmla="*/ 974690 w 5637125"/>
                <a:gd name="connsiteY1" fmla="*/ 432085 h 449494"/>
                <a:gd name="connsiteX2" fmla="*/ 2823586 w 5637125"/>
                <a:gd name="connsiteY2" fmla="*/ 6 h 449494"/>
                <a:gd name="connsiteX3" fmla="*/ 4551903 w 5637125"/>
                <a:gd name="connsiteY3" fmla="*/ 442133 h 449494"/>
                <a:gd name="connsiteX4" fmla="*/ 5637125 w 5637125"/>
                <a:gd name="connsiteY4" fmla="*/ 231118 h 449494"/>
                <a:gd name="connsiteX0" fmla="*/ 0 w 5637125"/>
                <a:gd name="connsiteY0" fmla="*/ 211021 h 449494"/>
                <a:gd name="connsiteX1" fmla="*/ 1014883 w 5637125"/>
                <a:gd name="connsiteY1" fmla="*/ 432085 h 449494"/>
                <a:gd name="connsiteX2" fmla="*/ 2823586 w 5637125"/>
                <a:gd name="connsiteY2" fmla="*/ 6 h 449494"/>
                <a:gd name="connsiteX3" fmla="*/ 4551903 w 5637125"/>
                <a:gd name="connsiteY3" fmla="*/ 442133 h 449494"/>
                <a:gd name="connsiteX4" fmla="*/ 5637125 w 5637125"/>
                <a:gd name="connsiteY4" fmla="*/ 231118 h 449494"/>
                <a:gd name="connsiteX0" fmla="*/ 0 w 5637125"/>
                <a:gd name="connsiteY0" fmla="*/ 211021 h 449494"/>
                <a:gd name="connsiteX1" fmla="*/ 1014883 w 5637125"/>
                <a:gd name="connsiteY1" fmla="*/ 432085 h 449494"/>
                <a:gd name="connsiteX2" fmla="*/ 2823586 w 5637125"/>
                <a:gd name="connsiteY2" fmla="*/ 6 h 449494"/>
                <a:gd name="connsiteX3" fmla="*/ 4662435 w 5637125"/>
                <a:gd name="connsiteY3" fmla="*/ 442133 h 449494"/>
                <a:gd name="connsiteX4" fmla="*/ 5637125 w 5637125"/>
                <a:gd name="connsiteY4" fmla="*/ 231118 h 449494"/>
                <a:gd name="connsiteX0" fmla="*/ 0 w 5637125"/>
                <a:gd name="connsiteY0" fmla="*/ 211021 h 444347"/>
                <a:gd name="connsiteX1" fmla="*/ 1014883 w 5637125"/>
                <a:gd name="connsiteY1" fmla="*/ 432085 h 444347"/>
                <a:gd name="connsiteX2" fmla="*/ 2823586 w 5637125"/>
                <a:gd name="connsiteY2" fmla="*/ 6 h 444347"/>
                <a:gd name="connsiteX3" fmla="*/ 4662435 w 5637125"/>
                <a:gd name="connsiteY3" fmla="*/ 442133 h 444347"/>
                <a:gd name="connsiteX4" fmla="*/ 5637125 w 5637125"/>
                <a:gd name="connsiteY4" fmla="*/ 231118 h 444347"/>
                <a:gd name="connsiteX0" fmla="*/ 0 w 5637125"/>
                <a:gd name="connsiteY0" fmla="*/ 211021 h 444347"/>
                <a:gd name="connsiteX1" fmla="*/ 1014883 w 5637125"/>
                <a:gd name="connsiteY1" fmla="*/ 432085 h 444347"/>
                <a:gd name="connsiteX2" fmla="*/ 2823586 w 5637125"/>
                <a:gd name="connsiteY2" fmla="*/ 6 h 444347"/>
                <a:gd name="connsiteX3" fmla="*/ 4662435 w 5637125"/>
                <a:gd name="connsiteY3" fmla="*/ 442133 h 444347"/>
                <a:gd name="connsiteX4" fmla="*/ 5637125 w 5637125"/>
                <a:gd name="connsiteY4" fmla="*/ 231118 h 444347"/>
                <a:gd name="connsiteX0" fmla="*/ 0 w 5637125"/>
                <a:gd name="connsiteY0" fmla="*/ 211020 h 444346"/>
                <a:gd name="connsiteX1" fmla="*/ 1014883 w 5637125"/>
                <a:gd name="connsiteY1" fmla="*/ 432084 h 444346"/>
                <a:gd name="connsiteX2" fmla="*/ 2823586 w 5637125"/>
                <a:gd name="connsiteY2" fmla="*/ 5 h 444346"/>
                <a:gd name="connsiteX3" fmla="*/ 4662435 w 5637125"/>
                <a:gd name="connsiteY3" fmla="*/ 442132 h 444346"/>
                <a:gd name="connsiteX4" fmla="*/ 5637125 w 5637125"/>
                <a:gd name="connsiteY4" fmla="*/ 231117 h 44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7125" h="444346">
                  <a:moveTo>
                    <a:pt x="0" y="211020"/>
                  </a:moveTo>
                  <a:cubicBezTo>
                    <a:pt x="327408" y="339974"/>
                    <a:pt x="544285" y="437107"/>
                    <a:pt x="1014883" y="432084"/>
                  </a:cubicBezTo>
                  <a:cubicBezTo>
                    <a:pt x="1485481" y="427061"/>
                    <a:pt x="2215661" y="-1670"/>
                    <a:pt x="2823586" y="5"/>
                  </a:cubicBezTo>
                  <a:cubicBezTo>
                    <a:pt x="3431511" y="1680"/>
                    <a:pt x="4193512" y="423710"/>
                    <a:pt x="4662435" y="442132"/>
                  </a:cubicBezTo>
                  <a:cubicBezTo>
                    <a:pt x="5131358" y="460554"/>
                    <a:pt x="5178250" y="361745"/>
                    <a:pt x="5637125" y="231117"/>
                  </a:cubicBezTo>
                </a:path>
              </a:pathLst>
            </a:custGeom>
            <a:noFill/>
            <a:ln w="15875" cap="flat" cmpd="sng" algn="ctr">
              <a:solidFill>
                <a:srgbClr val="63A53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Freeform: Shape 12">
              <a:extLst>
                <a:ext uri="{FF2B5EF4-FFF2-40B4-BE49-F238E27FC236}">
                  <a16:creationId xmlns:a16="http://schemas.microsoft.com/office/drawing/2014/main" id="{DF7A235D-B0C6-4766-B132-B5AFE8C24648}"/>
                </a:ext>
              </a:extLst>
            </p:cNvPr>
            <p:cNvSpPr/>
            <p:nvPr/>
          </p:nvSpPr>
          <p:spPr>
            <a:xfrm>
              <a:off x="4269281" y="431424"/>
              <a:ext cx="293283" cy="317722"/>
            </a:xfrm>
            <a:custGeom>
              <a:avLst/>
              <a:gdLst>
                <a:gd name="connsiteX0" fmla="*/ 284468 w 369454"/>
                <a:gd name="connsiteY0" fmla="*/ 142742 h 400242"/>
                <a:gd name="connsiteX1" fmla="*/ 249062 w 369454"/>
                <a:gd name="connsiteY1" fmla="*/ 181226 h 400242"/>
                <a:gd name="connsiteX2" fmla="*/ 309868 w 369454"/>
                <a:gd name="connsiteY2" fmla="*/ 151208 h 400242"/>
                <a:gd name="connsiteX3" fmla="*/ 371444 w 369454"/>
                <a:gd name="connsiteY3" fmla="*/ 202778 h 400242"/>
                <a:gd name="connsiteX4" fmla="*/ 268304 w 369454"/>
                <a:gd name="connsiteY4" fmla="*/ 261275 h 400242"/>
                <a:gd name="connsiteX5" fmla="*/ 244444 w 369454"/>
                <a:gd name="connsiteY5" fmla="*/ 251269 h 400242"/>
                <a:gd name="connsiteX6" fmla="*/ 282929 w 369454"/>
                <a:gd name="connsiteY6" fmla="*/ 322851 h 400242"/>
                <a:gd name="connsiteX7" fmla="*/ 307559 w 369454"/>
                <a:gd name="connsiteY7" fmla="*/ 337475 h 400242"/>
                <a:gd name="connsiteX8" fmla="*/ 281389 w 369454"/>
                <a:gd name="connsiteY8" fmla="*/ 362875 h 400242"/>
                <a:gd name="connsiteX9" fmla="*/ 245213 w 369454"/>
                <a:gd name="connsiteY9" fmla="*/ 398281 h 400242"/>
                <a:gd name="connsiteX10" fmla="*/ 193644 w 369454"/>
                <a:gd name="connsiteY10" fmla="*/ 394433 h 400242"/>
                <a:gd name="connsiteX11" fmla="*/ 172092 w 369454"/>
                <a:gd name="connsiteY11" fmla="*/ 329778 h 400242"/>
                <a:gd name="connsiteX12" fmla="*/ 175941 w 369454"/>
                <a:gd name="connsiteY12" fmla="*/ 305917 h 400242"/>
                <a:gd name="connsiteX13" fmla="*/ 183638 w 369454"/>
                <a:gd name="connsiteY13" fmla="*/ 275129 h 400242"/>
                <a:gd name="connsiteX14" fmla="*/ 184407 w 369454"/>
                <a:gd name="connsiteY14" fmla="*/ 272051 h 400242"/>
                <a:gd name="connsiteX15" fmla="*/ 184407 w 369454"/>
                <a:gd name="connsiteY15" fmla="*/ 274360 h 400242"/>
                <a:gd name="connsiteX16" fmla="*/ 171323 w 369454"/>
                <a:gd name="connsiteY16" fmla="*/ 288214 h 400242"/>
                <a:gd name="connsiteX17" fmla="*/ 87426 w 369454"/>
                <a:gd name="connsiteY17" fmla="*/ 344402 h 400242"/>
                <a:gd name="connsiteX18" fmla="*/ 44323 w 369454"/>
                <a:gd name="connsiteY18" fmla="*/ 342093 h 400242"/>
                <a:gd name="connsiteX19" fmla="*/ 1219 w 369454"/>
                <a:gd name="connsiteY19" fmla="*/ 293602 h 400242"/>
                <a:gd name="connsiteX20" fmla="*/ 32777 w 369454"/>
                <a:gd name="connsiteY20" fmla="*/ 242032 h 400242"/>
                <a:gd name="connsiteX21" fmla="*/ 122832 w 369454"/>
                <a:gd name="connsiteY21" fmla="*/ 217402 h 400242"/>
                <a:gd name="connsiteX22" fmla="*/ 145923 w 369454"/>
                <a:gd name="connsiteY22" fmla="*/ 214323 h 400242"/>
                <a:gd name="connsiteX23" fmla="*/ 122062 w 369454"/>
                <a:gd name="connsiteY23" fmla="*/ 208935 h 400242"/>
                <a:gd name="connsiteX24" fmla="*/ 25850 w 369454"/>
                <a:gd name="connsiteY24" fmla="*/ 159675 h 400242"/>
                <a:gd name="connsiteX25" fmla="*/ 7377 w 369454"/>
                <a:gd name="connsiteY25" fmla="*/ 75778 h 400242"/>
                <a:gd name="connsiteX26" fmla="*/ 88195 w 369454"/>
                <a:gd name="connsiteY26" fmla="*/ 62693 h 400242"/>
                <a:gd name="connsiteX27" fmla="*/ 100511 w 369454"/>
                <a:gd name="connsiteY27" fmla="*/ 67311 h 400242"/>
                <a:gd name="connsiteX28" fmla="*/ 113595 w 369454"/>
                <a:gd name="connsiteY28" fmla="*/ 76548 h 400242"/>
                <a:gd name="connsiteX29" fmla="*/ 167474 w 369454"/>
                <a:gd name="connsiteY29" fmla="*/ 137354 h 400242"/>
                <a:gd name="connsiteX30" fmla="*/ 183638 w 369454"/>
                <a:gd name="connsiteY30" fmla="*/ 158136 h 400242"/>
                <a:gd name="connsiteX31" fmla="*/ 187486 w 369454"/>
                <a:gd name="connsiteY31" fmla="*/ 165833 h 400242"/>
                <a:gd name="connsiteX32" fmla="*/ 182098 w 369454"/>
                <a:gd name="connsiteY32" fmla="*/ 154287 h 400242"/>
                <a:gd name="connsiteX33" fmla="*/ 175941 w 369454"/>
                <a:gd name="connsiteY33" fmla="*/ 128117 h 400242"/>
                <a:gd name="connsiteX34" fmla="*/ 169783 w 369454"/>
                <a:gd name="connsiteY34" fmla="*/ 51917 h 400242"/>
                <a:gd name="connsiteX35" fmla="*/ 209807 w 369454"/>
                <a:gd name="connsiteY35" fmla="*/ 348 h 400242"/>
                <a:gd name="connsiteX36" fmla="*/ 272153 w 369454"/>
                <a:gd name="connsiteY36" fmla="*/ 40372 h 400242"/>
                <a:gd name="connsiteX37" fmla="*/ 280620 w 369454"/>
                <a:gd name="connsiteY37" fmla="*/ 58075 h 400242"/>
                <a:gd name="connsiteX38" fmla="*/ 286777 w 369454"/>
                <a:gd name="connsiteY38" fmla="*/ 105026 h 400242"/>
                <a:gd name="connsiteX39" fmla="*/ 279080 w 369454"/>
                <a:gd name="connsiteY39" fmla="*/ 125039 h 400242"/>
                <a:gd name="connsiteX40" fmla="*/ 284468 w 369454"/>
                <a:gd name="connsiteY40" fmla="*/ 142742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9454" h="400242">
                  <a:moveTo>
                    <a:pt x="284468" y="142742"/>
                  </a:moveTo>
                  <a:cubicBezTo>
                    <a:pt x="265226" y="147360"/>
                    <a:pt x="256759" y="161214"/>
                    <a:pt x="249062" y="181226"/>
                  </a:cubicBezTo>
                  <a:cubicBezTo>
                    <a:pt x="271383" y="169681"/>
                    <a:pt x="287547" y="155826"/>
                    <a:pt x="309868" y="151208"/>
                  </a:cubicBezTo>
                  <a:cubicBezTo>
                    <a:pt x="342965" y="144281"/>
                    <a:pt x="372983" y="168911"/>
                    <a:pt x="371444" y="202778"/>
                  </a:cubicBezTo>
                  <a:cubicBezTo>
                    <a:pt x="367595" y="262814"/>
                    <a:pt x="322953" y="288214"/>
                    <a:pt x="268304" y="261275"/>
                  </a:cubicBezTo>
                  <a:cubicBezTo>
                    <a:pt x="260607" y="257426"/>
                    <a:pt x="252910" y="254348"/>
                    <a:pt x="244444" y="251269"/>
                  </a:cubicBezTo>
                  <a:cubicBezTo>
                    <a:pt x="263686" y="272051"/>
                    <a:pt x="276771" y="295911"/>
                    <a:pt x="282929" y="322851"/>
                  </a:cubicBezTo>
                  <a:cubicBezTo>
                    <a:pt x="286007" y="336705"/>
                    <a:pt x="302171" y="328239"/>
                    <a:pt x="307559" y="337475"/>
                  </a:cubicBezTo>
                  <a:cubicBezTo>
                    <a:pt x="295244" y="342093"/>
                    <a:pt x="286777" y="350560"/>
                    <a:pt x="281389" y="362875"/>
                  </a:cubicBezTo>
                  <a:cubicBezTo>
                    <a:pt x="274462" y="379039"/>
                    <a:pt x="261377" y="391354"/>
                    <a:pt x="245213" y="398281"/>
                  </a:cubicBezTo>
                  <a:cubicBezTo>
                    <a:pt x="227511" y="401360"/>
                    <a:pt x="209807" y="404439"/>
                    <a:pt x="193644" y="394433"/>
                  </a:cubicBezTo>
                  <a:cubicBezTo>
                    <a:pt x="171323" y="377499"/>
                    <a:pt x="169783" y="354408"/>
                    <a:pt x="172092" y="329778"/>
                  </a:cubicBezTo>
                  <a:cubicBezTo>
                    <a:pt x="172862" y="322081"/>
                    <a:pt x="175171" y="314384"/>
                    <a:pt x="175941" y="305917"/>
                  </a:cubicBezTo>
                  <a:cubicBezTo>
                    <a:pt x="180559" y="295142"/>
                    <a:pt x="176710" y="282057"/>
                    <a:pt x="183638" y="275129"/>
                  </a:cubicBezTo>
                  <a:cubicBezTo>
                    <a:pt x="186716" y="270511"/>
                    <a:pt x="181329" y="271281"/>
                    <a:pt x="184407" y="272051"/>
                  </a:cubicBezTo>
                  <a:cubicBezTo>
                    <a:pt x="185177" y="272051"/>
                    <a:pt x="185177" y="272820"/>
                    <a:pt x="184407" y="274360"/>
                  </a:cubicBezTo>
                  <a:cubicBezTo>
                    <a:pt x="180559" y="279748"/>
                    <a:pt x="178250" y="286675"/>
                    <a:pt x="171323" y="288214"/>
                  </a:cubicBezTo>
                  <a:cubicBezTo>
                    <a:pt x="148232" y="314384"/>
                    <a:pt x="123601" y="337475"/>
                    <a:pt x="87426" y="344402"/>
                  </a:cubicBezTo>
                  <a:cubicBezTo>
                    <a:pt x="72801" y="347481"/>
                    <a:pt x="58177" y="347481"/>
                    <a:pt x="44323" y="342093"/>
                  </a:cubicBezTo>
                  <a:cubicBezTo>
                    <a:pt x="21232" y="333626"/>
                    <a:pt x="4298" y="318232"/>
                    <a:pt x="1219" y="293602"/>
                  </a:cubicBezTo>
                  <a:cubicBezTo>
                    <a:pt x="-1090" y="270511"/>
                    <a:pt x="14304" y="255117"/>
                    <a:pt x="32777" y="242032"/>
                  </a:cubicBezTo>
                  <a:cubicBezTo>
                    <a:pt x="60486" y="223560"/>
                    <a:pt x="92814" y="224329"/>
                    <a:pt x="122832" y="217402"/>
                  </a:cubicBezTo>
                  <a:cubicBezTo>
                    <a:pt x="128219" y="211245"/>
                    <a:pt x="135147" y="216632"/>
                    <a:pt x="145923" y="214323"/>
                  </a:cubicBezTo>
                  <a:cubicBezTo>
                    <a:pt x="134377" y="215093"/>
                    <a:pt x="127450" y="213554"/>
                    <a:pt x="122062" y="208935"/>
                  </a:cubicBezTo>
                  <a:cubicBezTo>
                    <a:pt x="87426" y="197390"/>
                    <a:pt x="54329" y="184305"/>
                    <a:pt x="25850" y="159675"/>
                  </a:cubicBezTo>
                  <a:cubicBezTo>
                    <a:pt x="-1090" y="136584"/>
                    <a:pt x="-6478" y="94251"/>
                    <a:pt x="7377" y="75778"/>
                  </a:cubicBezTo>
                  <a:cubicBezTo>
                    <a:pt x="23541" y="52687"/>
                    <a:pt x="55098" y="47299"/>
                    <a:pt x="88195" y="62693"/>
                  </a:cubicBezTo>
                  <a:cubicBezTo>
                    <a:pt x="92044" y="64232"/>
                    <a:pt x="95892" y="65772"/>
                    <a:pt x="100511" y="67311"/>
                  </a:cubicBezTo>
                  <a:cubicBezTo>
                    <a:pt x="104359" y="71160"/>
                    <a:pt x="110517" y="71160"/>
                    <a:pt x="113595" y="76548"/>
                  </a:cubicBezTo>
                  <a:cubicBezTo>
                    <a:pt x="134377" y="94251"/>
                    <a:pt x="152080" y="115032"/>
                    <a:pt x="167474" y="137354"/>
                  </a:cubicBezTo>
                  <a:cubicBezTo>
                    <a:pt x="175941" y="141972"/>
                    <a:pt x="179789" y="149669"/>
                    <a:pt x="183638" y="158136"/>
                  </a:cubicBezTo>
                  <a:cubicBezTo>
                    <a:pt x="185177" y="160445"/>
                    <a:pt x="185177" y="164293"/>
                    <a:pt x="187486" y="165833"/>
                  </a:cubicBezTo>
                  <a:cubicBezTo>
                    <a:pt x="185947" y="161984"/>
                    <a:pt x="184407" y="158136"/>
                    <a:pt x="182098" y="154287"/>
                  </a:cubicBezTo>
                  <a:cubicBezTo>
                    <a:pt x="178250" y="145820"/>
                    <a:pt x="179789" y="136584"/>
                    <a:pt x="175941" y="128117"/>
                  </a:cubicBezTo>
                  <a:cubicBezTo>
                    <a:pt x="174401" y="102717"/>
                    <a:pt x="163626" y="78087"/>
                    <a:pt x="169783" y="51917"/>
                  </a:cubicBezTo>
                  <a:cubicBezTo>
                    <a:pt x="176710" y="20360"/>
                    <a:pt x="188256" y="3426"/>
                    <a:pt x="209807" y="348"/>
                  </a:cubicBezTo>
                  <a:cubicBezTo>
                    <a:pt x="232898" y="-2731"/>
                    <a:pt x="260607" y="14972"/>
                    <a:pt x="272153" y="40372"/>
                  </a:cubicBezTo>
                  <a:cubicBezTo>
                    <a:pt x="275232" y="46529"/>
                    <a:pt x="277541" y="51917"/>
                    <a:pt x="280620" y="58075"/>
                  </a:cubicBezTo>
                  <a:cubicBezTo>
                    <a:pt x="290626" y="72699"/>
                    <a:pt x="284468" y="89632"/>
                    <a:pt x="286777" y="105026"/>
                  </a:cubicBezTo>
                  <a:cubicBezTo>
                    <a:pt x="285238" y="111954"/>
                    <a:pt x="282159" y="118881"/>
                    <a:pt x="279080" y="125039"/>
                  </a:cubicBezTo>
                  <a:cubicBezTo>
                    <a:pt x="272923" y="135814"/>
                    <a:pt x="278310" y="138893"/>
                    <a:pt x="284468" y="142742"/>
                  </a:cubicBezTo>
                  <a:close/>
                </a:path>
              </a:pathLst>
            </a:custGeom>
            <a:solidFill>
              <a:srgbClr val="63A537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Freeform: Shape 13">
              <a:extLst>
                <a:ext uri="{FF2B5EF4-FFF2-40B4-BE49-F238E27FC236}">
                  <a16:creationId xmlns:a16="http://schemas.microsoft.com/office/drawing/2014/main" id="{F2DD9104-62EC-43E8-8691-C250AEA3B27E}"/>
                </a:ext>
              </a:extLst>
            </p:cNvPr>
            <p:cNvSpPr/>
            <p:nvPr/>
          </p:nvSpPr>
          <p:spPr>
            <a:xfrm>
              <a:off x="5888551" y="431424"/>
              <a:ext cx="272654" cy="262167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rgbClr val="63A537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5" name="Freeform: Shape 22">
              <a:extLst>
                <a:ext uri="{FF2B5EF4-FFF2-40B4-BE49-F238E27FC236}">
                  <a16:creationId xmlns:a16="http://schemas.microsoft.com/office/drawing/2014/main" id="{150F02EA-9C38-4F0B-93BF-6EA2B68C2771}"/>
                </a:ext>
              </a:extLst>
            </p:cNvPr>
            <p:cNvSpPr/>
            <p:nvPr/>
          </p:nvSpPr>
          <p:spPr>
            <a:xfrm>
              <a:off x="6468072" y="409978"/>
              <a:ext cx="226423" cy="245291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rgbClr val="44C1A3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6" name="Freeform: Shape 23">
              <a:extLst>
                <a:ext uri="{FF2B5EF4-FFF2-40B4-BE49-F238E27FC236}">
                  <a16:creationId xmlns:a16="http://schemas.microsoft.com/office/drawing/2014/main" id="{E56E3FA9-A600-41E0-9DF5-678008D8938D}"/>
                </a:ext>
              </a:extLst>
            </p:cNvPr>
            <p:cNvSpPr/>
            <p:nvPr/>
          </p:nvSpPr>
          <p:spPr>
            <a:xfrm>
              <a:off x="4982534" y="461306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rgbClr val="63A537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7" name="Freeform: Shape 24">
              <a:extLst>
                <a:ext uri="{FF2B5EF4-FFF2-40B4-BE49-F238E27FC236}">
                  <a16:creationId xmlns:a16="http://schemas.microsoft.com/office/drawing/2014/main" id="{8195CBE8-EDE3-41F5-B70E-DCEA61770D17}"/>
                </a:ext>
              </a:extLst>
            </p:cNvPr>
            <p:cNvSpPr/>
            <p:nvPr/>
          </p:nvSpPr>
          <p:spPr>
            <a:xfrm>
              <a:off x="3226806" y="647945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rgbClr val="63A537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8" name="Freeform: Shape 25">
              <a:extLst>
                <a:ext uri="{FF2B5EF4-FFF2-40B4-BE49-F238E27FC236}">
                  <a16:creationId xmlns:a16="http://schemas.microsoft.com/office/drawing/2014/main" id="{ED9ED28D-77D8-45DD-803D-C1E2FAFA070F}"/>
                </a:ext>
              </a:extLst>
            </p:cNvPr>
            <p:cNvSpPr/>
            <p:nvPr/>
          </p:nvSpPr>
          <p:spPr>
            <a:xfrm>
              <a:off x="7241926" y="753350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rgbClr val="63A537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9" name="Freeform: Shape 27">
              <a:extLst>
                <a:ext uri="{FF2B5EF4-FFF2-40B4-BE49-F238E27FC236}">
                  <a16:creationId xmlns:a16="http://schemas.microsoft.com/office/drawing/2014/main" id="{67589254-2932-423B-8A12-A09F7A43027F}"/>
                </a:ext>
              </a:extLst>
            </p:cNvPr>
            <p:cNvSpPr/>
            <p:nvPr/>
          </p:nvSpPr>
          <p:spPr>
            <a:xfrm>
              <a:off x="5950066" y="431424"/>
              <a:ext cx="109981" cy="91651"/>
            </a:xfrm>
            <a:custGeom>
              <a:avLst/>
              <a:gdLst>
                <a:gd name="connsiteX0" fmla="*/ 34636 w 138545"/>
                <a:gd name="connsiteY0" fmla="*/ 104546 h 115454"/>
                <a:gd name="connsiteX1" fmla="*/ 12315 w 138545"/>
                <a:gd name="connsiteY1" fmla="*/ 78376 h 115454"/>
                <a:gd name="connsiteX2" fmla="*/ 0 w 138545"/>
                <a:gd name="connsiteY2" fmla="*/ 68370 h 115454"/>
                <a:gd name="connsiteX3" fmla="*/ 15394 w 138545"/>
                <a:gd name="connsiteY3" fmla="*/ 56824 h 115454"/>
                <a:gd name="connsiteX4" fmla="*/ 2309 w 138545"/>
                <a:gd name="connsiteY4" fmla="*/ 46818 h 115454"/>
                <a:gd name="connsiteX5" fmla="*/ 3848 w 138545"/>
                <a:gd name="connsiteY5" fmla="*/ 43739 h 115454"/>
                <a:gd name="connsiteX6" fmla="*/ 30018 w 138545"/>
                <a:gd name="connsiteY6" fmla="*/ 19109 h 115454"/>
                <a:gd name="connsiteX7" fmla="*/ 137006 w 138545"/>
                <a:gd name="connsiteY7" fmla="*/ 37582 h 115454"/>
                <a:gd name="connsiteX8" fmla="*/ 130848 w 138545"/>
                <a:gd name="connsiteY8" fmla="*/ 96079 h 115454"/>
                <a:gd name="connsiteX9" fmla="*/ 63885 w 138545"/>
                <a:gd name="connsiteY9" fmla="*/ 120709 h 115454"/>
                <a:gd name="connsiteX10" fmla="*/ 43873 w 138545"/>
                <a:gd name="connsiteY10" fmla="*/ 111473 h 115454"/>
                <a:gd name="connsiteX11" fmla="*/ 34636 w 138545"/>
                <a:gd name="connsiteY11" fmla="*/ 104546 h 115454"/>
                <a:gd name="connsiteX12" fmla="*/ 34636 w 138545"/>
                <a:gd name="connsiteY12" fmla="*/ 104546 h 1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545" h="115454">
                  <a:moveTo>
                    <a:pt x="34636" y="104546"/>
                  </a:moveTo>
                  <a:cubicBezTo>
                    <a:pt x="26939" y="96079"/>
                    <a:pt x="20012" y="86843"/>
                    <a:pt x="12315" y="78376"/>
                  </a:cubicBezTo>
                  <a:cubicBezTo>
                    <a:pt x="8467" y="74527"/>
                    <a:pt x="1539" y="74527"/>
                    <a:pt x="0" y="68370"/>
                  </a:cubicBezTo>
                  <a:cubicBezTo>
                    <a:pt x="3848" y="62982"/>
                    <a:pt x="13085" y="64521"/>
                    <a:pt x="15394" y="56824"/>
                  </a:cubicBezTo>
                  <a:cubicBezTo>
                    <a:pt x="13855" y="49897"/>
                    <a:pt x="4618" y="52976"/>
                    <a:pt x="2309" y="46818"/>
                  </a:cubicBezTo>
                  <a:cubicBezTo>
                    <a:pt x="3079" y="46049"/>
                    <a:pt x="3079" y="43739"/>
                    <a:pt x="3848" y="43739"/>
                  </a:cubicBezTo>
                  <a:cubicBezTo>
                    <a:pt x="22321" y="46049"/>
                    <a:pt x="21552" y="27576"/>
                    <a:pt x="30018" y="19109"/>
                  </a:cubicBezTo>
                  <a:cubicBezTo>
                    <a:pt x="62346" y="-12448"/>
                    <a:pt x="118534" y="-3982"/>
                    <a:pt x="137006" y="37582"/>
                  </a:cubicBezTo>
                  <a:cubicBezTo>
                    <a:pt x="147782" y="61443"/>
                    <a:pt x="145473" y="81455"/>
                    <a:pt x="130848" y="96079"/>
                  </a:cubicBezTo>
                  <a:cubicBezTo>
                    <a:pt x="116225" y="125327"/>
                    <a:pt x="86976" y="115321"/>
                    <a:pt x="63885" y="120709"/>
                  </a:cubicBezTo>
                  <a:cubicBezTo>
                    <a:pt x="53109" y="127636"/>
                    <a:pt x="53109" y="109164"/>
                    <a:pt x="43873" y="111473"/>
                  </a:cubicBezTo>
                  <a:cubicBezTo>
                    <a:pt x="42333" y="108394"/>
                    <a:pt x="39255" y="106085"/>
                    <a:pt x="34636" y="104546"/>
                  </a:cubicBezTo>
                  <a:lnTo>
                    <a:pt x="34636" y="104546"/>
                  </a:ln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0" name="Freeform: Shape 28">
              <a:extLst>
                <a:ext uri="{FF2B5EF4-FFF2-40B4-BE49-F238E27FC236}">
                  <a16:creationId xmlns:a16="http://schemas.microsoft.com/office/drawing/2014/main" id="{4DDCEC23-0F90-4D52-8932-1C15BB1442A4}"/>
                </a:ext>
              </a:extLst>
            </p:cNvPr>
            <p:cNvSpPr/>
            <p:nvPr/>
          </p:nvSpPr>
          <p:spPr>
            <a:xfrm>
              <a:off x="3502656" y="431424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1" name="Freeform: Shape 29">
              <a:extLst>
                <a:ext uri="{FF2B5EF4-FFF2-40B4-BE49-F238E27FC236}">
                  <a16:creationId xmlns:a16="http://schemas.microsoft.com/office/drawing/2014/main" id="{DADD8771-F3C7-4B1B-BB8E-878D79B0BB64}"/>
                </a:ext>
              </a:extLst>
            </p:cNvPr>
            <p:cNvSpPr/>
            <p:nvPr/>
          </p:nvSpPr>
          <p:spPr>
            <a:xfrm>
              <a:off x="8242399" y="608980"/>
              <a:ext cx="134421" cy="128311"/>
            </a:xfrm>
            <a:custGeom>
              <a:avLst/>
              <a:gdLst>
                <a:gd name="connsiteX0" fmla="*/ 125952 w 169333"/>
                <a:gd name="connsiteY0" fmla="*/ 1880 h 161636"/>
                <a:gd name="connsiteX1" fmla="*/ 151352 w 169333"/>
                <a:gd name="connsiteY1" fmla="*/ 20353 h 161636"/>
                <a:gd name="connsiteX2" fmla="*/ 152121 w 169333"/>
                <a:gd name="connsiteY2" fmla="*/ 23431 h 161636"/>
                <a:gd name="connsiteX3" fmla="*/ 160589 w 169333"/>
                <a:gd name="connsiteY3" fmla="*/ 36516 h 161636"/>
                <a:gd name="connsiteX4" fmla="*/ 169055 w 169333"/>
                <a:gd name="connsiteY4" fmla="*/ 92704 h 161636"/>
                <a:gd name="connsiteX5" fmla="*/ 160589 w 169333"/>
                <a:gd name="connsiteY5" fmla="*/ 124262 h 161636"/>
                <a:gd name="connsiteX6" fmla="*/ 114407 w 169333"/>
                <a:gd name="connsiteY6" fmla="*/ 160437 h 161636"/>
                <a:gd name="connsiteX7" fmla="*/ 72843 w 169333"/>
                <a:gd name="connsiteY7" fmla="*/ 165056 h 161636"/>
                <a:gd name="connsiteX8" fmla="*/ 28970 w 169333"/>
                <a:gd name="connsiteY8" fmla="*/ 155050 h 161636"/>
                <a:gd name="connsiteX9" fmla="*/ 8958 w 169333"/>
                <a:gd name="connsiteY9" fmla="*/ 155819 h 161636"/>
                <a:gd name="connsiteX10" fmla="*/ 2031 w 169333"/>
                <a:gd name="connsiteY10" fmla="*/ 128880 h 161636"/>
                <a:gd name="connsiteX11" fmla="*/ 2031 w 169333"/>
                <a:gd name="connsiteY11" fmla="*/ 119643 h 161636"/>
                <a:gd name="connsiteX12" fmla="*/ 2800 w 169333"/>
                <a:gd name="connsiteY12" fmla="*/ 63455 h 161636"/>
                <a:gd name="connsiteX13" fmla="*/ 2031 w 169333"/>
                <a:gd name="connsiteY13" fmla="*/ 49601 h 161636"/>
                <a:gd name="connsiteX14" fmla="*/ 10497 w 169333"/>
                <a:gd name="connsiteY14" fmla="*/ 48831 h 161636"/>
                <a:gd name="connsiteX15" fmla="*/ 63606 w 169333"/>
                <a:gd name="connsiteY15" fmla="*/ 5728 h 161636"/>
                <a:gd name="connsiteX16" fmla="*/ 125952 w 169333"/>
                <a:gd name="connsiteY16" fmla="*/ 1880 h 161636"/>
                <a:gd name="connsiteX17" fmla="*/ 125952 w 169333"/>
                <a:gd name="connsiteY17" fmla="*/ 1880 h 16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9333" h="161636">
                  <a:moveTo>
                    <a:pt x="125952" y="1880"/>
                  </a:moveTo>
                  <a:cubicBezTo>
                    <a:pt x="124412" y="21892"/>
                    <a:pt x="139806" y="18813"/>
                    <a:pt x="151352" y="20353"/>
                  </a:cubicBezTo>
                  <a:cubicBezTo>
                    <a:pt x="151352" y="21892"/>
                    <a:pt x="151352" y="22662"/>
                    <a:pt x="152121" y="23431"/>
                  </a:cubicBezTo>
                  <a:cubicBezTo>
                    <a:pt x="155200" y="28050"/>
                    <a:pt x="154431" y="34207"/>
                    <a:pt x="160589" y="36516"/>
                  </a:cubicBezTo>
                  <a:cubicBezTo>
                    <a:pt x="165976" y="54989"/>
                    <a:pt x="176752" y="72692"/>
                    <a:pt x="169055" y="92704"/>
                  </a:cubicBezTo>
                  <a:cubicBezTo>
                    <a:pt x="163667" y="102710"/>
                    <a:pt x="168286" y="115025"/>
                    <a:pt x="160589" y="124262"/>
                  </a:cubicBezTo>
                  <a:cubicBezTo>
                    <a:pt x="145195" y="136577"/>
                    <a:pt x="128261" y="145813"/>
                    <a:pt x="114407" y="160437"/>
                  </a:cubicBezTo>
                  <a:cubicBezTo>
                    <a:pt x="109788" y="165825"/>
                    <a:pt x="87467" y="166595"/>
                    <a:pt x="72843" y="165056"/>
                  </a:cubicBezTo>
                  <a:cubicBezTo>
                    <a:pt x="57449" y="163516"/>
                    <a:pt x="42825" y="160437"/>
                    <a:pt x="28970" y="155050"/>
                  </a:cubicBezTo>
                  <a:cubicBezTo>
                    <a:pt x="22043" y="151971"/>
                    <a:pt x="15116" y="152740"/>
                    <a:pt x="8958" y="155819"/>
                  </a:cubicBezTo>
                  <a:cubicBezTo>
                    <a:pt x="6649" y="145813"/>
                    <a:pt x="29740" y="130419"/>
                    <a:pt x="2031" y="128880"/>
                  </a:cubicBezTo>
                  <a:cubicBezTo>
                    <a:pt x="-1048" y="125801"/>
                    <a:pt x="-278" y="122722"/>
                    <a:pt x="2031" y="119643"/>
                  </a:cubicBezTo>
                  <a:cubicBezTo>
                    <a:pt x="2800" y="101171"/>
                    <a:pt x="-1048" y="81928"/>
                    <a:pt x="2800" y="63455"/>
                  </a:cubicBezTo>
                  <a:cubicBezTo>
                    <a:pt x="16655" y="58067"/>
                    <a:pt x="-1048" y="54219"/>
                    <a:pt x="2031" y="49601"/>
                  </a:cubicBezTo>
                  <a:cubicBezTo>
                    <a:pt x="4340" y="46522"/>
                    <a:pt x="7419" y="46522"/>
                    <a:pt x="10497" y="48831"/>
                  </a:cubicBezTo>
                  <a:cubicBezTo>
                    <a:pt x="21273" y="26510"/>
                    <a:pt x="45134" y="18813"/>
                    <a:pt x="63606" y="5728"/>
                  </a:cubicBezTo>
                  <a:cubicBezTo>
                    <a:pt x="85158" y="-1969"/>
                    <a:pt x="105170" y="-429"/>
                    <a:pt x="125952" y="1880"/>
                  </a:cubicBezTo>
                  <a:lnTo>
                    <a:pt x="125952" y="1880"/>
                  </a:ln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Freeform: Shape 33">
              <a:extLst>
                <a:ext uri="{FF2B5EF4-FFF2-40B4-BE49-F238E27FC236}">
                  <a16:creationId xmlns:a16="http://schemas.microsoft.com/office/drawing/2014/main" id="{2D459DDE-43CB-4F8F-B9B3-8E74FCE1F5A0}"/>
                </a:ext>
              </a:extLst>
            </p:cNvPr>
            <p:cNvSpPr/>
            <p:nvPr/>
          </p:nvSpPr>
          <p:spPr>
            <a:xfrm>
              <a:off x="7687327" y="534347"/>
              <a:ext cx="293283" cy="317722"/>
            </a:xfrm>
            <a:custGeom>
              <a:avLst/>
              <a:gdLst>
                <a:gd name="connsiteX0" fmla="*/ 284468 w 369454"/>
                <a:gd name="connsiteY0" fmla="*/ 142742 h 400242"/>
                <a:gd name="connsiteX1" fmla="*/ 249062 w 369454"/>
                <a:gd name="connsiteY1" fmla="*/ 181226 h 400242"/>
                <a:gd name="connsiteX2" fmla="*/ 309868 w 369454"/>
                <a:gd name="connsiteY2" fmla="*/ 151208 h 400242"/>
                <a:gd name="connsiteX3" fmla="*/ 371444 w 369454"/>
                <a:gd name="connsiteY3" fmla="*/ 202778 h 400242"/>
                <a:gd name="connsiteX4" fmla="*/ 268304 w 369454"/>
                <a:gd name="connsiteY4" fmla="*/ 261275 h 400242"/>
                <a:gd name="connsiteX5" fmla="*/ 244444 w 369454"/>
                <a:gd name="connsiteY5" fmla="*/ 251269 h 400242"/>
                <a:gd name="connsiteX6" fmla="*/ 282929 w 369454"/>
                <a:gd name="connsiteY6" fmla="*/ 322851 h 400242"/>
                <a:gd name="connsiteX7" fmla="*/ 307559 w 369454"/>
                <a:gd name="connsiteY7" fmla="*/ 337475 h 400242"/>
                <a:gd name="connsiteX8" fmla="*/ 281389 w 369454"/>
                <a:gd name="connsiteY8" fmla="*/ 362875 h 400242"/>
                <a:gd name="connsiteX9" fmla="*/ 245213 w 369454"/>
                <a:gd name="connsiteY9" fmla="*/ 398281 h 400242"/>
                <a:gd name="connsiteX10" fmla="*/ 193644 w 369454"/>
                <a:gd name="connsiteY10" fmla="*/ 394433 h 400242"/>
                <a:gd name="connsiteX11" fmla="*/ 172092 w 369454"/>
                <a:gd name="connsiteY11" fmla="*/ 329778 h 400242"/>
                <a:gd name="connsiteX12" fmla="*/ 175941 w 369454"/>
                <a:gd name="connsiteY12" fmla="*/ 305917 h 400242"/>
                <a:gd name="connsiteX13" fmla="*/ 183638 w 369454"/>
                <a:gd name="connsiteY13" fmla="*/ 275129 h 400242"/>
                <a:gd name="connsiteX14" fmla="*/ 184407 w 369454"/>
                <a:gd name="connsiteY14" fmla="*/ 272051 h 400242"/>
                <a:gd name="connsiteX15" fmla="*/ 184407 w 369454"/>
                <a:gd name="connsiteY15" fmla="*/ 274360 h 400242"/>
                <a:gd name="connsiteX16" fmla="*/ 171323 w 369454"/>
                <a:gd name="connsiteY16" fmla="*/ 288214 h 400242"/>
                <a:gd name="connsiteX17" fmla="*/ 87426 w 369454"/>
                <a:gd name="connsiteY17" fmla="*/ 344402 h 400242"/>
                <a:gd name="connsiteX18" fmla="*/ 44323 w 369454"/>
                <a:gd name="connsiteY18" fmla="*/ 342093 h 400242"/>
                <a:gd name="connsiteX19" fmla="*/ 1219 w 369454"/>
                <a:gd name="connsiteY19" fmla="*/ 293602 h 400242"/>
                <a:gd name="connsiteX20" fmla="*/ 32777 w 369454"/>
                <a:gd name="connsiteY20" fmla="*/ 242032 h 400242"/>
                <a:gd name="connsiteX21" fmla="*/ 122832 w 369454"/>
                <a:gd name="connsiteY21" fmla="*/ 217402 h 400242"/>
                <a:gd name="connsiteX22" fmla="*/ 145923 w 369454"/>
                <a:gd name="connsiteY22" fmla="*/ 214323 h 400242"/>
                <a:gd name="connsiteX23" fmla="*/ 122062 w 369454"/>
                <a:gd name="connsiteY23" fmla="*/ 208935 h 400242"/>
                <a:gd name="connsiteX24" fmla="*/ 25850 w 369454"/>
                <a:gd name="connsiteY24" fmla="*/ 159675 h 400242"/>
                <a:gd name="connsiteX25" fmla="*/ 7377 w 369454"/>
                <a:gd name="connsiteY25" fmla="*/ 75778 h 400242"/>
                <a:gd name="connsiteX26" fmla="*/ 88195 w 369454"/>
                <a:gd name="connsiteY26" fmla="*/ 62693 h 400242"/>
                <a:gd name="connsiteX27" fmla="*/ 100511 w 369454"/>
                <a:gd name="connsiteY27" fmla="*/ 67311 h 400242"/>
                <a:gd name="connsiteX28" fmla="*/ 113595 w 369454"/>
                <a:gd name="connsiteY28" fmla="*/ 76548 h 400242"/>
                <a:gd name="connsiteX29" fmla="*/ 167474 w 369454"/>
                <a:gd name="connsiteY29" fmla="*/ 137354 h 400242"/>
                <a:gd name="connsiteX30" fmla="*/ 183638 w 369454"/>
                <a:gd name="connsiteY30" fmla="*/ 158136 h 400242"/>
                <a:gd name="connsiteX31" fmla="*/ 187486 w 369454"/>
                <a:gd name="connsiteY31" fmla="*/ 165833 h 400242"/>
                <a:gd name="connsiteX32" fmla="*/ 182098 w 369454"/>
                <a:gd name="connsiteY32" fmla="*/ 154287 h 400242"/>
                <a:gd name="connsiteX33" fmla="*/ 175941 w 369454"/>
                <a:gd name="connsiteY33" fmla="*/ 128117 h 400242"/>
                <a:gd name="connsiteX34" fmla="*/ 169783 w 369454"/>
                <a:gd name="connsiteY34" fmla="*/ 51917 h 400242"/>
                <a:gd name="connsiteX35" fmla="*/ 209807 w 369454"/>
                <a:gd name="connsiteY35" fmla="*/ 348 h 400242"/>
                <a:gd name="connsiteX36" fmla="*/ 272153 w 369454"/>
                <a:gd name="connsiteY36" fmla="*/ 40372 h 400242"/>
                <a:gd name="connsiteX37" fmla="*/ 280620 w 369454"/>
                <a:gd name="connsiteY37" fmla="*/ 58075 h 400242"/>
                <a:gd name="connsiteX38" fmla="*/ 286777 w 369454"/>
                <a:gd name="connsiteY38" fmla="*/ 105026 h 400242"/>
                <a:gd name="connsiteX39" fmla="*/ 279080 w 369454"/>
                <a:gd name="connsiteY39" fmla="*/ 125039 h 400242"/>
                <a:gd name="connsiteX40" fmla="*/ 284468 w 369454"/>
                <a:gd name="connsiteY40" fmla="*/ 142742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9454" h="400242">
                  <a:moveTo>
                    <a:pt x="284468" y="142742"/>
                  </a:moveTo>
                  <a:cubicBezTo>
                    <a:pt x="265226" y="147360"/>
                    <a:pt x="256759" y="161214"/>
                    <a:pt x="249062" y="181226"/>
                  </a:cubicBezTo>
                  <a:cubicBezTo>
                    <a:pt x="271383" y="169681"/>
                    <a:pt x="287547" y="155826"/>
                    <a:pt x="309868" y="151208"/>
                  </a:cubicBezTo>
                  <a:cubicBezTo>
                    <a:pt x="342965" y="144281"/>
                    <a:pt x="372983" y="168911"/>
                    <a:pt x="371444" y="202778"/>
                  </a:cubicBezTo>
                  <a:cubicBezTo>
                    <a:pt x="367595" y="262814"/>
                    <a:pt x="322953" y="288214"/>
                    <a:pt x="268304" y="261275"/>
                  </a:cubicBezTo>
                  <a:cubicBezTo>
                    <a:pt x="260607" y="257426"/>
                    <a:pt x="252910" y="254348"/>
                    <a:pt x="244444" y="251269"/>
                  </a:cubicBezTo>
                  <a:cubicBezTo>
                    <a:pt x="263686" y="272051"/>
                    <a:pt x="276771" y="295911"/>
                    <a:pt x="282929" y="322851"/>
                  </a:cubicBezTo>
                  <a:cubicBezTo>
                    <a:pt x="286007" y="336705"/>
                    <a:pt x="302171" y="328239"/>
                    <a:pt x="307559" y="337475"/>
                  </a:cubicBezTo>
                  <a:cubicBezTo>
                    <a:pt x="295244" y="342093"/>
                    <a:pt x="286777" y="350560"/>
                    <a:pt x="281389" y="362875"/>
                  </a:cubicBezTo>
                  <a:cubicBezTo>
                    <a:pt x="274462" y="379039"/>
                    <a:pt x="261377" y="391354"/>
                    <a:pt x="245213" y="398281"/>
                  </a:cubicBezTo>
                  <a:cubicBezTo>
                    <a:pt x="227511" y="401360"/>
                    <a:pt x="209807" y="404439"/>
                    <a:pt x="193644" y="394433"/>
                  </a:cubicBezTo>
                  <a:cubicBezTo>
                    <a:pt x="171323" y="377499"/>
                    <a:pt x="169783" y="354408"/>
                    <a:pt x="172092" y="329778"/>
                  </a:cubicBezTo>
                  <a:cubicBezTo>
                    <a:pt x="172862" y="322081"/>
                    <a:pt x="175171" y="314384"/>
                    <a:pt x="175941" y="305917"/>
                  </a:cubicBezTo>
                  <a:cubicBezTo>
                    <a:pt x="180559" y="295142"/>
                    <a:pt x="176710" y="282057"/>
                    <a:pt x="183638" y="275129"/>
                  </a:cubicBezTo>
                  <a:cubicBezTo>
                    <a:pt x="186716" y="270511"/>
                    <a:pt x="181329" y="271281"/>
                    <a:pt x="184407" y="272051"/>
                  </a:cubicBezTo>
                  <a:cubicBezTo>
                    <a:pt x="185177" y="272051"/>
                    <a:pt x="185177" y="272820"/>
                    <a:pt x="184407" y="274360"/>
                  </a:cubicBezTo>
                  <a:cubicBezTo>
                    <a:pt x="180559" y="279748"/>
                    <a:pt x="178250" y="286675"/>
                    <a:pt x="171323" y="288214"/>
                  </a:cubicBezTo>
                  <a:cubicBezTo>
                    <a:pt x="148232" y="314384"/>
                    <a:pt x="123601" y="337475"/>
                    <a:pt x="87426" y="344402"/>
                  </a:cubicBezTo>
                  <a:cubicBezTo>
                    <a:pt x="72801" y="347481"/>
                    <a:pt x="58177" y="347481"/>
                    <a:pt x="44323" y="342093"/>
                  </a:cubicBezTo>
                  <a:cubicBezTo>
                    <a:pt x="21232" y="333626"/>
                    <a:pt x="4298" y="318232"/>
                    <a:pt x="1219" y="293602"/>
                  </a:cubicBezTo>
                  <a:cubicBezTo>
                    <a:pt x="-1090" y="270511"/>
                    <a:pt x="14304" y="255117"/>
                    <a:pt x="32777" y="242032"/>
                  </a:cubicBezTo>
                  <a:cubicBezTo>
                    <a:pt x="60486" y="223560"/>
                    <a:pt x="92814" y="224329"/>
                    <a:pt x="122832" y="217402"/>
                  </a:cubicBezTo>
                  <a:cubicBezTo>
                    <a:pt x="128219" y="211245"/>
                    <a:pt x="135147" y="216632"/>
                    <a:pt x="145923" y="214323"/>
                  </a:cubicBezTo>
                  <a:cubicBezTo>
                    <a:pt x="134377" y="215093"/>
                    <a:pt x="127450" y="213554"/>
                    <a:pt x="122062" y="208935"/>
                  </a:cubicBezTo>
                  <a:cubicBezTo>
                    <a:pt x="87426" y="197390"/>
                    <a:pt x="54329" y="184305"/>
                    <a:pt x="25850" y="159675"/>
                  </a:cubicBezTo>
                  <a:cubicBezTo>
                    <a:pt x="-1090" y="136584"/>
                    <a:pt x="-6478" y="94251"/>
                    <a:pt x="7377" y="75778"/>
                  </a:cubicBezTo>
                  <a:cubicBezTo>
                    <a:pt x="23541" y="52687"/>
                    <a:pt x="55098" y="47299"/>
                    <a:pt x="88195" y="62693"/>
                  </a:cubicBezTo>
                  <a:cubicBezTo>
                    <a:pt x="92044" y="64232"/>
                    <a:pt x="95892" y="65772"/>
                    <a:pt x="100511" y="67311"/>
                  </a:cubicBezTo>
                  <a:cubicBezTo>
                    <a:pt x="104359" y="71160"/>
                    <a:pt x="110517" y="71160"/>
                    <a:pt x="113595" y="76548"/>
                  </a:cubicBezTo>
                  <a:cubicBezTo>
                    <a:pt x="134377" y="94251"/>
                    <a:pt x="152080" y="115032"/>
                    <a:pt x="167474" y="137354"/>
                  </a:cubicBezTo>
                  <a:cubicBezTo>
                    <a:pt x="175941" y="141972"/>
                    <a:pt x="179789" y="149669"/>
                    <a:pt x="183638" y="158136"/>
                  </a:cubicBezTo>
                  <a:cubicBezTo>
                    <a:pt x="185177" y="160445"/>
                    <a:pt x="185177" y="164293"/>
                    <a:pt x="187486" y="165833"/>
                  </a:cubicBezTo>
                  <a:cubicBezTo>
                    <a:pt x="185947" y="161984"/>
                    <a:pt x="184407" y="158136"/>
                    <a:pt x="182098" y="154287"/>
                  </a:cubicBezTo>
                  <a:cubicBezTo>
                    <a:pt x="178250" y="145820"/>
                    <a:pt x="179789" y="136584"/>
                    <a:pt x="175941" y="128117"/>
                  </a:cubicBezTo>
                  <a:cubicBezTo>
                    <a:pt x="174401" y="102717"/>
                    <a:pt x="163626" y="78087"/>
                    <a:pt x="169783" y="51917"/>
                  </a:cubicBezTo>
                  <a:cubicBezTo>
                    <a:pt x="176710" y="20360"/>
                    <a:pt x="188256" y="3426"/>
                    <a:pt x="209807" y="348"/>
                  </a:cubicBezTo>
                  <a:cubicBezTo>
                    <a:pt x="232898" y="-2731"/>
                    <a:pt x="260607" y="14972"/>
                    <a:pt x="272153" y="40372"/>
                  </a:cubicBezTo>
                  <a:cubicBezTo>
                    <a:pt x="275232" y="46529"/>
                    <a:pt x="277541" y="51917"/>
                    <a:pt x="280620" y="58075"/>
                  </a:cubicBezTo>
                  <a:cubicBezTo>
                    <a:pt x="290626" y="72699"/>
                    <a:pt x="284468" y="89632"/>
                    <a:pt x="286777" y="105026"/>
                  </a:cubicBezTo>
                  <a:cubicBezTo>
                    <a:pt x="285238" y="111954"/>
                    <a:pt x="282159" y="118881"/>
                    <a:pt x="279080" y="125039"/>
                  </a:cubicBezTo>
                  <a:cubicBezTo>
                    <a:pt x="272923" y="135814"/>
                    <a:pt x="278310" y="138893"/>
                    <a:pt x="284468" y="142742"/>
                  </a:cubicBezTo>
                  <a:close/>
                </a:path>
              </a:pathLst>
            </a:custGeom>
            <a:solidFill>
              <a:srgbClr val="63A537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id="{F0C03F93-8531-41FB-AA22-AF5C6F682258}"/>
                </a:ext>
              </a:extLst>
            </p:cNvPr>
            <p:cNvSpPr/>
            <p:nvPr/>
          </p:nvSpPr>
          <p:spPr>
            <a:xfrm>
              <a:off x="8772015" y="591145"/>
              <a:ext cx="226423" cy="245291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rgbClr val="44C1A3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44" name="TextBox 29">
            <a:extLst>
              <a:ext uri="{FF2B5EF4-FFF2-40B4-BE49-F238E27FC236}">
                <a16:creationId xmlns:a16="http://schemas.microsoft.com/office/drawing/2014/main" id="{619D1EEA-E4FB-42AF-BF54-EB09E9F7B752}"/>
              </a:ext>
            </a:extLst>
          </p:cNvPr>
          <p:cNvSpPr txBox="1"/>
          <p:nvPr/>
        </p:nvSpPr>
        <p:spPr>
          <a:xfrm>
            <a:off x="9124120" y="3033318"/>
            <a:ext cx="1355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prstClr val="white"/>
                </a:solidFill>
                <a:latin typeface="Arial"/>
                <a:cs typeface="Arial" pitchFamily="34" charset="0"/>
              </a:rPr>
              <a:t>Dos </a:t>
            </a:r>
            <a:r>
              <a:rPr lang="en-US" altLang="ko-KR" sz="1400" dirty="0" err="1">
                <a:solidFill>
                  <a:prstClr val="white"/>
                </a:solidFill>
                <a:latin typeface="Arial"/>
                <a:cs typeface="Arial" pitchFamily="34" charset="0"/>
              </a:rPr>
              <a:t>reuniones</a:t>
            </a:r>
            <a:endParaRPr lang="ko-KR" altLang="en-US" sz="140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05F116F4-6FC8-4917-897E-BDA34063E03D}"/>
              </a:ext>
            </a:extLst>
          </p:cNvPr>
          <p:cNvSpPr txBox="1">
            <a:spLocks/>
          </p:cNvSpPr>
          <p:nvPr/>
        </p:nvSpPr>
        <p:spPr>
          <a:xfrm>
            <a:off x="1527398" y="1201269"/>
            <a:ext cx="9542471" cy="724247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rial"/>
                <a:cs typeface="Arial" pitchFamily="34" charset="0"/>
              </a:rPr>
              <a:t>Mesas de </a:t>
            </a:r>
            <a:r>
              <a:rPr kumimoji="0" lang="en-US" altLang="ko-KR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rial"/>
                <a:cs typeface="Arial" pitchFamily="34" charset="0"/>
              </a:rPr>
              <a:t>Construcción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de Ciudad y  </a:t>
            </a:r>
            <a:r>
              <a:rPr kumimoji="0" lang="en-US" altLang="ko-KR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rial"/>
                <a:cs typeface="Arial" pitchFamily="34" charset="0"/>
              </a:rPr>
              <a:t>Ciudadanía</a:t>
            </a:r>
            <a:r>
              <a:rPr kumimoji="0" lang="en-US" altLang="ko-KR" sz="5400" b="0" i="0" u="none" strike="noStrike" kern="1200" cap="none" spc="0" normalizeH="0" baseline="0" noProof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rial"/>
                <a:cs typeface="Arial" pitchFamily="34" charset="0"/>
              </a:rPr>
              <a:t> 2020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63A537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63A537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A03D4FCB-E625-4FC8-83E9-84337C8197B4}"/>
              </a:ext>
            </a:extLst>
          </p:cNvPr>
          <p:cNvSpPr txBox="1">
            <a:spLocks/>
          </p:cNvSpPr>
          <p:nvPr/>
        </p:nvSpPr>
        <p:spPr>
          <a:xfrm>
            <a:off x="521673" y="6080964"/>
            <a:ext cx="9542471" cy="724247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rial"/>
                <a:cs typeface="Arial" pitchFamily="34" charset="0"/>
              </a:rPr>
              <a:t>Se realizaron dos mesas con la participación de 45 ciudadano y ciudadanas.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srgbClr val="63A537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63A537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5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69988"/>
            <a:ext cx="710567" cy="178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BE4A862-F707-4B22-B635-84E9C9544BF0}"/>
              </a:ext>
            </a:extLst>
          </p:cNvPr>
          <p:cNvSpPr txBox="1">
            <a:spLocks/>
          </p:cNvSpPr>
          <p:nvPr/>
        </p:nvSpPr>
        <p:spPr>
          <a:xfrm>
            <a:off x="2590800" y="431038"/>
            <a:ext cx="6019800" cy="687005"/>
          </a:xfrm>
          <a:prstGeom prst="rect">
            <a:avLst/>
          </a:prstGeom>
        </p:spPr>
        <p:txBody>
          <a:bodyPr wrap="square" lIns="0" tIns="0" rIns="0" bIns="0">
            <a:normAutofit fontScale="90000" lnSpcReduction="20000"/>
          </a:bodyPr>
          <a:lstStyle>
            <a:lvl1pPr>
              <a:defRPr sz="6000" b="1" i="0">
                <a:solidFill>
                  <a:srgbClr val="780C5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CO" kern="0" dirty="0"/>
              <a:t>Atención ciudadana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72326D-159C-4112-9648-53164A1134C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26068" r="17855" b="24692"/>
          <a:stretch/>
        </p:blipFill>
        <p:spPr bwMode="auto">
          <a:xfrm>
            <a:off x="457200" y="991805"/>
            <a:ext cx="95250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69988"/>
            <a:ext cx="710567" cy="178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6055" y="2441448"/>
            <a:ext cx="45332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dirty="0">
                <a:solidFill>
                  <a:srgbClr val="C8D41D"/>
                </a:solidFill>
              </a:rPr>
              <a:t>¡Gracias!</a:t>
            </a:r>
            <a:endParaRPr sz="9600"/>
          </a:p>
        </p:txBody>
      </p:sp>
    </p:spTree>
    <p:extLst>
      <p:ext uri="{BB962C8B-B14F-4D97-AF65-F5344CB8AC3E}">
        <p14:creationId xmlns:p14="http://schemas.microsoft.com/office/powerpoint/2010/main" val="57454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5DCDF4E-123D-4B23-B67C-D58622C45251}"/>
              </a:ext>
            </a:extLst>
          </p:cNvPr>
          <p:cNvSpPr txBox="1"/>
          <p:nvPr/>
        </p:nvSpPr>
        <p:spPr>
          <a:xfrm>
            <a:off x="762000" y="229939"/>
            <a:ext cx="9067800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COMPETENCIAS MALLA VIAL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CD85A4-6FB7-4CBA-9EBB-79A080BAD3E8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048326"/>
          <a:ext cx="9448800" cy="5579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887">
                  <a:extLst>
                    <a:ext uri="{9D8B030D-6E8A-4147-A177-3AD203B41FA5}">
                      <a16:colId xmlns:a16="http://schemas.microsoft.com/office/drawing/2014/main" val="2601456166"/>
                    </a:ext>
                  </a:extLst>
                </a:gridCol>
                <a:gridCol w="1780209">
                  <a:extLst>
                    <a:ext uri="{9D8B030D-6E8A-4147-A177-3AD203B41FA5}">
                      <a16:colId xmlns:a16="http://schemas.microsoft.com/office/drawing/2014/main" val="617965094"/>
                    </a:ext>
                  </a:extLst>
                </a:gridCol>
                <a:gridCol w="4039704">
                  <a:extLst>
                    <a:ext uri="{9D8B030D-6E8A-4147-A177-3AD203B41FA5}">
                      <a16:colId xmlns:a16="http://schemas.microsoft.com/office/drawing/2014/main" val="26763755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INTERVENCION Y TIPO DE MALLA VIAL</a:t>
                      </a:r>
                      <a:endParaRPr lang="es-MX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 COMPETENTE</a:t>
                      </a:r>
                      <a:endParaRPr lang="es-CO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MARCO NORMATIVO</a:t>
                      </a:r>
                      <a:endParaRPr lang="es-CO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3524482"/>
                  </a:ext>
                </a:extLst>
              </a:tr>
              <a:tr h="23412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    Construcción de Malla Vial Arterial Principal y Malla  Arterial.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de Desarrollo Urbano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de Ordenamiento Territorial. – Decreto 190 de 2004    Artículo 172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6620171"/>
                  </a:ext>
                </a:extLst>
              </a:tr>
              <a:tr h="422933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    En sectores urbanos desarrollados </a:t>
                      </a:r>
                      <a:r>
                        <a:rPr lang="es-MX" sz="10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Podrá</a:t>
                      </a:r>
                      <a: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Adelantar la construcción de las vías de la Malla Vial intermedia y Local.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075436"/>
                  </a:ext>
                </a:extLst>
              </a:tr>
              <a:tr h="1366977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Adicionalmente, basados en la necesidad de priorizar lo público, el IDU colabora con la atención de los corredores de movilidad que soportan el Sistema Integrado de Transporte Público –SITP-, en proporción a los recursos dispuestos por la Secretaria Distrital de Hacienda. Sobre éstos estructura los modelos de priorización e intervención, en articulación con las políticas del Plan de Desarrollo vigente para la Ciudad.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66622"/>
                  </a:ext>
                </a:extLst>
              </a:tr>
              <a:tr h="23412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    Construcción de mantenimiento de Vías Locales intermedias.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Fondo de Desarrollo Local     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Acuerdo 6 de 1992:“Artículo 3º</a:t>
                      </a:r>
                      <a:b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(Reparto de Competencias y Organización Administrativa de las Localidades en el D.C.)</a:t>
                      </a:r>
                      <a:b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Acuerdo No. 740 de 2019  Articulo 5</a:t>
                      </a:r>
                      <a:b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“Por el cual se dictan normas en relación con la organización y el funcionamiento de las localidades de Bogotá, D.C.”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1218384"/>
                  </a:ext>
                </a:extLst>
              </a:tr>
              <a:tr h="98936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    Adelantar el diseño, construcción y conservación de la Malla Vial Local e intermedia, del espacio público y peatonal local e intermedio; así como de los puentes peatonales y/o vehiculares que pertenezcan a la Malla Vial Local e intermedia, incluidos los ubicados sobre los cuerpos de agua.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874044"/>
                  </a:ext>
                </a:extLst>
              </a:tr>
              <a:tr h="611742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    Podrán coordinar con las entidades del Sector de Movilidad su participación en la conservación de la Malla Vial y espacio público, arterial, sin trasporte masivo.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Alcaldes Locales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685957"/>
                  </a:ext>
                </a:extLst>
              </a:tr>
              <a:tr h="23412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    Rehabilitación y mantenimiento periódico de la Malla Vial Local.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Administrativa especial de Rehabilitación y Mantenimiento Vial.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Acuerdo 257 de 2006 Articulo 109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2665379"/>
                  </a:ext>
                </a:extLst>
              </a:tr>
              <a:tr h="61174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·    </a:t>
                      </a:r>
                      <a:r>
                        <a:rPr lang="es-MX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Atencion</a:t>
                      </a:r>
                      <a: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inmediata de todo el subsistema de Malla Vial cuando se presentan situaciones imprevistas que dificulten la movilidad en del Distrito Capital.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97950"/>
                  </a:ext>
                </a:extLst>
              </a:tr>
              <a:tr h="42293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Inventario y/o diagnóstico de la Malla Vial, y el espacio público construido en la Ciudad.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de Desarrollo Urbano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Acuerdo 02 de 1999 (Sistema de información de la Malla Vial)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0993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97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16605-7EC4-AE48-82B7-B3F99745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10515600" cy="615553"/>
          </a:xfrm>
        </p:spPr>
        <p:txBody>
          <a:bodyPr/>
          <a:lstStyle/>
          <a:p>
            <a:r>
              <a:rPr lang="es-CO" sz="4000" dirty="0"/>
              <a:t>Factibilidad – Estudios y diseño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895826-AD7F-4A42-A064-1C4B5E13C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908" y="1072753"/>
            <a:ext cx="10714892" cy="7386638"/>
          </a:xfrm>
        </p:spPr>
        <p:txBody>
          <a:bodyPr/>
          <a:lstStyle/>
          <a:p>
            <a:r>
              <a:rPr lang="es-CO" b="0" dirty="0">
                <a:highlight>
                  <a:srgbClr val="D7ED57"/>
                </a:highlight>
              </a:rPr>
              <a:t>IDU-1526-2017.</a:t>
            </a:r>
          </a:p>
          <a:p>
            <a:r>
              <a:rPr lang="es-CO" b="0" dirty="0"/>
              <a:t>Corredores ambientales canal Córdoba y San Francisco</a:t>
            </a:r>
          </a:p>
          <a:p>
            <a:r>
              <a:rPr lang="es-CO" b="0" dirty="0"/>
              <a:t>Factibilidad y estudios y diseños de infraestructura peatonal y ciclorrutas en los corredores ambientales localizados en el Canal Córdoba entre Calle 129 y Calle 170 y en el Canal San Francisco entre Carrera 50 y Canal Boyacá en la ciudad de Bogotá D.C</a:t>
            </a:r>
          </a:p>
          <a:p>
            <a:r>
              <a:rPr lang="es-CO" b="0" dirty="0"/>
              <a:t>Suba - Fontibón, Teusaquillo.</a:t>
            </a:r>
          </a:p>
          <a:p>
            <a:endParaRPr lang="es-CO" b="0" dirty="0"/>
          </a:p>
          <a:p>
            <a:r>
              <a:rPr lang="es-CO" b="0" dirty="0">
                <a:highlight>
                  <a:srgbClr val="D7ED57"/>
                </a:highlight>
              </a:rPr>
              <a:t>IDU-1524-2017</a:t>
            </a:r>
          </a:p>
          <a:p>
            <a:pPr rtl="0"/>
            <a:r>
              <a:rPr lang="es-CO" b="0" dirty="0"/>
              <a:t>Actualización, ajustes y complementación de diseños, y construcción de las obras de reforzamiento estructural de cinco (5) puentes peatonales atirantados ubicados en la ciudad de Bogotá. D.C</a:t>
            </a:r>
            <a:r>
              <a:rPr lang="es-CO" dirty="0"/>
              <a:t>. </a:t>
            </a:r>
          </a:p>
          <a:p>
            <a:pPr rtl="0"/>
            <a:r>
              <a:rPr lang="es-CO" b="0" dirty="0"/>
              <a:t>Suba, Usaquen, Teusaquillo, Fontibon</a:t>
            </a:r>
            <a:br>
              <a:rPr lang="es-CO" dirty="0"/>
            </a:br>
            <a:endParaRPr lang="es-CO" dirty="0"/>
          </a:p>
          <a:p>
            <a:pPr rtl="0" fontAlgn="t"/>
            <a:br>
              <a:rPr lang="es-CO" b="0" dirty="0"/>
            </a:br>
            <a:endParaRPr lang="es-CO" b="0" dirty="0"/>
          </a:p>
          <a:p>
            <a:pPr rtl="0"/>
            <a:br>
              <a:rPr lang="es-CO" dirty="0"/>
            </a:br>
            <a:endParaRPr lang="es-CO" dirty="0"/>
          </a:p>
          <a:p>
            <a:br>
              <a:rPr lang="es-CO" b="0" dirty="0"/>
            </a:br>
            <a:endParaRPr lang="es-CO" b="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854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" y="5081179"/>
            <a:ext cx="10312372" cy="1776599"/>
          </a:xfrm>
          <a:prstGeom prst="rect">
            <a:avLst/>
          </a:prstGeom>
          <a:solidFill>
            <a:srgbClr val="3B4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5" name="Google Shape;65;p9"/>
          <p:cNvSpPr/>
          <p:nvPr/>
        </p:nvSpPr>
        <p:spPr>
          <a:xfrm>
            <a:off x="9719118" y="6739632"/>
            <a:ext cx="749964" cy="118146"/>
          </a:xfrm>
          <a:prstGeom prst="rect">
            <a:avLst/>
          </a:prstGeom>
          <a:solidFill>
            <a:srgbClr val="3B4317"/>
          </a:solidFill>
          <a:ln>
            <a:noFill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AutoShape 4" descr="blob:https://web.whatsapp.com/d00b8ea7-9781-46ca-b848-f6a214004455"/>
          <p:cNvSpPr>
            <a:spLocks noChangeAspect="1" noChangeArrowheads="1"/>
          </p:cNvSpPr>
          <p:nvPr/>
        </p:nvSpPr>
        <p:spPr bwMode="auto">
          <a:xfrm>
            <a:off x="155962" y="-144230"/>
            <a:ext cx="304780" cy="304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939815" y="5266362"/>
            <a:ext cx="10312372" cy="480231"/>
          </a:xfrm>
          <a:prstGeom prst="rect">
            <a:avLst/>
          </a:prstGeom>
          <a:solidFill>
            <a:srgbClr val="3B4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036AF1-470D-4D29-80F7-551A9006C9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7" y="-144230"/>
            <a:ext cx="12191207" cy="5517939"/>
          </a:xfrm>
          <a:prstGeom prst="rect">
            <a:avLst/>
          </a:prstGeom>
        </p:spPr>
      </p:pic>
      <p:sp>
        <p:nvSpPr>
          <p:cNvPr id="6" name="Google Shape;52;p8"/>
          <p:cNvSpPr txBox="1">
            <a:spLocks/>
          </p:cNvSpPr>
          <p:nvPr/>
        </p:nvSpPr>
        <p:spPr>
          <a:xfrm>
            <a:off x="572889" y="5619223"/>
            <a:ext cx="8875693" cy="99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9D41E"/>
              </a:buClr>
              <a:buSzPts val="6000"/>
              <a:buFont typeface="Calibri"/>
              <a:buNone/>
              <a:defRPr sz="6000" b="1" i="0" u="none" strike="noStrike" cap="none">
                <a:solidFill>
                  <a:srgbClr val="C9D4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9B918"/>
              </a:buClr>
              <a:buSzPts val="4800"/>
            </a:pPr>
            <a:r>
              <a:rPr lang="es-ES" sz="40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Construcción Troncal Av. 68</a:t>
            </a:r>
            <a:endParaRPr lang="es-CO" sz="40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A9B918"/>
              </a:buClr>
              <a:buSzPts val="4800"/>
            </a:pPr>
            <a:r>
              <a:rPr lang="es-ES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Instituto de Desarrollo Urbano - IDU</a:t>
            </a:r>
            <a:endParaRPr lang="es-ES" sz="345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7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9E4DFA7-C18B-BF4D-B5F1-D6A835E9DA6F}"/>
              </a:ext>
            </a:extLst>
          </p:cNvPr>
          <p:cNvSpPr txBox="1"/>
          <p:nvPr/>
        </p:nvSpPr>
        <p:spPr>
          <a:xfrm>
            <a:off x="457200" y="612844"/>
            <a:ext cx="10744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92D050"/>
                </a:solidFill>
              </a:rPr>
              <a:t>Datos Generales del Corredor Av. 68</a:t>
            </a:r>
            <a:endParaRPr lang="es-CO" sz="2400" dirty="0">
              <a:solidFill>
                <a:srgbClr val="92D050"/>
              </a:solidFill>
            </a:endParaRPr>
          </a:p>
          <a:p>
            <a:r>
              <a:rPr lang="es-CO" sz="2000" dirty="0"/>
              <a:t> </a:t>
            </a:r>
          </a:p>
          <a:p>
            <a:r>
              <a:rPr lang="es-CO" sz="2000" dirty="0"/>
              <a:t>El proyecto de la Av. 68 tiene una longitud de 17 kilómetros y cruza por 10 localidades de la ciudad: Kennedy, Tunjuelito, Puente Aranda, Fontibón, Usaquén, Chapinero, Suba, Engativá, Teusaquillo y Barrios Unidos. </a:t>
            </a:r>
          </a:p>
          <a:p>
            <a:endParaRPr lang="es-CO" sz="2000" dirty="0"/>
          </a:p>
          <a:p>
            <a:r>
              <a:rPr lang="es-CO" sz="2000" dirty="0"/>
              <a:t>En la Av. Primero de Mayo se construirá una estación intermodal donde los ciudadanos tendrán un paso subterráneo para conectarse entre la Primera Línea del Metro con la  Av. 68. </a:t>
            </a:r>
          </a:p>
          <a:p>
            <a:endParaRPr lang="es-CO" sz="2000" dirty="0"/>
          </a:p>
          <a:p>
            <a:r>
              <a:rPr lang="es-CO" sz="2000" dirty="0"/>
              <a:t>El corredor de la Av. 68 tendrá conexiones operacionales con 5 vías arteriales (NQS, Américas, Calle 26, Suba y Séptima), lo que se traduce en pasos subterráneos o puentes vehiculares, que evitan trasbordos para los ciudadanos.</a:t>
            </a:r>
          </a:p>
          <a:p>
            <a:endParaRPr lang="es-CO" sz="2000" dirty="0"/>
          </a:p>
          <a:p>
            <a:r>
              <a:rPr lang="es-CO" sz="2000" dirty="0"/>
              <a:t>El proyecto incluye la reconstrucción de todos los andenes de la Av. 68 (527.000 metros cuadrados), una ciclorruta de 18 kilómetros, 12 ciclo-parqueaderos, 6 puentes vehiculares nuevos, 15 puentes peatonales y 3 pasos vehiculares a desnivel.</a:t>
            </a:r>
          </a:p>
          <a:p>
            <a:endParaRPr lang="es-CO" sz="2000" dirty="0"/>
          </a:p>
          <a:p>
            <a:r>
              <a:rPr lang="es-CO" sz="2000" dirty="0"/>
              <a:t>El proyecto de la Av. 68 fue dividido en nueve lotes (o tramos), lo que permitirá un mejor control en la ejecución de la obra y garantiza la transparencia en la contratación.</a:t>
            </a:r>
          </a:p>
        </p:txBody>
      </p:sp>
    </p:spTree>
    <p:extLst>
      <p:ext uri="{BB962C8B-B14F-4D97-AF65-F5344CB8AC3E}">
        <p14:creationId xmlns:p14="http://schemas.microsoft.com/office/powerpoint/2010/main" val="30927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806E0-0662-E348-9BE3-B5A0DF1911BD}"/>
              </a:ext>
            </a:extLst>
          </p:cNvPr>
          <p:cNvSpPr txBox="1"/>
          <p:nvPr/>
        </p:nvSpPr>
        <p:spPr>
          <a:xfrm>
            <a:off x="762001" y="1339351"/>
            <a:ext cx="10150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highlight>
                  <a:srgbClr val="BED100"/>
                </a:highlight>
              </a:rPr>
              <a:t>IDU-348-2020</a:t>
            </a:r>
          </a:p>
          <a:p>
            <a:r>
              <a:rPr lang="es-CO" sz="2800" b="1" dirty="0"/>
              <a:t>CONSTRUCCIÓN TRONCAL AV. 68 GRUPO 4 - AV. CENTENARIO A AV. ESPERANZA</a:t>
            </a:r>
            <a:endParaRPr lang="es-CO" sz="2800" dirty="0"/>
          </a:p>
          <a:p>
            <a:r>
              <a:rPr lang="es-CO" sz="2800" dirty="0">
                <a:highlight>
                  <a:srgbClr val="BED100"/>
                </a:highlight>
              </a:rPr>
              <a:t>IDU-349-2020</a:t>
            </a:r>
          </a:p>
          <a:p>
            <a:r>
              <a:rPr lang="es-CO" sz="2800" b="1" dirty="0"/>
              <a:t>CONSTRUCCIÓN TRONCAL AV. 68 GRUPO 5 - AV. ESPERANZA A CALLE 46</a:t>
            </a:r>
            <a:endParaRPr lang="es-CO" sz="2800" dirty="0"/>
          </a:p>
          <a:p>
            <a:r>
              <a:rPr lang="es-CO" sz="2800" dirty="0">
                <a:highlight>
                  <a:srgbClr val="BED100"/>
                </a:highlight>
              </a:rPr>
              <a:t>IDU-350-2020</a:t>
            </a:r>
          </a:p>
          <a:p>
            <a:r>
              <a:rPr lang="es-CO" sz="2800" b="1" dirty="0"/>
              <a:t>CONSTRUCCIÓN TRONCAL AV. 68 GRUPO 6 - CALLE 46 A AV. CALLE 66</a:t>
            </a: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52122A8C-E019-2948-A7C4-B1C4C6404E1D}"/>
              </a:ext>
            </a:extLst>
          </p:cNvPr>
          <p:cNvSpPr txBox="1">
            <a:spLocks/>
          </p:cNvSpPr>
          <p:nvPr/>
        </p:nvSpPr>
        <p:spPr>
          <a:xfrm>
            <a:off x="1066800" y="685800"/>
            <a:ext cx="9258300" cy="653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kern="0" dirty="0">
                <a:solidFill>
                  <a:srgbClr val="92D050"/>
                </a:solidFill>
              </a:rPr>
              <a:t>Contratos de construcción</a:t>
            </a:r>
          </a:p>
        </p:txBody>
      </p:sp>
    </p:spTree>
    <p:extLst>
      <p:ext uri="{BB962C8B-B14F-4D97-AF65-F5344CB8AC3E}">
        <p14:creationId xmlns:p14="http://schemas.microsoft.com/office/powerpoint/2010/main" val="193628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1">
            <a:extLst>
              <a:ext uri="{FF2B5EF4-FFF2-40B4-BE49-F238E27FC236}">
                <a16:creationId xmlns:a16="http://schemas.microsoft.com/office/drawing/2014/main" id="{599AC16C-E48D-47E6-921E-CF05506A3313}"/>
              </a:ext>
            </a:extLst>
          </p:cNvPr>
          <p:cNvSpPr txBox="1"/>
          <p:nvPr/>
        </p:nvSpPr>
        <p:spPr>
          <a:xfrm>
            <a:off x="1384130" y="192454"/>
            <a:ext cx="8260259" cy="455206"/>
          </a:xfrm>
          <a:prstGeom prst="rect">
            <a:avLst/>
          </a:prstGeom>
          <a:noFill/>
        </p:spPr>
        <p:txBody>
          <a:bodyPr wrap="square" lIns="93561" tIns="46781" rIns="93561" bIns="46781" rtlCol="0">
            <a:spAutoFit/>
          </a:bodyPr>
          <a:lstStyle>
            <a:defPPr>
              <a:defRPr lang="es-CO"/>
            </a:defPPr>
            <a:lvl1pPr>
              <a:defRPr sz="2500" b="1">
                <a:solidFill>
                  <a:srgbClr val="008E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344" dirty="0">
                <a:solidFill>
                  <a:srgbClr val="094456"/>
                </a:solidFill>
              </a:rPr>
              <a:t>CONSERVACIÓN CICLORRUTAS EXISTENTES</a:t>
            </a:r>
            <a:endParaRPr lang="es-ES" sz="2149" dirty="0">
              <a:solidFill>
                <a:srgbClr val="094456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Elipse 10">
            <a:extLst>
              <a:ext uri="{FF2B5EF4-FFF2-40B4-BE49-F238E27FC236}">
                <a16:creationId xmlns:a16="http://schemas.microsoft.com/office/drawing/2014/main" id="{09613433-5525-4485-B738-A8D180E59CAB}"/>
              </a:ext>
            </a:extLst>
          </p:cNvPr>
          <p:cNvSpPr/>
          <p:nvPr/>
        </p:nvSpPr>
        <p:spPr>
          <a:xfrm>
            <a:off x="747436" y="69740"/>
            <a:ext cx="636694" cy="649211"/>
          </a:xfrm>
          <a:prstGeom prst="ellipse">
            <a:avLst/>
          </a:prstGeom>
          <a:solidFill>
            <a:srgbClr val="1D8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35" tIns="22618" rIns="45235" bIns="22618" rtlCol="0" anchor="ctr"/>
          <a:lstStyle/>
          <a:p>
            <a:pPr algn="ctr"/>
            <a:r>
              <a:rPr lang="es-CO" sz="3223" b="1" dirty="0"/>
              <a:t>1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212DC40E-18FD-455B-A832-53A4B91450E7}"/>
              </a:ext>
            </a:extLst>
          </p:cNvPr>
          <p:cNvSpPr txBox="1">
            <a:spLocks/>
          </p:cNvSpPr>
          <p:nvPr/>
        </p:nvSpPr>
        <p:spPr>
          <a:xfrm>
            <a:off x="1316393" y="3348410"/>
            <a:ext cx="7275404" cy="362226"/>
          </a:xfrm>
          <a:prstGeom prst="rect">
            <a:avLst/>
          </a:prstGeom>
        </p:spPr>
        <p:txBody>
          <a:bodyPr vert="horz" lIns="45235" tIns="22618" rIns="45235" bIns="22618" rtlCol="0" anchor="ctr">
            <a:normAutofit/>
          </a:bodyPr>
          <a:lstStyle>
            <a:lvl1pPr marL="0" indent="0" algn="l" defTabSz="926241" rtl="0" eaLnBrk="1" latinLnBrk="0" hangingPunct="1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buNone/>
              <a:defRPr sz="2000" b="1" kern="1200">
                <a:solidFill>
                  <a:srgbClr val="1D8A72"/>
                </a:solidFill>
                <a:latin typeface="+mj-lt"/>
                <a:ea typeface="+mn-ea"/>
                <a:cs typeface="+mn-cs"/>
              </a:defRPr>
            </a:lvl1pPr>
            <a:lvl2pPr marL="694680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7801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922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042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163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283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3403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36524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953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E1DBAF12-63B4-4217-9F64-B3CAC80E2B4B}"/>
              </a:ext>
            </a:extLst>
          </p:cNvPr>
          <p:cNvSpPr txBox="1">
            <a:spLocks/>
          </p:cNvSpPr>
          <p:nvPr/>
        </p:nvSpPr>
        <p:spPr>
          <a:xfrm>
            <a:off x="1179837" y="6425044"/>
            <a:ext cx="8157961" cy="1106279"/>
          </a:xfrm>
          <a:prstGeom prst="rect">
            <a:avLst/>
          </a:prstGeom>
        </p:spPr>
        <p:txBody>
          <a:bodyPr vert="horz" lIns="45235" tIns="22618" rIns="45235" bIns="22618" rtlCol="0">
            <a:normAutofit/>
          </a:bodyPr>
          <a:lstStyle>
            <a:lvl1pPr marL="0" indent="0" algn="just" defTabSz="926241" rtl="0" eaLnBrk="1" latinLnBrk="0" hangingPunct="1">
              <a:lnSpc>
                <a:spcPct val="90000"/>
              </a:lnSpc>
              <a:spcBef>
                <a:spcPts val="1013"/>
              </a:spcBef>
              <a:buFontTx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94680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7801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922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042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163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0283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3403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36524" indent="-231560" algn="l" defTabSz="926241" rtl="0" eaLnBrk="1" latinLnBrk="0" hangingPunct="1">
              <a:lnSpc>
                <a:spcPct val="90000"/>
              </a:lnSpc>
              <a:spcBef>
                <a:spcPts val="507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910" indent="-334910">
              <a:buFontTx/>
              <a:buAutoNum type="arabicPeriod"/>
            </a:pPr>
            <a:endParaRPr lang="es-CO" sz="1758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E38591B-6795-4095-97BF-BB7F86D2BF63}"/>
              </a:ext>
            </a:extLst>
          </p:cNvPr>
          <p:cNvSpPr txBox="1"/>
          <p:nvPr/>
        </p:nvSpPr>
        <p:spPr>
          <a:xfrm>
            <a:off x="-15266" y="7032295"/>
            <a:ext cx="2022083" cy="450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72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Valor estimado por cupo de endeudamiento.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2DD5165-2B08-441D-8607-8FBFAF96DFB1}"/>
              </a:ext>
            </a:extLst>
          </p:cNvPr>
          <p:cNvGrpSpPr/>
          <p:nvPr/>
        </p:nvGrpSpPr>
        <p:grpSpPr>
          <a:xfrm>
            <a:off x="2255868" y="718950"/>
            <a:ext cx="9145033" cy="5946597"/>
            <a:chOff x="3365500" y="847287"/>
            <a:chExt cx="5991225" cy="340403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5B741E4-68C2-4EE5-AD9A-2AC54AC69F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348" t="37193" r="31760" b="21999"/>
            <a:stretch/>
          </p:blipFill>
          <p:spPr>
            <a:xfrm>
              <a:off x="3959224" y="847287"/>
              <a:ext cx="4393721" cy="280987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63120F8-677F-4368-A295-2BEFBE906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506" t="46461" r="23620" b="44824"/>
            <a:stretch/>
          </p:blipFill>
          <p:spPr>
            <a:xfrm>
              <a:off x="3365500" y="3651250"/>
              <a:ext cx="5991225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035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69988"/>
            <a:ext cx="710567" cy="178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093C2E0-6A49-46F1-9F52-646FD1DEE003}"/>
              </a:ext>
            </a:extLst>
          </p:cNvPr>
          <p:cNvGrpSpPr/>
          <p:nvPr/>
        </p:nvGrpSpPr>
        <p:grpSpPr>
          <a:xfrm>
            <a:off x="228600" y="129333"/>
            <a:ext cx="10009929" cy="3700401"/>
            <a:chOff x="457505" y="173647"/>
            <a:chExt cx="10009929" cy="3700401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6F48307-C73A-4E63-BC3D-1B93B8CAEBB8}"/>
                </a:ext>
              </a:extLst>
            </p:cNvPr>
            <p:cNvSpPr txBox="1"/>
            <p:nvPr/>
          </p:nvSpPr>
          <p:spPr>
            <a:xfrm>
              <a:off x="3184018" y="173647"/>
              <a:ext cx="7283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9D51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CONTRATOS DE MANTENIMIENTO IDU</a:t>
              </a: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0CF34424-7A19-4B97-AEA9-9913341C234E}"/>
                </a:ext>
              </a:extLst>
            </p:cNvPr>
            <p:cNvGrpSpPr/>
            <p:nvPr/>
          </p:nvGrpSpPr>
          <p:grpSpPr>
            <a:xfrm>
              <a:off x="457505" y="3041120"/>
              <a:ext cx="825244" cy="832928"/>
              <a:chOff x="593523" y="8444707"/>
              <a:chExt cx="825244" cy="832928"/>
            </a:xfrm>
          </p:grpSpPr>
          <p:pic>
            <p:nvPicPr>
              <p:cNvPr id="9" name="Picture 6" descr="Resultado de imagen para diseÃ±o geometrico VIA PNG">
                <a:extLst>
                  <a:ext uri="{FF2B5EF4-FFF2-40B4-BE49-F238E27FC236}">
                    <a16:creationId xmlns:a16="http://schemas.microsoft.com/office/drawing/2014/main" id="{8B0F75CF-6147-40EF-BD58-A8E5AB44B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4C531E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918" y="8468281"/>
                <a:ext cx="679769" cy="509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97 Elipse">
                <a:extLst>
                  <a:ext uri="{FF2B5EF4-FFF2-40B4-BE49-F238E27FC236}">
                    <a16:creationId xmlns:a16="http://schemas.microsoft.com/office/drawing/2014/main" id="{7346F7CA-0D16-47B4-AA7D-985789F6C256}"/>
                  </a:ext>
                </a:extLst>
              </p:cNvPr>
              <p:cNvSpPr/>
              <p:nvPr/>
            </p:nvSpPr>
            <p:spPr>
              <a:xfrm>
                <a:off x="593523" y="8444707"/>
                <a:ext cx="825244" cy="832928"/>
              </a:xfrm>
              <a:prstGeom prst="ellipse">
                <a:avLst/>
              </a:prstGeom>
              <a:noFill/>
              <a:ln w="76200" cap="flat" cmpd="sng" algn="ctr">
                <a:solidFill>
                  <a:srgbClr val="85922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Marcador de contenido 4">
            <a:extLst>
              <a:ext uri="{FF2B5EF4-FFF2-40B4-BE49-F238E27FC236}">
                <a16:creationId xmlns:a16="http://schemas.microsoft.com/office/drawing/2014/main" id="{0B5B53AE-B6DC-D04C-A834-68B1732E3D56}"/>
              </a:ext>
            </a:extLst>
          </p:cNvPr>
          <p:cNvSpPr txBox="1">
            <a:spLocks/>
          </p:cNvSpPr>
          <p:nvPr/>
        </p:nvSpPr>
        <p:spPr>
          <a:xfrm>
            <a:off x="1179238" y="1241155"/>
            <a:ext cx="10146625" cy="477864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kern="0" dirty="0">
                <a:solidFill>
                  <a:sysClr val="windowText" lastClr="000000"/>
                </a:solidFill>
                <a:highlight>
                  <a:srgbClr val="BED100"/>
                </a:highlight>
              </a:rPr>
              <a:t>IDU-1611-2019</a:t>
            </a:r>
          </a:p>
          <a:p>
            <a:r>
              <a:rPr lang="es-CO" sz="2400" kern="0" dirty="0">
                <a:solidFill>
                  <a:sysClr val="windowText" lastClr="000000"/>
                </a:solidFill>
              </a:rPr>
              <a:t>Brigada de reacción vial para ejecutar actividades puntuales tales como parcheo, bacheo, reposición o reparación de losas y fresado y reposición de pavimentos flexibles</a:t>
            </a:r>
          </a:p>
          <a:p>
            <a:r>
              <a:rPr lang="es-CO" sz="2400" kern="0" dirty="0">
                <a:solidFill>
                  <a:sysClr val="windowText" lastClr="000000"/>
                </a:solidFill>
                <a:highlight>
                  <a:srgbClr val="BED100"/>
                </a:highlight>
              </a:rPr>
              <a:t>IDU-1591-2019</a:t>
            </a:r>
            <a:r>
              <a:rPr lang="es-CO" sz="2400" kern="0" dirty="0">
                <a:solidFill>
                  <a:sysClr val="windowText" lastClr="000000"/>
                </a:solidFill>
              </a:rPr>
              <a:t> </a:t>
            </a:r>
          </a:p>
          <a:p>
            <a:r>
              <a:rPr lang="es-CO" sz="2400" kern="0" dirty="0">
                <a:solidFill>
                  <a:sysClr val="windowText" lastClr="000000"/>
                </a:solidFill>
              </a:rPr>
              <a:t>Brigada de reacción vial para ejecutar actividades puntuales tales como parcheo, bacheo, reposición o reparación de losas y fresado y reposición de pavimentos flexibles</a:t>
            </a:r>
            <a:br>
              <a:rPr lang="es-CO" sz="2400" kern="0" dirty="0">
                <a:solidFill>
                  <a:sysClr val="windowText" lastClr="000000"/>
                </a:solidFill>
              </a:rPr>
            </a:br>
            <a:endParaRPr lang="es-CO" sz="2400" kern="0" dirty="0">
              <a:solidFill>
                <a:sysClr val="windowText" lastClr="000000"/>
              </a:solidFill>
            </a:endParaRPr>
          </a:p>
          <a:p>
            <a:r>
              <a:rPr lang="es-CO" sz="2400" kern="0" dirty="0">
                <a:solidFill>
                  <a:sysClr val="windowText" lastClr="000000"/>
                </a:solidFill>
                <a:highlight>
                  <a:srgbClr val="BED100"/>
                </a:highlight>
              </a:rPr>
              <a:t>IDU-1614-2019</a:t>
            </a:r>
          </a:p>
          <a:p>
            <a:r>
              <a:rPr lang="es-CO" sz="2400" kern="0" dirty="0">
                <a:solidFill>
                  <a:sysClr val="windowText" lastClr="000000"/>
                </a:solidFill>
              </a:rPr>
              <a:t>Brigada de reacción vial para ejecutar actividades puntuales tales como parcheo, bacheo, reposición o reparación de losas y fresado y reposición de pavimentos flexibles.</a:t>
            </a:r>
          </a:p>
          <a:p>
            <a:endParaRPr lang="es-CO" kern="0" dirty="0">
              <a:solidFill>
                <a:sysClr val="windowText" lastClr="000000"/>
              </a:solidFill>
            </a:endParaRPr>
          </a:p>
          <a:p>
            <a:endParaRPr lang="es-CO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5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7662D6A-E941-344B-8823-595CD0FBE75F}"/>
              </a:ext>
            </a:extLst>
          </p:cNvPr>
          <p:cNvSpPr txBox="1">
            <a:spLocks/>
          </p:cNvSpPr>
          <p:nvPr/>
        </p:nvSpPr>
        <p:spPr>
          <a:xfrm>
            <a:off x="1056826" y="1676400"/>
            <a:ext cx="8873999" cy="3200845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kern="0" dirty="0">
                <a:solidFill>
                  <a:sysClr val="windowText" lastClr="000000"/>
                </a:solidFill>
                <a:highlight>
                  <a:srgbClr val="BED100"/>
                </a:highlight>
              </a:rPr>
              <a:t>IDU-1630-2019</a:t>
            </a:r>
          </a:p>
          <a:p>
            <a:r>
              <a:rPr lang="es-CO" sz="2400" kern="0" dirty="0">
                <a:solidFill>
                  <a:sysClr val="windowText" lastClr="000000"/>
                </a:solidFill>
              </a:rPr>
              <a:t>Conservación de puentes peatonales, Grupo 6.</a:t>
            </a:r>
          </a:p>
          <a:p>
            <a:endParaRPr lang="es-CO" sz="2400" kern="0" dirty="0">
              <a:solidFill>
                <a:sysClr val="windowText" lastClr="000000"/>
              </a:solidFill>
            </a:endParaRPr>
          </a:p>
          <a:p>
            <a:r>
              <a:rPr lang="es-CO" sz="2400" kern="0" dirty="0">
                <a:solidFill>
                  <a:sysClr val="windowText" lastClr="000000"/>
                </a:solidFill>
                <a:highlight>
                  <a:srgbClr val="BED100"/>
                </a:highlight>
              </a:rPr>
              <a:t>IDU-1635-2019</a:t>
            </a:r>
          </a:p>
          <a:p>
            <a:r>
              <a:rPr lang="es-CO" sz="2400" kern="0" dirty="0">
                <a:solidFill>
                  <a:sysClr val="windowText" lastClr="000000"/>
                </a:solidFill>
              </a:rPr>
              <a:t>Conservación de espacio público.</a:t>
            </a:r>
          </a:p>
          <a:p>
            <a:endParaRPr lang="es-CO" sz="2400" kern="0" dirty="0">
              <a:solidFill>
                <a:sysClr val="windowText" lastClr="000000"/>
              </a:solidFill>
            </a:endParaRPr>
          </a:p>
          <a:p>
            <a:r>
              <a:rPr lang="es-CO" sz="2400" kern="0" dirty="0">
                <a:solidFill>
                  <a:sysClr val="windowText" lastClr="000000"/>
                </a:solidFill>
                <a:highlight>
                  <a:srgbClr val="BED100"/>
                </a:highlight>
              </a:rPr>
              <a:t>IDU-1386-2017 , 1385-2017, 1383-2017</a:t>
            </a:r>
          </a:p>
          <a:p>
            <a:r>
              <a:rPr lang="es-CO" sz="2400" kern="0" dirty="0">
                <a:solidFill>
                  <a:sysClr val="windowText" lastClr="000000"/>
                </a:solidFill>
              </a:rPr>
              <a:t>Conservación de la malla vial arterial troncal y la malla vial que soporta las rutas del Sistema Integrado de Transporte Público – SITP.</a:t>
            </a:r>
          </a:p>
          <a:p>
            <a:br>
              <a:rPr lang="es-CO" sz="2400" kern="0" dirty="0">
                <a:solidFill>
                  <a:sysClr val="windowText" lastClr="000000"/>
                </a:solidFill>
              </a:rPr>
            </a:br>
            <a:endParaRPr lang="es-CO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EFC4F6B-5DDF-E94B-9A5F-97DCF278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199" y="310830"/>
            <a:ext cx="7247255" cy="738664"/>
          </a:xfrm>
        </p:spPr>
        <p:txBody>
          <a:bodyPr/>
          <a:lstStyle/>
          <a:p>
            <a:r>
              <a:rPr lang="es-MX" sz="2400" dirty="0">
                <a:solidFill>
                  <a:srgbClr val="C9D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CONTRATOS DE MANTENIMIENTO IDU</a:t>
            </a:r>
            <a:br>
              <a:rPr lang="es-MX" sz="2400" dirty="0">
                <a:solidFill>
                  <a:srgbClr val="C9D5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462974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IDU">
  <a:themeElements>
    <a:clrScheme name="IDU">
      <a:dk1>
        <a:sysClr val="windowText" lastClr="000000"/>
      </a:dk1>
      <a:lt1>
        <a:sysClr val="window" lastClr="FFFFFF"/>
      </a:lt1>
      <a:dk2>
        <a:srgbClr val="A9B918"/>
      </a:dk2>
      <a:lt2>
        <a:srgbClr val="E7E6E6"/>
      </a:lt2>
      <a:accent1>
        <a:srgbClr val="4C531E"/>
      </a:accent1>
      <a:accent2>
        <a:srgbClr val="002060"/>
      </a:accent2>
      <a:accent3>
        <a:srgbClr val="3399FF"/>
      </a:accent3>
      <a:accent4>
        <a:srgbClr val="99CCFF"/>
      </a:accent4>
      <a:accent5>
        <a:srgbClr val="BED000"/>
      </a:accent5>
      <a:accent6>
        <a:srgbClr val="859225"/>
      </a:accent6>
      <a:hlink>
        <a:srgbClr val="7F7F7F"/>
      </a:hlink>
      <a:folHlink>
        <a:srgbClr val="4971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drio ahumad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IDU">
  <a:themeElements>
    <a:clrScheme name="IDU">
      <a:dk1>
        <a:sysClr val="windowText" lastClr="000000"/>
      </a:dk1>
      <a:lt1>
        <a:sysClr val="window" lastClr="FFFFFF"/>
      </a:lt1>
      <a:dk2>
        <a:srgbClr val="A9B918"/>
      </a:dk2>
      <a:lt2>
        <a:srgbClr val="E7E6E6"/>
      </a:lt2>
      <a:accent1>
        <a:srgbClr val="4C531E"/>
      </a:accent1>
      <a:accent2>
        <a:srgbClr val="002060"/>
      </a:accent2>
      <a:accent3>
        <a:srgbClr val="3399FF"/>
      </a:accent3>
      <a:accent4>
        <a:srgbClr val="99CCFF"/>
      </a:accent4>
      <a:accent5>
        <a:srgbClr val="BED000"/>
      </a:accent5>
      <a:accent6>
        <a:srgbClr val="859225"/>
      </a:accent6>
      <a:hlink>
        <a:srgbClr val="7F7F7F"/>
      </a:hlink>
      <a:folHlink>
        <a:srgbClr val="4971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drio ahumad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7405</TotalTime>
  <Words>1032</Words>
  <Application>Microsoft Office PowerPoint</Application>
  <PresentationFormat>Panorámica</PresentationFormat>
  <Paragraphs>109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Wingdings</vt:lpstr>
      <vt:lpstr>Office Theme</vt:lpstr>
      <vt:lpstr>Tema IDU</vt:lpstr>
      <vt:lpstr>1_Tema IDU</vt:lpstr>
      <vt:lpstr>IDU - OTC RENDICIÓN DE CUENTAS  LOCALIDAD TEUSAQUILLO AÑO 2020</vt:lpstr>
      <vt:lpstr>Presentación de PowerPoint</vt:lpstr>
      <vt:lpstr>Factibilidad – Estudios y diseño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CONTRATOS DE MANTENIMIENTO IDU 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isaac sanchez gomez</dc:creator>
  <cp:lastModifiedBy>Carolina Vargas</cp:lastModifiedBy>
  <cp:revision>50</cp:revision>
  <dcterms:created xsi:type="dcterms:W3CDTF">2020-09-17T23:46:45Z</dcterms:created>
  <dcterms:modified xsi:type="dcterms:W3CDTF">2021-07-08T13:23:29Z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2020-09-17T00:00:00Z</vt:filetime>
  </property>
</Properties>
</file>