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  <a:srgbClr val="385723"/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15/09/2021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Usme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$1.725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$1.446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$279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104570" cy="1583367"/>
            <a:chOff x="794953" y="671892"/>
            <a:chExt cx="521456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2" y="1344379"/>
              <a:ext cx="442690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2,3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273C18"/>
                    </a:solidFill>
                  </a:rPr>
                  <a:t>5,66</a:t>
                </a:r>
                <a:r>
                  <a:rPr lang="es-ES" sz="1400" b="1" dirty="0">
                    <a:solidFill>
                      <a:srgbClr val="273C18"/>
                    </a:solidFill>
                  </a:rPr>
                  <a:t>  Km-carril </a:t>
                </a:r>
                <a:r>
                  <a:rPr lang="es-ES" b="1" dirty="0">
                    <a:solidFill>
                      <a:srgbClr val="273C18"/>
                    </a:solidFill>
                  </a:rPr>
                  <a:t>1.238</a:t>
                </a:r>
                <a:r>
                  <a:rPr lang="es-ES" sz="1400" b="1" dirty="0">
                    <a:solidFill>
                      <a:srgbClr val="273C18"/>
                    </a:solidFill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32423" y="2881979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20390" y="4431849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545" y="5333605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Vereda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O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Requilina - Calle 137 sur a 137D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5309300" y="4044747"/>
            <a:ext cx="144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 km-carril</a:t>
            </a:r>
          </a:p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 vial Rural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18" y="3014138"/>
            <a:ext cx="607720" cy="599741"/>
          </a:xfrm>
          <a:prstGeom prst="rect">
            <a:avLst/>
          </a:prstGeom>
        </p:spPr>
      </p:pic>
      <p:pic>
        <p:nvPicPr>
          <p:cNvPr id="1026" name="Picture 2" descr="https://lh3.googleusercontent.com/pw/ACtC-3cB7QBBtT_LtZL-26IOtNpsgNt2Tt80TjJZrmm7dkrDQQ7ngJIazy1yYAtFg99FDAtaPCWGPvZwNOzEmxv8eynv2k7M9khzyntPwm8JvCUWPRGb5Q61pfbgOvpQk4WZ-P0KJppb1LtXcbC8p2y4GMvx=w564-h376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16" y="2032434"/>
            <a:ext cx="4848485" cy="32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6050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2777" y="5502913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Barrio Danubio – Carrera 14 entre calles 56 y 65 Sur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3" y="2373421"/>
            <a:ext cx="5588150" cy="29818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3"/>
          <a:stretch/>
        </p:blipFill>
        <p:spPr>
          <a:xfrm>
            <a:off x="331285" y="2373420"/>
            <a:ext cx="5394807" cy="29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64d77176-54eb-4753-be67-9b2e2fa23e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0eaac67-e064-433b-ba54-6f78c0f1ecb1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521</Words>
  <Application>Microsoft Office PowerPoint</Application>
  <PresentationFormat>Panorámica</PresentationFormat>
  <Paragraphs>136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21</cp:revision>
  <cp:lastPrinted>2021-06-02T19:52:27Z</cp:lastPrinted>
  <dcterms:created xsi:type="dcterms:W3CDTF">2020-02-10T17:18:15Z</dcterms:created>
  <dcterms:modified xsi:type="dcterms:W3CDTF">2021-09-16T00:19:37Z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