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359900" cy="16919575"/>
  <p:notesSz cx="6858000" cy="9144000"/>
  <p:embeddedFontLst>
    <p:embeddedFont>
      <p:font typeface="Arial Black" panose="020B0A040201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jUO5Nja6dXNf79bf9MPuwxyOf0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20" y="-2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685800"/>
            <a:ext cx="1895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01993" y="2769015"/>
            <a:ext cx="7955915" cy="589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169988" y="8886695"/>
            <a:ext cx="7019925" cy="408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/>
            </a:lvl1pPr>
            <a:lvl2pPr lvl="1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/>
            </a:lvl2pPr>
            <a:lvl3pPr lvl="2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/>
            </a:lvl3pPr>
            <a:lvl4pPr lvl="3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4pPr>
            <a:lvl5pPr lvl="4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5pPr>
            <a:lvl6pPr lvl="5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6pPr>
            <a:lvl7pPr lvl="6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7pPr>
            <a:lvl8pPr lvl="7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8pPr>
            <a:lvl9pPr lvl="8" algn="ctr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-687707" y="5835253"/>
            <a:ext cx="10735315" cy="807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38014" y="7060976"/>
            <a:ext cx="14338559" cy="201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3556943" y="5101247"/>
            <a:ext cx="14338559" cy="593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38619" y="4218149"/>
            <a:ext cx="8072914" cy="703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42"/>
              <a:buFont typeface="Calibri"/>
              <a:buNone/>
              <a:defRPr sz="614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38619" y="11322804"/>
            <a:ext cx="8072914" cy="370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2047"/>
              <a:buNone/>
              <a:defRPr sz="20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842"/>
              <a:buNone/>
              <a:defRPr sz="184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rgbClr val="888888"/>
              </a:buClr>
              <a:buSzPts val="1638"/>
              <a:buNone/>
              <a:defRPr sz="163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738449" y="4504053"/>
            <a:ext cx="3977958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644712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644713" y="4147647"/>
            <a:ext cx="3959676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44713" y="6180345"/>
            <a:ext cx="3959676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738450" y="4147647"/>
            <a:ext cx="3979177" cy="203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457"/>
              <a:buNone/>
              <a:defRPr sz="2457" b="1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None/>
              <a:defRPr sz="2045" b="1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None/>
              <a:defRPr sz="1842" b="1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738450" y="6180345"/>
            <a:ext cx="3979177" cy="909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6625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Char char="•"/>
              <a:defRPr sz="3275"/>
            </a:lvl1pPr>
            <a:lvl2pPr marL="914400" lvl="1" indent="-410591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Char char="•"/>
              <a:defRPr sz="2866"/>
            </a:lvl2pPr>
            <a:lvl3pPr marL="1371600" lvl="2" indent="-384619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Char char="•"/>
              <a:defRPr sz="2457"/>
            </a:lvl3pPr>
            <a:lvl4pPr marL="1828800" lvl="3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4pPr>
            <a:lvl5pPr marL="2286000" lvl="4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5pPr>
            <a:lvl6pPr marL="2743200" lvl="5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6pPr>
            <a:lvl7pPr marL="3200400" lvl="6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7pPr>
            <a:lvl8pPr marL="3657600" lvl="7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8pPr>
            <a:lvl9pPr marL="4114800" lvl="8" indent="-358584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Char char="•"/>
              <a:defRPr sz="2045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644712" y="1127972"/>
            <a:ext cx="3018811" cy="394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76"/>
              <a:buFont typeface="Calibri"/>
              <a:buNone/>
              <a:defRPr sz="32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3979177" y="2436109"/>
            <a:ext cx="4738449" cy="120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3276"/>
              <a:buFont typeface="Arial"/>
              <a:buNone/>
              <a:defRPr sz="3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None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None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None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644712" y="5075872"/>
            <a:ext cx="3018811" cy="940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1638"/>
              <a:buNone/>
              <a:defRPr sz="1637"/>
            </a:lvl1pPr>
            <a:lvl2pPr marL="914400" lvl="1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2pPr>
            <a:lvl3pPr marL="1371600" lvl="2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228"/>
              <a:buNone/>
              <a:defRPr sz="1228"/>
            </a:lvl3pPr>
            <a:lvl4pPr marL="1828800" lvl="3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4pPr>
            <a:lvl5pPr marL="2286000" lvl="4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5pPr>
            <a:lvl6pPr marL="2743200" lvl="5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6pPr>
            <a:lvl7pPr marL="3200400" lvl="6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7pPr>
            <a:lvl8pPr marL="3657600" lvl="7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8pPr>
            <a:lvl9pPr marL="4114800" lvl="8" indent="-228600" algn="l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024"/>
              <a:buNone/>
              <a:defRPr sz="1024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43493" y="900814"/>
            <a:ext cx="8072914" cy="3270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4"/>
              <a:buFont typeface="Calibri"/>
              <a:buNone/>
              <a:defRPr sz="4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43493" y="4504053"/>
            <a:ext cx="8072914" cy="1073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591" algn="l" rtl="0">
              <a:lnSpc>
                <a:spcPct val="90000"/>
              </a:lnSpc>
              <a:spcBef>
                <a:spcPts val="1024"/>
              </a:spcBef>
              <a:spcAft>
                <a:spcPts val="0"/>
              </a:spcAft>
              <a:buClr>
                <a:schemeClr val="dk1"/>
              </a:buClr>
              <a:buSzPts val="2866"/>
              <a:buFont typeface="Arial"/>
              <a:buChar char="•"/>
              <a:defRPr sz="28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4619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457"/>
              <a:buFont typeface="Arial"/>
              <a:buChar char="•"/>
              <a:defRPr sz="24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8584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2047"/>
              <a:buFont typeface="Arial"/>
              <a:buChar char="•"/>
              <a:defRPr sz="20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5567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5566" algn="l" rtl="0">
              <a:lnSpc>
                <a:spcPct val="90000"/>
              </a:lnSpc>
              <a:spcBef>
                <a:spcPts val="512"/>
              </a:spcBef>
              <a:spcAft>
                <a:spcPts val="0"/>
              </a:spcAft>
              <a:buClr>
                <a:schemeClr val="dk1"/>
              </a:buClr>
              <a:buSzPts val="1842"/>
              <a:buFont typeface="Arial"/>
              <a:buChar char="•"/>
              <a:defRPr sz="18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643493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00467" y="15681944"/>
            <a:ext cx="3158966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610429" y="15681944"/>
            <a:ext cx="2105978" cy="90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8"/>
              <a:buFont typeface="Arial"/>
              <a:buNone/>
              <a:defRPr sz="122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gle/2ff1ESKLyxdnFDw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249213" y="12848563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Teusaquillo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790590" y="13292620"/>
            <a:ext cx="45466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Julio 2 de 2021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790589" y="13709277"/>
            <a:ext cx="5005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2:30 P.M. A 5:00 P.M- Modalidad virtual</a:t>
            </a:r>
            <a:endParaRPr sz="2000" b="1" i="0" u="none" strike="noStrike" cap="none">
              <a:solidFill>
                <a:srgbClr val="8A91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905647" y="14153334"/>
            <a:ext cx="6606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EA0029"/>
                </a:solidFill>
                <a:latin typeface="Arial Black"/>
                <a:ea typeface="Arial Black"/>
                <a:cs typeface="Arial Black"/>
                <a:sym typeface="Arial Black"/>
              </a:rPr>
              <a:t>Link:  </a:t>
            </a:r>
            <a:r>
              <a:rPr lang="en-US" sz="2000" b="1" i="0" u="none" strike="noStrike" cap="none">
                <a:solidFill>
                  <a:srgbClr val="8A911C"/>
                </a:solidFill>
                <a:latin typeface="Arial"/>
                <a:ea typeface="Arial"/>
                <a:cs typeface="Arial"/>
                <a:sym typeface="Arial"/>
              </a:rPr>
              <a:t>Solo debes INSCRIBIRTE a nuestra rendición de cuentas aquí:</a:t>
            </a:r>
            <a:r>
              <a:rPr lang="en-US" sz="1100" u="sng">
                <a:solidFill>
                  <a:srgbClr val="0563C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https://forms.gle/2ff1ESKLyxdnFDwFA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956549" y="14476536"/>
            <a:ext cx="4677600" cy="4000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2000" b="1" u="sng" dirty="0">
                <a:solidFill>
                  <a:srgbClr val="FF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https://forms.gle/2ff1ESKLyxdnFDwFA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Personalizado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Arial Black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Vargas</cp:lastModifiedBy>
  <cp:revision>2</cp:revision>
  <dcterms:created xsi:type="dcterms:W3CDTF">2021-04-22T20:49:18Z</dcterms:created>
  <dcterms:modified xsi:type="dcterms:W3CDTF">2021-06-24T15:37:41Z</dcterms:modified>
</cp:coreProperties>
</file>