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3"/>
  </p:notesMasterIdLst>
  <p:sldIdLst>
    <p:sldId id="256" r:id="rId2"/>
  </p:sldIdLst>
  <p:sldSz cx="9359900" cy="16919575"/>
  <p:notesSz cx="6858000" cy="9144000"/>
  <p:embeddedFontLst>
    <p:embeddedFont>
      <p:font typeface="Arial Black" panose="020B0A04020102020204" pitchFamily="34" charset="0"/>
      <p:regular r:id="rId4"/>
      <p:bold r:id="rId5"/>
    </p:embeddedFont>
    <p:embeddedFont>
      <p:font typeface="Calibri" panose="020F0502020204030204" pitchFamily="34" charset="0"/>
      <p:regular r:id="rId6"/>
      <p:bold r:id="rId7"/>
      <p:italic r:id="rId8"/>
      <p:boldItalic r:id="rId9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http://customooxmlschemas.google.com/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10" roundtripDataSignature="AMtx7mhe+RVc6PRvyQoXQfVQrQZLY/HbfA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28" d="100"/>
          <a:sy n="28" d="100"/>
        </p:scale>
        <p:origin x="2598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5.fntdata"/><Relationship Id="rId13" Type="http://schemas.openxmlformats.org/officeDocument/2006/relationships/theme" Target="theme/theme1.xml"/><Relationship Id="rId3" Type="http://schemas.openxmlformats.org/officeDocument/2006/relationships/notesMaster" Target="notesMasters/notesMaster1.xml"/><Relationship Id="rId7" Type="http://schemas.openxmlformats.org/officeDocument/2006/relationships/font" Target="fonts/font4.fntdata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3.fntdata"/><Relationship Id="rId11" Type="http://schemas.openxmlformats.org/officeDocument/2006/relationships/presProps" Target="presProps.xml"/><Relationship Id="rId5" Type="http://schemas.openxmlformats.org/officeDocument/2006/relationships/font" Target="fonts/font2.fntdata"/><Relationship Id="rId10" Type="http://customschemas.google.com/relationships/presentationmetadata" Target="metadata"/><Relationship Id="rId4" Type="http://schemas.openxmlformats.org/officeDocument/2006/relationships/font" Target="fonts/font1.fntdata"/><Relationship Id="rId9" Type="http://schemas.openxmlformats.org/officeDocument/2006/relationships/font" Target="fonts/font6.fntdata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82" name="Google Shape;82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2481263" y="685800"/>
            <a:ext cx="18954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iapositiva de título" type="title">
  <p:cSld name="TITLE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3"/>
          <p:cNvSpPr txBox="1">
            <a:spLocks noGrp="1"/>
          </p:cNvSpPr>
          <p:nvPr>
            <p:ph type="ctrTitle"/>
          </p:nvPr>
        </p:nvSpPr>
        <p:spPr>
          <a:xfrm>
            <a:off x="701993" y="2769015"/>
            <a:ext cx="7955915" cy="58905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142"/>
              <a:buFont typeface="Calibri"/>
              <a:buNone/>
              <a:defRPr sz="6142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" name="Google Shape;13;p3"/>
          <p:cNvSpPr txBox="1">
            <a:spLocks noGrp="1"/>
          </p:cNvSpPr>
          <p:nvPr>
            <p:ph type="subTitle" idx="1"/>
          </p:nvPr>
        </p:nvSpPr>
        <p:spPr>
          <a:xfrm>
            <a:off x="1169988" y="8886695"/>
            <a:ext cx="7019925" cy="40849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24"/>
              </a:spcBef>
              <a:spcAft>
                <a:spcPts val="0"/>
              </a:spcAft>
              <a:buClr>
                <a:schemeClr val="dk1"/>
              </a:buClr>
              <a:buSzPts val="2457"/>
              <a:buNone/>
              <a:defRPr sz="2457"/>
            </a:lvl1pPr>
            <a:lvl2pPr lvl="1" algn="ctr">
              <a:lnSpc>
                <a:spcPct val="90000"/>
              </a:lnSpc>
              <a:spcBef>
                <a:spcPts val="512"/>
              </a:spcBef>
              <a:spcAft>
                <a:spcPts val="0"/>
              </a:spcAft>
              <a:buClr>
                <a:schemeClr val="dk1"/>
              </a:buClr>
              <a:buSzPts val="2047"/>
              <a:buNone/>
              <a:defRPr sz="2045"/>
            </a:lvl2pPr>
            <a:lvl3pPr lvl="2" algn="ctr">
              <a:lnSpc>
                <a:spcPct val="90000"/>
              </a:lnSpc>
              <a:spcBef>
                <a:spcPts val="512"/>
              </a:spcBef>
              <a:spcAft>
                <a:spcPts val="0"/>
              </a:spcAft>
              <a:buClr>
                <a:schemeClr val="dk1"/>
              </a:buClr>
              <a:buSzPts val="1842"/>
              <a:buNone/>
              <a:defRPr sz="1842"/>
            </a:lvl3pPr>
            <a:lvl4pPr lvl="3" algn="ctr">
              <a:lnSpc>
                <a:spcPct val="90000"/>
              </a:lnSpc>
              <a:spcBef>
                <a:spcPts val="512"/>
              </a:spcBef>
              <a:spcAft>
                <a:spcPts val="0"/>
              </a:spcAft>
              <a:buClr>
                <a:schemeClr val="dk1"/>
              </a:buClr>
              <a:buSzPts val="1638"/>
              <a:buNone/>
              <a:defRPr sz="1637"/>
            </a:lvl4pPr>
            <a:lvl5pPr lvl="4" algn="ctr">
              <a:lnSpc>
                <a:spcPct val="90000"/>
              </a:lnSpc>
              <a:spcBef>
                <a:spcPts val="512"/>
              </a:spcBef>
              <a:spcAft>
                <a:spcPts val="0"/>
              </a:spcAft>
              <a:buClr>
                <a:schemeClr val="dk1"/>
              </a:buClr>
              <a:buSzPts val="1638"/>
              <a:buNone/>
              <a:defRPr sz="1637"/>
            </a:lvl5pPr>
            <a:lvl6pPr lvl="5" algn="ctr">
              <a:lnSpc>
                <a:spcPct val="90000"/>
              </a:lnSpc>
              <a:spcBef>
                <a:spcPts val="512"/>
              </a:spcBef>
              <a:spcAft>
                <a:spcPts val="0"/>
              </a:spcAft>
              <a:buClr>
                <a:schemeClr val="dk1"/>
              </a:buClr>
              <a:buSzPts val="1638"/>
              <a:buNone/>
              <a:defRPr sz="1637"/>
            </a:lvl6pPr>
            <a:lvl7pPr lvl="6" algn="ctr">
              <a:lnSpc>
                <a:spcPct val="90000"/>
              </a:lnSpc>
              <a:spcBef>
                <a:spcPts val="512"/>
              </a:spcBef>
              <a:spcAft>
                <a:spcPts val="0"/>
              </a:spcAft>
              <a:buClr>
                <a:schemeClr val="dk1"/>
              </a:buClr>
              <a:buSzPts val="1638"/>
              <a:buNone/>
              <a:defRPr sz="1637"/>
            </a:lvl7pPr>
            <a:lvl8pPr lvl="7" algn="ctr">
              <a:lnSpc>
                <a:spcPct val="90000"/>
              </a:lnSpc>
              <a:spcBef>
                <a:spcPts val="512"/>
              </a:spcBef>
              <a:spcAft>
                <a:spcPts val="0"/>
              </a:spcAft>
              <a:buClr>
                <a:schemeClr val="dk1"/>
              </a:buClr>
              <a:buSzPts val="1638"/>
              <a:buNone/>
              <a:defRPr sz="1637"/>
            </a:lvl8pPr>
            <a:lvl9pPr lvl="8" algn="ctr">
              <a:lnSpc>
                <a:spcPct val="90000"/>
              </a:lnSpc>
              <a:spcBef>
                <a:spcPts val="512"/>
              </a:spcBef>
              <a:spcAft>
                <a:spcPts val="0"/>
              </a:spcAft>
              <a:buClr>
                <a:schemeClr val="dk1"/>
              </a:buClr>
              <a:buSzPts val="1638"/>
              <a:buNone/>
              <a:defRPr sz="1637"/>
            </a:lvl9pPr>
          </a:lstStyle>
          <a:p>
            <a:endParaRPr/>
          </a:p>
        </p:txBody>
      </p:sp>
      <p:sp>
        <p:nvSpPr>
          <p:cNvPr id="14" name="Google Shape;14;p3"/>
          <p:cNvSpPr txBox="1">
            <a:spLocks noGrp="1"/>
          </p:cNvSpPr>
          <p:nvPr>
            <p:ph type="dt" idx="10"/>
          </p:nvPr>
        </p:nvSpPr>
        <p:spPr>
          <a:xfrm>
            <a:off x="643493" y="15681944"/>
            <a:ext cx="2105978" cy="9008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ftr" idx="11"/>
          </p:nvPr>
        </p:nvSpPr>
        <p:spPr>
          <a:xfrm>
            <a:off x="3100467" y="15681944"/>
            <a:ext cx="3158966" cy="9008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" name="Google Shape;16;p3"/>
          <p:cNvSpPr txBox="1">
            <a:spLocks noGrp="1"/>
          </p:cNvSpPr>
          <p:nvPr>
            <p:ph type="sldNum" idx="12"/>
          </p:nvPr>
        </p:nvSpPr>
        <p:spPr>
          <a:xfrm>
            <a:off x="6610429" y="15681944"/>
            <a:ext cx="2105978" cy="9008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28"/>
              <a:buFont typeface="Arial"/>
              <a:buNone/>
              <a:defRPr sz="1228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28"/>
              <a:buFont typeface="Arial"/>
              <a:buNone/>
              <a:defRPr sz="1228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28"/>
              <a:buFont typeface="Arial"/>
              <a:buNone/>
              <a:defRPr sz="1228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28"/>
              <a:buFont typeface="Arial"/>
              <a:buNone/>
              <a:defRPr sz="1228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28"/>
              <a:buFont typeface="Arial"/>
              <a:buNone/>
              <a:defRPr sz="1228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28"/>
              <a:buFont typeface="Arial"/>
              <a:buNone/>
              <a:defRPr sz="1228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28"/>
              <a:buFont typeface="Arial"/>
              <a:buNone/>
              <a:defRPr sz="1228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28"/>
              <a:buFont typeface="Arial"/>
              <a:buNone/>
              <a:defRPr sz="1228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28"/>
              <a:buFont typeface="Arial"/>
              <a:buNone/>
              <a:defRPr sz="1228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y texto vertical" type="vertTx">
  <p:cSld name="VERTICAL_TEXT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2"/>
          <p:cNvSpPr txBox="1">
            <a:spLocks noGrp="1"/>
          </p:cNvSpPr>
          <p:nvPr>
            <p:ph type="title"/>
          </p:nvPr>
        </p:nvSpPr>
        <p:spPr>
          <a:xfrm>
            <a:off x="643493" y="900814"/>
            <a:ext cx="8072914" cy="32703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12"/>
          <p:cNvSpPr txBox="1">
            <a:spLocks noGrp="1"/>
          </p:cNvSpPr>
          <p:nvPr>
            <p:ph type="body" idx="1"/>
          </p:nvPr>
        </p:nvSpPr>
        <p:spPr>
          <a:xfrm rot="5400000">
            <a:off x="-687707" y="5835253"/>
            <a:ext cx="10735315" cy="80729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24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1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1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1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1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1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1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1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1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1" name="Google Shape;71;p12"/>
          <p:cNvSpPr txBox="1">
            <a:spLocks noGrp="1"/>
          </p:cNvSpPr>
          <p:nvPr>
            <p:ph type="dt" idx="10"/>
          </p:nvPr>
        </p:nvSpPr>
        <p:spPr>
          <a:xfrm>
            <a:off x="643493" y="15681944"/>
            <a:ext cx="2105978" cy="9008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12"/>
          <p:cNvSpPr txBox="1">
            <a:spLocks noGrp="1"/>
          </p:cNvSpPr>
          <p:nvPr>
            <p:ph type="ftr" idx="11"/>
          </p:nvPr>
        </p:nvSpPr>
        <p:spPr>
          <a:xfrm>
            <a:off x="3100467" y="15681944"/>
            <a:ext cx="3158966" cy="9008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12"/>
          <p:cNvSpPr txBox="1">
            <a:spLocks noGrp="1"/>
          </p:cNvSpPr>
          <p:nvPr>
            <p:ph type="sldNum" idx="12"/>
          </p:nvPr>
        </p:nvSpPr>
        <p:spPr>
          <a:xfrm>
            <a:off x="6610429" y="15681944"/>
            <a:ext cx="2105978" cy="9008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28"/>
              <a:buFont typeface="Arial"/>
              <a:buNone/>
              <a:defRPr sz="1228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28"/>
              <a:buFont typeface="Arial"/>
              <a:buNone/>
              <a:defRPr sz="1228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28"/>
              <a:buFont typeface="Arial"/>
              <a:buNone/>
              <a:defRPr sz="1228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28"/>
              <a:buFont typeface="Arial"/>
              <a:buNone/>
              <a:defRPr sz="1228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28"/>
              <a:buFont typeface="Arial"/>
              <a:buNone/>
              <a:defRPr sz="1228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28"/>
              <a:buFont typeface="Arial"/>
              <a:buNone/>
              <a:defRPr sz="1228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28"/>
              <a:buFont typeface="Arial"/>
              <a:buNone/>
              <a:defRPr sz="1228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28"/>
              <a:buFont typeface="Arial"/>
              <a:buNone/>
              <a:defRPr sz="1228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28"/>
              <a:buFont typeface="Arial"/>
              <a:buNone/>
              <a:defRPr sz="1228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vertical y texto" type="vertTitleAndTx">
  <p:cSld name="VERTICAL_TITLE_AND_VERTICAL_TEXT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3"/>
          <p:cNvSpPr txBox="1">
            <a:spLocks noGrp="1"/>
          </p:cNvSpPr>
          <p:nvPr>
            <p:ph type="title"/>
          </p:nvPr>
        </p:nvSpPr>
        <p:spPr>
          <a:xfrm rot="5400000">
            <a:off x="538014" y="7060976"/>
            <a:ext cx="14338559" cy="20182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13"/>
          <p:cNvSpPr txBox="1">
            <a:spLocks noGrp="1"/>
          </p:cNvSpPr>
          <p:nvPr>
            <p:ph type="body" idx="1"/>
          </p:nvPr>
        </p:nvSpPr>
        <p:spPr>
          <a:xfrm rot="5400000">
            <a:off x="-3556943" y="5101247"/>
            <a:ext cx="14338559" cy="59376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24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1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1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1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1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1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1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1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1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7" name="Google Shape;77;p13"/>
          <p:cNvSpPr txBox="1">
            <a:spLocks noGrp="1"/>
          </p:cNvSpPr>
          <p:nvPr>
            <p:ph type="dt" idx="10"/>
          </p:nvPr>
        </p:nvSpPr>
        <p:spPr>
          <a:xfrm>
            <a:off x="643493" y="15681944"/>
            <a:ext cx="2105978" cy="9008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13"/>
          <p:cNvSpPr txBox="1">
            <a:spLocks noGrp="1"/>
          </p:cNvSpPr>
          <p:nvPr>
            <p:ph type="ftr" idx="11"/>
          </p:nvPr>
        </p:nvSpPr>
        <p:spPr>
          <a:xfrm>
            <a:off x="3100467" y="15681944"/>
            <a:ext cx="3158966" cy="9008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13"/>
          <p:cNvSpPr txBox="1">
            <a:spLocks noGrp="1"/>
          </p:cNvSpPr>
          <p:nvPr>
            <p:ph type="sldNum" idx="12"/>
          </p:nvPr>
        </p:nvSpPr>
        <p:spPr>
          <a:xfrm>
            <a:off x="6610429" y="15681944"/>
            <a:ext cx="2105978" cy="9008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28"/>
              <a:buFont typeface="Arial"/>
              <a:buNone/>
              <a:defRPr sz="1228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28"/>
              <a:buFont typeface="Arial"/>
              <a:buNone/>
              <a:defRPr sz="1228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28"/>
              <a:buFont typeface="Arial"/>
              <a:buNone/>
              <a:defRPr sz="1228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28"/>
              <a:buFont typeface="Arial"/>
              <a:buNone/>
              <a:defRPr sz="1228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28"/>
              <a:buFont typeface="Arial"/>
              <a:buNone/>
              <a:defRPr sz="1228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28"/>
              <a:buFont typeface="Arial"/>
              <a:buNone/>
              <a:defRPr sz="1228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28"/>
              <a:buFont typeface="Arial"/>
              <a:buNone/>
              <a:defRPr sz="1228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28"/>
              <a:buFont typeface="Arial"/>
              <a:buNone/>
              <a:defRPr sz="1228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28"/>
              <a:buFont typeface="Arial"/>
              <a:buNone/>
              <a:defRPr sz="1228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y objetos" type="obj">
  <p:cSld name="OBJECT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4"/>
          <p:cNvSpPr txBox="1">
            <a:spLocks noGrp="1"/>
          </p:cNvSpPr>
          <p:nvPr>
            <p:ph type="title"/>
          </p:nvPr>
        </p:nvSpPr>
        <p:spPr>
          <a:xfrm>
            <a:off x="643493" y="900814"/>
            <a:ext cx="8072914" cy="32703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body" idx="1"/>
          </p:nvPr>
        </p:nvSpPr>
        <p:spPr>
          <a:xfrm>
            <a:off x="643493" y="4504053"/>
            <a:ext cx="8072914" cy="107353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24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1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1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1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1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1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1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1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1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0" name="Google Shape;20;p4"/>
          <p:cNvSpPr txBox="1">
            <a:spLocks noGrp="1"/>
          </p:cNvSpPr>
          <p:nvPr>
            <p:ph type="dt" idx="10"/>
          </p:nvPr>
        </p:nvSpPr>
        <p:spPr>
          <a:xfrm>
            <a:off x="643493" y="15681944"/>
            <a:ext cx="2105978" cy="9008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" name="Google Shape;21;p4"/>
          <p:cNvSpPr txBox="1">
            <a:spLocks noGrp="1"/>
          </p:cNvSpPr>
          <p:nvPr>
            <p:ph type="ftr" idx="11"/>
          </p:nvPr>
        </p:nvSpPr>
        <p:spPr>
          <a:xfrm>
            <a:off x="3100467" y="15681944"/>
            <a:ext cx="3158966" cy="9008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4"/>
          <p:cNvSpPr txBox="1">
            <a:spLocks noGrp="1"/>
          </p:cNvSpPr>
          <p:nvPr>
            <p:ph type="sldNum" idx="12"/>
          </p:nvPr>
        </p:nvSpPr>
        <p:spPr>
          <a:xfrm>
            <a:off x="6610429" y="15681944"/>
            <a:ext cx="2105978" cy="9008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28"/>
              <a:buFont typeface="Arial"/>
              <a:buNone/>
              <a:defRPr sz="1228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28"/>
              <a:buFont typeface="Arial"/>
              <a:buNone/>
              <a:defRPr sz="1228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28"/>
              <a:buFont typeface="Arial"/>
              <a:buNone/>
              <a:defRPr sz="1228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28"/>
              <a:buFont typeface="Arial"/>
              <a:buNone/>
              <a:defRPr sz="1228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28"/>
              <a:buFont typeface="Arial"/>
              <a:buNone/>
              <a:defRPr sz="1228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28"/>
              <a:buFont typeface="Arial"/>
              <a:buNone/>
              <a:defRPr sz="1228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28"/>
              <a:buFont typeface="Arial"/>
              <a:buNone/>
              <a:defRPr sz="1228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28"/>
              <a:buFont typeface="Arial"/>
              <a:buNone/>
              <a:defRPr sz="1228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28"/>
              <a:buFont typeface="Arial"/>
              <a:buNone/>
              <a:defRPr sz="1228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Encabezado de sección" type="secHead">
  <p:cSld name="SECTION_HEADER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5"/>
          <p:cNvSpPr txBox="1">
            <a:spLocks noGrp="1"/>
          </p:cNvSpPr>
          <p:nvPr>
            <p:ph type="title"/>
          </p:nvPr>
        </p:nvSpPr>
        <p:spPr>
          <a:xfrm>
            <a:off x="638619" y="4218149"/>
            <a:ext cx="8072914" cy="70380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142"/>
              <a:buFont typeface="Calibri"/>
              <a:buNone/>
              <a:defRPr sz="6142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5"/>
          <p:cNvSpPr txBox="1">
            <a:spLocks noGrp="1"/>
          </p:cNvSpPr>
          <p:nvPr>
            <p:ph type="body" idx="1"/>
          </p:nvPr>
        </p:nvSpPr>
        <p:spPr>
          <a:xfrm>
            <a:off x="638619" y="11322804"/>
            <a:ext cx="8072914" cy="37011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24"/>
              </a:spcBef>
              <a:spcAft>
                <a:spcPts val="0"/>
              </a:spcAft>
              <a:buClr>
                <a:schemeClr val="dk1"/>
              </a:buClr>
              <a:buSzPts val="2457"/>
              <a:buNone/>
              <a:defRPr sz="2457">
                <a:solidFill>
                  <a:schemeClr val="dk1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12"/>
              </a:spcBef>
              <a:spcAft>
                <a:spcPts val="0"/>
              </a:spcAft>
              <a:buClr>
                <a:srgbClr val="888888"/>
              </a:buClr>
              <a:buSzPts val="2047"/>
              <a:buNone/>
              <a:defRPr sz="2045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12"/>
              </a:spcBef>
              <a:spcAft>
                <a:spcPts val="0"/>
              </a:spcAft>
              <a:buClr>
                <a:srgbClr val="888888"/>
              </a:buClr>
              <a:buSzPts val="1842"/>
              <a:buNone/>
              <a:defRPr sz="1842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12"/>
              </a:spcBef>
              <a:spcAft>
                <a:spcPts val="0"/>
              </a:spcAft>
              <a:buClr>
                <a:srgbClr val="888888"/>
              </a:buClr>
              <a:buSzPts val="1638"/>
              <a:buNone/>
              <a:defRPr sz="1637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12"/>
              </a:spcBef>
              <a:spcAft>
                <a:spcPts val="0"/>
              </a:spcAft>
              <a:buClr>
                <a:srgbClr val="888888"/>
              </a:buClr>
              <a:buSzPts val="1638"/>
              <a:buNone/>
              <a:defRPr sz="1637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12"/>
              </a:spcBef>
              <a:spcAft>
                <a:spcPts val="0"/>
              </a:spcAft>
              <a:buClr>
                <a:srgbClr val="888888"/>
              </a:buClr>
              <a:buSzPts val="1638"/>
              <a:buNone/>
              <a:defRPr sz="1637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12"/>
              </a:spcBef>
              <a:spcAft>
                <a:spcPts val="0"/>
              </a:spcAft>
              <a:buClr>
                <a:srgbClr val="888888"/>
              </a:buClr>
              <a:buSzPts val="1638"/>
              <a:buNone/>
              <a:defRPr sz="1637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12"/>
              </a:spcBef>
              <a:spcAft>
                <a:spcPts val="0"/>
              </a:spcAft>
              <a:buClr>
                <a:srgbClr val="888888"/>
              </a:buClr>
              <a:buSzPts val="1638"/>
              <a:buNone/>
              <a:defRPr sz="1637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12"/>
              </a:spcBef>
              <a:spcAft>
                <a:spcPts val="0"/>
              </a:spcAft>
              <a:buClr>
                <a:srgbClr val="888888"/>
              </a:buClr>
              <a:buSzPts val="1638"/>
              <a:buNone/>
              <a:defRPr sz="1637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26" name="Google Shape;26;p5"/>
          <p:cNvSpPr txBox="1">
            <a:spLocks noGrp="1"/>
          </p:cNvSpPr>
          <p:nvPr>
            <p:ph type="dt" idx="10"/>
          </p:nvPr>
        </p:nvSpPr>
        <p:spPr>
          <a:xfrm>
            <a:off x="643493" y="15681944"/>
            <a:ext cx="2105978" cy="9008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5"/>
          <p:cNvSpPr txBox="1">
            <a:spLocks noGrp="1"/>
          </p:cNvSpPr>
          <p:nvPr>
            <p:ph type="ftr" idx="11"/>
          </p:nvPr>
        </p:nvSpPr>
        <p:spPr>
          <a:xfrm>
            <a:off x="3100467" y="15681944"/>
            <a:ext cx="3158966" cy="9008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" name="Google Shape;28;p5"/>
          <p:cNvSpPr txBox="1">
            <a:spLocks noGrp="1"/>
          </p:cNvSpPr>
          <p:nvPr>
            <p:ph type="sldNum" idx="12"/>
          </p:nvPr>
        </p:nvSpPr>
        <p:spPr>
          <a:xfrm>
            <a:off x="6610429" y="15681944"/>
            <a:ext cx="2105978" cy="9008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28"/>
              <a:buFont typeface="Arial"/>
              <a:buNone/>
              <a:defRPr sz="1228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28"/>
              <a:buFont typeface="Arial"/>
              <a:buNone/>
              <a:defRPr sz="1228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28"/>
              <a:buFont typeface="Arial"/>
              <a:buNone/>
              <a:defRPr sz="1228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28"/>
              <a:buFont typeface="Arial"/>
              <a:buNone/>
              <a:defRPr sz="1228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28"/>
              <a:buFont typeface="Arial"/>
              <a:buNone/>
              <a:defRPr sz="1228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28"/>
              <a:buFont typeface="Arial"/>
              <a:buNone/>
              <a:defRPr sz="1228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28"/>
              <a:buFont typeface="Arial"/>
              <a:buNone/>
              <a:defRPr sz="1228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28"/>
              <a:buFont typeface="Arial"/>
              <a:buNone/>
              <a:defRPr sz="1228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28"/>
              <a:buFont typeface="Arial"/>
              <a:buNone/>
              <a:defRPr sz="1228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os objetos" type="twoObj">
  <p:cSld name="TWO_OBJECTS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6"/>
          <p:cNvSpPr txBox="1">
            <a:spLocks noGrp="1"/>
          </p:cNvSpPr>
          <p:nvPr>
            <p:ph type="title"/>
          </p:nvPr>
        </p:nvSpPr>
        <p:spPr>
          <a:xfrm>
            <a:off x="643493" y="900814"/>
            <a:ext cx="8072914" cy="32703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6"/>
          <p:cNvSpPr txBox="1">
            <a:spLocks noGrp="1"/>
          </p:cNvSpPr>
          <p:nvPr>
            <p:ph type="body" idx="1"/>
          </p:nvPr>
        </p:nvSpPr>
        <p:spPr>
          <a:xfrm>
            <a:off x="643493" y="4504053"/>
            <a:ext cx="3977958" cy="107353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24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1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1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1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1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1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1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1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1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2" name="Google Shape;32;p6"/>
          <p:cNvSpPr txBox="1">
            <a:spLocks noGrp="1"/>
          </p:cNvSpPr>
          <p:nvPr>
            <p:ph type="body" idx="2"/>
          </p:nvPr>
        </p:nvSpPr>
        <p:spPr>
          <a:xfrm>
            <a:off x="4738449" y="4504053"/>
            <a:ext cx="3977958" cy="107353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24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1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1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1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1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1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1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1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1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3" name="Google Shape;33;p6"/>
          <p:cNvSpPr txBox="1">
            <a:spLocks noGrp="1"/>
          </p:cNvSpPr>
          <p:nvPr>
            <p:ph type="dt" idx="10"/>
          </p:nvPr>
        </p:nvSpPr>
        <p:spPr>
          <a:xfrm>
            <a:off x="643493" y="15681944"/>
            <a:ext cx="2105978" cy="9008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4" name="Google Shape;34;p6"/>
          <p:cNvSpPr txBox="1">
            <a:spLocks noGrp="1"/>
          </p:cNvSpPr>
          <p:nvPr>
            <p:ph type="ftr" idx="11"/>
          </p:nvPr>
        </p:nvSpPr>
        <p:spPr>
          <a:xfrm>
            <a:off x="3100467" y="15681944"/>
            <a:ext cx="3158966" cy="9008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6"/>
          <p:cNvSpPr txBox="1">
            <a:spLocks noGrp="1"/>
          </p:cNvSpPr>
          <p:nvPr>
            <p:ph type="sldNum" idx="12"/>
          </p:nvPr>
        </p:nvSpPr>
        <p:spPr>
          <a:xfrm>
            <a:off x="6610429" y="15681944"/>
            <a:ext cx="2105978" cy="9008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28"/>
              <a:buFont typeface="Arial"/>
              <a:buNone/>
              <a:defRPr sz="1228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28"/>
              <a:buFont typeface="Arial"/>
              <a:buNone/>
              <a:defRPr sz="1228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28"/>
              <a:buFont typeface="Arial"/>
              <a:buNone/>
              <a:defRPr sz="1228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28"/>
              <a:buFont typeface="Arial"/>
              <a:buNone/>
              <a:defRPr sz="1228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28"/>
              <a:buFont typeface="Arial"/>
              <a:buNone/>
              <a:defRPr sz="1228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28"/>
              <a:buFont typeface="Arial"/>
              <a:buNone/>
              <a:defRPr sz="1228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28"/>
              <a:buFont typeface="Arial"/>
              <a:buNone/>
              <a:defRPr sz="1228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28"/>
              <a:buFont typeface="Arial"/>
              <a:buNone/>
              <a:defRPr sz="1228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28"/>
              <a:buFont typeface="Arial"/>
              <a:buNone/>
              <a:defRPr sz="1228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ación" type="twoTxTwoObj">
  <p:cSld name="TWO_OBJECTS_WITH_TEXT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7"/>
          <p:cNvSpPr txBox="1">
            <a:spLocks noGrp="1"/>
          </p:cNvSpPr>
          <p:nvPr>
            <p:ph type="title"/>
          </p:nvPr>
        </p:nvSpPr>
        <p:spPr>
          <a:xfrm>
            <a:off x="644712" y="900814"/>
            <a:ext cx="8072914" cy="32703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7"/>
          <p:cNvSpPr txBox="1">
            <a:spLocks noGrp="1"/>
          </p:cNvSpPr>
          <p:nvPr>
            <p:ph type="body" idx="1"/>
          </p:nvPr>
        </p:nvSpPr>
        <p:spPr>
          <a:xfrm>
            <a:off x="644713" y="4147647"/>
            <a:ext cx="3959676" cy="20326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24"/>
              </a:spcBef>
              <a:spcAft>
                <a:spcPts val="0"/>
              </a:spcAft>
              <a:buClr>
                <a:schemeClr val="dk1"/>
              </a:buClr>
              <a:buSzPts val="2457"/>
              <a:buNone/>
              <a:defRPr sz="2457" b="1"/>
            </a:lvl1pPr>
            <a:lvl2pPr marL="914400" lvl="1" indent="-228600" algn="l">
              <a:lnSpc>
                <a:spcPct val="90000"/>
              </a:lnSpc>
              <a:spcBef>
                <a:spcPts val="512"/>
              </a:spcBef>
              <a:spcAft>
                <a:spcPts val="0"/>
              </a:spcAft>
              <a:buClr>
                <a:schemeClr val="dk1"/>
              </a:buClr>
              <a:buSzPts val="2047"/>
              <a:buNone/>
              <a:defRPr sz="2045" b="1"/>
            </a:lvl2pPr>
            <a:lvl3pPr marL="1371600" lvl="2" indent="-228600" algn="l">
              <a:lnSpc>
                <a:spcPct val="90000"/>
              </a:lnSpc>
              <a:spcBef>
                <a:spcPts val="512"/>
              </a:spcBef>
              <a:spcAft>
                <a:spcPts val="0"/>
              </a:spcAft>
              <a:buClr>
                <a:schemeClr val="dk1"/>
              </a:buClr>
              <a:buSzPts val="1842"/>
              <a:buNone/>
              <a:defRPr sz="1842" b="1"/>
            </a:lvl3pPr>
            <a:lvl4pPr marL="1828800" lvl="3" indent="-228600" algn="l">
              <a:lnSpc>
                <a:spcPct val="90000"/>
              </a:lnSpc>
              <a:spcBef>
                <a:spcPts val="512"/>
              </a:spcBef>
              <a:spcAft>
                <a:spcPts val="0"/>
              </a:spcAft>
              <a:buClr>
                <a:schemeClr val="dk1"/>
              </a:buClr>
              <a:buSzPts val="1638"/>
              <a:buNone/>
              <a:defRPr sz="1637" b="1"/>
            </a:lvl4pPr>
            <a:lvl5pPr marL="2286000" lvl="4" indent="-228600" algn="l">
              <a:lnSpc>
                <a:spcPct val="90000"/>
              </a:lnSpc>
              <a:spcBef>
                <a:spcPts val="512"/>
              </a:spcBef>
              <a:spcAft>
                <a:spcPts val="0"/>
              </a:spcAft>
              <a:buClr>
                <a:schemeClr val="dk1"/>
              </a:buClr>
              <a:buSzPts val="1638"/>
              <a:buNone/>
              <a:defRPr sz="1637" b="1"/>
            </a:lvl5pPr>
            <a:lvl6pPr marL="2743200" lvl="5" indent="-228600" algn="l">
              <a:lnSpc>
                <a:spcPct val="90000"/>
              </a:lnSpc>
              <a:spcBef>
                <a:spcPts val="512"/>
              </a:spcBef>
              <a:spcAft>
                <a:spcPts val="0"/>
              </a:spcAft>
              <a:buClr>
                <a:schemeClr val="dk1"/>
              </a:buClr>
              <a:buSzPts val="1638"/>
              <a:buNone/>
              <a:defRPr sz="1637" b="1"/>
            </a:lvl6pPr>
            <a:lvl7pPr marL="3200400" lvl="6" indent="-228600" algn="l">
              <a:lnSpc>
                <a:spcPct val="90000"/>
              </a:lnSpc>
              <a:spcBef>
                <a:spcPts val="512"/>
              </a:spcBef>
              <a:spcAft>
                <a:spcPts val="0"/>
              </a:spcAft>
              <a:buClr>
                <a:schemeClr val="dk1"/>
              </a:buClr>
              <a:buSzPts val="1638"/>
              <a:buNone/>
              <a:defRPr sz="1637" b="1"/>
            </a:lvl7pPr>
            <a:lvl8pPr marL="3657600" lvl="7" indent="-228600" algn="l">
              <a:lnSpc>
                <a:spcPct val="90000"/>
              </a:lnSpc>
              <a:spcBef>
                <a:spcPts val="512"/>
              </a:spcBef>
              <a:spcAft>
                <a:spcPts val="0"/>
              </a:spcAft>
              <a:buClr>
                <a:schemeClr val="dk1"/>
              </a:buClr>
              <a:buSzPts val="1638"/>
              <a:buNone/>
              <a:defRPr sz="1637" b="1"/>
            </a:lvl8pPr>
            <a:lvl9pPr marL="4114800" lvl="8" indent="-228600" algn="l">
              <a:lnSpc>
                <a:spcPct val="90000"/>
              </a:lnSpc>
              <a:spcBef>
                <a:spcPts val="512"/>
              </a:spcBef>
              <a:spcAft>
                <a:spcPts val="0"/>
              </a:spcAft>
              <a:buClr>
                <a:schemeClr val="dk1"/>
              </a:buClr>
              <a:buSzPts val="1638"/>
              <a:buNone/>
              <a:defRPr sz="1637" b="1"/>
            </a:lvl9pPr>
          </a:lstStyle>
          <a:p>
            <a:endParaRPr/>
          </a:p>
        </p:txBody>
      </p:sp>
      <p:sp>
        <p:nvSpPr>
          <p:cNvPr id="39" name="Google Shape;39;p7"/>
          <p:cNvSpPr txBox="1">
            <a:spLocks noGrp="1"/>
          </p:cNvSpPr>
          <p:nvPr>
            <p:ph type="body" idx="2"/>
          </p:nvPr>
        </p:nvSpPr>
        <p:spPr>
          <a:xfrm>
            <a:off x="644713" y="6180345"/>
            <a:ext cx="3959676" cy="90903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24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1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1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1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1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1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1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1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1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0" name="Google Shape;40;p7"/>
          <p:cNvSpPr txBox="1">
            <a:spLocks noGrp="1"/>
          </p:cNvSpPr>
          <p:nvPr>
            <p:ph type="body" idx="3"/>
          </p:nvPr>
        </p:nvSpPr>
        <p:spPr>
          <a:xfrm>
            <a:off x="4738450" y="4147647"/>
            <a:ext cx="3979177" cy="20326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24"/>
              </a:spcBef>
              <a:spcAft>
                <a:spcPts val="0"/>
              </a:spcAft>
              <a:buClr>
                <a:schemeClr val="dk1"/>
              </a:buClr>
              <a:buSzPts val="2457"/>
              <a:buNone/>
              <a:defRPr sz="2457" b="1"/>
            </a:lvl1pPr>
            <a:lvl2pPr marL="914400" lvl="1" indent="-228600" algn="l">
              <a:lnSpc>
                <a:spcPct val="90000"/>
              </a:lnSpc>
              <a:spcBef>
                <a:spcPts val="512"/>
              </a:spcBef>
              <a:spcAft>
                <a:spcPts val="0"/>
              </a:spcAft>
              <a:buClr>
                <a:schemeClr val="dk1"/>
              </a:buClr>
              <a:buSzPts val="2047"/>
              <a:buNone/>
              <a:defRPr sz="2045" b="1"/>
            </a:lvl2pPr>
            <a:lvl3pPr marL="1371600" lvl="2" indent="-228600" algn="l">
              <a:lnSpc>
                <a:spcPct val="90000"/>
              </a:lnSpc>
              <a:spcBef>
                <a:spcPts val="512"/>
              </a:spcBef>
              <a:spcAft>
                <a:spcPts val="0"/>
              </a:spcAft>
              <a:buClr>
                <a:schemeClr val="dk1"/>
              </a:buClr>
              <a:buSzPts val="1842"/>
              <a:buNone/>
              <a:defRPr sz="1842" b="1"/>
            </a:lvl3pPr>
            <a:lvl4pPr marL="1828800" lvl="3" indent="-228600" algn="l">
              <a:lnSpc>
                <a:spcPct val="90000"/>
              </a:lnSpc>
              <a:spcBef>
                <a:spcPts val="512"/>
              </a:spcBef>
              <a:spcAft>
                <a:spcPts val="0"/>
              </a:spcAft>
              <a:buClr>
                <a:schemeClr val="dk1"/>
              </a:buClr>
              <a:buSzPts val="1638"/>
              <a:buNone/>
              <a:defRPr sz="1637" b="1"/>
            </a:lvl4pPr>
            <a:lvl5pPr marL="2286000" lvl="4" indent="-228600" algn="l">
              <a:lnSpc>
                <a:spcPct val="90000"/>
              </a:lnSpc>
              <a:spcBef>
                <a:spcPts val="512"/>
              </a:spcBef>
              <a:spcAft>
                <a:spcPts val="0"/>
              </a:spcAft>
              <a:buClr>
                <a:schemeClr val="dk1"/>
              </a:buClr>
              <a:buSzPts val="1638"/>
              <a:buNone/>
              <a:defRPr sz="1637" b="1"/>
            </a:lvl5pPr>
            <a:lvl6pPr marL="2743200" lvl="5" indent="-228600" algn="l">
              <a:lnSpc>
                <a:spcPct val="90000"/>
              </a:lnSpc>
              <a:spcBef>
                <a:spcPts val="512"/>
              </a:spcBef>
              <a:spcAft>
                <a:spcPts val="0"/>
              </a:spcAft>
              <a:buClr>
                <a:schemeClr val="dk1"/>
              </a:buClr>
              <a:buSzPts val="1638"/>
              <a:buNone/>
              <a:defRPr sz="1637" b="1"/>
            </a:lvl6pPr>
            <a:lvl7pPr marL="3200400" lvl="6" indent="-228600" algn="l">
              <a:lnSpc>
                <a:spcPct val="90000"/>
              </a:lnSpc>
              <a:spcBef>
                <a:spcPts val="512"/>
              </a:spcBef>
              <a:spcAft>
                <a:spcPts val="0"/>
              </a:spcAft>
              <a:buClr>
                <a:schemeClr val="dk1"/>
              </a:buClr>
              <a:buSzPts val="1638"/>
              <a:buNone/>
              <a:defRPr sz="1637" b="1"/>
            </a:lvl7pPr>
            <a:lvl8pPr marL="3657600" lvl="7" indent="-228600" algn="l">
              <a:lnSpc>
                <a:spcPct val="90000"/>
              </a:lnSpc>
              <a:spcBef>
                <a:spcPts val="512"/>
              </a:spcBef>
              <a:spcAft>
                <a:spcPts val="0"/>
              </a:spcAft>
              <a:buClr>
                <a:schemeClr val="dk1"/>
              </a:buClr>
              <a:buSzPts val="1638"/>
              <a:buNone/>
              <a:defRPr sz="1637" b="1"/>
            </a:lvl8pPr>
            <a:lvl9pPr marL="4114800" lvl="8" indent="-228600" algn="l">
              <a:lnSpc>
                <a:spcPct val="90000"/>
              </a:lnSpc>
              <a:spcBef>
                <a:spcPts val="512"/>
              </a:spcBef>
              <a:spcAft>
                <a:spcPts val="0"/>
              </a:spcAft>
              <a:buClr>
                <a:schemeClr val="dk1"/>
              </a:buClr>
              <a:buSzPts val="1638"/>
              <a:buNone/>
              <a:defRPr sz="1637" b="1"/>
            </a:lvl9pPr>
          </a:lstStyle>
          <a:p>
            <a:endParaRPr/>
          </a:p>
        </p:txBody>
      </p:sp>
      <p:sp>
        <p:nvSpPr>
          <p:cNvPr id="41" name="Google Shape;41;p7"/>
          <p:cNvSpPr txBox="1">
            <a:spLocks noGrp="1"/>
          </p:cNvSpPr>
          <p:nvPr>
            <p:ph type="body" idx="4"/>
          </p:nvPr>
        </p:nvSpPr>
        <p:spPr>
          <a:xfrm>
            <a:off x="4738450" y="6180345"/>
            <a:ext cx="3979177" cy="90903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24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1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1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1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1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1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1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1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1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2" name="Google Shape;42;p7"/>
          <p:cNvSpPr txBox="1">
            <a:spLocks noGrp="1"/>
          </p:cNvSpPr>
          <p:nvPr>
            <p:ph type="dt" idx="10"/>
          </p:nvPr>
        </p:nvSpPr>
        <p:spPr>
          <a:xfrm>
            <a:off x="643493" y="15681944"/>
            <a:ext cx="2105978" cy="9008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3" name="Google Shape;43;p7"/>
          <p:cNvSpPr txBox="1">
            <a:spLocks noGrp="1"/>
          </p:cNvSpPr>
          <p:nvPr>
            <p:ph type="ftr" idx="11"/>
          </p:nvPr>
        </p:nvSpPr>
        <p:spPr>
          <a:xfrm>
            <a:off x="3100467" y="15681944"/>
            <a:ext cx="3158966" cy="9008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" name="Google Shape;44;p7"/>
          <p:cNvSpPr txBox="1">
            <a:spLocks noGrp="1"/>
          </p:cNvSpPr>
          <p:nvPr>
            <p:ph type="sldNum" idx="12"/>
          </p:nvPr>
        </p:nvSpPr>
        <p:spPr>
          <a:xfrm>
            <a:off x="6610429" y="15681944"/>
            <a:ext cx="2105978" cy="9008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28"/>
              <a:buFont typeface="Arial"/>
              <a:buNone/>
              <a:defRPr sz="1228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28"/>
              <a:buFont typeface="Arial"/>
              <a:buNone/>
              <a:defRPr sz="1228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28"/>
              <a:buFont typeface="Arial"/>
              <a:buNone/>
              <a:defRPr sz="1228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28"/>
              <a:buFont typeface="Arial"/>
              <a:buNone/>
              <a:defRPr sz="1228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28"/>
              <a:buFont typeface="Arial"/>
              <a:buNone/>
              <a:defRPr sz="1228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28"/>
              <a:buFont typeface="Arial"/>
              <a:buNone/>
              <a:defRPr sz="1228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28"/>
              <a:buFont typeface="Arial"/>
              <a:buNone/>
              <a:defRPr sz="1228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28"/>
              <a:buFont typeface="Arial"/>
              <a:buNone/>
              <a:defRPr sz="1228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28"/>
              <a:buFont typeface="Arial"/>
              <a:buNone/>
              <a:defRPr sz="1228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olo el título" type="titleOnly">
  <p:cSld name="TITLE_ONLY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8"/>
          <p:cNvSpPr txBox="1">
            <a:spLocks noGrp="1"/>
          </p:cNvSpPr>
          <p:nvPr>
            <p:ph type="title"/>
          </p:nvPr>
        </p:nvSpPr>
        <p:spPr>
          <a:xfrm>
            <a:off x="643493" y="900814"/>
            <a:ext cx="8072914" cy="32703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8"/>
          <p:cNvSpPr txBox="1">
            <a:spLocks noGrp="1"/>
          </p:cNvSpPr>
          <p:nvPr>
            <p:ph type="dt" idx="10"/>
          </p:nvPr>
        </p:nvSpPr>
        <p:spPr>
          <a:xfrm>
            <a:off x="643493" y="15681944"/>
            <a:ext cx="2105978" cy="9008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8"/>
          <p:cNvSpPr txBox="1">
            <a:spLocks noGrp="1"/>
          </p:cNvSpPr>
          <p:nvPr>
            <p:ph type="ftr" idx="11"/>
          </p:nvPr>
        </p:nvSpPr>
        <p:spPr>
          <a:xfrm>
            <a:off x="3100467" y="15681944"/>
            <a:ext cx="3158966" cy="9008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9" name="Google Shape;49;p8"/>
          <p:cNvSpPr txBox="1">
            <a:spLocks noGrp="1"/>
          </p:cNvSpPr>
          <p:nvPr>
            <p:ph type="sldNum" idx="12"/>
          </p:nvPr>
        </p:nvSpPr>
        <p:spPr>
          <a:xfrm>
            <a:off x="6610429" y="15681944"/>
            <a:ext cx="2105978" cy="9008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28"/>
              <a:buFont typeface="Arial"/>
              <a:buNone/>
              <a:defRPr sz="1228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28"/>
              <a:buFont typeface="Arial"/>
              <a:buNone/>
              <a:defRPr sz="1228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28"/>
              <a:buFont typeface="Arial"/>
              <a:buNone/>
              <a:defRPr sz="1228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28"/>
              <a:buFont typeface="Arial"/>
              <a:buNone/>
              <a:defRPr sz="1228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28"/>
              <a:buFont typeface="Arial"/>
              <a:buNone/>
              <a:defRPr sz="1228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28"/>
              <a:buFont typeface="Arial"/>
              <a:buNone/>
              <a:defRPr sz="1228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28"/>
              <a:buFont typeface="Arial"/>
              <a:buNone/>
              <a:defRPr sz="1228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28"/>
              <a:buFont typeface="Arial"/>
              <a:buNone/>
              <a:defRPr sz="1228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28"/>
              <a:buFont typeface="Arial"/>
              <a:buNone/>
              <a:defRPr sz="1228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En blanco" type="blank">
  <p:cSld name="BLANK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9"/>
          <p:cNvSpPr txBox="1">
            <a:spLocks noGrp="1"/>
          </p:cNvSpPr>
          <p:nvPr>
            <p:ph type="dt" idx="10"/>
          </p:nvPr>
        </p:nvSpPr>
        <p:spPr>
          <a:xfrm>
            <a:off x="643493" y="15681944"/>
            <a:ext cx="2105978" cy="9008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9"/>
          <p:cNvSpPr txBox="1">
            <a:spLocks noGrp="1"/>
          </p:cNvSpPr>
          <p:nvPr>
            <p:ph type="ftr" idx="11"/>
          </p:nvPr>
        </p:nvSpPr>
        <p:spPr>
          <a:xfrm>
            <a:off x="3100467" y="15681944"/>
            <a:ext cx="3158966" cy="9008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9"/>
          <p:cNvSpPr txBox="1">
            <a:spLocks noGrp="1"/>
          </p:cNvSpPr>
          <p:nvPr>
            <p:ph type="sldNum" idx="12"/>
          </p:nvPr>
        </p:nvSpPr>
        <p:spPr>
          <a:xfrm>
            <a:off x="6610429" y="15681944"/>
            <a:ext cx="2105978" cy="9008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28"/>
              <a:buFont typeface="Arial"/>
              <a:buNone/>
              <a:defRPr sz="1228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28"/>
              <a:buFont typeface="Arial"/>
              <a:buNone/>
              <a:defRPr sz="1228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28"/>
              <a:buFont typeface="Arial"/>
              <a:buNone/>
              <a:defRPr sz="1228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28"/>
              <a:buFont typeface="Arial"/>
              <a:buNone/>
              <a:defRPr sz="1228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28"/>
              <a:buFont typeface="Arial"/>
              <a:buNone/>
              <a:defRPr sz="1228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28"/>
              <a:buFont typeface="Arial"/>
              <a:buNone/>
              <a:defRPr sz="1228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28"/>
              <a:buFont typeface="Arial"/>
              <a:buNone/>
              <a:defRPr sz="1228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28"/>
              <a:buFont typeface="Arial"/>
              <a:buNone/>
              <a:defRPr sz="1228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28"/>
              <a:buFont typeface="Arial"/>
              <a:buNone/>
              <a:defRPr sz="1228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ido con título" type="objTx">
  <p:cSld name="OBJECT_WITH_CAPTION_TEXT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0"/>
          <p:cNvSpPr txBox="1">
            <a:spLocks noGrp="1"/>
          </p:cNvSpPr>
          <p:nvPr>
            <p:ph type="title"/>
          </p:nvPr>
        </p:nvSpPr>
        <p:spPr>
          <a:xfrm>
            <a:off x="644712" y="1127972"/>
            <a:ext cx="3018811" cy="39479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76"/>
              <a:buFont typeface="Calibri"/>
              <a:buNone/>
              <a:defRPr sz="3275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10"/>
          <p:cNvSpPr txBox="1">
            <a:spLocks noGrp="1"/>
          </p:cNvSpPr>
          <p:nvPr>
            <p:ph type="body" idx="1"/>
          </p:nvPr>
        </p:nvSpPr>
        <p:spPr>
          <a:xfrm>
            <a:off x="3979177" y="2436109"/>
            <a:ext cx="4738449" cy="120238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6625" algn="l">
              <a:lnSpc>
                <a:spcPct val="90000"/>
              </a:lnSpc>
              <a:spcBef>
                <a:spcPts val="1024"/>
              </a:spcBef>
              <a:spcAft>
                <a:spcPts val="0"/>
              </a:spcAft>
              <a:buClr>
                <a:schemeClr val="dk1"/>
              </a:buClr>
              <a:buSzPts val="3276"/>
              <a:buChar char="•"/>
              <a:defRPr sz="3275"/>
            </a:lvl1pPr>
            <a:lvl2pPr marL="914400" lvl="1" indent="-410591" algn="l">
              <a:lnSpc>
                <a:spcPct val="90000"/>
              </a:lnSpc>
              <a:spcBef>
                <a:spcPts val="512"/>
              </a:spcBef>
              <a:spcAft>
                <a:spcPts val="0"/>
              </a:spcAft>
              <a:buClr>
                <a:schemeClr val="dk1"/>
              </a:buClr>
              <a:buSzPts val="2866"/>
              <a:buChar char="•"/>
              <a:defRPr sz="2866"/>
            </a:lvl2pPr>
            <a:lvl3pPr marL="1371600" lvl="2" indent="-384619" algn="l">
              <a:lnSpc>
                <a:spcPct val="90000"/>
              </a:lnSpc>
              <a:spcBef>
                <a:spcPts val="512"/>
              </a:spcBef>
              <a:spcAft>
                <a:spcPts val="0"/>
              </a:spcAft>
              <a:buClr>
                <a:schemeClr val="dk1"/>
              </a:buClr>
              <a:buSzPts val="2457"/>
              <a:buChar char="•"/>
              <a:defRPr sz="2457"/>
            </a:lvl3pPr>
            <a:lvl4pPr marL="1828800" lvl="3" indent="-358584" algn="l">
              <a:lnSpc>
                <a:spcPct val="90000"/>
              </a:lnSpc>
              <a:spcBef>
                <a:spcPts val="512"/>
              </a:spcBef>
              <a:spcAft>
                <a:spcPts val="0"/>
              </a:spcAft>
              <a:buClr>
                <a:schemeClr val="dk1"/>
              </a:buClr>
              <a:buSzPts val="2047"/>
              <a:buChar char="•"/>
              <a:defRPr sz="2045"/>
            </a:lvl4pPr>
            <a:lvl5pPr marL="2286000" lvl="4" indent="-358584" algn="l">
              <a:lnSpc>
                <a:spcPct val="90000"/>
              </a:lnSpc>
              <a:spcBef>
                <a:spcPts val="512"/>
              </a:spcBef>
              <a:spcAft>
                <a:spcPts val="0"/>
              </a:spcAft>
              <a:buClr>
                <a:schemeClr val="dk1"/>
              </a:buClr>
              <a:buSzPts val="2047"/>
              <a:buChar char="•"/>
              <a:defRPr sz="2045"/>
            </a:lvl5pPr>
            <a:lvl6pPr marL="2743200" lvl="5" indent="-358584" algn="l">
              <a:lnSpc>
                <a:spcPct val="90000"/>
              </a:lnSpc>
              <a:spcBef>
                <a:spcPts val="512"/>
              </a:spcBef>
              <a:spcAft>
                <a:spcPts val="0"/>
              </a:spcAft>
              <a:buClr>
                <a:schemeClr val="dk1"/>
              </a:buClr>
              <a:buSzPts val="2047"/>
              <a:buChar char="•"/>
              <a:defRPr sz="2045"/>
            </a:lvl6pPr>
            <a:lvl7pPr marL="3200400" lvl="6" indent="-358584" algn="l">
              <a:lnSpc>
                <a:spcPct val="90000"/>
              </a:lnSpc>
              <a:spcBef>
                <a:spcPts val="512"/>
              </a:spcBef>
              <a:spcAft>
                <a:spcPts val="0"/>
              </a:spcAft>
              <a:buClr>
                <a:schemeClr val="dk1"/>
              </a:buClr>
              <a:buSzPts val="2047"/>
              <a:buChar char="•"/>
              <a:defRPr sz="2045"/>
            </a:lvl7pPr>
            <a:lvl8pPr marL="3657600" lvl="7" indent="-358584" algn="l">
              <a:lnSpc>
                <a:spcPct val="90000"/>
              </a:lnSpc>
              <a:spcBef>
                <a:spcPts val="512"/>
              </a:spcBef>
              <a:spcAft>
                <a:spcPts val="0"/>
              </a:spcAft>
              <a:buClr>
                <a:schemeClr val="dk1"/>
              </a:buClr>
              <a:buSzPts val="2047"/>
              <a:buChar char="•"/>
              <a:defRPr sz="2045"/>
            </a:lvl8pPr>
            <a:lvl9pPr marL="4114800" lvl="8" indent="-358584" algn="l">
              <a:lnSpc>
                <a:spcPct val="90000"/>
              </a:lnSpc>
              <a:spcBef>
                <a:spcPts val="512"/>
              </a:spcBef>
              <a:spcAft>
                <a:spcPts val="0"/>
              </a:spcAft>
              <a:buClr>
                <a:schemeClr val="dk1"/>
              </a:buClr>
              <a:buSzPts val="2047"/>
              <a:buChar char="•"/>
              <a:defRPr sz="2045"/>
            </a:lvl9pPr>
          </a:lstStyle>
          <a:p>
            <a:endParaRPr/>
          </a:p>
        </p:txBody>
      </p:sp>
      <p:sp>
        <p:nvSpPr>
          <p:cNvPr id="57" name="Google Shape;57;p10"/>
          <p:cNvSpPr txBox="1">
            <a:spLocks noGrp="1"/>
          </p:cNvSpPr>
          <p:nvPr>
            <p:ph type="body" idx="2"/>
          </p:nvPr>
        </p:nvSpPr>
        <p:spPr>
          <a:xfrm>
            <a:off x="644712" y="5075872"/>
            <a:ext cx="3018811" cy="94036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24"/>
              </a:spcBef>
              <a:spcAft>
                <a:spcPts val="0"/>
              </a:spcAft>
              <a:buClr>
                <a:schemeClr val="dk1"/>
              </a:buClr>
              <a:buSzPts val="1638"/>
              <a:buNone/>
              <a:defRPr sz="1637"/>
            </a:lvl1pPr>
            <a:lvl2pPr marL="914400" lvl="1" indent="-228600" algn="l">
              <a:lnSpc>
                <a:spcPct val="90000"/>
              </a:lnSpc>
              <a:spcBef>
                <a:spcPts val="512"/>
              </a:spcBef>
              <a:spcAft>
                <a:spcPts val="0"/>
              </a:spcAft>
              <a:buClr>
                <a:schemeClr val="dk1"/>
              </a:buClr>
              <a:buSzPts val="1433"/>
              <a:buNone/>
              <a:defRPr sz="1433"/>
            </a:lvl2pPr>
            <a:lvl3pPr marL="1371600" lvl="2" indent="-228600" algn="l">
              <a:lnSpc>
                <a:spcPct val="90000"/>
              </a:lnSpc>
              <a:spcBef>
                <a:spcPts val="512"/>
              </a:spcBef>
              <a:spcAft>
                <a:spcPts val="0"/>
              </a:spcAft>
              <a:buClr>
                <a:schemeClr val="dk1"/>
              </a:buClr>
              <a:buSzPts val="1228"/>
              <a:buNone/>
              <a:defRPr sz="1228"/>
            </a:lvl3pPr>
            <a:lvl4pPr marL="1828800" lvl="3" indent="-228600" algn="l">
              <a:lnSpc>
                <a:spcPct val="90000"/>
              </a:lnSpc>
              <a:spcBef>
                <a:spcPts val="512"/>
              </a:spcBef>
              <a:spcAft>
                <a:spcPts val="0"/>
              </a:spcAft>
              <a:buClr>
                <a:schemeClr val="dk1"/>
              </a:buClr>
              <a:buSzPts val="1024"/>
              <a:buNone/>
              <a:defRPr sz="1024"/>
            </a:lvl4pPr>
            <a:lvl5pPr marL="2286000" lvl="4" indent="-228600" algn="l">
              <a:lnSpc>
                <a:spcPct val="90000"/>
              </a:lnSpc>
              <a:spcBef>
                <a:spcPts val="512"/>
              </a:spcBef>
              <a:spcAft>
                <a:spcPts val="0"/>
              </a:spcAft>
              <a:buClr>
                <a:schemeClr val="dk1"/>
              </a:buClr>
              <a:buSzPts val="1024"/>
              <a:buNone/>
              <a:defRPr sz="1024"/>
            </a:lvl5pPr>
            <a:lvl6pPr marL="2743200" lvl="5" indent="-228600" algn="l">
              <a:lnSpc>
                <a:spcPct val="90000"/>
              </a:lnSpc>
              <a:spcBef>
                <a:spcPts val="512"/>
              </a:spcBef>
              <a:spcAft>
                <a:spcPts val="0"/>
              </a:spcAft>
              <a:buClr>
                <a:schemeClr val="dk1"/>
              </a:buClr>
              <a:buSzPts val="1024"/>
              <a:buNone/>
              <a:defRPr sz="1024"/>
            </a:lvl6pPr>
            <a:lvl7pPr marL="3200400" lvl="6" indent="-228600" algn="l">
              <a:lnSpc>
                <a:spcPct val="90000"/>
              </a:lnSpc>
              <a:spcBef>
                <a:spcPts val="512"/>
              </a:spcBef>
              <a:spcAft>
                <a:spcPts val="0"/>
              </a:spcAft>
              <a:buClr>
                <a:schemeClr val="dk1"/>
              </a:buClr>
              <a:buSzPts val="1024"/>
              <a:buNone/>
              <a:defRPr sz="1024"/>
            </a:lvl7pPr>
            <a:lvl8pPr marL="3657600" lvl="7" indent="-228600" algn="l">
              <a:lnSpc>
                <a:spcPct val="90000"/>
              </a:lnSpc>
              <a:spcBef>
                <a:spcPts val="512"/>
              </a:spcBef>
              <a:spcAft>
                <a:spcPts val="0"/>
              </a:spcAft>
              <a:buClr>
                <a:schemeClr val="dk1"/>
              </a:buClr>
              <a:buSzPts val="1024"/>
              <a:buNone/>
              <a:defRPr sz="1024"/>
            </a:lvl8pPr>
            <a:lvl9pPr marL="4114800" lvl="8" indent="-228600" algn="l">
              <a:lnSpc>
                <a:spcPct val="90000"/>
              </a:lnSpc>
              <a:spcBef>
                <a:spcPts val="512"/>
              </a:spcBef>
              <a:spcAft>
                <a:spcPts val="0"/>
              </a:spcAft>
              <a:buClr>
                <a:schemeClr val="dk1"/>
              </a:buClr>
              <a:buSzPts val="1024"/>
              <a:buNone/>
              <a:defRPr sz="1024"/>
            </a:lvl9pPr>
          </a:lstStyle>
          <a:p>
            <a:endParaRPr/>
          </a:p>
        </p:txBody>
      </p:sp>
      <p:sp>
        <p:nvSpPr>
          <p:cNvPr id="58" name="Google Shape;58;p10"/>
          <p:cNvSpPr txBox="1">
            <a:spLocks noGrp="1"/>
          </p:cNvSpPr>
          <p:nvPr>
            <p:ph type="dt" idx="10"/>
          </p:nvPr>
        </p:nvSpPr>
        <p:spPr>
          <a:xfrm>
            <a:off x="643493" y="15681944"/>
            <a:ext cx="2105978" cy="9008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10"/>
          <p:cNvSpPr txBox="1">
            <a:spLocks noGrp="1"/>
          </p:cNvSpPr>
          <p:nvPr>
            <p:ph type="ftr" idx="11"/>
          </p:nvPr>
        </p:nvSpPr>
        <p:spPr>
          <a:xfrm>
            <a:off x="3100467" y="15681944"/>
            <a:ext cx="3158966" cy="9008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10"/>
          <p:cNvSpPr txBox="1">
            <a:spLocks noGrp="1"/>
          </p:cNvSpPr>
          <p:nvPr>
            <p:ph type="sldNum" idx="12"/>
          </p:nvPr>
        </p:nvSpPr>
        <p:spPr>
          <a:xfrm>
            <a:off x="6610429" y="15681944"/>
            <a:ext cx="2105978" cy="9008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28"/>
              <a:buFont typeface="Arial"/>
              <a:buNone/>
              <a:defRPr sz="1228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28"/>
              <a:buFont typeface="Arial"/>
              <a:buNone/>
              <a:defRPr sz="1228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28"/>
              <a:buFont typeface="Arial"/>
              <a:buNone/>
              <a:defRPr sz="1228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28"/>
              <a:buFont typeface="Arial"/>
              <a:buNone/>
              <a:defRPr sz="1228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28"/>
              <a:buFont typeface="Arial"/>
              <a:buNone/>
              <a:defRPr sz="1228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28"/>
              <a:buFont typeface="Arial"/>
              <a:buNone/>
              <a:defRPr sz="1228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28"/>
              <a:buFont typeface="Arial"/>
              <a:buNone/>
              <a:defRPr sz="1228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28"/>
              <a:buFont typeface="Arial"/>
              <a:buNone/>
              <a:defRPr sz="1228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28"/>
              <a:buFont typeface="Arial"/>
              <a:buNone/>
              <a:defRPr sz="1228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magen con título" type="picTx">
  <p:cSld name="PICTURE_WITH_CAPTION_TEXT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1"/>
          <p:cNvSpPr txBox="1">
            <a:spLocks noGrp="1"/>
          </p:cNvSpPr>
          <p:nvPr>
            <p:ph type="title"/>
          </p:nvPr>
        </p:nvSpPr>
        <p:spPr>
          <a:xfrm>
            <a:off x="644712" y="1127972"/>
            <a:ext cx="3018811" cy="39479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76"/>
              <a:buFont typeface="Calibri"/>
              <a:buNone/>
              <a:defRPr sz="3275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11"/>
          <p:cNvSpPr>
            <a:spLocks noGrp="1"/>
          </p:cNvSpPr>
          <p:nvPr>
            <p:ph type="pic" idx="2"/>
          </p:nvPr>
        </p:nvSpPr>
        <p:spPr>
          <a:xfrm>
            <a:off x="3979177" y="2436109"/>
            <a:ext cx="4738449" cy="120238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1024"/>
              </a:spcBef>
              <a:spcAft>
                <a:spcPts val="0"/>
              </a:spcAft>
              <a:buClr>
                <a:schemeClr val="dk1"/>
              </a:buClr>
              <a:buSzPts val="3276"/>
              <a:buFont typeface="Arial"/>
              <a:buNone/>
              <a:defRPr sz="327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12"/>
              </a:spcBef>
              <a:spcAft>
                <a:spcPts val="0"/>
              </a:spcAft>
              <a:buClr>
                <a:schemeClr val="dk1"/>
              </a:buClr>
              <a:buSzPts val="2866"/>
              <a:buFont typeface="Arial"/>
              <a:buNone/>
              <a:defRPr sz="2866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12"/>
              </a:spcBef>
              <a:spcAft>
                <a:spcPts val="0"/>
              </a:spcAft>
              <a:buClr>
                <a:schemeClr val="dk1"/>
              </a:buClr>
              <a:buSzPts val="2457"/>
              <a:buFont typeface="Arial"/>
              <a:buNone/>
              <a:defRPr sz="245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12"/>
              </a:spcBef>
              <a:spcAft>
                <a:spcPts val="0"/>
              </a:spcAft>
              <a:buClr>
                <a:schemeClr val="dk1"/>
              </a:buClr>
              <a:buSzPts val="2047"/>
              <a:buFont typeface="Arial"/>
              <a:buNone/>
              <a:defRPr sz="204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12"/>
              </a:spcBef>
              <a:spcAft>
                <a:spcPts val="0"/>
              </a:spcAft>
              <a:buClr>
                <a:schemeClr val="dk1"/>
              </a:buClr>
              <a:buSzPts val="2047"/>
              <a:buFont typeface="Arial"/>
              <a:buNone/>
              <a:defRPr sz="204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12"/>
              </a:spcBef>
              <a:spcAft>
                <a:spcPts val="0"/>
              </a:spcAft>
              <a:buClr>
                <a:schemeClr val="dk1"/>
              </a:buClr>
              <a:buSzPts val="2047"/>
              <a:buFont typeface="Arial"/>
              <a:buNone/>
              <a:defRPr sz="204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12"/>
              </a:spcBef>
              <a:spcAft>
                <a:spcPts val="0"/>
              </a:spcAft>
              <a:buClr>
                <a:schemeClr val="dk1"/>
              </a:buClr>
              <a:buSzPts val="2047"/>
              <a:buFont typeface="Arial"/>
              <a:buNone/>
              <a:defRPr sz="204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12"/>
              </a:spcBef>
              <a:spcAft>
                <a:spcPts val="0"/>
              </a:spcAft>
              <a:buClr>
                <a:schemeClr val="dk1"/>
              </a:buClr>
              <a:buSzPts val="2047"/>
              <a:buFont typeface="Arial"/>
              <a:buNone/>
              <a:defRPr sz="204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12"/>
              </a:spcBef>
              <a:spcAft>
                <a:spcPts val="0"/>
              </a:spcAft>
              <a:buClr>
                <a:schemeClr val="dk1"/>
              </a:buClr>
              <a:buSzPts val="2047"/>
              <a:buFont typeface="Arial"/>
              <a:buNone/>
              <a:defRPr sz="204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4" name="Google Shape;64;p11"/>
          <p:cNvSpPr txBox="1">
            <a:spLocks noGrp="1"/>
          </p:cNvSpPr>
          <p:nvPr>
            <p:ph type="body" idx="1"/>
          </p:nvPr>
        </p:nvSpPr>
        <p:spPr>
          <a:xfrm>
            <a:off x="644712" y="5075872"/>
            <a:ext cx="3018811" cy="94036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24"/>
              </a:spcBef>
              <a:spcAft>
                <a:spcPts val="0"/>
              </a:spcAft>
              <a:buClr>
                <a:schemeClr val="dk1"/>
              </a:buClr>
              <a:buSzPts val="1638"/>
              <a:buNone/>
              <a:defRPr sz="1637"/>
            </a:lvl1pPr>
            <a:lvl2pPr marL="914400" lvl="1" indent="-228600" algn="l">
              <a:lnSpc>
                <a:spcPct val="90000"/>
              </a:lnSpc>
              <a:spcBef>
                <a:spcPts val="512"/>
              </a:spcBef>
              <a:spcAft>
                <a:spcPts val="0"/>
              </a:spcAft>
              <a:buClr>
                <a:schemeClr val="dk1"/>
              </a:buClr>
              <a:buSzPts val="1433"/>
              <a:buNone/>
              <a:defRPr sz="1433"/>
            </a:lvl2pPr>
            <a:lvl3pPr marL="1371600" lvl="2" indent="-228600" algn="l">
              <a:lnSpc>
                <a:spcPct val="90000"/>
              </a:lnSpc>
              <a:spcBef>
                <a:spcPts val="512"/>
              </a:spcBef>
              <a:spcAft>
                <a:spcPts val="0"/>
              </a:spcAft>
              <a:buClr>
                <a:schemeClr val="dk1"/>
              </a:buClr>
              <a:buSzPts val="1228"/>
              <a:buNone/>
              <a:defRPr sz="1228"/>
            </a:lvl3pPr>
            <a:lvl4pPr marL="1828800" lvl="3" indent="-228600" algn="l">
              <a:lnSpc>
                <a:spcPct val="90000"/>
              </a:lnSpc>
              <a:spcBef>
                <a:spcPts val="512"/>
              </a:spcBef>
              <a:spcAft>
                <a:spcPts val="0"/>
              </a:spcAft>
              <a:buClr>
                <a:schemeClr val="dk1"/>
              </a:buClr>
              <a:buSzPts val="1024"/>
              <a:buNone/>
              <a:defRPr sz="1024"/>
            </a:lvl4pPr>
            <a:lvl5pPr marL="2286000" lvl="4" indent="-228600" algn="l">
              <a:lnSpc>
                <a:spcPct val="90000"/>
              </a:lnSpc>
              <a:spcBef>
                <a:spcPts val="512"/>
              </a:spcBef>
              <a:spcAft>
                <a:spcPts val="0"/>
              </a:spcAft>
              <a:buClr>
                <a:schemeClr val="dk1"/>
              </a:buClr>
              <a:buSzPts val="1024"/>
              <a:buNone/>
              <a:defRPr sz="1024"/>
            </a:lvl5pPr>
            <a:lvl6pPr marL="2743200" lvl="5" indent="-228600" algn="l">
              <a:lnSpc>
                <a:spcPct val="90000"/>
              </a:lnSpc>
              <a:spcBef>
                <a:spcPts val="512"/>
              </a:spcBef>
              <a:spcAft>
                <a:spcPts val="0"/>
              </a:spcAft>
              <a:buClr>
                <a:schemeClr val="dk1"/>
              </a:buClr>
              <a:buSzPts val="1024"/>
              <a:buNone/>
              <a:defRPr sz="1024"/>
            </a:lvl6pPr>
            <a:lvl7pPr marL="3200400" lvl="6" indent="-228600" algn="l">
              <a:lnSpc>
                <a:spcPct val="90000"/>
              </a:lnSpc>
              <a:spcBef>
                <a:spcPts val="512"/>
              </a:spcBef>
              <a:spcAft>
                <a:spcPts val="0"/>
              </a:spcAft>
              <a:buClr>
                <a:schemeClr val="dk1"/>
              </a:buClr>
              <a:buSzPts val="1024"/>
              <a:buNone/>
              <a:defRPr sz="1024"/>
            </a:lvl7pPr>
            <a:lvl8pPr marL="3657600" lvl="7" indent="-228600" algn="l">
              <a:lnSpc>
                <a:spcPct val="90000"/>
              </a:lnSpc>
              <a:spcBef>
                <a:spcPts val="512"/>
              </a:spcBef>
              <a:spcAft>
                <a:spcPts val="0"/>
              </a:spcAft>
              <a:buClr>
                <a:schemeClr val="dk1"/>
              </a:buClr>
              <a:buSzPts val="1024"/>
              <a:buNone/>
              <a:defRPr sz="1024"/>
            </a:lvl8pPr>
            <a:lvl9pPr marL="4114800" lvl="8" indent="-228600" algn="l">
              <a:lnSpc>
                <a:spcPct val="90000"/>
              </a:lnSpc>
              <a:spcBef>
                <a:spcPts val="512"/>
              </a:spcBef>
              <a:spcAft>
                <a:spcPts val="0"/>
              </a:spcAft>
              <a:buClr>
                <a:schemeClr val="dk1"/>
              </a:buClr>
              <a:buSzPts val="1024"/>
              <a:buNone/>
              <a:defRPr sz="1024"/>
            </a:lvl9pPr>
          </a:lstStyle>
          <a:p>
            <a:endParaRPr/>
          </a:p>
        </p:txBody>
      </p:sp>
      <p:sp>
        <p:nvSpPr>
          <p:cNvPr id="65" name="Google Shape;65;p11"/>
          <p:cNvSpPr txBox="1">
            <a:spLocks noGrp="1"/>
          </p:cNvSpPr>
          <p:nvPr>
            <p:ph type="dt" idx="10"/>
          </p:nvPr>
        </p:nvSpPr>
        <p:spPr>
          <a:xfrm>
            <a:off x="643493" y="15681944"/>
            <a:ext cx="2105978" cy="9008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11"/>
          <p:cNvSpPr txBox="1">
            <a:spLocks noGrp="1"/>
          </p:cNvSpPr>
          <p:nvPr>
            <p:ph type="ftr" idx="11"/>
          </p:nvPr>
        </p:nvSpPr>
        <p:spPr>
          <a:xfrm>
            <a:off x="3100467" y="15681944"/>
            <a:ext cx="3158966" cy="9008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11"/>
          <p:cNvSpPr txBox="1">
            <a:spLocks noGrp="1"/>
          </p:cNvSpPr>
          <p:nvPr>
            <p:ph type="sldNum" idx="12"/>
          </p:nvPr>
        </p:nvSpPr>
        <p:spPr>
          <a:xfrm>
            <a:off x="6610429" y="15681944"/>
            <a:ext cx="2105978" cy="9008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28"/>
              <a:buFont typeface="Arial"/>
              <a:buNone/>
              <a:defRPr sz="1228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28"/>
              <a:buFont typeface="Arial"/>
              <a:buNone/>
              <a:defRPr sz="1228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28"/>
              <a:buFont typeface="Arial"/>
              <a:buNone/>
              <a:defRPr sz="1228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28"/>
              <a:buFont typeface="Arial"/>
              <a:buNone/>
              <a:defRPr sz="1228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28"/>
              <a:buFont typeface="Arial"/>
              <a:buNone/>
              <a:defRPr sz="1228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28"/>
              <a:buFont typeface="Arial"/>
              <a:buNone/>
              <a:defRPr sz="1228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28"/>
              <a:buFont typeface="Arial"/>
              <a:buNone/>
              <a:defRPr sz="1228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28"/>
              <a:buFont typeface="Arial"/>
              <a:buNone/>
              <a:defRPr sz="1228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28"/>
              <a:buFont typeface="Arial"/>
              <a:buNone/>
              <a:defRPr sz="1228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2"/>
          <p:cNvSpPr txBox="1">
            <a:spLocks noGrp="1"/>
          </p:cNvSpPr>
          <p:nvPr>
            <p:ph type="title"/>
          </p:nvPr>
        </p:nvSpPr>
        <p:spPr>
          <a:xfrm>
            <a:off x="643493" y="900814"/>
            <a:ext cx="8072914" cy="32703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4"/>
              <a:buFont typeface="Calibri"/>
              <a:buNone/>
              <a:defRPr sz="450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" name="Google Shape;7;p2"/>
          <p:cNvSpPr txBox="1">
            <a:spLocks noGrp="1"/>
          </p:cNvSpPr>
          <p:nvPr>
            <p:ph type="body" idx="1"/>
          </p:nvPr>
        </p:nvSpPr>
        <p:spPr>
          <a:xfrm>
            <a:off x="643493" y="4504053"/>
            <a:ext cx="8072914" cy="107353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10591" algn="l" rtl="0">
              <a:lnSpc>
                <a:spcPct val="90000"/>
              </a:lnSpc>
              <a:spcBef>
                <a:spcPts val="1024"/>
              </a:spcBef>
              <a:spcAft>
                <a:spcPts val="0"/>
              </a:spcAft>
              <a:buClr>
                <a:schemeClr val="dk1"/>
              </a:buClr>
              <a:buSzPts val="2866"/>
              <a:buFont typeface="Arial"/>
              <a:buChar char="•"/>
              <a:defRPr sz="2866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4619" algn="l" rtl="0">
              <a:lnSpc>
                <a:spcPct val="90000"/>
              </a:lnSpc>
              <a:spcBef>
                <a:spcPts val="512"/>
              </a:spcBef>
              <a:spcAft>
                <a:spcPts val="0"/>
              </a:spcAft>
              <a:buClr>
                <a:schemeClr val="dk1"/>
              </a:buClr>
              <a:buSzPts val="2457"/>
              <a:buFont typeface="Arial"/>
              <a:buChar char="•"/>
              <a:defRPr sz="245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8584" algn="l" rtl="0">
              <a:lnSpc>
                <a:spcPct val="90000"/>
              </a:lnSpc>
              <a:spcBef>
                <a:spcPts val="512"/>
              </a:spcBef>
              <a:spcAft>
                <a:spcPts val="0"/>
              </a:spcAft>
              <a:buClr>
                <a:schemeClr val="dk1"/>
              </a:buClr>
              <a:buSzPts val="2047"/>
              <a:buFont typeface="Arial"/>
              <a:buChar char="•"/>
              <a:defRPr sz="204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5567" algn="l" rtl="0">
              <a:lnSpc>
                <a:spcPct val="90000"/>
              </a:lnSpc>
              <a:spcBef>
                <a:spcPts val="512"/>
              </a:spcBef>
              <a:spcAft>
                <a:spcPts val="0"/>
              </a:spcAft>
              <a:buClr>
                <a:schemeClr val="dk1"/>
              </a:buClr>
              <a:buSzPts val="1842"/>
              <a:buFont typeface="Arial"/>
              <a:buChar char="•"/>
              <a:defRPr sz="1842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5567" algn="l" rtl="0">
              <a:lnSpc>
                <a:spcPct val="90000"/>
              </a:lnSpc>
              <a:spcBef>
                <a:spcPts val="512"/>
              </a:spcBef>
              <a:spcAft>
                <a:spcPts val="0"/>
              </a:spcAft>
              <a:buClr>
                <a:schemeClr val="dk1"/>
              </a:buClr>
              <a:buSzPts val="1842"/>
              <a:buFont typeface="Arial"/>
              <a:buChar char="•"/>
              <a:defRPr sz="1842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5567" algn="l" rtl="0">
              <a:lnSpc>
                <a:spcPct val="90000"/>
              </a:lnSpc>
              <a:spcBef>
                <a:spcPts val="512"/>
              </a:spcBef>
              <a:spcAft>
                <a:spcPts val="0"/>
              </a:spcAft>
              <a:buClr>
                <a:schemeClr val="dk1"/>
              </a:buClr>
              <a:buSzPts val="1842"/>
              <a:buFont typeface="Arial"/>
              <a:buChar char="•"/>
              <a:defRPr sz="1842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5567" algn="l" rtl="0">
              <a:lnSpc>
                <a:spcPct val="90000"/>
              </a:lnSpc>
              <a:spcBef>
                <a:spcPts val="512"/>
              </a:spcBef>
              <a:spcAft>
                <a:spcPts val="0"/>
              </a:spcAft>
              <a:buClr>
                <a:schemeClr val="dk1"/>
              </a:buClr>
              <a:buSzPts val="1842"/>
              <a:buFont typeface="Arial"/>
              <a:buChar char="•"/>
              <a:defRPr sz="1842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5566" algn="l" rtl="0">
              <a:lnSpc>
                <a:spcPct val="90000"/>
              </a:lnSpc>
              <a:spcBef>
                <a:spcPts val="512"/>
              </a:spcBef>
              <a:spcAft>
                <a:spcPts val="0"/>
              </a:spcAft>
              <a:buClr>
                <a:schemeClr val="dk1"/>
              </a:buClr>
              <a:buSzPts val="1842"/>
              <a:buFont typeface="Arial"/>
              <a:buChar char="•"/>
              <a:defRPr sz="1842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5566" algn="l" rtl="0">
              <a:lnSpc>
                <a:spcPct val="90000"/>
              </a:lnSpc>
              <a:spcBef>
                <a:spcPts val="512"/>
              </a:spcBef>
              <a:spcAft>
                <a:spcPts val="0"/>
              </a:spcAft>
              <a:buClr>
                <a:schemeClr val="dk1"/>
              </a:buClr>
              <a:buSzPts val="1842"/>
              <a:buFont typeface="Arial"/>
              <a:buChar char="•"/>
              <a:defRPr sz="1842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p2"/>
          <p:cNvSpPr txBox="1">
            <a:spLocks noGrp="1"/>
          </p:cNvSpPr>
          <p:nvPr>
            <p:ph type="dt" idx="10"/>
          </p:nvPr>
        </p:nvSpPr>
        <p:spPr>
          <a:xfrm>
            <a:off x="643493" y="15681944"/>
            <a:ext cx="2105978" cy="9008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28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" name="Google Shape;9;p2"/>
          <p:cNvSpPr txBox="1">
            <a:spLocks noGrp="1"/>
          </p:cNvSpPr>
          <p:nvPr>
            <p:ph type="ftr" idx="11"/>
          </p:nvPr>
        </p:nvSpPr>
        <p:spPr>
          <a:xfrm>
            <a:off x="3100467" y="15681944"/>
            <a:ext cx="3158966" cy="9008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28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" name="Google Shape;10;p2"/>
          <p:cNvSpPr txBox="1">
            <a:spLocks noGrp="1"/>
          </p:cNvSpPr>
          <p:nvPr>
            <p:ph type="sldNum" idx="12"/>
          </p:nvPr>
        </p:nvSpPr>
        <p:spPr>
          <a:xfrm>
            <a:off x="6610429" y="15681944"/>
            <a:ext cx="2105978" cy="9008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28"/>
              <a:buFont typeface="Arial"/>
              <a:buNone/>
              <a:defRPr sz="1228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28"/>
              <a:buFont typeface="Arial"/>
              <a:buNone/>
              <a:defRPr sz="1228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28"/>
              <a:buFont typeface="Arial"/>
              <a:buNone/>
              <a:defRPr sz="1228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28"/>
              <a:buFont typeface="Arial"/>
              <a:buNone/>
              <a:defRPr sz="1228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28"/>
              <a:buFont typeface="Arial"/>
              <a:buNone/>
              <a:defRPr sz="1228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28"/>
              <a:buFont typeface="Arial"/>
              <a:buNone/>
              <a:defRPr sz="1228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28"/>
              <a:buFont typeface="Arial"/>
              <a:buNone/>
              <a:defRPr sz="1228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28"/>
              <a:buFont typeface="Arial"/>
              <a:buNone/>
              <a:defRPr sz="1228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28"/>
              <a:buFont typeface="Arial"/>
              <a:buNone/>
              <a:defRPr sz="1228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hyperlink" Target="https://forms.gle/MHmnHAQRZdB8zirq9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"/>
          <p:cNvSpPr txBox="1"/>
          <p:nvPr/>
        </p:nvSpPr>
        <p:spPr>
          <a:xfrm>
            <a:off x="3249213" y="12848563"/>
            <a:ext cx="4546623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n-US" sz="2000" b="1" i="0" u="none" strike="noStrike" cap="none">
                <a:solidFill>
                  <a:srgbClr val="8A911C"/>
                </a:solidFill>
                <a:latin typeface="Arial"/>
                <a:ea typeface="Arial"/>
                <a:cs typeface="Arial"/>
                <a:sym typeface="Arial"/>
              </a:rPr>
              <a:t>Ciudad Bolívar</a:t>
            </a:r>
            <a:endParaRPr sz="2000" b="1" i="0" u="none" strike="noStrike" cap="none">
              <a:solidFill>
                <a:srgbClr val="8A911C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5" name="Google Shape;85;p1"/>
          <p:cNvSpPr txBox="1"/>
          <p:nvPr/>
        </p:nvSpPr>
        <p:spPr>
          <a:xfrm>
            <a:off x="2790590" y="13292620"/>
            <a:ext cx="4546623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n-US" sz="2000" b="1" i="0" u="none" strike="noStrike" cap="none">
                <a:solidFill>
                  <a:srgbClr val="8A911C"/>
                </a:solidFill>
                <a:latin typeface="Arial"/>
                <a:ea typeface="Arial"/>
                <a:cs typeface="Arial"/>
                <a:sym typeface="Arial"/>
              </a:rPr>
              <a:t>Julio 23 de 2021</a:t>
            </a:r>
            <a:endParaRPr sz="2000" b="1" i="0" u="none" strike="noStrike" cap="none">
              <a:solidFill>
                <a:srgbClr val="8A911C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6" name="Google Shape;86;p1"/>
          <p:cNvSpPr txBox="1"/>
          <p:nvPr/>
        </p:nvSpPr>
        <p:spPr>
          <a:xfrm>
            <a:off x="2790589" y="13709277"/>
            <a:ext cx="5005247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n-US" sz="2000" b="1" i="0" u="none" strike="noStrike" cap="none">
                <a:solidFill>
                  <a:srgbClr val="8A911C"/>
                </a:solidFill>
                <a:latin typeface="Arial"/>
                <a:ea typeface="Arial"/>
                <a:cs typeface="Arial"/>
                <a:sym typeface="Arial"/>
              </a:rPr>
              <a:t>2:30 P.M. A 5:00 P.M -Modalidad virtual.</a:t>
            </a:r>
            <a:endParaRPr sz="2000" b="1" i="0" u="none" strike="noStrike" cap="none">
              <a:solidFill>
                <a:srgbClr val="8A911C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7" name="Google Shape;87;p1"/>
          <p:cNvSpPr txBox="1"/>
          <p:nvPr/>
        </p:nvSpPr>
        <p:spPr>
          <a:xfrm>
            <a:off x="1905647" y="14153334"/>
            <a:ext cx="6606328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n-US" sz="2000" b="1" i="0" u="none" strike="noStrike" cap="none">
                <a:solidFill>
                  <a:srgbClr val="EA0029"/>
                </a:solidFill>
                <a:latin typeface="Arial Black"/>
                <a:ea typeface="Arial Black"/>
                <a:cs typeface="Arial Black"/>
                <a:sym typeface="Arial Black"/>
              </a:rPr>
              <a:t>Link:  </a:t>
            </a:r>
            <a:r>
              <a:rPr lang="en-US" sz="2000" b="1" i="0" u="none" strike="noStrike" cap="none">
                <a:solidFill>
                  <a:srgbClr val="8A911C"/>
                </a:solidFill>
                <a:latin typeface="Arial"/>
                <a:ea typeface="Arial"/>
                <a:cs typeface="Arial"/>
                <a:sym typeface="Arial"/>
              </a:rPr>
              <a:t>Solo debes INSCRIBIRTE a nuestra rendición de cuentas aquí: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8" name="Google Shape;88;p1"/>
          <p:cNvSpPr/>
          <p:nvPr/>
        </p:nvSpPr>
        <p:spPr>
          <a:xfrm>
            <a:off x="3994649" y="14484230"/>
            <a:ext cx="4677600" cy="3846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1800"/>
              <a:buFont typeface="Arial"/>
              <a:buNone/>
            </a:pPr>
            <a:r>
              <a:rPr lang="en-US" sz="1900" b="1" u="sng" dirty="0">
                <a:solidFill>
                  <a:srgbClr val="FF0000"/>
                </a:solidFill>
                <a:highlight>
                  <a:srgbClr val="FFFFFF"/>
                </a:highlight>
                <a:latin typeface="Calibri"/>
                <a:ea typeface="Calibri"/>
                <a:cs typeface="Calibri"/>
                <a:sym typeface="Calibri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https://forms.gle/MHmnHAQRZdB8zirq9</a:t>
            </a:r>
            <a:endParaRPr sz="2600" b="1" i="0" u="none" strike="noStrike" cap="none" dirty="0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Tema de 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39</Words>
  <Application>Microsoft Office PowerPoint</Application>
  <PresentationFormat>Personalizado</PresentationFormat>
  <Paragraphs>5</Paragraphs>
  <Slides>1</Slides>
  <Notes>1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</vt:i4>
      </vt:variant>
    </vt:vector>
  </HeadingPairs>
  <TitlesOfParts>
    <vt:vector size="5" baseType="lpstr">
      <vt:lpstr>Arial Black</vt:lpstr>
      <vt:lpstr>Calibri</vt:lpstr>
      <vt:lpstr>Arial</vt:lpstr>
      <vt:lpstr>Tema de Office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Microsoft Office User</dc:creator>
  <cp:lastModifiedBy>Carolina Vargas</cp:lastModifiedBy>
  <cp:revision>1</cp:revision>
  <dcterms:created xsi:type="dcterms:W3CDTF">2021-04-22T20:49:18Z</dcterms:created>
  <dcterms:modified xsi:type="dcterms:W3CDTF">2021-07-13T21:36:58Z</dcterms:modified>
</cp:coreProperties>
</file>