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359900" cy="16919575"/>
  <p:notesSz cx="6858000" cy="9144000"/>
  <p:embeddedFontLst>
    <p:embeddedFont>
      <p:font typeface="Arial Black" panose="020B0A0402010202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hZ3YGaeUiXT05WHYKNymtzN79j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8" d="100"/>
          <a:sy n="28" d="100"/>
        </p:scale>
        <p:origin x="25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customschemas.google.com/relationships/presentationmetadata" Target="meta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685800"/>
            <a:ext cx="18954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701993" y="2769015"/>
            <a:ext cx="7955915" cy="589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42"/>
              <a:buFont typeface="Calibri"/>
              <a:buNone/>
              <a:defRPr sz="614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169988" y="8886695"/>
            <a:ext cx="7019925" cy="408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457"/>
              <a:buNone/>
              <a:defRPr sz="2457"/>
            </a:lvl1pPr>
            <a:lvl2pPr lvl="1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None/>
              <a:defRPr sz="2045"/>
            </a:lvl2pPr>
            <a:lvl3pPr lvl="2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None/>
              <a:defRPr sz="1842"/>
            </a:lvl3pPr>
            <a:lvl4pPr lvl="3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4pPr>
            <a:lvl5pPr lvl="4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5pPr>
            <a:lvl6pPr lvl="5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6pPr>
            <a:lvl7pPr lvl="6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7pPr>
            <a:lvl8pPr lvl="7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8pPr>
            <a:lvl9pPr lvl="8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643493" y="900814"/>
            <a:ext cx="8072914" cy="327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-687707" y="5835253"/>
            <a:ext cx="10735315" cy="8072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538014" y="7060976"/>
            <a:ext cx="14338559" cy="2018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3556943" y="5101247"/>
            <a:ext cx="14338559" cy="593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43493" y="900814"/>
            <a:ext cx="8072914" cy="327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43493" y="4504053"/>
            <a:ext cx="8072914" cy="1073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638619" y="4218149"/>
            <a:ext cx="8072914" cy="703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42"/>
              <a:buFont typeface="Calibri"/>
              <a:buNone/>
              <a:defRPr sz="614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38619" y="11322804"/>
            <a:ext cx="8072914" cy="370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457"/>
              <a:buNone/>
              <a:defRPr sz="2457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2047"/>
              <a:buNone/>
              <a:defRPr sz="204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842"/>
              <a:buNone/>
              <a:defRPr sz="184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638"/>
              <a:buNone/>
              <a:defRPr sz="1637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638"/>
              <a:buNone/>
              <a:defRPr sz="1637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638"/>
              <a:buNone/>
              <a:defRPr sz="1637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638"/>
              <a:buNone/>
              <a:defRPr sz="1637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638"/>
              <a:buNone/>
              <a:defRPr sz="1637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638"/>
              <a:buNone/>
              <a:defRPr sz="163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43493" y="900814"/>
            <a:ext cx="8072914" cy="327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643493" y="4504053"/>
            <a:ext cx="3977958" cy="1073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738449" y="4504053"/>
            <a:ext cx="3977958" cy="1073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644712" y="900814"/>
            <a:ext cx="8072914" cy="327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644713" y="4147647"/>
            <a:ext cx="3959676" cy="203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457"/>
              <a:buNone/>
              <a:defRPr sz="2457" b="1"/>
            </a:lvl1pPr>
            <a:lvl2pPr marL="914400" lvl="1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None/>
              <a:defRPr sz="2045" b="1"/>
            </a:lvl2pPr>
            <a:lvl3pPr marL="1371600" lvl="2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None/>
              <a:defRPr sz="1842" b="1"/>
            </a:lvl3pPr>
            <a:lvl4pPr marL="1828800" lvl="3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4pPr>
            <a:lvl5pPr marL="2286000" lvl="4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5pPr>
            <a:lvl6pPr marL="2743200" lvl="5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6pPr>
            <a:lvl7pPr marL="3200400" lvl="6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7pPr>
            <a:lvl8pPr marL="3657600" lvl="7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8pPr>
            <a:lvl9pPr marL="4114800" lvl="8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644713" y="6180345"/>
            <a:ext cx="3959676" cy="909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4738450" y="4147647"/>
            <a:ext cx="3979177" cy="203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457"/>
              <a:buNone/>
              <a:defRPr sz="2457" b="1"/>
            </a:lvl1pPr>
            <a:lvl2pPr marL="914400" lvl="1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None/>
              <a:defRPr sz="2045" b="1"/>
            </a:lvl2pPr>
            <a:lvl3pPr marL="1371600" lvl="2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None/>
              <a:defRPr sz="1842" b="1"/>
            </a:lvl3pPr>
            <a:lvl4pPr marL="1828800" lvl="3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4pPr>
            <a:lvl5pPr marL="2286000" lvl="4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5pPr>
            <a:lvl6pPr marL="2743200" lvl="5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6pPr>
            <a:lvl7pPr marL="3200400" lvl="6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7pPr>
            <a:lvl8pPr marL="3657600" lvl="7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8pPr>
            <a:lvl9pPr marL="4114800" lvl="8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4738450" y="6180345"/>
            <a:ext cx="3979177" cy="909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43493" y="900814"/>
            <a:ext cx="8072914" cy="327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644712" y="1127972"/>
            <a:ext cx="3018811" cy="39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76"/>
              <a:buFont typeface="Calibri"/>
              <a:buNone/>
              <a:defRPr sz="32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979177" y="2436109"/>
            <a:ext cx="4738449" cy="1202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6625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276"/>
              <a:buChar char="•"/>
              <a:defRPr sz="3275"/>
            </a:lvl1pPr>
            <a:lvl2pPr marL="914400" lvl="1" indent="-410591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866"/>
              <a:buChar char="•"/>
              <a:defRPr sz="2866"/>
            </a:lvl2pPr>
            <a:lvl3pPr marL="1371600" lvl="2" indent="-384619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457"/>
              <a:buChar char="•"/>
              <a:defRPr sz="2457"/>
            </a:lvl3pPr>
            <a:lvl4pPr marL="1828800" lvl="3" indent="-35858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Char char="•"/>
              <a:defRPr sz="2045"/>
            </a:lvl4pPr>
            <a:lvl5pPr marL="2286000" lvl="4" indent="-35858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Char char="•"/>
              <a:defRPr sz="2045"/>
            </a:lvl5pPr>
            <a:lvl6pPr marL="2743200" lvl="5" indent="-35858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Char char="•"/>
              <a:defRPr sz="2045"/>
            </a:lvl6pPr>
            <a:lvl7pPr marL="3200400" lvl="6" indent="-35858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Char char="•"/>
              <a:defRPr sz="2045"/>
            </a:lvl7pPr>
            <a:lvl8pPr marL="3657600" lvl="7" indent="-35858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Char char="•"/>
              <a:defRPr sz="2045"/>
            </a:lvl8pPr>
            <a:lvl9pPr marL="4114800" lvl="8" indent="-35858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Char char="•"/>
              <a:defRPr sz="2045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644712" y="5075872"/>
            <a:ext cx="3018811" cy="94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1pPr>
            <a:lvl2pPr marL="914400" lvl="1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/>
            </a:lvl2pPr>
            <a:lvl3pPr marL="1371600" lvl="2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228"/>
              <a:buNone/>
              <a:defRPr sz="1228"/>
            </a:lvl3pPr>
            <a:lvl4pPr marL="1828800" lvl="3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4pPr>
            <a:lvl5pPr marL="2286000" lvl="4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5pPr>
            <a:lvl6pPr marL="2743200" lvl="5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6pPr>
            <a:lvl7pPr marL="3200400" lvl="6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7pPr>
            <a:lvl8pPr marL="3657600" lvl="7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8pPr>
            <a:lvl9pPr marL="4114800" lvl="8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644712" y="1127972"/>
            <a:ext cx="3018811" cy="39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76"/>
              <a:buFont typeface="Calibri"/>
              <a:buNone/>
              <a:defRPr sz="32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3979177" y="2436109"/>
            <a:ext cx="4738449" cy="1202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276"/>
              <a:buFont typeface="Arial"/>
              <a:buNone/>
              <a:defRPr sz="3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866"/>
              <a:buFont typeface="Arial"/>
              <a:buNone/>
              <a:defRPr sz="28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457"/>
              <a:buFont typeface="Arial"/>
              <a:buNone/>
              <a:defRPr sz="24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Font typeface="Arial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Font typeface="Arial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Font typeface="Arial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Font typeface="Arial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Font typeface="Arial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Font typeface="Arial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644712" y="5075872"/>
            <a:ext cx="3018811" cy="94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1pPr>
            <a:lvl2pPr marL="914400" lvl="1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/>
            </a:lvl2pPr>
            <a:lvl3pPr marL="1371600" lvl="2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228"/>
              <a:buNone/>
              <a:defRPr sz="1228"/>
            </a:lvl3pPr>
            <a:lvl4pPr marL="1828800" lvl="3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4pPr>
            <a:lvl5pPr marL="2286000" lvl="4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5pPr>
            <a:lvl6pPr marL="2743200" lvl="5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6pPr>
            <a:lvl7pPr marL="3200400" lvl="6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7pPr>
            <a:lvl8pPr marL="3657600" lvl="7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8pPr>
            <a:lvl9pPr marL="4114800" lvl="8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643493" y="900814"/>
            <a:ext cx="8072914" cy="327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4"/>
              <a:buFont typeface="Calibri"/>
              <a:buNone/>
              <a:defRPr sz="4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643493" y="4504053"/>
            <a:ext cx="8072914" cy="1073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0591" algn="l" rtl="0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866"/>
              <a:buFont typeface="Arial"/>
              <a:buChar char="•"/>
              <a:defRPr sz="28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4619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457"/>
              <a:buFont typeface="Arial"/>
              <a:buChar char="•"/>
              <a:defRPr sz="24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8584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Font typeface="Arial"/>
              <a:buChar char="•"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5567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5567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5567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5567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5566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5566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orms.gle/yaVzzsRYZnsDWNa5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3249213" y="12848563"/>
            <a:ext cx="45466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8A911C"/>
                </a:solidFill>
                <a:latin typeface="Arial"/>
                <a:ea typeface="Arial"/>
                <a:cs typeface="Arial"/>
                <a:sym typeface="Arial"/>
              </a:rPr>
              <a:t>Chapinero </a:t>
            </a:r>
            <a:endParaRPr sz="2000" b="1" i="0" u="none" strike="noStrike" cap="none">
              <a:solidFill>
                <a:srgbClr val="8A91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2790590" y="13292620"/>
            <a:ext cx="45466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8A911C"/>
                </a:solidFill>
                <a:latin typeface="Arial"/>
                <a:ea typeface="Arial"/>
                <a:cs typeface="Arial"/>
                <a:sym typeface="Arial"/>
              </a:rPr>
              <a:t>Julio 9 de 2021</a:t>
            </a:r>
            <a:endParaRPr sz="2000" b="1" i="0" u="none" strike="noStrike" cap="none">
              <a:solidFill>
                <a:srgbClr val="8A91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2790589" y="13709277"/>
            <a:ext cx="5005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8A911C"/>
                </a:solidFill>
                <a:latin typeface="Arial"/>
                <a:ea typeface="Arial"/>
                <a:cs typeface="Arial"/>
                <a:sym typeface="Arial"/>
              </a:rPr>
              <a:t>2:30 P.M. A 5:00 P.M -Modalidad virtual.</a:t>
            </a:r>
            <a:endParaRPr sz="2000" b="1" i="0" u="none" strike="noStrike" cap="none">
              <a:solidFill>
                <a:srgbClr val="8A91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905650" y="14153325"/>
            <a:ext cx="71430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EA0029"/>
                </a:solidFill>
                <a:latin typeface="Arial Black"/>
                <a:ea typeface="Arial Black"/>
                <a:cs typeface="Arial Black"/>
                <a:sym typeface="Arial Black"/>
              </a:rPr>
              <a:t>Link:  </a:t>
            </a:r>
            <a:r>
              <a:rPr lang="en-US" sz="2000" b="1" i="0" u="none" strike="noStrike" cap="none">
                <a:solidFill>
                  <a:srgbClr val="8A911C"/>
                </a:solidFill>
                <a:latin typeface="Arial"/>
                <a:ea typeface="Arial"/>
                <a:cs typeface="Arial"/>
                <a:sym typeface="Arial"/>
              </a:rPr>
              <a:t>Solo debes INSCRIBIRTE a nuestra rendición de cuentas aquí: </a:t>
            </a:r>
            <a:r>
              <a:rPr lang="en-US" sz="1800" u="sng">
                <a:solidFill>
                  <a:srgbClr val="0563C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https://forms.gle/yaVzzsRYZnsDWNa59</a:t>
            </a:r>
            <a:r>
              <a:rPr lang="en-US" sz="2700" b="1" i="0" u="none" strike="noStrike" cap="none">
                <a:solidFill>
                  <a:srgbClr val="8A91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Personalizado</PresentationFormat>
  <Paragraphs>4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Arial Black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Carolina Vargas</cp:lastModifiedBy>
  <cp:revision>1</cp:revision>
  <dcterms:created xsi:type="dcterms:W3CDTF">2021-04-22T20:49:18Z</dcterms:created>
  <dcterms:modified xsi:type="dcterms:W3CDTF">2021-07-01T16:13:48Z</dcterms:modified>
</cp:coreProperties>
</file>