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80" r:id="rId2"/>
    <p:sldId id="1448" r:id="rId3"/>
    <p:sldId id="1442" r:id="rId4"/>
    <p:sldId id="1444" r:id="rId5"/>
    <p:sldId id="1463" r:id="rId6"/>
    <p:sldId id="1445" r:id="rId7"/>
    <p:sldId id="1452" r:id="rId8"/>
    <p:sldId id="1464" r:id="rId9"/>
    <p:sldId id="1466" r:id="rId10"/>
    <p:sldId id="1451" r:id="rId11"/>
    <p:sldId id="1467" r:id="rId12"/>
    <p:sldId id="1468" r:id="rId13"/>
    <p:sldId id="1469" r:id="rId14"/>
    <p:sldId id="1470" r:id="rId15"/>
    <p:sldId id="1453" r:id="rId16"/>
    <p:sldId id="1454" r:id="rId17"/>
    <p:sldId id="1472" r:id="rId18"/>
    <p:sldId id="1471" r:id="rId19"/>
    <p:sldId id="1455" r:id="rId20"/>
    <p:sldId id="1460" r:id="rId21"/>
    <p:sldId id="1461" r:id="rId22"/>
    <p:sldId id="1462" r:id="rId23"/>
    <p:sldId id="1456" r:id="rId24"/>
    <p:sldId id="1457" r:id="rId25"/>
    <p:sldId id="1473" r:id="rId26"/>
    <p:sldId id="1458" r:id="rId27"/>
    <p:sldId id="1443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27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6/10/2021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Martha.vargas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6B91DC1-FDC0-43C8-9F77-A6C55CE2FDC5}"/>
              </a:ext>
            </a:extLst>
          </p:cNvPr>
          <p:cNvSpPr txBox="1"/>
          <p:nvPr/>
        </p:nvSpPr>
        <p:spPr>
          <a:xfrm>
            <a:off x="7587166" y="3949936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Engativá</a:t>
            </a: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91993" y="774957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7633095" y="86989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684415" y="139135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D9FFE8EC-2F95-47B4-9186-215CB3E08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24959" y="1823446"/>
            <a:ext cx="3097470" cy="413029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C7F5A6-0193-4592-BD20-4D30F04D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973" y="1869904"/>
            <a:ext cx="68103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91993" y="774957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7633095" y="86989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867D535-6EF5-4E2C-87E1-17667976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35" y="1365521"/>
            <a:ext cx="8149288" cy="503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91993" y="774957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7633095" y="86989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2E2B86-A52C-443F-B958-9511ACA7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90" y="1311037"/>
            <a:ext cx="7746697" cy="52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2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91993" y="774957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7633095" y="86989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5F4959-85EB-4A29-8871-EB802643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47" y="1231220"/>
            <a:ext cx="7681380" cy="51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91993" y="774957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7633095" y="86989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BE88BE-BB1D-4C19-A626-B42172B3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72" y="1319050"/>
            <a:ext cx="8624710" cy="50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5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452536" y="654101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7565819" y="793462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id="{883AE478-2C0B-4FED-B1B6-16620E64ECD1}"/>
              </a:ext>
            </a:extLst>
          </p:cNvPr>
          <p:cNvSpPr/>
          <p:nvPr/>
        </p:nvSpPr>
        <p:spPr>
          <a:xfrm>
            <a:off x="1391478" y="4902680"/>
            <a:ext cx="10093697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118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componente Zonal cuyo trazado cubre las zonas operacionales de Engativá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AA5234-6D47-4C76-BEF4-7EE3CB8E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734" y="1279030"/>
            <a:ext cx="8515860" cy="28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972042" y="70273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8106031" y="90790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495978" y="1281823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633952" y="6024459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783EB5-22BA-48F1-B61E-136210B08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24" y="1559626"/>
            <a:ext cx="3116322" cy="44948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4057F6-EF7B-420B-BA9C-7254E25E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59" y="1443754"/>
            <a:ext cx="7483425" cy="46261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21C7900-C90B-4CE8-BA39-9FA016BBF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154" y="6325555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972042" y="70273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8329674" y="786782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29CB72-E392-4A16-BFAC-BA0F51F3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70" y="1305306"/>
            <a:ext cx="7601965" cy="5124682"/>
          </a:xfrm>
          <a:prstGeom prst="rect">
            <a:avLst/>
          </a:prstGeom>
        </p:spPr>
      </p:pic>
      <p:grpSp>
        <p:nvGrpSpPr>
          <p:cNvPr id="70" name="Grupo 69">
            <a:extLst>
              <a:ext uri="{FF2B5EF4-FFF2-40B4-BE49-F238E27FC236}">
                <a16:creationId xmlns:a16="http://schemas.microsoft.com/office/drawing/2014/main" id="{0E7354CA-5248-4330-879B-55368DF37123}"/>
              </a:ext>
            </a:extLst>
          </p:cNvPr>
          <p:cNvGrpSpPr/>
          <p:nvPr/>
        </p:nvGrpSpPr>
        <p:grpSpPr>
          <a:xfrm>
            <a:off x="9971561" y="6177336"/>
            <a:ext cx="1549802" cy="431626"/>
            <a:chOff x="14600373" y="9223225"/>
            <a:chExt cx="1962150" cy="431626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9DA1FB9B-A4B2-4788-9007-D005843D9E5C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58DDD9C-C80C-4219-9FC3-2A193A6E5BD5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486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062524" y="73235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id="{883AE478-2C0B-4FED-B1B6-16620E64ECD1}"/>
              </a:ext>
            </a:extLst>
          </p:cNvPr>
          <p:cNvSpPr/>
          <p:nvPr/>
        </p:nvSpPr>
        <p:spPr>
          <a:xfrm>
            <a:off x="1156743" y="5077619"/>
            <a:ext cx="9572222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SITP Provisional cuyo trazado cubren las zonas operacionales de Engativá.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FED290-88BC-4CA1-9DCC-795AE31E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95" y="1455308"/>
            <a:ext cx="9264949" cy="33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2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41211" y="1103515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Engativá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48D51-A2A3-439D-BE1B-18394EC12CEB}"/>
              </a:ext>
            </a:extLst>
          </p:cNvPr>
          <p:cNvGrpSpPr/>
          <p:nvPr/>
        </p:nvGrpSpPr>
        <p:grpSpPr>
          <a:xfrm>
            <a:off x="1259072" y="2299221"/>
            <a:ext cx="5513296" cy="3503587"/>
            <a:chOff x="904144" y="2321253"/>
            <a:chExt cx="5513296" cy="3503587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041307" y="2321253"/>
              <a:ext cx="27254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439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4379469" y="2321253"/>
              <a:ext cx="16818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697135" y="3328385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752" y="1223151"/>
            <a:ext cx="1751213" cy="2452268"/>
          </a:xfrm>
          <a:prstGeom prst="rect">
            <a:avLst/>
          </a:prstGeom>
        </p:spPr>
      </p:pic>
      <p:sp>
        <p:nvSpPr>
          <p:cNvPr id="72" name="Llaves 71">
            <a:extLst>
              <a:ext uri="{FF2B5EF4-FFF2-40B4-BE49-F238E27FC236}">
                <a16:creationId xmlns:a16="http://schemas.microsoft.com/office/drawing/2014/main" id="{73D0D322-FA9D-41DD-B1FC-149758E3FD87}"/>
              </a:ext>
            </a:extLst>
          </p:cNvPr>
          <p:cNvSpPr/>
          <p:nvPr/>
        </p:nvSpPr>
        <p:spPr>
          <a:xfrm>
            <a:off x="8093708" y="4274969"/>
            <a:ext cx="3226123" cy="220017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puntos de personalización: </a:t>
            </a:r>
          </a:p>
          <a:p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Dorado</a:t>
            </a:r>
          </a:p>
          <a:p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80</a:t>
            </a:r>
          </a:p>
          <a:p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Estación Normandía</a:t>
            </a:r>
          </a:p>
          <a:p>
            <a:r>
              <a:rPr lang="es-CO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Supercade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Engativá</a:t>
            </a:r>
          </a:p>
        </p:txBody>
      </p:sp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4083667" y="1698397"/>
            <a:ext cx="516507" cy="1730604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71A81-0215-4983-8A1B-D71BA88DA15E}"/>
              </a:ext>
            </a:extLst>
          </p:cNvPr>
          <p:cNvSpPr txBox="1"/>
          <p:nvPr/>
        </p:nvSpPr>
        <p:spPr>
          <a:xfrm>
            <a:off x="617276" y="820752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Engativá tiene </a:t>
            </a:r>
            <a:r>
              <a:rPr lang="es-CO" sz="2400" b="1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UPZ</a:t>
            </a: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cuales están asignadas a las siguientes zonas operacionales del SITP: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B62311-3164-4D11-9469-E4E85BD4A3A9}"/>
              </a:ext>
            </a:extLst>
          </p:cNvPr>
          <p:cNvSpPr txBox="1"/>
          <p:nvPr/>
        </p:nvSpPr>
        <p:spPr>
          <a:xfrm>
            <a:off x="1395682" y="2078651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543135" y="2254530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Calle 80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92FFBF4-A008-4BFE-A332-1A9C3DB487EB}"/>
              </a:ext>
            </a:extLst>
          </p:cNvPr>
          <p:cNvSpPr txBox="1"/>
          <p:nvPr/>
        </p:nvSpPr>
        <p:spPr>
          <a:xfrm>
            <a:off x="543134" y="4074949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Engativá</a:t>
            </a:r>
          </a:p>
        </p:txBody>
      </p:sp>
      <p:sp>
        <p:nvSpPr>
          <p:cNvPr id="65" name="Abrir llave 64">
            <a:extLst>
              <a:ext uri="{FF2B5EF4-FFF2-40B4-BE49-F238E27FC236}">
                <a16:creationId xmlns:a16="http://schemas.microsoft.com/office/drawing/2014/main" id="{E480290E-39C4-467F-AAED-6F445472EDAD}"/>
              </a:ext>
            </a:extLst>
          </p:cNvPr>
          <p:cNvSpPr/>
          <p:nvPr/>
        </p:nvSpPr>
        <p:spPr>
          <a:xfrm>
            <a:off x="4138345" y="3702260"/>
            <a:ext cx="427225" cy="2062102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811A94-4A7B-4CB1-937A-CCED3D2B1FD4}"/>
              </a:ext>
            </a:extLst>
          </p:cNvPr>
          <p:cNvSpPr txBox="1"/>
          <p:nvPr/>
        </p:nvSpPr>
        <p:spPr>
          <a:xfrm>
            <a:off x="4673015" y="1640157"/>
            <a:ext cx="5085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Ferias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Bolivia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Minuto de Dios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Garcés Navas</a:t>
            </a:r>
          </a:p>
          <a:p>
            <a:endParaRPr lang="es-CO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EF33FD-8D5E-46F8-9212-C66CA8CC0514}"/>
              </a:ext>
            </a:extLst>
          </p:cNvPr>
          <p:cNvSpPr txBox="1"/>
          <p:nvPr/>
        </p:nvSpPr>
        <p:spPr>
          <a:xfrm>
            <a:off x="4673015" y="3547576"/>
            <a:ext cx="3212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CO" sz="28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ngativá</a:t>
            </a:r>
            <a:endParaRPr lang="es-CO" sz="28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Boyacá Real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Santa Cecilia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Jardín Botánico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Álamos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8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10094D8-2280-4F35-9E1F-19B100D13316}"/>
              </a:ext>
            </a:extLst>
          </p:cNvPr>
          <p:cNvSpPr txBox="1"/>
          <p:nvPr/>
        </p:nvSpPr>
        <p:spPr>
          <a:xfrm>
            <a:off x="8742018" y="6218417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Engativá</a:t>
            </a:r>
          </a:p>
          <a:p>
            <a:pPr algn="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F1341DA-32C3-4852-B77E-7A6E949ECA38}"/>
              </a:ext>
            </a:extLst>
          </p:cNvPr>
          <p:cNvSpPr txBox="1"/>
          <p:nvPr/>
        </p:nvSpPr>
        <p:spPr>
          <a:xfrm>
            <a:off x="6766031" y="3577862"/>
            <a:ext cx="53455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Engativá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Engativá”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2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época de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solo sistema – Nueva </a:t>
            </a: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Señaletica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7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Engativá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2083382" y="325043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CB22C92-3FA2-4528-A6E6-D5C86E8D9CD2}"/>
              </a:ext>
            </a:extLst>
          </p:cNvPr>
          <p:cNvGrpSpPr/>
          <p:nvPr/>
        </p:nvGrpSpPr>
        <p:grpSpPr>
          <a:xfrm>
            <a:off x="8942451" y="2223185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914385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Engativá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1855922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Sesiones JAL, comunidad con discapacidad, articulación de acciones pedagógicas, cambios de rutas, reuniones interinstitucionales (CLD, UAT, CLIP, CLOPS, COLEV, COLMYEG, entre otros). 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recorridos sociales y/o de reconocimiento a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mesas de trabajo o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comunidad de Engativá: Abordaje territorial de Transmilenio y concepto del grupo focal, nueva señalética, el primer territorio que habitamos y comuniquemos cultura.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36E4EB-FD8C-4FEA-B4B2-352DCD5E3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6" r="10071"/>
          <a:stretch/>
        </p:blipFill>
        <p:spPr>
          <a:xfrm>
            <a:off x="8057661" y="4294481"/>
            <a:ext cx="3512023" cy="23397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C1F7C6-5EC5-4C5B-82D8-B3B3F133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0" y="4355461"/>
            <a:ext cx="3709434" cy="23165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D88ED6-D318-456B-AA79-1713AF0C9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717" y="4355461"/>
            <a:ext cx="3040821" cy="22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111208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Engativá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1823155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Fundación Minuto de Dios, Colegio Bolivia IED, Jardines de la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Subrednorte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Idiger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Jardín Botánico, Centro Dia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Normandia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vecinos patio el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Gaco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Parques Villas de Granada, Centro Comercial Titan, entre otros.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4FA8FB-2808-4981-B432-F4A784F1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194" y="4455012"/>
            <a:ext cx="2577408" cy="1947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62ED29-E66F-4917-A102-12776B21D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706"/>
          <a:stretch/>
        </p:blipFill>
        <p:spPr>
          <a:xfrm>
            <a:off x="397356" y="4034524"/>
            <a:ext cx="2015683" cy="22909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20802F-8B89-41D1-84EB-CB51F123D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762" y="3888480"/>
            <a:ext cx="1807897" cy="24200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B52D27-C806-41C5-98EA-0A2CF2B47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134" y="4239438"/>
            <a:ext cx="404809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1405198" y="759581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Engativá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id="{1927F02F-6A36-43AA-85AC-6952BC84B534}"/>
              </a:ext>
            </a:extLst>
          </p:cNvPr>
          <p:cNvSpPr/>
          <p:nvPr/>
        </p:nvSpPr>
        <p:spPr>
          <a:xfrm>
            <a:off x="396433" y="1550394"/>
            <a:ext cx="9702248" cy="320713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en:</a:t>
            </a:r>
          </a:p>
          <a:p>
            <a:pPr marL="342900" indent="-342900" algn="just">
              <a:buAutoNum type="alphaLcParenR"/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Nuevas rutas:BG902 CALLE 222 – METROVIVIENDA, AD203 BACHUE – CHICO, CG509 CORPAS – METROVIVIENDA,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BF404 CL 222 - PATIO BONITO, BK904 LA ESTRELLITA - SALITRE EL GRECO, AH610 CHICO NORTE – PARAISO, LD800 VILLA GLADYS – GAVIOTAS, BK903 TOBERIN – AEROPUERTO, </a:t>
            </a: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AH611 ESTACION CALLE 100 - SANTO DOMINGO, 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BK905 SERREZUELA - PORTAL EL DORADO, CH612 CORPAS - SAN JOAQUIN, entre otras.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lphaLcParenR"/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Suspensiones: Z13, ZPC8, 639, N13, N14,TC31, 736, C120, ZPC16, 540, 183, 912, C53, 17-1, TC31, 135B, Z7,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266, entre otras.</a:t>
            </a:r>
            <a:endParaRPr lang="es-CO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lphaLcParenR"/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Cambios de trazado:  403B, 442, C25, 402,466,539 y 108. </a:t>
            </a:r>
          </a:p>
          <a:p>
            <a:pPr marL="342900" indent="-342900" algn="just">
              <a:buAutoNum type="alphaLcParenR"/>
            </a:pPr>
            <a:endParaRPr lang="es-CO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 (suspensiones, extensiones de trazados, nuevas rutas, cambios de nombre, iniciativas de Cultura Ciudadana, comunicados de TRANSMILENIO S.A y Alcaldía mayor de Bogotá; entre otros.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3AFFC7-47B8-4683-BD35-51C45275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859" y="1113155"/>
            <a:ext cx="1350708" cy="2249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35EAD9-A5F4-4653-9ED6-DDB0D4D24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01"/>
          <a:stretch/>
        </p:blipFill>
        <p:spPr>
          <a:xfrm>
            <a:off x="2965992" y="5138889"/>
            <a:ext cx="2106992" cy="16216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EBAC86-A8CF-467C-A586-3CF1F6905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413" y="3716049"/>
            <a:ext cx="1530800" cy="29040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FDC3BC-D9E6-4EAB-85E4-5A0E973C52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91" b="71242"/>
          <a:stretch/>
        </p:blipFill>
        <p:spPr>
          <a:xfrm>
            <a:off x="5486915" y="5138889"/>
            <a:ext cx="1621218" cy="1622203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B56E1751-66EA-4F3C-9853-3AB0E4AF9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439"/>
          <a:stretch/>
        </p:blipFill>
        <p:spPr>
          <a:xfrm>
            <a:off x="1445129" y="4917935"/>
            <a:ext cx="1313898" cy="18426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034B72-656E-4693-8562-B8B030F403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184" t="68869" r="50000"/>
          <a:stretch/>
        </p:blipFill>
        <p:spPr>
          <a:xfrm>
            <a:off x="7459948" y="5138889"/>
            <a:ext cx="2298402" cy="15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1405198" y="759581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Engativá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7006925F-C52D-4B54-B336-6C34DBBD24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15" y="4939706"/>
            <a:ext cx="11853572" cy="1518132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662F9F79-FCE8-40A3-A64D-CA5720C79B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70" y="2044714"/>
            <a:ext cx="2458830" cy="245883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BF281CDA-80CB-4EF2-A484-4C1FAE4A1B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300" y="1681856"/>
            <a:ext cx="2761528" cy="276152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BAAA009A-2B1D-4EEA-BBF0-E944AE5F4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173" y="1550394"/>
            <a:ext cx="5541586" cy="3156597"/>
          </a:xfrm>
          <a:prstGeom prst="rect">
            <a:avLst/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id="{6B48C739-FBD6-4C9E-9FF2-E63D865A0A5E}"/>
              </a:ext>
            </a:extLst>
          </p:cNvPr>
          <p:cNvGrpSpPr/>
          <p:nvPr/>
        </p:nvGrpSpPr>
        <p:grpSpPr>
          <a:xfrm>
            <a:off x="6268026" y="2370528"/>
            <a:ext cx="662860" cy="1552116"/>
            <a:chOff x="6673228" y="989126"/>
            <a:chExt cx="1071862" cy="2168225"/>
          </a:xfrm>
        </p:grpSpPr>
        <p:sp>
          <p:nvSpPr>
            <p:cNvPr id="127" name="Forma libre: forma 126">
              <a:extLst>
                <a:ext uri="{FF2B5EF4-FFF2-40B4-BE49-F238E27FC236}">
                  <a16:creationId xmlns:a16="http://schemas.microsoft.com/office/drawing/2014/main" id="{966231E1-92AE-4318-B165-C717A78EF02E}"/>
                </a:ext>
              </a:extLst>
            </p:cNvPr>
            <p:cNvSpPr/>
            <p:nvPr/>
          </p:nvSpPr>
          <p:spPr>
            <a:xfrm flipV="1">
              <a:off x="6673228" y="1102799"/>
              <a:ext cx="1034527" cy="2027078"/>
            </a:xfrm>
            <a:custGeom>
              <a:avLst/>
              <a:gdLst>
                <a:gd name="connsiteX0" fmla="*/ 0 w 288131"/>
                <a:gd name="connsiteY0" fmla="*/ 0 h 0"/>
                <a:gd name="connsiteX1" fmla="*/ 288131 w 288131"/>
                <a:gd name="connsiteY1" fmla="*/ 0 h 0"/>
                <a:gd name="connsiteX0" fmla="*/ 0 w 124718"/>
                <a:gd name="connsiteY0" fmla="*/ 0 h 6071"/>
                <a:gd name="connsiteX1" fmla="*/ 124718 w 124718"/>
                <a:gd name="connsiteY1" fmla="*/ 6071 h 6071"/>
                <a:gd name="connsiteX0" fmla="*/ 0 w 10000"/>
                <a:gd name="connsiteY0" fmla="*/ 0 h 10000"/>
                <a:gd name="connsiteX1" fmla="*/ 8805 w 10000"/>
                <a:gd name="connsiteY1" fmla="*/ 8922 h 10000"/>
                <a:gd name="connsiteX2" fmla="*/ 10000 w 10000"/>
                <a:gd name="connsiteY2" fmla="*/ 10000 h 10000"/>
                <a:gd name="connsiteX0" fmla="*/ 0 w 10000"/>
                <a:gd name="connsiteY0" fmla="*/ 0 h 20590"/>
                <a:gd name="connsiteX1" fmla="*/ 5245 w 10000"/>
                <a:gd name="connsiteY1" fmla="*/ 20590 h 20590"/>
                <a:gd name="connsiteX2" fmla="*/ 10000 w 10000"/>
                <a:gd name="connsiteY2" fmla="*/ 10000 h 20590"/>
                <a:gd name="connsiteX0" fmla="*/ 0 w 10000"/>
                <a:gd name="connsiteY0" fmla="*/ 0 h 20590"/>
                <a:gd name="connsiteX1" fmla="*/ 5245 w 10000"/>
                <a:gd name="connsiteY1" fmla="*/ 20590 h 20590"/>
                <a:gd name="connsiteX2" fmla="*/ 10000 w 10000"/>
                <a:gd name="connsiteY2" fmla="*/ 10000 h 20590"/>
                <a:gd name="connsiteX0" fmla="*/ 0 w 10162"/>
                <a:gd name="connsiteY0" fmla="*/ 0 h 15982"/>
                <a:gd name="connsiteX1" fmla="*/ 9918 w 10162"/>
                <a:gd name="connsiteY1" fmla="*/ 15982 h 15982"/>
                <a:gd name="connsiteX2" fmla="*/ 10000 w 10162"/>
                <a:gd name="connsiteY2" fmla="*/ 10000 h 15982"/>
                <a:gd name="connsiteX0" fmla="*/ 0 w 10162"/>
                <a:gd name="connsiteY0" fmla="*/ 0 h 15982"/>
                <a:gd name="connsiteX1" fmla="*/ 9435 w 10162"/>
                <a:gd name="connsiteY1" fmla="*/ 15197 h 15982"/>
                <a:gd name="connsiteX2" fmla="*/ 9918 w 10162"/>
                <a:gd name="connsiteY2" fmla="*/ 15982 h 15982"/>
                <a:gd name="connsiteX3" fmla="*/ 10000 w 10162"/>
                <a:gd name="connsiteY3" fmla="*/ 10000 h 15982"/>
                <a:gd name="connsiteX0" fmla="*/ 0 w 10162"/>
                <a:gd name="connsiteY0" fmla="*/ 0 h 37159"/>
                <a:gd name="connsiteX1" fmla="*/ 8158 w 10162"/>
                <a:gd name="connsiteY1" fmla="*/ 37159 h 37159"/>
                <a:gd name="connsiteX2" fmla="*/ 9918 w 10162"/>
                <a:gd name="connsiteY2" fmla="*/ 15982 h 37159"/>
                <a:gd name="connsiteX3" fmla="*/ 10000 w 10162"/>
                <a:gd name="connsiteY3" fmla="*/ 10000 h 37159"/>
                <a:gd name="connsiteX0" fmla="*/ 0 w 10162"/>
                <a:gd name="connsiteY0" fmla="*/ 0 h 37159"/>
                <a:gd name="connsiteX1" fmla="*/ 7087 w 10162"/>
                <a:gd name="connsiteY1" fmla="*/ 32453 h 37159"/>
                <a:gd name="connsiteX2" fmla="*/ 8158 w 10162"/>
                <a:gd name="connsiteY2" fmla="*/ 37159 h 37159"/>
                <a:gd name="connsiteX3" fmla="*/ 9918 w 10162"/>
                <a:gd name="connsiteY3" fmla="*/ 15982 h 37159"/>
                <a:gd name="connsiteX4" fmla="*/ 10000 w 10162"/>
                <a:gd name="connsiteY4" fmla="*/ 10000 h 37159"/>
                <a:gd name="connsiteX0" fmla="*/ 0 w 10162"/>
                <a:gd name="connsiteY0" fmla="*/ 0 h 37159"/>
                <a:gd name="connsiteX1" fmla="*/ 3208 w 10162"/>
                <a:gd name="connsiteY1" fmla="*/ 36865 h 37159"/>
                <a:gd name="connsiteX2" fmla="*/ 8158 w 10162"/>
                <a:gd name="connsiteY2" fmla="*/ 37159 h 37159"/>
                <a:gd name="connsiteX3" fmla="*/ 9918 w 10162"/>
                <a:gd name="connsiteY3" fmla="*/ 15982 h 37159"/>
                <a:gd name="connsiteX4" fmla="*/ 10000 w 10162"/>
                <a:gd name="connsiteY4" fmla="*/ 10000 h 37159"/>
                <a:gd name="connsiteX0" fmla="*/ 0 w 10162"/>
                <a:gd name="connsiteY0" fmla="*/ 0 h 37159"/>
                <a:gd name="connsiteX1" fmla="*/ 3020 w 10162"/>
                <a:gd name="connsiteY1" fmla="*/ 34708 h 37159"/>
                <a:gd name="connsiteX2" fmla="*/ 3208 w 10162"/>
                <a:gd name="connsiteY2" fmla="*/ 36865 h 37159"/>
                <a:gd name="connsiteX3" fmla="*/ 8158 w 10162"/>
                <a:gd name="connsiteY3" fmla="*/ 37159 h 37159"/>
                <a:gd name="connsiteX4" fmla="*/ 9918 w 10162"/>
                <a:gd name="connsiteY4" fmla="*/ 15982 h 37159"/>
                <a:gd name="connsiteX5" fmla="*/ 10000 w 10162"/>
                <a:gd name="connsiteY5" fmla="*/ 10000 h 37159"/>
                <a:gd name="connsiteX0" fmla="*/ 0 w 10162"/>
                <a:gd name="connsiteY0" fmla="*/ 0 h 37159"/>
                <a:gd name="connsiteX1" fmla="*/ 3143 w 10162"/>
                <a:gd name="connsiteY1" fmla="*/ 26668 h 37159"/>
                <a:gd name="connsiteX2" fmla="*/ 3208 w 10162"/>
                <a:gd name="connsiteY2" fmla="*/ 36865 h 37159"/>
                <a:gd name="connsiteX3" fmla="*/ 8158 w 10162"/>
                <a:gd name="connsiteY3" fmla="*/ 37159 h 37159"/>
                <a:gd name="connsiteX4" fmla="*/ 9918 w 10162"/>
                <a:gd name="connsiteY4" fmla="*/ 15982 h 37159"/>
                <a:gd name="connsiteX5" fmla="*/ 10000 w 10162"/>
                <a:gd name="connsiteY5" fmla="*/ 10000 h 37159"/>
                <a:gd name="connsiteX0" fmla="*/ 0 w 10162"/>
                <a:gd name="connsiteY0" fmla="*/ 0 h 37159"/>
                <a:gd name="connsiteX1" fmla="*/ 2930 w 10162"/>
                <a:gd name="connsiteY1" fmla="*/ 24708 h 37159"/>
                <a:gd name="connsiteX2" fmla="*/ 3143 w 10162"/>
                <a:gd name="connsiteY2" fmla="*/ 26668 h 37159"/>
                <a:gd name="connsiteX3" fmla="*/ 3208 w 10162"/>
                <a:gd name="connsiteY3" fmla="*/ 36865 h 37159"/>
                <a:gd name="connsiteX4" fmla="*/ 8158 w 10162"/>
                <a:gd name="connsiteY4" fmla="*/ 37159 h 37159"/>
                <a:gd name="connsiteX5" fmla="*/ 9918 w 10162"/>
                <a:gd name="connsiteY5" fmla="*/ 15982 h 37159"/>
                <a:gd name="connsiteX6" fmla="*/ 10000 w 10162"/>
                <a:gd name="connsiteY6" fmla="*/ 10000 h 37159"/>
                <a:gd name="connsiteX0" fmla="*/ 0 w 10162"/>
                <a:gd name="connsiteY0" fmla="*/ 0 h 37159"/>
                <a:gd name="connsiteX1" fmla="*/ 2521 w 10162"/>
                <a:gd name="connsiteY1" fmla="*/ 18237 h 37159"/>
                <a:gd name="connsiteX2" fmla="*/ 3143 w 10162"/>
                <a:gd name="connsiteY2" fmla="*/ 26668 h 37159"/>
                <a:gd name="connsiteX3" fmla="*/ 3208 w 10162"/>
                <a:gd name="connsiteY3" fmla="*/ 36865 h 37159"/>
                <a:gd name="connsiteX4" fmla="*/ 8158 w 10162"/>
                <a:gd name="connsiteY4" fmla="*/ 37159 h 37159"/>
                <a:gd name="connsiteX5" fmla="*/ 9918 w 10162"/>
                <a:gd name="connsiteY5" fmla="*/ 15982 h 37159"/>
                <a:gd name="connsiteX6" fmla="*/ 10000 w 10162"/>
                <a:gd name="connsiteY6" fmla="*/ 10000 h 37159"/>
                <a:gd name="connsiteX0" fmla="*/ 0 w 10162"/>
                <a:gd name="connsiteY0" fmla="*/ 0 h 37159"/>
                <a:gd name="connsiteX1" fmla="*/ 2430 w 10162"/>
                <a:gd name="connsiteY1" fmla="*/ 17354 h 37159"/>
                <a:gd name="connsiteX2" fmla="*/ 2521 w 10162"/>
                <a:gd name="connsiteY2" fmla="*/ 18237 h 37159"/>
                <a:gd name="connsiteX3" fmla="*/ 3143 w 10162"/>
                <a:gd name="connsiteY3" fmla="*/ 26668 h 37159"/>
                <a:gd name="connsiteX4" fmla="*/ 3208 w 10162"/>
                <a:gd name="connsiteY4" fmla="*/ 36865 h 37159"/>
                <a:gd name="connsiteX5" fmla="*/ 8158 w 10162"/>
                <a:gd name="connsiteY5" fmla="*/ 37159 h 37159"/>
                <a:gd name="connsiteX6" fmla="*/ 9918 w 10162"/>
                <a:gd name="connsiteY6" fmla="*/ 15982 h 37159"/>
                <a:gd name="connsiteX7" fmla="*/ 10000 w 10162"/>
                <a:gd name="connsiteY7" fmla="*/ 10000 h 37159"/>
                <a:gd name="connsiteX0" fmla="*/ 0 w 10162"/>
                <a:gd name="connsiteY0" fmla="*/ 0 h 37159"/>
                <a:gd name="connsiteX1" fmla="*/ 2741 w 10162"/>
                <a:gd name="connsiteY1" fmla="*/ 17550 h 37159"/>
                <a:gd name="connsiteX2" fmla="*/ 2521 w 10162"/>
                <a:gd name="connsiteY2" fmla="*/ 18237 h 37159"/>
                <a:gd name="connsiteX3" fmla="*/ 3143 w 10162"/>
                <a:gd name="connsiteY3" fmla="*/ 26668 h 37159"/>
                <a:gd name="connsiteX4" fmla="*/ 3208 w 10162"/>
                <a:gd name="connsiteY4" fmla="*/ 36865 h 37159"/>
                <a:gd name="connsiteX5" fmla="*/ 8158 w 10162"/>
                <a:gd name="connsiteY5" fmla="*/ 37159 h 37159"/>
                <a:gd name="connsiteX6" fmla="*/ 9918 w 10162"/>
                <a:gd name="connsiteY6" fmla="*/ 15982 h 37159"/>
                <a:gd name="connsiteX7" fmla="*/ 10000 w 10162"/>
                <a:gd name="connsiteY7" fmla="*/ 10000 h 37159"/>
                <a:gd name="connsiteX0" fmla="*/ 0 w 10162"/>
                <a:gd name="connsiteY0" fmla="*/ 0 h 37159"/>
                <a:gd name="connsiteX1" fmla="*/ 2578 w 10162"/>
                <a:gd name="connsiteY1" fmla="*/ 16570 h 37159"/>
                <a:gd name="connsiteX2" fmla="*/ 2741 w 10162"/>
                <a:gd name="connsiteY2" fmla="*/ 17550 h 37159"/>
                <a:gd name="connsiteX3" fmla="*/ 2521 w 10162"/>
                <a:gd name="connsiteY3" fmla="*/ 18237 h 37159"/>
                <a:gd name="connsiteX4" fmla="*/ 3143 w 10162"/>
                <a:gd name="connsiteY4" fmla="*/ 26668 h 37159"/>
                <a:gd name="connsiteX5" fmla="*/ 3208 w 10162"/>
                <a:gd name="connsiteY5" fmla="*/ 36865 h 37159"/>
                <a:gd name="connsiteX6" fmla="*/ 8158 w 10162"/>
                <a:gd name="connsiteY6" fmla="*/ 37159 h 37159"/>
                <a:gd name="connsiteX7" fmla="*/ 9918 w 10162"/>
                <a:gd name="connsiteY7" fmla="*/ 15982 h 37159"/>
                <a:gd name="connsiteX8" fmla="*/ 10000 w 10162"/>
                <a:gd name="connsiteY8" fmla="*/ 10000 h 37159"/>
                <a:gd name="connsiteX0" fmla="*/ 0 w 10162"/>
                <a:gd name="connsiteY0" fmla="*/ 0 h 37159"/>
                <a:gd name="connsiteX1" fmla="*/ 2922 w 10162"/>
                <a:gd name="connsiteY1" fmla="*/ 20100 h 37159"/>
                <a:gd name="connsiteX2" fmla="*/ 2741 w 10162"/>
                <a:gd name="connsiteY2" fmla="*/ 17550 h 37159"/>
                <a:gd name="connsiteX3" fmla="*/ 2521 w 10162"/>
                <a:gd name="connsiteY3" fmla="*/ 18237 h 37159"/>
                <a:gd name="connsiteX4" fmla="*/ 3143 w 10162"/>
                <a:gd name="connsiteY4" fmla="*/ 26668 h 37159"/>
                <a:gd name="connsiteX5" fmla="*/ 3208 w 10162"/>
                <a:gd name="connsiteY5" fmla="*/ 36865 h 37159"/>
                <a:gd name="connsiteX6" fmla="*/ 8158 w 10162"/>
                <a:gd name="connsiteY6" fmla="*/ 37159 h 37159"/>
                <a:gd name="connsiteX7" fmla="*/ 9918 w 10162"/>
                <a:gd name="connsiteY7" fmla="*/ 15982 h 37159"/>
                <a:gd name="connsiteX8" fmla="*/ 10000 w 10162"/>
                <a:gd name="connsiteY8" fmla="*/ 10000 h 37159"/>
                <a:gd name="connsiteX0" fmla="*/ 0 w 10162"/>
                <a:gd name="connsiteY0" fmla="*/ 0 h 37159"/>
                <a:gd name="connsiteX1" fmla="*/ 2201 w 10162"/>
                <a:gd name="connsiteY1" fmla="*/ 15099 h 37159"/>
                <a:gd name="connsiteX2" fmla="*/ 2922 w 10162"/>
                <a:gd name="connsiteY2" fmla="*/ 20100 h 37159"/>
                <a:gd name="connsiteX3" fmla="*/ 2741 w 10162"/>
                <a:gd name="connsiteY3" fmla="*/ 17550 h 37159"/>
                <a:gd name="connsiteX4" fmla="*/ 2521 w 10162"/>
                <a:gd name="connsiteY4" fmla="*/ 18237 h 37159"/>
                <a:gd name="connsiteX5" fmla="*/ 3143 w 10162"/>
                <a:gd name="connsiteY5" fmla="*/ 26668 h 37159"/>
                <a:gd name="connsiteX6" fmla="*/ 3208 w 10162"/>
                <a:gd name="connsiteY6" fmla="*/ 36865 h 37159"/>
                <a:gd name="connsiteX7" fmla="*/ 8158 w 10162"/>
                <a:gd name="connsiteY7" fmla="*/ 37159 h 37159"/>
                <a:gd name="connsiteX8" fmla="*/ 9918 w 10162"/>
                <a:gd name="connsiteY8" fmla="*/ 15982 h 37159"/>
                <a:gd name="connsiteX9" fmla="*/ 10000 w 10162"/>
                <a:gd name="connsiteY9" fmla="*/ 10000 h 37159"/>
                <a:gd name="connsiteX0" fmla="*/ 0 w 10162"/>
                <a:gd name="connsiteY0" fmla="*/ 0 h 37159"/>
                <a:gd name="connsiteX1" fmla="*/ 720 w 10162"/>
                <a:gd name="connsiteY1" fmla="*/ 20492 h 37159"/>
                <a:gd name="connsiteX2" fmla="*/ 2922 w 10162"/>
                <a:gd name="connsiteY2" fmla="*/ 20100 h 37159"/>
                <a:gd name="connsiteX3" fmla="*/ 2741 w 10162"/>
                <a:gd name="connsiteY3" fmla="*/ 17550 h 37159"/>
                <a:gd name="connsiteX4" fmla="*/ 2521 w 10162"/>
                <a:gd name="connsiteY4" fmla="*/ 18237 h 37159"/>
                <a:gd name="connsiteX5" fmla="*/ 3143 w 10162"/>
                <a:gd name="connsiteY5" fmla="*/ 26668 h 37159"/>
                <a:gd name="connsiteX6" fmla="*/ 3208 w 10162"/>
                <a:gd name="connsiteY6" fmla="*/ 36865 h 37159"/>
                <a:gd name="connsiteX7" fmla="*/ 8158 w 10162"/>
                <a:gd name="connsiteY7" fmla="*/ 37159 h 37159"/>
                <a:gd name="connsiteX8" fmla="*/ 9918 w 10162"/>
                <a:gd name="connsiteY8" fmla="*/ 15982 h 37159"/>
                <a:gd name="connsiteX9" fmla="*/ 10000 w 10162"/>
                <a:gd name="connsiteY9" fmla="*/ 10000 h 37159"/>
                <a:gd name="connsiteX0" fmla="*/ 0 w 10162"/>
                <a:gd name="connsiteY0" fmla="*/ 0 h 37159"/>
                <a:gd name="connsiteX1" fmla="*/ 589 w 10162"/>
                <a:gd name="connsiteY1" fmla="*/ 16766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0 w 10162"/>
                <a:gd name="connsiteY0" fmla="*/ 0 h 37159"/>
                <a:gd name="connsiteX1" fmla="*/ 131 w 10162"/>
                <a:gd name="connsiteY1" fmla="*/ 14217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0 w 10162"/>
                <a:gd name="connsiteY0" fmla="*/ 0 h 37159"/>
                <a:gd name="connsiteX1" fmla="*/ 131 w 10162"/>
                <a:gd name="connsiteY1" fmla="*/ 14217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0 w 10162"/>
                <a:gd name="connsiteY0" fmla="*/ 0 h 37159"/>
                <a:gd name="connsiteX1" fmla="*/ 720 w 10162"/>
                <a:gd name="connsiteY1" fmla="*/ 20492 h 37159"/>
                <a:gd name="connsiteX2" fmla="*/ 2922 w 10162"/>
                <a:gd name="connsiteY2" fmla="*/ 20100 h 37159"/>
                <a:gd name="connsiteX3" fmla="*/ 2741 w 10162"/>
                <a:gd name="connsiteY3" fmla="*/ 17550 h 37159"/>
                <a:gd name="connsiteX4" fmla="*/ 2521 w 10162"/>
                <a:gd name="connsiteY4" fmla="*/ 18237 h 37159"/>
                <a:gd name="connsiteX5" fmla="*/ 3143 w 10162"/>
                <a:gd name="connsiteY5" fmla="*/ 26668 h 37159"/>
                <a:gd name="connsiteX6" fmla="*/ 3208 w 10162"/>
                <a:gd name="connsiteY6" fmla="*/ 36865 h 37159"/>
                <a:gd name="connsiteX7" fmla="*/ 8158 w 10162"/>
                <a:gd name="connsiteY7" fmla="*/ 37159 h 37159"/>
                <a:gd name="connsiteX8" fmla="*/ 9918 w 10162"/>
                <a:gd name="connsiteY8" fmla="*/ 15982 h 37159"/>
                <a:gd name="connsiteX9" fmla="*/ 10000 w 10162"/>
                <a:gd name="connsiteY9" fmla="*/ 10000 h 37159"/>
                <a:gd name="connsiteX0" fmla="*/ 0 w 10162"/>
                <a:gd name="connsiteY0" fmla="*/ 0 h 37159"/>
                <a:gd name="connsiteX1" fmla="*/ 294 w 10162"/>
                <a:gd name="connsiteY1" fmla="*/ 12648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0 w 10162"/>
                <a:gd name="connsiteY0" fmla="*/ 0 h 37159"/>
                <a:gd name="connsiteX1" fmla="*/ 114 w 10162"/>
                <a:gd name="connsiteY1" fmla="*/ 13040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0 w 10162"/>
                <a:gd name="connsiteY0" fmla="*/ 0 h 37159"/>
                <a:gd name="connsiteX1" fmla="*/ 114 w 10162"/>
                <a:gd name="connsiteY1" fmla="*/ 13040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0 w 10162"/>
                <a:gd name="connsiteY0" fmla="*/ 0 h 37159"/>
                <a:gd name="connsiteX1" fmla="*/ 114 w 10162"/>
                <a:gd name="connsiteY1" fmla="*/ 13040 h 37159"/>
                <a:gd name="connsiteX2" fmla="*/ 720 w 10162"/>
                <a:gd name="connsiteY2" fmla="*/ 20492 h 37159"/>
                <a:gd name="connsiteX3" fmla="*/ 2922 w 10162"/>
                <a:gd name="connsiteY3" fmla="*/ 20100 h 37159"/>
                <a:gd name="connsiteX4" fmla="*/ 2741 w 10162"/>
                <a:gd name="connsiteY4" fmla="*/ 17550 h 37159"/>
                <a:gd name="connsiteX5" fmla="*/ 2521 w 10162"/>
                <a:gd name="connsiteY5" fmla="*/ 18237 h 37159"/>
                <a:gd name="connsiteX6" fmla="*/ 3143 w 10162"/>
                <a:gd name="connsiteY6" fmla="*/ 26668 h 37159"/>
                <a:gd name="connsiteX7" fmla="*/ 3208 w 10162"/>
                <a:gd name="connsiteY7" fmla="*/ 36865 h 37159"/>
                <a:gd name="connsiteX8" fmla="*/ 8158 w 10162"/>
                <a:gd name="connsiteY8" fmla="*/ 37159 h 37159"/>
                <a:gd name="connsiteX9" fmla="*/ 9918 w 10162"/>
                <a:gd name="connsiteY9" fmla="*/ 15982 h 37159"/>
                <a:gd name="connsiteX10" fmla="*/ 10000 w 10162"/>
                <a:gd name="connsiteY10" fmla="*/ 10000 h 37159"/>
                <a:gd name="connsiteX0" fmla="*/ 10 w 10049"/>
                <a:gd name="connsiteY0" fmla="*/ 0 h 37355"/>
                <a:gd name="connsiteX1" fmla="*/ 1 w 10049"/>
                <a:gd name="connsiteY1" fmla="*/ 13236 h 37355"/>
                <a:gd name="connsiteX2" fmla="*/ 607 w 10049"/>
                <a:gd name="connsiteY2" fmla="*/ 20688 h 37355"/>
                <a:gd name="connsiteX3" fmla="*/ 2809 w 10049"/>
                <a:gd name="connsiteY3" fmla="*/ 20296 h 37355"/>
                <a:gd name="connsiteX4" fmla="*/ 2628 w 10049"/>
                <a:gd name="connsiteY4" fmla="*/ 17746 h 37355"/>
                <a:gd name="connsiteX5" fmla="*/ 2408 w 10049"/>
                <a:gd name="connsiteY5" fmla="*/ 18433 h 37355"/>
                <a:gd name="connsiteX6" fmla="*/ 3030 w 10049"/>
                <a:gd name="connsiteY6" fmla="*/ 26864 h 37355"/>
                <a:gd name="connsiteX7" fmla="*/ 3095 w 10049"/>
                <a:gd name="connsiteY7" fmla="*/ 37061 h 37355"/>
                <a:gd name="connsiteX8" fmla="*/ 8045 w 10049"/>
                <a:gd name="connsiteY8" fmla="*/ 37355 h 37355"/>
                <a:gd name="connsiteX9" fmla="*/ 9805 w 10049"/>
                <a:gd name="connsiteY9" fmla="*/ 16178 h 37355"/>
                <a:gd name="connsiteX10" fmla="*/ 9887 w 10049"/>
                <a:gd name="connsiteY10" fmla="*/ 10196 h 37355"/>
                <a:gd name="connsiteX0" fmla="*/ 10 w 10049"/>
                <a:gd name="connsiteY0" fmla="*/ 0 h 37355"/>
                <a:gd name="connsiteX1" fmla="*/ 1 w 10049"/>
                <a:gd name="connsiteY1" fmla="*/ 13236 h 37355"/>
                <a:gd name="connsiteX2" fmla="*/ 607 w 10049"/>
                <a:gd name="connsiteY2" fmla="*/ 20688 h 37355"/>
                <a:gd name="connsiteX3" fmla="*/ 2809 w 10049"/>
                <a:gd name="connsiteY3" fmla="*/ 20296 h 37355"/>
                <a:gd name="connsiteX4" fmla="*/ 2628 w 10049"/>
                <a:gd name="connsiteY4" fmla="*/ 17746 h 37355"/>
                <a:gd name="connsiteX5" fmla="*/ 2408 w 10049"/>
                <a:gd name="connsiteY5" fmla="*/ 18433 h 37355"/>
                <a:gd name="connsiteX6" fmla="*/ 3030 w 10049"/>
                <a:gd name="connsiteY6" fmla="*/ 26864 h 37355"/>
                <a:gd name="connsiteX7" fmla="*/ 3095 w 10049"/>
                <a:gd name="connsiteY7" fmla="*/ 37061 h 37355"/>
                <a:gd name="connsiteX8" fmla="*/ 8045 w 10049"/>
                <a:gd name="connsiteY8" fmla="*/ 37355 h 37355"/>
                <a:gd name="connsiteX9" fmla="*/ 9805 w 10049"/>
                <a:gd name="connsiteY9" fmla="*/ 16178 h 37355"/>
                <a:gd name="connsiteX10" fmla="*/ 9887 w 10049"/>
                <a:gd name="connsiteY10" fmla="*/ 10196 h 37355"/>
                <a:gd name="connsiteX0" fmla="*/ 10 w 9959"/>
                <a:gd name="connsiteY0" fmla="*/ 0 h 37355"/>
                <a:gd name="connsiteX1" fmla="*/ 1 w 9959"/>
                <a:gd name="connsiteY1" fmla="*/ 13236 h 37355"/>
                <a:gd name="connsiteX2" fmla="*/ 607 w 9959"/>
                <a:gd name="connsiteY2" fmla="*/ 20688 h 37355"/>
                <a:gd name="connsiteX3" fmla="*/ 2809 w 9959"/>
                <a:gd name="connsiteY3" fmla="*/ 20296 h 37355"/>
                <a:gd name="connsiteX4" fmla="*/ 2628 w 9959"/>
                <a:gd name="connsiteY4" fmla="*/ 17746 h 37355"/>
                <a:gd name="connsiteX5" fmla="*/ 2408 w 9959"/>
                <a:gd name="connsiteY5" fmla="*/ 18433 h 37355"/>
                <a:gd name="connsiteX6" fmla="*/ 3030 w 9959"/>
                <a:gd name="connsiteY6" fmla="*/ 26864 h 37355"/>
                <a:gd name="connsiteX7" fmla="*/ 3095 w 9959"/>
                <a:gd name="connsiteY7" fmla="*/ 37061 h 37355"/>
                <a:gd name="connsiteX8" fmla="*/ 8045 w 9959"/>
                <a:gd name="connsiteY8" fmla="*/ 37355 h 37355"/>
                <a:gd name="connsiteX9" fmla="*/ 9805 w 9959"/>
                <a:gd name="connsiteY9" fmla="*/ 16178 h 37355"/>
                <a:gd name="connsiteX10" fmla="*/ 9879 w 9959"/>
                <a:gd name="connsiteY10" fmla="*/ 16079 h 37355"/>
                <a:gd name="connsiteX11" fmla="*/ 9887 w 9959"/>
                <a:gd name="connsiteY11" fmla="*/ 10196 h 37355"/>
                <a:gd name="connsiteX0" fmla="*/ 10 w 10002"/>
                <a:gd name="connsiteY0" fmla="*/ 0 h 10000"/>
                <a:gd name="connsiteX1" fmla="*/ 1 w 10002"/>
                <a:gd name="connsiteY1" fmla="*/ 3543 h 10000"/>
                <a:gd name="connsiteX2" fmla="*/ 609 w 10002"/>
                <a:gd name="connsiteY2" fmla="*/ 5538 h 10000"/>
                <a:gd name="connsiteX3" fmla="*/ 2821 w 10002"/>
                <a:gd name="connsiteY3" fmla="*/ 5433 h 10000"/>
                <a:gd name="connsiteX4" fmla="*/ 2639 w 10002"/>
                <a:gd name="connsiteY4" fmla="*/ 4751 h 10000"/>
                <a:gd name="connsiteX5" fmla="*/ 2418 w 10002"/>
                <a:gd name="connsiteY5" fmla="*/ 4935 h 10000"/>
                <a:gd name="connsiteX6" fmla="*/ 3042 w 10002"/>
                <a:gd name="connsiteY6" fmla="*/ 7192 h 10000"/>
                <a:gd name="connsiteX7" fmla="*/ 3108 w 10002"/>
                <a:gd name="connsiteY7" fmla="*/ 9921 h 10000"/>
                <a:gd name="connsiteX8" fmla="*/ 8078 w 10002"/>
                <a:gd name="connsiteY8" fmla="*/ 10000 h 10000"/>
                <a:gd name="connsiteX9" fmla="*/ 9845 w 10002"/>
                <a:gd name="connsiteY9" fmla="*/ 4331 h 10000"/>
                <a:gd name="connsiteX10" fmla="*/ 9928 w 10002"/>
                <a:gd name="connsiteY10" fmla="*/ 2729 h 10000"/>
                <a:gd name="connsiteX0" fmla="*/ 10 w 9845"/>
                <a:gd name="connsiteY0" fmla="*/ 0 h 10000"/>
                <a:gd name="connsiteX1" fmla="*/ 1 w 9845"/>
                <a:gd name="connsiteY1" fmla="*/ 3543 h 10000"/>
                <a:gd name="connsiteX2" fmla="*/ 609 w 9845"/>
                <a:gd name="connsiteY2" fmla="*/ 5538 h 10000"/>
                <a:gd name="connsiteX3" fmla="*/ 2821 w 9845"/>
                <a:gd name="connsiteY3" fmla="*/ 5433 h 10000"/>
                <a:gd name="connsiteX4" fmla="*/ 2639 w 9845"/>
                <a:gd name="connsiteY4" fmla="*/ 4751 h 10000"/>
                <a:gd name="connsiteX5" fmla="*/ 2418 w 9845"/>
                <a:gd name="connsiteY5" fmla="*/ 4935 h 10000"/>
                <a:gd name="connsiteX6" fmla="*/ 3042 w 9845"/>
                <a:gd name="connsiteY6" fmla="*/ 7192 h 10000"/>
                <a:gd name="connsiteX7" fmla="*/ 3108 w 9845"/>
                <a:gd name="connsiteY7" fmla="*/ 9921 h 10000"/>
                <a:gd name="connsiteX8" fmla="*/ 8078 w 9845"/>
                <a:gd name="connsiteY8" fmla="*/ 10000 h 10000"/>
                <a:gd name="connsiteX9" fmla="*/ 9845 w 9845"/>
                <a:gd name="connsiteY9" fmla="*/ 4331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19 w 10000"/>
                <a:gd name="connsiteY2" fmla="*/ 5538 h 10000"/>
                <a:gd name="connsiteX3" fmla="*/ 2865 w 10000"/>
                <a:gd name="connsiteY3" fmla="*/ 5433 h 10000"/>
                <a:gd name="connsiteX4" fmla="*/ 2681 w 10000"/>
                <a:gd name="connsiteY4" fmla="*/ 4751 h 10000"/>
                <a:gd name="connsiteX5" fmla="*/ 2456 w 10000"/>
                <a:gd name="connsiteY5" fmla="*/ 4935 h 10000"/>
                <a:gd name="connsiteX6" fmla="*/ 3090 w 10000"/>
                <a:gd name="connsiteY6" fmla="*/ 7192 h 10000"/>
                <a:gd name="connsiteX7" fmla="*/ 3157 w 10000"/>
                <a:gd name="connsiteY7" fmla="*/ 9921 h 10000"/>
                <a:gd name="connsiteX8" fmla="*/ 8205 w 10000"/>
                <a:gd name="connsiteY8" fmla="*/ 10000 h 10000"/>
                <a:gd name="connsiteX9" fmla="*/ 9841 w 10000"/>
                <a:gd name="connsiteY9" fmla="*/ 4829 h 10000"/>
                <a:gd name="connsiteX10" fmla="*/ 10000 w 10000"/>
                <a:gd name="connsiteY10" fmla="*/ 4331 h 10000"/>
                <a:gd name="connsiteX0" fmla="*/ 10 w 9865"/>
                <a:gd name="connsiteY0" fmla="*/ 0 h 10000"/>
                <a:gd name="connsiteX1" fmla="*/ 1 w 9865"/>
                <a:gd name="connsiteY1" fmla="*/ 3543 h 10000"/>
                <a:gd name="connsiteX2" fmla="*/ 619 w 9865"/>
                <a:gd name="connsiteY2" fmla="*/ 5538 h 10000"/>
                <a:gd name="connsiteX3" fmla="*/ 2865 w 9865"/>
                <a:gd name="connsiteY3" fmla="*/ 5433 h 10000"/>
                <a:gd name="connsiteX4" fmla="*/ 2681 w 9865"/>
                <a:gd name="connsiteY4" fmla="*/ 4751 h 10000"/>
                <a:gd name="connsiteX5" fmla="*/ 2456 w 9865"/>
                <a:gd name="connsiteY5" fmla="*/ 4935 h 10000"/>
                <a:gd name="connsiteX6" fmla="*/ 3090 w 9865"/>
                <a:gd name="connsiteY6" fmla="*/ 7192 h 10000"/>
                <a:gd name="connsiteX7" fmla="*/ 3157 w 9865"/>
                <a:gd name="connsiteY7" fmla="*/ 9921 h 10000"/>
                <a:gd name="connsiteX8" fmla="*/ 8205 w 9865"/>
                <a:gd name="connsiteY8" fmla="*/ 10000 h 10000"/>
                <a:gd name="connsiteX9" fmla="*/ 9841 w 9865"/>
                <a:gd name="connsiteY9" fmla="*/ 4829 h 10000"/>
                <a:gd name="connsiteX10" fmla="*/ 9865 w 9865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904 w 10000"/>
                <a:gd name="connsiteY3" fmla="*/ 5433 h 10000"/>
                <a:gd name="connsiteX4" fmla="*/ 2751 w 10000"/>
                <a:gd name="connsiteY4" fmla="*/ 4785 h 10000"/>
                <a:gd name="connsiteX5" fmla="*/ 2490 w 10000"/>
                <a:gd name="connsiteY5" fmla="*/ 4935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904 w 10000"/>
                <a:gd name="connsiteY3" fmla="*/ 5433 h 10000"/>
                <a:gd name="connsiteX4" fmla="*/ 2751 w 10000"/>
                <a:gd name="connsiteY4" fmla="*/ 4785 h 10000"/>
                <a:gd name="connsiteX5" fmla="*/ 2490 w 10000"/>
                <a:gd name="connsiteY5" fmla="*/ 4935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904 w 10000"/>
                <a:gd name="connsiteY3" fmla="*/ 5433 h 10000"/>
                <a:gd name="connsiteX4" fmla="*/ 2751 w 10000"/>
                <a:gd name="connsiteY4" fmla="*/ 4785 h 10000"/>
                <a:gd name="connsiteX5" fmla="*/ 2490 w 10000"/>
                <a:gd name="connsiteY5" fmla="*/ 4935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904 w 10000"/>
                <a:gd name="connsiteY3" fmla="*/ 5433 h 10000"/>
                <a:gd name="connsiteX4" fmla="*/ 2751 w 10000"/>
                <a:gd name="connsiteY4" fmla="*/ 4785 h 10000"/>
                <a:gd name="connsiteX5" fmla="*/ 2490 w 10000"/>
                <a:gd name="connsiteY5" fmla="*/ 4935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904 w 10000"/>
                <a:gd name="connsiteY3" fmla="*/ 5433 h 10000"/>
                <a:gd name="connsiteX4" fmla="*/ 2751 w 10000"/>
                <a:gd name="connsiteY4" fmla="*/ 4785 h 10000"/>
                <a:gd name="connsiteX5" fmla="*/ 2540 w 10000"/>
                <a:gd name="connsiteY5" fmla="*/ 5102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765 w 10000"/>
                <a:gd name="connsiteY3" fmla="*/ 5439 h 10000"/>
                <a:gd name="connsiteX4" fmla="*/ 2751 w 10000"/>
                <a:gd name="connsiteY4" fmla="*/ 4785 h 10000"/>
                <a:gd name="connsiteX5" fmla="*/ 2540 w 10000"/>
                <a:gd name="connsiteY5" fmla="*/ 5102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765 w 10000"/>
                <a:gd name="connsiteY3" fmla="*/ 5439 h 10000"/>
                <a:gd name="connsiteX4" fmla="*/ 2716 w 10000"/>
                <a:gd name="connsiteY4" fmla="*/ 4952 h 10000"/>
                <a:gd name="connsiteX5" fmla="*/ 2540 w 10000"/>
                <a:gd name="connsiteY5" fmla="*/ 5102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765 w 10000"/>
                <a:gd name="connsiteY3" fmla="*/ 5439 h 10000"/>
                <a:gd name="connsiteX4" fmla="*/ 2716 w 10000"/>
                <a:gd name="connsiteY4" fmla="*/ 4952 h 10000"/>
                <a:gd name="connsiteX5" fmla="*/ 2540 w 10000"/>
                <a:gd name="connsiteY5" fmla="*/ 5102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765 w 10000"/>
                <a:gd name="connsiteY3" fmla="*/ 5439 h 10000"/>
                <a:gd name="connsiteX4" fmla="*/ 2716 w 10000"/>
                <a:gd name="connsiteY4" fmla="*/ 4952 h 10000"/>
                <a:gd name="connsiteX5" fmla="*/ 2540 w 10000"/>
                <a:gd name="connsiteY5" fmla="*/ 5102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000"/>
                <a:gd name="connsiteY0" fmla="*/ 0 h 10000"/>
                <a:gd name="connsiteX1" fmla="*/ 1 w 10000"/>
                <a:gd name="connsiteY1" fmla="*/ 3543 h 10000"/>
                <a:gd name="connsiteX2" fmla="*/ 627 w 10000"/>
                <a:gd name="connsiteY2" fmla="*/ 5538 h 10000"/>
                <a:gd name="connsiteX3" fmla="*/ 2765 w 10000"/>
                <a:gd name="connsiteY3" fmla="*/ 5439 h 10000"/>
                <a:gd name="connsiteX4" fmla="*/ 2716 w 10000"/>
                <a:gd name="connsiteY4" fmla="*/ 4952 h 10000"/>
                <a:gd name="connsiteX5" fmla="*/ 2540 w 10000"/>
                <a:gd name="connsiteY5" fmla="*/ 5102 h 10000"/>
                <a:gd name="connsiteX6" fmla="*/ 3132 w 10000"/>
                <a:gd name="connsiteY6" fmla="*/ 7192 h 10000"/>
                <a:gd name="connsiteX7" fmla="*/ 3200 w 10000"/>
                <a:gd name="connsiteY7" fmla="*/ 9921 h 10000"/>
                <a:gd name="connsiteX8" fmla="*/ 8317 w 10000"/>
                <a:gd name="connsiteY8" fmla="*/ 10000 h 10000"/>
                <a:gd name="connsiteX9" fmla="*/ 9976 w 10000"/>
                <a:gd name="connsiteY9" fmla="*/ 4829 h 10000"/>
                <a:gd name="connsiteX10" fmla="*/ 10000 w 10000"/>
                <a:gd name="connsiteY10" fmla="*/ 2884 h 10000"/>
                <a:gd name="connsiteX0" fmla="*/ 10 w 10222"/>
                <a:gd name="connsiteY0" fmla="*/ 0 h 10000"/>
                <a:gd name="connsiteX1" fmla="*/ 1 w 10222"/>
                <a:gd name="connsiteY1" fmla="*/ 3543 h 10000"/>
                <a:gd name="connsiteX2" fmla="*/ 627 w 10222"/>
                <a:gd name="connsiteY2" fmla="*/ 5538 h 10000"/>
                <a:gd name="connsiteX3" fmla="*/ 2765 w 10222"/>
                <a:gd name="connsiteY3" fmla="*/ 5439 h 10000"/>
                <a:gd name="connsiteX4" fmla="*/ 2716 w 10222"/>
                <a:gd name="connsiteY4" fmla="*/ 4952 h 10000"/>
                <a:gd name="connsiteX5" fmla="*/ 2540 w 10222"/>
                <a:gd name="connsiteY5" fmla="*/ 5102 h 10000"/>
                <a:gd name="connsiteX6" fmla="*/ 3132 w 10222"/>
                <a:gd name="connsiteY6" fmla="*/ 7192 h 10000"/>
                <a:gd name="connsiteX7" fmla="*/ 3200 w 10222"/>
                <a:gd name="connsiteY7" fmla="*/ 9921 h 10000"/>
                <a:gd name="connsiteX8" fmla="*/ 8317 w 10222"/>
                <a:gd name="connsiteY8" fmla="*/ 10000 h 10000"/>
                <a:gd name="connsiteX9" fmla="*/ 10222 w 10222"/>
                <a:gd name="connsiteY9" fmla="*/ 4075 h 10000"/>
                <a:gd name="connsiteX10" fmla="*/ 10000 w 10222"/>
                <a:gd name="connsiteY10" fmla="*/ 2884 h 10000"/>
                <a:gd name="connsiteX0" fmla="*/ 10 w 10229"/>
                <a:gd name="connsiteY0" fmla="*/ 0 h 10000"/>
                <a:gd name="connsiteX1" fmla="*/ 1 w 10229"/>
                <a:gd name="connsiteY1" fmla="*/ 3543 h 10000"/>
                <a:gd name="connsiteX2" fmla="*/ 627 w 10229"/>
                <a:gd name="connsiteY2" fmla="*/ 5538 h 10000"/>
                <a:gd name="connsiteX3" fmla="*/ 2765 w 10229"/>
                <a:gd name="connsiteY3" fmla="*/ 5439 h 10000"/>
                <a:gd name="connsiteX4" fmla="*/ 2716 w 10229"/>
                <a:gd name="connsiteY4" fmla="*/ 4952 h 10000"/>
                <a:gd name="connsiteX5" fmla="*/ 2540 w 10229"/>
                <a:gd name="connsiteY5" fmla="*/ 5102 h 10000"/>
                <a:gd name="connsiteX6" fmla="*/ 3132 w 10229"/>
                <a:gd name="connsiteY6" fmla="*/ 7192 h 10000"/>
                <a:gd name="connsiteX7" fmla="*/ 3200 w 10229"/>
                <a:gd name="connsiteY7" fmla="*/ 9921 h 10000"/>
                <a:gd name="connsiteX8" fmla="*/ 8317 w 10229"/>
                <a:gd name="connsiteY8" fmla="*/ 10000 h 10000"/>
                <a:gd name="connsiteX9" fmla="*/ 10222 w 10229"/>
                <a:gd name="connsiteY9" fmla="*/ 4075 h 10000"/>
                <a:gd name="connsiteX10" fmla="*/ 10229 w 10229"/>
                <a:gd name="connsiteY10" fmla="*/ 2534 h 10000"/>
                <a:gd name="connsiteX0" fmla="*/ 10 w 10229"/>
                <a:gd name="connsiteY0" fmla="*/ 0 h 10000"/>
                <a:gd name="connsiteX1" fmla="*/ 1 w 10229"/>
                <a:gd name="connsiteY1" fmla="*/ 3543 h 10000"/>
                <a:gd name="connsiteX2" fmla="*/ 627 w 10229"/>
                <a:gd name="connsiteY2" fmla="*/ 5538 h 10000"/>
                <a:gd name="connsiteX3" fmla="*/ 2765 w 10229"/>
                <a:gd name="connsiteY3" fmla="*/ 5439 h 10000"/>
                <a:gd name="connsiteX4" fmla="*/ 2716 w 10229"/>
                <a:gd name="connsiteY4" fmla="*/ 4952 h 10000"/>
                <a:gd name="connsiteX5" fmla="*/ 2540 w 10229"/>
                <a:gd name="connsiteY5" fmla="*/ 5102 h 10000"/>
                <a:gd name="connsiteX6" fmla="*/ 3132 w 10229"/>
                <a:gd name="connsiteY6" fmla="*/ 7192 h 10000"/>
                <a:gd name="connsiteX7" fmla="*/ 3200 w 10229"/>
                <a:gd name="connsiteY7" fmla="*/ 9921 h 10000"/>
                <a:gd name="connsiteX8" fmla="*/ 8317 w 10229"/>
                <a:gd name="connsiteY8" fmla="*/ 10000 h 10000"/>
                <a:gd name="connsiteX9" fmla="*/ 10222 w 10229"/>
                <a:gd name="connsiteY9" fmla="*/ 4075 h 10000"/>
                <a:gd name="connsiteX10" fmla="*/ 10229 w 10229"/>
                <a:gd name="connsiteY10" fmla="*/ 2534 h 10000"/>
                <a:gd name="connsiteX0" fmla="*/ 10 w 10229"/>
                <a:gd name="connsiteY0" fmla="*/ 0 h 10000"/>
                <a:gd name="connsiteX1" fmla="*/ 1 w 10229"/>
                <a:gd name="connsiteY1" fmla="*/ 3543 h 10000"/>
                <a:gd name="connsiteX2" fmla="*/ 627 w 10229"/>
                <a:gd name="connsiteY2" fmla="*/ 5538 h 10000"/>
                <a:gd name="connsiteX3" fmla="*/ 2765 w 10229"/>
                <a:gd name="connsiteY3" fmla="*/ 5439 h 10000"/>
                <a:gd name="connsiteX4" fmla="*/ 2716 w 10229"/>
                <a:gd name="connsiteY4" fmla="*/ 4952 h 10000"/>
                <a:gd name="connsiteX5" fmla="*/ 2540 w 10229"/>
                <a:gd name="connsiteY5" fmla="*/ 5102 h 10000"/>
                <a:gd name="connsiteX6" fmla="*/ 3132 w 10229"/>
                <a:gd name="connsiteY6" fmla="*/ 7192 h 10000"/>
                <a:gd name="connsiteX7" fmla="*/ 3200 w 10229"/>
                <a:gd name="connsiteY7" fmla="*/ 9921 h 10000"/>
                <a:gd name="connsiteX8" fmla="*/ 8317 w 10229"/>
                <a:gd name="connsiteY8" fmla="*/ 10000 h 10000"/>
                <a:gd name="connsiteX9" fmla="*/ 10222 w 10229"/>
                <a:gd name="connsiteY9" fmla="*/ 4075 h 10000"/>
                <a:gd name="connsiteX10" fmla="*/ 10229 w 10229"/>
                <a:gd name="connsiteY10" fmla="*/ 2534 h 10000"/>
                <a:gd name="connsiteX0" fmla="*/ 1 w 10229"/>
                <a:gd name="connsiteY0" fmla="*/ 1009 h 7466"/>
                <a:gd name="connsiteX1" fmla="*/ 627 w 10229"/>
                <a:gd name="connsiteY1" fmla="*/ 3004 h 7466"/>
                <a:gd name="connsiteX2" fmla="*/ 2765 w 10229"/>
                <a:gd name="connsiteY2" fmla="*/ 2905 h 7466"/>
                <a:gd name="connsiteX3" fmla="*/ 2716 w 10229"/>
                <a:gd name="connsiteY3" fmla="*/ 2418 h 7466"/>
                <a:gd name="connsiteX4" fmla="*/ 2540 w 10229"/>
                <a:gd name="connsiteY4" fmla="*/ 2568 h 7466"/>
                <a:gd name="connsiteX5" fmla="*/ 3132 w 10229"/>
                <a:gd name="connsiteY5" fmla="*/ 4658 h 7466"/>
                <a:gd name="connsiteX6" fmla="*/ 3200 w 10229"/>
                <a:gd name="connsiteY6" fmla="*/ 7387 h 7466"/>
                <a:gd name="connsiteX7" fmla="*/ 8317 w 10229"/>
                <a:gd name="connsiteY7" fmla="*/ 7466 h 7466"/>
                <a:gd name="connsiteX8" fmla="*/ 10222 w 10229"/>
                <a:gd name="connsiteY8" fmla="*/ 1541 h 7466"/>
                <a:gd name="connsiteX9" fmla="*/ 10229 w 10229"/>
                <a:gd name="connsiteY9" fmla="*/ 0 h 7466"/>
                <a:gd name="connsiteX0" fmla="*/ 0 w 9387"/>
                <a:gd name="connsiteY0" fmla="*/ 4024 h 10000"/>
                <a:gd name="connsiteX1" fmla="*/ 2090 w 9387"/>
                <a:gd name="connsiteY1" fmla="*/ 3891 h 10000"/>
                <a:gd name="connsiteX2" fmla="*/ 2042 w 9387"/>
                <a:gd name="connsiteY2" fmla="*/ 3239 h 10000"/>
                <a:gd name="connsiteX3" fmla="*/ 1870 w 9387"/>
                <a:gd name="connsiteY3" fmla="*/ 3440 h 10000"/>
                <a:gd name="connsiteX4" fmla="*/ 2449 w 9387"/>
                <a:gd name="connsiteY4" fmla="*/ 6239 h 10000"/>
                <a:gd name="connsiteX5" fmla="*/ 2515 w 9387"/>
                <a:gd name="connsiteY5" fmla="*/ 9894 h 10000"/>
                <a:gd name="connsiteX6" fmla="*/ 7518 w 9387"/>
                <a:gd name="connsiteY6" fmla="*/ 10000 h 10000"/>
                <a:gd name="connsiteX7" fmla="*/ 9380 w 9387"/>
                <a:gd name="connsiteY7" fmla="*/ 2064 h 10000"/>
                <a:gd name="connsiteX8" fmla="*/ 9387 w 9387"/>
                <a:gd name="connsiteY8" fmla="*/ 0 h 10000"/>
                <a:gd name="connsiteX0" fmla="*/ 0 w 10000"/>
                <a:gd name="connsiteY0" fmla="*/ 4024 h 10000"/>
                <a:gd name="connsiteX1" fmla="*/ 2226 w 10000"/>
                <a:gd name="connsiteY1" fmla="*/ 3891 h 10000"/>
                <a:gd name="connsiteX2" fmla="*/ 1992 w 10000"/>
                <a:gd name="connsiteY2" fmla="*/ 3440 h 10000"/>
                <a:gd name="connsiteX3" fmla="*/ 2609 w 10000"/>
                <a:gd name="connsiteY3" fmla="*/ 6239 h 10000"/>
                <a:gd name="connsiteX4" fmla="*/ 2679 w 10000"/>
                <a:gd name="connsiteY4" fmla="*/ 9894 h 10000"/>
                <a:gd name="connsiteX5" fmla="*/ 8009 w 10000"/>
                <a:gd name="connsiteY5" fmla="*/ 10000 h 10000"/>
                <a:gd name="connsiteX6" fmla="*/ 9993 w 10000"/>
                <a:gd name="connsiteY6" fmla="*/ 2064 h 10000"/>
                <a:gd name="connsiteX7" fmla="*/ 10000 w 10000"/>
                <a:gd name="connsiteY7" fmla="*/ 0 h 10000"/>
                <a:gd name="connsiteX0" fmla="*/ 0 w 10000"/>
                <a:gd name="connsiteY0" fmla="*/ 4024 h 10000"/>
                <a:gd name="connsiteX1" fmla="*/ 2226 w 10000"/>
                <a:gd name="connsiteY1" fmla="*/ 3891 h 10000"/>
                <a:gd name="connsiteX2" fmla="*/ 2609 w 10000"/>
                <a:gd name="connsiteY2" fmla="*/ 6239 h 10000"/>
                <a:gd name="connsiteX3" fmla="*/ 2679 w 10000"/>
                <a:gd name="connsiteY3" fmla="*/ 9894 h 10000"/>
                <a:gd name="connsiteX4" fmla="*/ 8009 w 10000"/>
                <a:gd name="connsiteY4" fmla="*/ 10000 h 10000"/>
                <a:gd name="connsiteX5" fmla="*/ 9993 w 10000"/>
                <a:gd name="connsiteY5" fmla="*/ 2064 h 10000"/>
                <a:gd name="connsiteX6" fmla="*/ 10000 w 10000"/>
                <a:gd name="connsiteY6" fmla="*/ 0 h 10000"/>
                <a:gd name="connsiteX0" fmla="*/ 0 w 10000"/>
                <a:gd name="connsiteY0" fmla="*/ 4024 h 10000"/>
                <a:gd name="connsiteX1" fmla="*/ 2609 w 10000"/>
                <a:gd name="connsiteY1" fmla="*/ 6239 h 10000"/>
                <a:gd name="connsiteX2" fmla="*/ 2679 w 10000"/>
                <a:gd name="connsiteY2" fmla="*/ 9894 h 10000"/>
                <a:gd name="connsiteX3" fmla="*/ 8009 w 10000"/>
                <a:gd name="connsiteY3" fmla="*/ 10000 h 10000"/>
                <a:gd name="connsiteX4" fmla="*/ 9993 w 10000"/>
                <a:gd name="connsiteY4" fmla="*/ 2064 h 10000"/>
                <a:gd name="connsiteX5" fmla="*/ 10000 w 10000"/>
                <a:gd name="connsiteY5" fmla="*/ 0 h 10000"/>
                <a:gd name="connsiteX0" fmla="*/ 0 w 10000"/>
                <a:gd name="connsiteY0" fmla="*/ 4024 h 10000"/>
                <a:gd name="connsiteX1" fmla="*/ 2679 w 10000"/>
                <a:gd name="connsiteY1" fmla="*/ 9894 h 10000"/>
                <a:gd name="connsiteX2" fmla="*/ 8009 w 10000"/>
                <a:gd name="connsiteY2" fmla="*/ 10000 h 10000"/>
                <a:gd name="connsiteX3" fmla="*/ 9993 w 10000"/>
                <a:gd name="connsiteY3" fmla="*/ 2064 h 10000"/>
                <a:gd name="connsiteX4" fmla="*/ 10000 w 10000"/>
                <a:gd name="connsiteY4" fmla="*/ 0 h 10000"/>
                <a:gd name="connsiteX0" fmla="*/ 0 w 11603"/>
                <a:gd name="connsiteY0" fmla="*/ 466 h 10000"/>
                <a:gd name="connsiteX1" fmla="*/ 4282 w 11603"/>
                <a:gd name="connsiteY1" fmla="*/ 9894 h 10000"/>
                <a:gd name="connsiteX2" fmla="*/ 9612 w 11603"/>
                <a:gd name="connsiteY2" fmla="*/ 10000 h 10000"/>
                <a:gd name="connsiteX3" fmla="*/ 11596 w 11603"/>
                <a:gd name="connsiteY3" fmla="*/ 2064 h 10000"/>
                <a:gd name="connsiteX4" fmla="*/ 11603 w 11603"/>
                <a:gd name="connsiteY4" fmla="*/ 0 h 10000"/>
                <a:gd name="connsiteX0" fmla="*/ 0 w 11603"/>
                <a:gd name="connsiteY0" fmla="*/ 466 h 10000"/>
                <a:gd name="connsiteX1" fmla="*/ 1087 w 11603"/>
                <a:gd name="connsiteY1" fmla="*/ 566 h 10000"/>
                <a:gd name="connsiteX2" fmla="*/ 9612 w 11603"/>
                <a:gd name="connsiteY2" fmla="*/ 10000 h 10000"/>
                <a:gd name="connsiteX3" fmla="*/ 11596 w 11603"/>
                <a:gd name="connsiteY3" fmla="*/ 2064 h 10000"/>
                <a:gd name="connsiteX4" fmla="*/ 11603 w 11603"/>
                <a:gd name="connsiteY4" fmla="*/ 0 h 10000"/>
                <a:gd name="connsiteX0" fmla="*/ 0 w 11603"/>
                <a:gd name="connsiteY0" fmla="*/ 466 h 10000"/>
                <a:gd name="connsiteX1" fmla="*/ 1087 w 11603"/>
                <a:gd name="connsiteY1" fmla="*/ 566 h 10000"/>
                <a:gd name="connsiteX2" fmla="*/ 1831 w 11603"/>
                <a:gd name="connsiteY2" fmla="*/ 1303 h 10000"/>
                <a:gd name="connsiteX3" fmla="*/ 9612 w 11603"/>
                <a:gd name="connsiteY3" fmla="*/ 10000 h 10000"/>
                <a:gd name="connsiteX4" fmla="*/ 11596 w 11603"/>
                <a:gd name="connsiteY4" fmla="*/ 2064 h 10000"/>
                <a:gd name="connsiteX5" fmla="*/ 11603 w 11603"/>
                <a:gd name="connsiteY5" fmla="*/ 0 h 10000"/>
                <a:gd name="connsiteX0" fmla="*/ 0 w 11603"/>
                <a:gd name="connsiteY0" fmla="*/ 4356 h 13890"/>
                <a:gd name="connsiteX1" fmla="*/ 1087 w 11603"/>
                <a:gd name="connsiteY1" fmla="*/ 4456 h 13890"/>
                <a:gd name="connsiteX2" fmla="*/ 1041 w 11603"/>
                <a:gd name="connsiteY2" fmla="*/ 0 h 13890"/>
                <a:gd name="connsiteX3" fmla="*/ 9612 w 11603"/>
                <a:gd name="connsiteY3" fmla="*/ 13890 h 13890"/>
                <a:gd name="connsiteX4" fmla="*/ 11596 w 11603"/>
                <a:gd name="connsiteY4" fmla="*/ 5954 h 13890"/>
                <a:gd name="connsiteX5" fmla="*/ 11603 w 11603"/>
                <a:gd name="connsiteY5" fmla="*/ 3890 h 13890"/>
                <a:gd name="connsiteX0" fmla="*/ 0 w 11603"/>
                <a:gd name="connsiteY0" fmla="*/ 4356 h 13890"/>
                <a:gd name="connsiteX1" fmla="*/ 1087 w 11603"/>
                <a:gd name="connsiteY1" fmla="*/ 4456 h 13890"/>
                <a:gd name="connsiteX2" fmla="*/ 1041 w 11603"/>
                <a:gd name="connsiteY2" fmla="*/ 0 h 13890"/>
                <a:gd name="connsiteX3" fmla="*/ 1760 w 11603"/>
                <a:gd name="connsiteY3" fmla="*/ 1250 h 13890"/>
                <a:gd name="connsiteX4" fmla="*/ 9612 w 11603"/>
                <a:gd name="connsiteY4" fmla="*/ 13890 h 13890"/>
                <a:gd name="connsiteX5" fmla="*/ 11596 w 11603"/>
                <a:gd name="connsiteY5" fmla="*/ 5954 h 13890"/>
                <a:gd name="connsiteX6" fmla="*/ 11603 w 11603"/>
                <a:gd name="connsiteY6" fmla="*/ 3890 h 13890"/>
                <a:gd name="connsiteX0" fmla="*/ 0 w 11603"/>
                <a:gd name="connsiteY0" fmla="*/ 4404 h 13938"/>
                <a:gd name="connsiteX1" fmla="*/ 1087 w 11603"/>
                <a:gd name="connsiteY1" fmla="*/ 4504 h 13938"/>
                <a:gd name="connsiteX2" fmla="*/ 1041 w 11603"/>
                <a:gd name="connsiteY2" fmla="*/ 48 h 13938"/>
                <a:gd name="connsiteX3" fmla="*/ 1642 w 11603"/>
                <a:gd name="connsiteY3" fmla="*/ 0 h 13938"/>
                <a:gd name="connsiteX4" fmla="*/ 9612 w 11603"/>
                <a:gd name="connsiteY4" fmla="*/ 13938 h 13938"/>
                <a:gd name="connsiteX5" fmla="*/ 11596 w 11603"/>
                <a:gd name="connsiteY5" fmla="*/ 6002 h 13938"/>
                <a:gd name="connsiteX6" fmla="*/ 11603 w 11603"/>
                <a:gd name="connsiteY6" fmla="*/ 3938 h 13938"/>
                <a:gd name="connsiteX0" fmla="*/ 0 w 11603"/>
                <a:gd name="connsiteY0" fmla="*/ 4404 h 13938"/>
                <a:gd name="connsiteX1" fmla="*/ 1087 w 11603"/>
                <a:gd name="connsiteY1" fmla="*/ 4504 h 13938"/>
                <a:gd name="connsiteX2" fmla="*/ 1041 w 11603"/>
                <a:gd name="connsiteY2" fmla="*/ 48 h 13938"/>
                <a:gd name="connsiteX3" fmla="*/ 1642 w 11603"/>
                <a:gd name="connsiteY3" fmla="*/ 0 h 13938"/>
                <a:gd name="connsiteX4" fmla="*/ 2373 w 11603"/>
                <a:gd name="connsiteY4" fmla="*/ 1250 h 13938"/>
                <a:gd name="connsiteX5" fmla="*/ 9612 w 11603"/>
                <a:gd name="connsiteY5" fmla="*/ 13938 h 13938"/>
                <a:gd name="connsiteX6" fmla="*/ 11596 w 11603"/>
                <a:gd name="connsiteY6" fmla="*/ 6002 h 13938"/>
                <a:gd name="connsiteX7" fmla="*/ 11603 w 11603"/>
                <a:gd name="connsiteY7" fmla="*/ 3938 h 13938"/>
                <a:gd name="connsiteX0" fmla="*/ 0 w 11603"/>
                <a:gd name="connsiteY0" fmla="*/ 6568 h 16102"/>
                <a:gd name="connsiteX1" fmla="*/ 1087 w 11603"/>
                <a:gd name="connsiteY1" fmla="*/ 6668 h 16102"/>
                <a:gd name="connsiteX2" fmla="*/ 1041 w 11603"/>
                <a:gd name="connsiteY2" fmla="*/ 2212 h 16102"/>
                <a:gd name="connsiteX3" fmla="*/ 1642 w 11603"/>
                <a:gd name="connsiteY3" fmla="*/ 2164 h 16102"/>
                <a:gd name="connsiteX4" fmla="*/ 1630 w 11603"/>
                <a:gd name="connsiteY4" fmla="*/ 0 h 16102"/>
                <a:gd name="connsiteX5" fmla="*/ 9612 w 11603"/>
                <a:gd name="connsiteY5" fmla="*/ 16102 h 16102"/>
                <a:gd name="connsiteX6" fmla="*/ 11596 w 11603"/>
                <a:gd name="connsiteY6" fmla="*/ 8166 h 16102"/>
                <a:gd name="connsiteX7" fmla="*/ 11603 w 11603"/>
                <a:gd name="connsiteY7" fmla="*/ 6102 h 16102"/>
                <a:gd name="connsiteX0" fmla="*/ 0 w 11603"/>
                <a:gd name="connsiteY0" fmla="*/ 6568 h 16102"/>
                <a:gd name="connsiteX1" fmla="*/ 1087 w 11603"/>
                <a:gd name="connsiteY1" fmla="*/ 6668 h 16102"/>
                <a:gd name="connsiteX2" fmla="*/ 1041 w 11603"/>
                <a:gd name="connsiteY2" fmla="*/ 2212 h 16102"/>
                <a:gd name="connsiteX3" fmla="*/ 1642 w 11603"/>
                <a:gd name="connsiteY3" fmla="*/ 2164 h 16102"/>
                <a:gd name="connsiteX4" fmla="*/ 1630 w 11603"/>
                <a:gd name="connsiteY4" fmla="*/ 0 h 16102"/>
                <a:gd name="connsiteX5" fmla="*/ 2503 w 11603"/>
                <a:gd name="connsiteY5" fmla="*/ 1779 h 16102"/>
                <a:gd name="connsiteX6" fmla="*/ 9612 w 11603"/>
                <a:gd name="connsiteY6" fmla="*/ 16102 h 16102"/>
                <a:gd name="connsiteX7" fmla="*/ 11596 w 11603"/>
                <a:gd name="connsiteY7" fmla="*/ 8166 h 16102"/>
                <a:gd name="connsiteX8" fmla="*/ 11603 w 11603"/>
                <a:gd name="connsiteY8" fmla="*/ 6102 h 16102"/>
                <a:gd name="connsiteX0" fmla="*/ 0 w 11603"/>
                <a:gd name="connsiteY0" fmla="*/ 10318 h 19852"/>
                <a:gd name="connsiteX1" fmla="*/ 1087 w 11603"/>
                <a:gd name="connsiteY1" fmla="*/ 10418 h 19852"/>
                <a:gd name="connsiteX2" fmla="*/ 1041 w 11603"/>
                <a:gd name="connsiteY2" fmla="*/ 5962 h 19852"/>
                <a:gd name="connsiteX3" fmla="*/ 1642 w 11603"/>
                <a:gd name="connsiteY3" fmla="*/ 5914 h 19852"/>
                <a:gd name="connsiteX4" fmla="*/ 1630 w 11603"/>
                <a:gd name="connsiteY4" fmla="*/ 3750 h 19852"/>
                <a:gd name="connsiteX5" fmla="*/ 2515 w 11603"/>
                <a:gd name="connsiteY5" fmla="*/ 0 h 19852"/>
                <a:gd name="connsiteX6" fmla="*/ 9612 w 11603"/>
                <a:gd name="connsiteY6" fmla="*/ 19852 h 19852"/>
                <a:gd name="connsiteX7" fmla="*/ 11596 w 11603"/>
                <a:gd name="connsiteY7" fmla="*/ 11916 h 19852"/>
                <a:gd name="connsiteX8" fmla="*/ 11603 w 11603"/>
                <a:gd name="connsiteY8" fmla="*/ 9852 h 19852"/>
                <a:gd name="connsiteX0" fmla="*/ 0 w 11603"/>
                <a:gd name="connsiteY0" fmla="*/ 10318 h 19852"/>
                <a:gd name="connsiteX1" fmla="*/ 1087 w 11603"/>
                <a:gd name="connsiteY1" fmla="*/ 10418 h 19852"/>
                <a:gd name="connsiteX2" fmla="*/ 1041 w 11603"/>
                <a:gd name="connsiteY2" fmla="*/ 5962 h 19852"/>
                <a:gd name="connsiteX3" fmla="*/ 1642 w 11603"/>
                <a:gd name="connsiteY3" fmla="*/ 5914 h 19852"/>
                <a:gd name="connsiteX4" fmla="*/ 1630 w 11603"/>
                <a:gd name="connsiteY4" fmla="*/ 3750 h 19852"/>
                <a:gd name="connsiteX5" fmla="*/ 2515 w 11603"/>
                <a:gd name="connsiteY5" fmla="*/ 0 h 19852"/>
                <a:gd name="connsiteX6" fmla="*/ 3246 w 11603"/>
                <a:gd name="connsiteY6" fmla="*/ 2212 h 19852"/>
                <a:gd name="connsiteX7" fmla="*/ 9612 w 11603"/>
                <a:gd name="connsiteY7" fmla="*/ 19852 h 19852"/>
                <a:gd name="connsiteX8" fmla="*/ 11596 w 11603"/>
                <a:gd name="connsiteY8" fmla="*/ 11916 h 19852"/>
                <a:gd name="connsiteX9" fmla="*/ 11603 w 11603"/>
                <a:gd name="connsiteY9" fmla="*/ 9852 h 19852"/>
                <a:gd name="connsiteX0" fmla="*/ 0 w 11603"/>
                <a:gd name="connsiteY0" fmla="*/ 10318 h 19852"/>
                <a:gd name="connsiteX1" fmla="*/ 1087 w 11603"/>
                <a:gd name="connsiteY1" fmla="*/ 10418 h 19852"/>
                <a:gd name="connsiteX2" fmla="*/ 1041 w 11603"/>
                <a:gd name="connsiteY2" fmla="*/ 5962 h 19852"/>
                <a:gd name="connsiteX3" fmla="*/ 1642 w 11603"/>
                <a:gd name="connsiteY3" fmla="*/ 5914 h 19852"/>
                <a:gd name="connsiteX4" fmla="*/ 1630 w 11603"/>
                <a:gd name="connsiteY4" fmla="*/ 3750 h 19852"/>
                <a:gd name="connsiteX5" fmla="*/ 2515 w 11603"/>
                <a:gd name="connsiteY5" fmla="*/ 0 h 19852"/>
                <a:gd name="connsiteX6" fmla="*/ 4118 w 11603"/>
                <a:gd name="connsiteY6" fmla="*/ 48 h 19852"/>
                <a:gd name="connsiteX7" fmla="*/ 9612 w 11603"/>
                <a:gd name="connsiteY7" fmla="*/ 19852 h 19852"/>
                <a:gd name="connsiteX8" fmla="*/ 11596 w 11603"/>
                <a:gd name="connsiteY8" fmla="*/ 11916 h 19852"/>
                <a:gd name="connsiteX9" fmla="*/ 11603 w 11603"/>
                <a:gd name="connsiteY9" fmla="*/ 9852 h 19852"/>
                <a:gd name="connsiteX0" fmla="*/ 0 w 11603"/>
                <a:gd name="connsiteY0" fmla="*/ 10318 h 19852"/>
                <a:gd name="connsiteX1" fmla="*/ 1087 w 11603"/>
                <a:gd name="connsiteY1" fmla="*/ 10418 h 19852"/>
                <a:gd name="connsiteX2" fmla="*/ 1041 w 11603"/>
                <a:gd name="connsiteY2" fmla="*/ 5962 h 19852"/>
                <a:gd name="connsiteX3" fmla="*/ 1642 w 11603"/>
                <a:gd name="connsiteY3" fmla="*/ 5914 h 19852"/>
                <a:gd name="connsiteX4" fmla="*/ 1630 w 11603"/>
                <a:gd name="connsiteY4" fmla="*/ 3750 h 19852"/>
                <a:gd name="connsiteX5" fmla="*/ 2515 w 11603"/>
                <a:gd name="connsiteY5" fmla="*/ 0 h 19852"/>
                <a:gd name="connsiteX6" fmla="*/ 4118 w 11603"/>
                <a:gd name="connsiteY6" fmla="*/ 48 h 19852"/>
                <a:gd name="connsiteX7" fmla="*/ 5191 w 11603"/>
                <a:gd name="connsiteY7" fmla="*/ 3846 h 19852"/>
                <a:gd name="connsiteX8" fmla="*/ 9612 w 11603"/>
                <a:gd name="connsiteY8" fmla="*/ 19852 h 19852"/>
                <a:gd name="connsiteX9" fmla="*/ 11596 w 11603"/>
                <a:gd name="connsiteY9" fmla="*/ 11916 h 19852"/>
                <a:gd name="connsiteX10" fmla="*/ 11603 w 11603"/>
                <a:gd name="connsiteY10" fmla="*/ 9852 h 19852"/>
                <a:gd name="connsiteX0" fmla="*/ 0 w 11603"/>
                <a:gd name="connsiteY0" fmla="*/ 16233 h 25767"/>
                <a:gd name="connsiteX1" fmla="*/ 1087 w 11603"/>
                <a:gd name="connsiteY1" fmla="*/ 16333 h 25767"/>
                <a:gd name="connsiteX2" fmla="*/ 1041 w 11603"/>
                <a:gd name="connsiteY2" fmla="*/ 11877 h 25767"/>
                <a:gd name="connsiteX3" fmla="*/ 1642 w 11603"/>
                <a:gd name="connsiteY3" fmla="*/ 11829 h 25767"/>
                <a:gd name="connsiteX4" fmla="*/ 1630 w 11603"/>
                <a:gd name="connsiteY4" fmla="*/ 9665 h 25767"/>
                <a:gd name="connsiteX5" fmla="*/ 2515 w 11603"/>
                <a:gd name="connsiteY5" fmla="*/ 5915 h 25767"/>
                <a:gd name="connsiteX6" fmla="*/ 4118 w 11603"/>
                <a:gd name="connsiteY6" fmla="*/ 5963 h 25767"/>
                <a:gd name="connsiteX7" fmla="*/ 5486 w 11603"/>
                <a:gd name="connsiteY7" fmla="*/ 0 h 25767"/>
                <a:gd name="connsiteX8" fmla="*/ 9612 w 11603"/>
                <a:gd name="connsiteY8" fmla="*/ 25767 h 25767"/>
                <a:gd name="connsiteX9" fmla="*/ 11596 w 11603"/>
                <a:gd name="connsiteY9" fmla="*/ 17831 h 25767"/>
                <a:gd name="connsiteX10" fmla="*/ 11603 w 11603"/>
                <a:gd name="connsiteY10" fmla="*/ 15767 h 25767"/>
                <a:gd name="connsiteX0" fmla="*/ 0 w 11603"/>
                <a:gd name="connsiteY0" fmla="*/ 16233 h 25767"/>
                <a:gd name="connsiteX1" fmla="*/ 1087 w 11603"/>
                <a:gd name="connsiteY1" fmla="*/ 16333 h 25767"/>
                <a:gd name="connsiteX2" fmla="*/ 1041 w 11603"/>
                <a:gd name="connsiteY2" fmla="*/ 11877 h 25767"/>
                <a:gd name="connsiteX3" fmla="*/ 1642 w 11603"/>
                <a:gd name="connsiteY3" fmla="*/ 11829 h 25767"/>
                <a:gd name="connsiteX4" fmla="*/ 1630 w 11603"/>
                <a:gd name="connsiteY4" fmla="*/ 9665 h 25767"/>
                <a:gd name="connsiteX5" fmla="*/ 2515 w 11603"/>
                <a:gd name="connsiteY5" fmla="*/ 5915 h 25767"/>
                <a:gd name="connsiteX6" fmla="*/ 4118 w 11603"/>
                <a:gd name="connsiteY6" fmla="*/ 5963 h 25767"/>
                <a:gd name="connsiteX7" fmla="*/ 5486 w 11603"/>
                <a:gd name="connsiteY7" fmla="*/ 0 h 25767"/>
                <a:gd name="connsiteX8" fmla="*/ 5874 w 11603"/>
                <a:gd name="connsiteY8" fmla="*/ 2357 h 25767"/>
                <a:gd name="connsiteX9" fmla="*/ 9612 w 11603"/>
                <a:gd name="connsiteY9" fmla="*/ 25767 h 25767"/>
                <a:gd name="connsiteX10" fmla="*/ 11596 w 11603"/>
                <a:gd name="connsiteY10" fmla="*/ 17831 h 25767"/>
                <a:gd name="connsiteX11" fmla="*/ 11603 w 11603"/>
                <a:gd name="connsiteY11" fmla="*/ 15767 h 25767"/>
                <a:gd name="connsiteX0" fmla="*/ 0 w 11603"/>
                <a:gd name="connsiteY0" fmla="*/ 16416 h 25950"/>
                <a:gd name="connsiteX1" fmla="*/ 1087 w 11603"/>
                <a:gd name="connsiteY1" fmla="*/ 16516 h 25950"/>
                <a:gd name="connsiteX2" fmla="*/ 1041 w 11603"/>
                <a:gd name="connsiteY2" fmla="*/ 12060 h 25950"/>
                <a:gd name="connsiteX3" fmla="*/ 1642 w 11603"/>
                <a:gd name="connsiteY3" fmla="*/ 12012 h 25950"/>
                <a:gd name="connsiteX4" fmla="*/ 1630 w 11603"/>
                <a:gd name="connsiteY4" fmla="*/ 9848 h 25950"/>
                <a:gd name="connsiteX5" fmla="*/ 2515 w 11603"/>
                <a:gd name="connsiteY5" fmla="*/ 6098 h 25950"/>
                <a:gd name="connsiteX6" fmla="*/ 4118 w 11603"/>
                <a:gd name="connsiteY6" fmla="*/ 6146 h 25950"/>
                <a:gd name="connsiteX7" fmla="*/ 5486 w 11603"/>
                <a:gd name="connsiteY7" fmla="*/ 183 h 25950"/>
                <a:gd name="connsiteX8" fmla="*/ 7937 w 11603"/>
                <a:gd name="connsiteY8" fmla="*/ 232 h 25950"/>
                <a:gd name="connsiteX9" fmla="*/ 9612 w 11603"/>
                <a:gd name="connsiteY9" fmla="*/ 25950 h 25950"/>
                <a:gd name="connsiteX10" fmla="*/ 11596 w 11603"/>
                <a:gd name="connsiteY10" fmla="*/ 18014 h 25950"/>
                <a:gd name="connsiteX11" fmla="*/ 11603 w 11603"/>
                <a:gd name="connsiteY11" fmla="*/ 15950 h 25950"/>
                <a:gd name="connsiteX0" fmla="*/ 0 w 11603"/>
                <a:gd name="connsiteY0" fmla="*/ 16416 h 25950"/>
                <a:gd name="connsiteX1" fmla="*/ 1087 w 11603"/>
                <a:gd name="connsiteY1" fmla="*/ 16516 h 25950"/>
                <a:gd name="connsiteX2" fmla="*/ 1041 w 11603"/>
                <a:gd name="connsiteY2" fmla="*/ 12060 h 25950"/>
                <a:gd name="connsiteX3" fmla="*/ 1642 w 11603"/>
                <a:gd name="connsiteY3" fmla="*/ 12012 h 25950"/>
                <a:gd name="connsiteX4" fmla="*/ 1630 w 11603"/>
                <a:gd name="connsiteY4" fmla="*/ 9848 h 25950"/>
                <a:gd name="connsiteX5" fmla="*/ 2515 w 11603"/>
                <a:gd name="connsiteY5" fmla="*/ 6098 h 25950"/>
                <a:gd name="connsiteX6" fmla="*/ 4118 w 11603"/>
                <a:gd name="connsiteY6" fmla="*/ 6146 h 25950"/>
                <a:gd name="connsiteX7" fmla="*/ 5486 w 11603"/>
                <a:gd name="connsiteY7" fmla="*/ 183 h 25950"/>
                <a:gd name="connsiteX8" fmla="*/ 7937 w 11603"/>
                <a:gd name="connsiteY8" fmla="*/ 232 h 25950"/>
                <a:gd name="connsiteX9" fmla="*/ 9612 w 11603"/>
                <a:gd name="connsiteY9" fmla="*/ 25950 h 25950"/>
                <a:gd name="connsiteX10" fmla="*/ 11596 w 11603"/>
                <a:gd name="connsiteY10" fmla="*/ 18014 h 25950"/>
                <a:gd name="connsiteX11" fmla="*/ 11603 w 11603"/>
                <a:gd name="connsiteY11" fmla="*/ 15950 h 25950"/>
                <a:gd name="connsiteX0" fmla="*/ 0 w 11603"/>
                <a:gd name="connsiteY0" fmla="*/ 16416 h 25950"/>
                <a:gd name="connsiteX1" fmla="*/ 1087 w 11603"/>
                <a:gd name="connsiteY1" fmla="*/ 16516 h 25950"/>
                <a:gd name="connsiteX2" fmla="*/ 1041 w 11603"/>
                <a:gd name="connsiteY2" fmla="*/ 12060 h 25950"/>
                <a:gd name="connsiteX3" fmla="*/ 1642 w 11603"/>
                <a:gd name="connsiteY3" fmla="*/ 12012 h 25950"/>
                <a:gd name="connsiteX4" fmla="*/ 1630 w 11603"/>
                <a:gd name="connsiteY4" fmla="*/ 9848 h 25950"/>
                <a:gd name="connsiteX5" fmla="*/ 2515 w 11603"/>
                <a:gd name="connsiteY5" fmla="*/ 6098 h 25950"/>
                <a:gd name="connsiteX6" fmla="*/ 4118 w 11603"/>
                <a:gd name="connsiteY6" fmla="*/ 6146 h 25950"/>
                <a:gd name="connsiteX7" fmla="*/ 5486 w 11603"/>
                <a:gd name="connsiteY7" fmla="*/ 183 h 25950"/>
                <a:gd name="connsiteX8" fmla="*/ 7937 w 11603"/>
                <a:gd name="connsiteY8" fmla="*/ 232 h 25950"/>
                <a:gd name="connsiteX9" fmla="*/ 8715 w 11603"/>
                <a:gd name="connsiteY9" fmla="*/ 12252 h 25950"/>
                <a:gd name="connsiteX10" fmla="*/ 9612 w 11603"/>
                <a:gd name="connsiteY10" fmla="*/ 25950 h 25950"/>
                <a:gd name="connsiteX11" fmla="*/ 11596 w 11603"/>
                <a:gd name="connsiteY11" fmla="*/ 18014 h 25950"/>
                <a:gd name="connsiteX12" fmla="*/ 11603 w 11603"/>
                <a:gd name="connsiteY12" fmla="*/ 15950 h 25950"/>
                <a:gd name="connsiteX0" fmla="*/ 0 w 11603"/>
                <a:gd name="connsiteY0" fmla="*/ 16416 h 25950"/>
                <a:gd name="connsiteX1" fmla="*/ 1087 w 11603"/>
                <a:gd name="connsiteY1" fmla="*/ 16516 h 25950"/>
                <a:gd name="connsiteX2" fmla="*/ 1041 w 11603"/>
                <a:gd name="connsiteY2" fmla="*/ 12060 h 25950"/>
                <a:gd name="connsiteX3" fmla="*/ 1642 w 11603"/>
                <a:gd name="connsiteY3" fmla="*/ 12012 h 25950"/>
                <a:gd name="connsiteX4" fmla="*/ 1630 w 11603"/>
                <a:gd name="connsiteY4" fmla="*/ 9848 h 25950"/>
                <a:gd name="connsiteX5" fmla="*/ 2515 w 11603"/>
                <a:gd name="connsiteY5" fmla="*/ 6098 h 25950"/>
                <a:gd name="connsiteX6" fmla="*/ 4118 w 11603"/>
                <a:gd name="connsiteY6" fmla="*/ 6146 h 25950"/>
                <a:gd name="connsiteX7" fmla="*/ 5486 w 11603"/>
                <a:gd name="connsiteY7" fmla="*/ 183 h 25950"/>
                <a:gd name="connsiteX8" fmla="*/ 7937 w 11603"/>
                <a:gd name="connsiteY8" fmla="*/ 232 h 25950"/>
                <a:gd name="connsiteX9" fmla="*/ 9540 w 11603"/>
                <a:gd name="connsiteY9" fmla="*/ 6723 h 25950"/>
                <a:gd name="connsiteX10" fmla="*/ 9612 w 11603"/>
                <a:gd name="connsiteY10" fmla="*/ 25950 h 25950"/>
                <a:gd name="connsiteX11" fmla="*/ 11596 w 11603"/>
                <a:gd name="connsiteY11" fmla="*/ 18014 h 25950"/>
                <a:gd name="connsiteX12" fmla="*/ 11603 w 11603"/>
                <a:gd name="connsiteY12" fmla="*/ 15950 h 25950"/>
                <a:gd name="connsiteX0" fmla="*/ 0 w 11603"/>
                <a:gd name="connsiteY0" fmla="*/ 16416 h 25950"/>
                <a:gd name="connsiteX1" fmla="*/ 1087 w 11603"/>
                <a:gd name="connsiteY1" fmla="*/ 16516 h 25950"/>
                <a:gd name="connsiteX2" fmla="*/ 1041 w 11603"/>
                <a:gd name="connsiteY2" fmla="*/ 12060 h 25950"/>
                <a:gd name="connsiteX3" fmla="*/ 1642 w 11603"/>
                <a:gd name="connsiteY3" fmla="*/ 12012 h 25950"/>
                <a:gd name="connsiteX4" fmla="*/ 1630 w 11603"/>
                <a:gd name="connsiteY4" fmla="*/ 9848 h 25950"/>
                <a:gd name="connsiteX5" fmla="*/ 2515 w 11603"/>
                <a:gd name="connsiteY5" fmla="*/ 6098 h 25950"/>
                <a:gd name="connsiteX6" fmla="*/ 4118 w 11603"/>
                <a:gd name="connsiteY6" fmla="*/ 6146 h 25950"/>
                <a:gd name="connsiteX7" fmla="*/ 5486 w 11603"/>
                <a:gd name="connsiteY7" fmla="*/ 183 h 25950"/>
                <a:gd name="connsiteX8" fmla="*/ 7937 w 11603"/>
                <a:gd name="connsiteY8" fmla="*/ 232 h 25950"/>
                <a:gd name="connsiteX9" fmla="*/ 9540 w 11603"/>
                <a:gd name="connsiteY9" fmla="*/ 6723 h 25950"/>
                <a:gd name="connsiteX10" fmla="*/ 9576 w 11603"/>
                <a:gd name="connsiteY10" fmla="*/ 12493 h 25950"/>
                <a:gd name="connsiteX11" fmla="*/ 9612 w 11603"/>
                <a:gd name="connsiteY11" fmla="*/ 25950 h 25950"/>
                <a:gd name="connsiteX12" fmla="*/ 11596 w 11603"/>
                <a:gd name="connsiteY12" fmla="*/ 18014 h 25950"/>
                <a:gd name="connsiteX13" fmla="*/ 11603 w 11603"/>
                <a:gd name="connsiteY13" fmla="*/ 15950 h 25950"/>
                <a:gd name="connsiteX0" fmla="*/ 0 w 11603"/>
                <a:gd name="connsiteY0" fmla="*/ 16416 h 25950"/>
                <a:gd name="connsiteX1" fmla="*/ 1087 w 11603"/>
                <a:gd name="connsiteY1" fmla="*/ 16516 h 25950"/>
                <a:gd name="connsiteX2" fmla="*/ 1041 w 11603"/>
                <a:gd name="connsiteY2" fmla="*/ 12060 h 25950"/>
                <a:gd name="connsiteX3" fmla="*/ 1642 w 11603"/>
                <a:gd name="connsiteY3" fmla="*/ 12012 h 25950"/>
                <a:gd name="connsiteX4" fmla="*/ 1630 w 11603"/>
                <a:gd name="connsiteY4" fmla="*/ 9848 h 25950"/>
                <a:gd name="connsiteX5" fmla="*/ 2515 w 11603"/>
                <a:gd name="connsiteY5" fmla="*/ 6098 h 25950"/>
                <a:gd name="connsiteX6" fmla="*/ 4118 w 11603"/>
                <a:gd name="connsiteY6" fmla="*/ 6146 h 25950"/>
                <a:gd name="connsiteX7" fmla="*/ 5486 w 11603"/>
                <a:gd name="connsiteY7" fmla="*/ 183 h 25950"/>
                <a:gd name="connsiteX8" fmla="*/ 7937 w 11603"/>
                <a:gd name="connsiteY8" fmla="*/ 232 h 25950"/>
                <a:gd name="connsiteX9" fmla="*/ 9540 w 11603"/>
                <a:gd name="connsiteY9" fmla="*/ 6723 h 25950"/>
                <a:gd name="connsiteX10" fmla="*/ 10932 w 11603"/>
                <a:gd name="connsiteY10" fmla="*/ 8021 h 25950"/>
                <a:gd name="connsiteX11" fmla="*/ 9612 w 11603"/>
                <a:gd name="connsiteY11" fmla="*/ 25950 h 25950"/>
                <a:gd name="connsiteX12" fmla="*/ 11596 w 11603"/>
                <a:gd name="connsiteY12" fmla="*/ 18014 h 25950"/>
                <a:gd name="connsiteX13" fmla="*/ 11603 w 11603"/>
                <a:gd name="connsiteY13" fmla="*/ 15950 h 25950"/>
                <a:gd name="connsiteX0" fmla="*/ 0 w 11603"/>
                <a:gd name="connsiteY0" fmla="*/ 16416 h 18014"/>
                <a:gd name="connsiteX1" fmla="*/ 1087 w 11603"/>
                <a:gd name="connsiteY1" fmla="*/ 16516 h 18014"/>
                <a:gd name="connsiteX2" fmla="*/ 1041 w 11603"/>
                <a:gd name="connsiteY2" fmla="*/ 12060 h 18014"/>
                <a:gd name="connsiteX3" fmla="*/ 1642 w 11603"/>
                <a:gd name="connsiteY3" fmla="*/ 12012 h 18014"/>
                <a:gd name="connsiteX4" fmla="*/ 1630 w 11603"/>
                <a:gd name="connsiteY4" fmla="*/ 9848 h 18014"/>
                <a:gd name="connsiteX5" fmla="*/ 2515 w 11603"/>
                <a:gd name="connsiteY5" fmla="*/ 6098 h 18014"/>
                <a:gd name="connsiteX6" fmla="*/ 4118 w 11603"/>
                <a:gd name="connsiteY6" fmla="*/ 6146 h 18014"/>
                <a:gd name="connsiteX7" fmla="*/ 5486 w 11603"/>
                <a:gd name="connsiteY7" fmla="*/ 183 h 18014"/>
                <a:gd name="connsiteX8" fmla="*/ 7937 w 11603"/>
                <a:gd name="connsiteY8" fmla="*/ 232 h 18014"/>
                <a:gd name="connsiteX9" fmla="*/ 9540 w 11603"/>
                <a:gd name="connsiteY9" fmla="*/ 6723 h 18014"/>
                <a:gd name="connsiteX10" fmla="*/ 10932 w 11603"/>
                <a:gd name="connsiteY10" fmla="*/ 8021 h 18014"/>
                <a:gd name="connsiteX11" fmla="*/ 11596 w 11603"/>
                <a:gd name="connsiteY11" fmla="*/ 18014 h 18014"/>
                <a:gd name="connsiteX12" fmla="*/ 11603 w 11603"/>
                <a:gd name="connsiteY12" fmla="*/ 15950 h 18014"/>
                <a:gd name="connsiteX0" fmla="*/ 0 w 11603"/>
                <a:gd name="connsiteY0" fmla="*/ 16416 h 16808"/>
                <a:gd name="connsiteX1" fmla="*/ 1087 w 11603"/>
                <a:gd name="connsiteY1" fmla="*/ 16516 h 16808"/>
                <a:gd name="connsiteX2" fmla="*/ 1041 w 11603"/>
                <a:gd name="connsiteY2" fmla="*/ 12060 h 16808"/>
                <a:gd name="connsiteX3" fmla="*/ 1642 w 11603"/>
                <a:gd name="connsiteY3" fmla="*/ 12012 h 16808"/>
                <a:gd name="connsiteX4" fmla="*/ 1630 w 11603"/>
                <a:gd name="connsiteY4" fmla="*/ 9848 h 16808"/>
                <a:gd name="connsiteX5" fmla="*/ 2515 w 11603"/>
                <a:gd name="connsiteY5" fmla="*/ 6098 h 16808"/>
                <a:gd name="connsiteX6" fmla="*/ 4118 w 11603"/>
                <a:gd name="connsiteY6" fmla="*/ 6146 h 16808"/>
                <a:gd name="connsiteX7" fmla="*/ 5486 w 11603"/>
                <a:gd name="connsiteY7" fmla="*/ 183 h 16808"/>
                <a:gd name="connsiteX8" fmla="*/ 7937 w 11603"/>
                <a:gd name="connsiteY8" fmla="*/ 232 h 16808"/>
                <a:gd name="connsiteX9" fmla="*/ 9540 w 11603"/>
                <a:gd name="connsiteY9" fmla="*/ 6723 h 16808"/>
                <a:gd name="connsiteX10" fmla="*/ 10932 w 11603"/>
                <a:gd name="connsiteY10" fmla="*/ 8021 h 16808"/>
                <a:gd name="connsiteX11" fmla="*/ 11603 w 11603"/>
                <a:gd name="connsiteY11" fmla="*/ 1595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932 w 12251"/>
                <a:gd name="connsiteY10" fmla="*/ 802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932 w 12251"/>
                <a:gd name="connsiteY10" fmla="*/ 802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932 w 12251"/>
                <a:gd name="connsiteY10" fmla="*/ 802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932 w 12251"/>
                <a:gd name="connsiteY10" fmla="*/ 802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932 w 12251"/>
                <a:gd name="connsiteY10" fmla="*/ 802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596 w 12251"/>
                <a:gd name="connsiteY10" fmla="*/ 6687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596 w 12251"/>
                <a:gd name="connsiteY10" fmla="*/ 6687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375 w 12251"/>
                <a:gd name="connsiteY10" fmla="*/ 766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9190 w 12251"/>
                <a:gd name="connsiteY10" fmla="*/ 9680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0 w 12251"/>
                <a:gd name="connsiteY9" fmla="*/ 6723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239 w 12251"/>
                <a:gd name="connsiteY9" fmla="*/ 6831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469 w 12251"/>
                <a:gd name="connsiteY9" fmla="*/ 6687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672 w 12251"/>
                <a:gd name="connsiteY9" fmla="*/ 6579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8 w 12251"/>
                <a:gd name="connsiteY9" fmla="*/ 6543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8 w 12251"/>
                <a:gd name="connsiteY9" fmla="*/ 6543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416 h 16808"/>
                <a:gd name="connsiteX1" fmla="*/ 1087 w 12251"/>
                <a:gd name="connsiteY1" fmla="*/ 16516 h 16808"/>
                <a:gd name="connsiteX2" fmla="*/ 1041 w 12251"/>
                <a:gd name="connsiteY2" fmla="*/ 12060 h 16808"/>
                <a:gd name="connsiteX3" fmla="*/ 1642 w 12251"/>
                <a:gd name="connsiteY3" fmla="*/ 12012 h 16808"/>
                <a:gd name="connsiteX4" fmla="*/ 1630 w 12251"/>
                <a:gd name="connsiteY4" fmla="*/ 9848 h 16808"/>
                <a:gd name="connsiteX5" fmla="*/ 2515 w 12251"/>
                <a:gd name="connsiteY5" fmla="*/ 6098 h 16808"/>
                <a:gd name="connsiteX6" fmla="*/ 4118 w 12251"/>
                <a:gd name="connsiteY6" fmla="*/ 6146 h 16808"/>
                <a:gd name="connsiteX7" fmla="*/ 5486 w 12251"/>
                <a:gd name="connsiteY7" fmla="*/ 183 h 16808"/>
                <a:gd name="connsiteX8" fmla="*/ 7937 w 12251"/>
                <a:gd name="connsiteY8" fmla="*/ 232 h 16808"/>
                <a:gd name="connsiteX9" fmla="*/ 9548 w 12251"/>
                <a:gd name="connsiteY9" fmla="*/ 6543 h 16808"/>
                <a:gd name="connsiteX10" fmla="*/ 10605 w 12251"/>
                <a:gd name="connsiteY10" fmla="*/ 6831 h 16808"/>
                <a:gd name="connsiteX11" fmla="*/ 12251 w 12251"/>
                <a:gd name="connsiteY11" fmla="*/ 10180 h 16808"/>
                <a:gd name="connsiteX0" fmla="*/ 0 w 12251"/>
                <a:gd name="connsiteY0" fmla="*/ 16548 h 16940"/>
                <a:gd name="connsiteX1" fmla="*/ 1087 w 12251"/>
                <a:gd name="connsiteY1" fmla="*/ 16648 h 16940"/>
                <a:gd name="connsiteX2" fmla="*/ 1041 w 12251"/>
                <a:gd name="connsiteY2" fmla="*/ 12192 h 16940"/>
                <a:gd name="connsiteX3" fmla="*/ 1642 w 12251"/>
                <a:gd name="connsiteY3" fmla="*/ 12144 h 16940"/>
                <a:gd name="connsiteX4" fmla="*/ 1630 w 12251"/>
                <a:gd name="connsiteY4" fmla="*/ 9980 h 16940"/>
                <a:gd name="connsiteX5" fmla="*/ 2515 w 12251"/>
                <a:gd name="connsiteY5" fmla="*/ 6230 h 16940"/>
                <a:gd name="connsiteX6" fmla="*/ 4118 w 12251"/>
                <a:gd name="connsiteY6" fmla="*/ 6278 h 16940"/>
                <a:gd name="connsiteX7" fmla="*/ 5486 w 12251"/>
                <a:gd name="connsiteY7" fmla="*/ 315 h 16940"/>
                <a:gd name="connsiteX8" fmla="*/ 7937 w 12251"/>
                <a:gd name="connsiteY8" fmla="*/ 364 h 16940"/>
                <a:gd name="connsiteX9" fmla="*/ 9548 w 12251"/>
                <a:gd name="connsiteY9" fmla="*/ 6675 h 16940"/>
                <a:gd name="connsiteX10" fmla="*/ 10605 w 12251"/>
                <a:gd name="connsiteY10" fmla="*/ 6963 h 16940"/>
                <a:gd name="connsiteX11" fmla="*/ 12251 w 12251"/>
                <a:gd name="connsiteY11" fmla="*/ 10312 h 16940"/>
                <a:gd name="connsiteX0" fmla="*/ 0 w 12251"/>
                <a:gd name="connsiteY0" fmla="*/ 16234 h 16626"/>
                <a:gd name="connsiteX1" fmla="*/ 1087 w 12251"/>
                <a:gd name="connsiteY1" fmla="*/ 16334 h 16626"/>
                <a:gd name="connsiteX2" fmla="*/ 1041 w 12251"/>
                <a:gd name="connsiteY2" fmla="*/ 11878 h 16626"/>
                <a:gd name="connsiteX3" fmla="*/ 1642 w 12251"/>
                <a:gd name="connsiteY3" fmla="*/ 11830 h 16626"/>
                <a:gd name="connsiteX4" fmla="*/ 1630 w 12251"/>
                <a:gd name="connsiteY4" fmla="*/ 9666 h 16626"/>
                <a:gd name="connsiteX5" fmla="*/ 2515 w 12251"/>
                <a:gd name="connsiteY5" fmla="*/ 5916 h 16626"/>
                <a:gd name="connsiteX6" fmla="*/ 4118 w 12251"/>
                <a:gd name="connsiteY6" fmla="*/ 5964 h 16626"/>
                <a:gd name="connsiteX7" fmla="*/ 5486 w 12251"/>
                <a:gd name="connsiteY7" fmla="*/ 1 h 16626"/>
                <a:gd name="connsiteX8" fmla="*/ 7937 w 12251"/>
                <a:gd name="connsiteY8" fmla="*/ 50 h 16626"/>
                <a:gd name="connsiteX9" fmla="*/ 9548 w 12251"/>
                <a:gd name="connsiteY9" fmla="*/ 6361 h 16626"/>
                <a:gd name="connsiteX10" fmla="*/ 10605 w 12251"/>
                <a:gd name="connsiteY10" fmla="*/ 6649 h 16626"/>
                <a:gd name="connsiteX11" fmla="*/ 12251 w 12251"/>
                <a:gd name="connsiteY11" fmla="*/ 9998 h 16626"/>
                <a:gd name="connsiteX0" fmla="*/ 13 w 12264"/>
                <a:gd name="connsiteY0" fmla="*/ 16234 h 16334"/>
                <a:gd name="connsiteX1" fmla="*/ 1100 w 12264"/>
                <a:gd name="connsiteY1" fmla="*/ 16334 h 16334"/>
                <a:gd name="connsiteX2" fmla="*/ 1054 w 12264"/>
                <a:gd name="connsiteY2" fmla="*/ 11878 h 16334"/>
                <a:gd name="connsiteX3" fmla="*/ 1655 w 12264"/>
                <a:gd name="connsiteY3" fmla="*/ 11830 h 16334"/>
                <a:gd name="connsiteX4" fmla="*/ 1643 w 12264"/>
                <a:gd name="connsiteY4" fmla="*/ 9666 h 16334"/>
                <a:gd name="connsiteX5" fmla="*/ 2528 w 12264"/>
                <a:gd name="connsiteY5" fmla="*/ 5916 h 16334"/>
                <a:gd name="connsiteX6" fmla="*/ 4131 w 12264"/>
                <a:gd name="connsiteY6" fmla="*/ 5964 h 16334"/>
                <a:gd name="connsiteX7" fmla="*/ 5499 w 12264"/>
                <a:gd name="connsiteY7" fmla="*/ 1 h 16334"/>
                <a:gd name="connsiteX8" fmla="*/ 7950 w 12264"/>
                <a:gd name="connsiteY8" fmla="*/ 50 h 16334"/>
                <a:gd name="connsiteX9" fmla="*/ 9561 w 12264"/>
                <a:gd name="connsiteY9" fmla="*/ 6361 h 16334"/>
                <a:gd name="connsiteX10" fmla="*/ 10618 w 12264"/>
                <a:gd name="connsiteY10" fmla="*/ 6649 h 16334"/>
                <a:gd name="connsiteX11" fmla="*/ 12264 w 12264"/>
                <a:gd name="connsiteY11" fmla="*/ 9998 h 16334"/>
                <a:gd name="connsiteX0" fmla="*/ 0 w 12251"/>
                <a:gd name="connsiteY0" fmla="*/ 16234 h 16334"/>
                <a:gd name="connsiteX1" fmla="*/ 1087 w 12251"/>
                <a:gd name="connsiteY1" fmla="*/ 16334 h 16334"/>
                <a:gd name="connsiteX2" fmla="*/ 1041 w 12251"/>
                <a:gd name="connsiteY2" fmla="*/ 11878 h 16334"/>
                <a:gd name="connsiteX3" fmla="*/ 1642 w 12251"/>
                <a:gd name="connsiteY3" fmla="*/ 11830 h 16334"/>
                <a:gd name="connsiteX4" fmla="*/ 1630 w 12251"/>
                <a:gd name="connsiteY4" fmla="*/ 9666 h 16334"/>
                <a:gd name="connsiteX5" fmla="*/ 2515 w 12251"/>
                <a:gd name="connsiteY5" fmla="*/ 5916 h 16334"/>
                <a:gd name="connsiteX6" fmla="*/ 4118 w 12251"/>
                <a:gd name="connsiteY6" fmla="*/ 5964 h 16334"/>
                <a:gd name="connsiteX7" fmla="*/ 5486 w 12251"/>
                <a:gd name="connsiteY7" fmla="*/ 1 h 16334"/>
                <a:gd name="connsiteX8" fmla="*/ 7937 w 12251"/>
                <a:gd name="connsiteY8" fmla="*/ 50 h 16334"/>
                <a:gd name="connsiteX9" fmla="*/ 9548 w 12251"/>
                <a:gd name="connsiteY9" fmla="*/ 6361 h 16334"/>
                <a:gd name="connsiteX10" fmla="*/ 10605 w 12251"/>
                <a:gd name="connsiteY10" fmla="*/ 6649 h 16334"/>
                <a:gd name="connsiteX11" fmla="*/ 12251 w 12251"/>
                <a:gd name="connsiteY11" fmla="*/ 9998 h 16334"/>
                <a:gd name="connsiteX0" fmla="*/ 0 w 12251"/>
                <a:gd name="connsiteY0" fmla="*/ 16234 h 16334"/>
                <a:gd name="connsiteX1" fmla="*/ 1087 w 12251"/>
                <a:gd name="connsiteY1" fmla="*/ 16334 h 16334"/>
                <a:gd name="connsiteX2" fmla="*/ 1041 w 12251"/>
                <a:gd name="connsiteY2" fmla="*/ 11878 h 16334"/>
                <a:gd name="connsiteX3" fmla="*/ 1642 w 12251"/>
                <a:gd name="connsiteY3" fmla="*/ 11830 h 16334"/>
                <a:gd name="connsiteX4" fmla="*/ 1630 w 12251"/>
                <a:gd name="connsiteY4" fmla="*/ 9666 h 16334"/>
                <a:gd name="connsiteX5" fmla="*/ 2515 w 12251"/>
                <a:gd name="connsiteY5" fmla="*/ 5916 h 16334"/>
                <a:gd name="connsiteX6" fmla="*/ 4118 w 12251"/>
                <a:gd name="connsiteY6" fmla="*/ 5964 h 16334"/>
                <a:gd name="connsiteX7" fmla="*/ 5486 w 12251"/>
                <a:gd name="connsiteY7" fmla="*/ 1 h 16334"/>
                <a:gd name="connsiteX8" fmla="*/ 7937 w 12251"/>
                <a:gd name="connsiteY8" fmla="*/ 50 h 16334"/>
                <a:gd name="connsiteX9" fmla="*/ 9548 w 12251"/>
                <a:gd name="connsiteY9" fmla="*/ 6361 h 16334"/>
                <a:gd name="connsiteX10" fmla="*/ 10605 w 12251"/>
                <a:gd name="connsiteY10" fmla="*/ 6649 h 16334"/>
                <a:gd name="connsiteX11" fmla="*/ 12251 w 1225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318 w 12021"/>
                <a:gd name="connsiteY9" fmla="*/ 6361 h 16334"/>
                <a:gd name="connsiteX10" fmla="*/ 10375 w 12021"/>
                <a:gd name="connsiteY10" fmla="*/ 6649 h 16334"/>
                <a:gd name="connsiteX11" fmla="*/ 12021 w 12021"/>
                <a:gd name="connsiteY11" fmla="*/ 9998 h 16334"/>
                <a:gd name="connsiteX0" fmla="*/ 0 w 12021"/>
                <a:gd name="connsiteY0" fmla="*/ 16270 h 17540"/>
                <a:gd name="connsiteX1" fmla="*/ 857 w 12021"/>
                <a:gd name="connsiteY1" fmla="*/ 16334 h 17540"/>
                <a:gd name="connsiteX2" fmla="*/ 811 w 12021"/>
                <a:gd name="connsiteY2" fmla="*/ 11878 h 17540"/>
                <a:gd name="connsiteX3" fmla="*/ 1412 w 12021"/>
                <a:gd name="connsiteY3" fmla="*/ 11830 h 17540"/>
                <a:gd name="connsiteX4" fmla="*/ 1400 w 12021"/>
                <a:gd name="connsiteY4" fmla="*/ 9666 h 17540"/>
                <a:gd name="connsiteX5" fmla="*/ 2285 w 12021"/>
                <a:gd name="connsiteY5" fmla="*/ 5916 h 17540"/>
                <a:gd name="connsiteX6" fmla="*/ 3888 w 12021"/>
                <a:gd name="connsiteY6" fmla="*/ 5964 h 17540"/>
                <a:gd name="connsiteX7" fmla="*/ 5256 w 12021"/>
                <a:gd name="connsiteY7" fmla="*/ 1 h 17540"/>
                <a:gd name="connsiteX8" fmla="*/ 7707 w 12021"/>
                <a:gd name="connsiteY8" fmla="*/ 50 h 17540"/>
                <a:gd name="connsiteX9" fmla="*/ 9318 w 12021"/>
                <a:gd name="connsiteY9" fmla="*/ 6361 h 17540"/>
                <a:gd name="connsiteX10" fmla="*/ 8607 w 12021"/>
                <a:gd name="connsiteY10" fmla="*/ 17540 h 17540"/>
                <a:gd name="connsiteX11" fmla="*/ 12021 w 12021"/>
                <a:gd name="connsiteY11" fmla="*/ 9998 h 17540"/>
                <a:gd name="connsiteX0" fmla="*/ 0 w 12021"/>
                <a:gd name="connsiteY0" fmla="*/ 16270 h 18874"/>
                <a:gd name="connsiteX1" fmla="*/ 857 w 12021"/>
                <a:gd name="connsiteY1" fmla="*/ 16334 h 18874"/>
                <a:gd name="connsiteX2" fmla="*/ 811 w 12021"/>
                <a:gd name="connsiteY2" fmla="*/ 11878 h 18874"/>
                <a:gd name="connsiteX3" fmla="*/ 1412 w 12021"/>
                <a:gd name="connsiteY3" fmla="*/ 11830 h 18874"/>
                <a:gd name="connsiteX4" fmla="*/ 1400 w 12021"/>
                <a:gd name="connsiteY4" fmla="*/ 9666 h 18874"/>
                <a:gd name="connsiteX5" fmla="*/ 2285 w 12021"/>
                <a:gd name="connsiteY5" fmla="*/ 5916 h 18874"/>
                <a:gd name="connsiteX6" fmla="*/ 3888 w 12021"/>
                <a:gd name="connsiteY6" fmla="*/ 5964 h 18874"/>
                <a:gd name="connsiteX7" fmla="*/ 5256 w 12021"/>
                <a:gd name="connsiteY7" fmla="*/ 1 h 18874"/>
                <a:gd name="connsiteX8" fmla="*/ 7707 w 12021"/>
                <a:gd name="connsiteY8" fmla="*/ 50 h 18874"/>
                <a:gd name="connsiteX9" fmla="*/ 9318 w 12021"/>
                <a:gd name="connsiteY9" fmla="*/ 6361 h 18874"/>
                <a:gd name="connsiteX10" fmla="*/ 8466 w 12021"/>
                <a:gd name="connsiteY10" fmla="*/ 18874 h 18874"/>
                <a:gd name="connsiteX11" fmla="*/ 12021 w 12021"/>
                <a:gd name="connsiteY11" fmla="*/ 9998 h 1887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318 w 12021"/>
                <a:gd name="connsiteY9" fmla="*/ 6361 h 16334"/>
                <a:gd name="connsiteX10" fmla="*/ 12021 w 12021"/>
                <a:gd name="connsiteY10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12021 w 12021"/>
                <a:gd name="connsiteY9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8951 w 12021"/>
                <a:gd name="connsiteY9" fmla="*/ 2586 h 16334"/>
                <a:gd name="connsiteX10" fmla="*/ 12021 w 12021"/>
                <a:gd name="connsiteY10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2021 w 12021"/>
                <a:gd name="connsiteY10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675 w 12021"/>
                <a:gd name="connsiteY10" fmla="*/ 8392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021"/>
                <a:gd name="connsiteY0" fmla="*/ 16270 h 16334"/>
                <a:gd name="connsiteX1" fmla="*/ 857 w 12021"/>
                <a:gd name="connsiteY1" fmla="*/ 16334 h 16334"/>
                <a:gd name="connsiteX2" fmla="*/ 811 w 12021"/>
                <a:gd name="connsiteY2" fmla="*/ 11878 h 16334"/>
                <a:gd name="connsiteX3" fmla="*/ 1412 w 12021"/>
                <a:gd name="connsiteY3" fmla="*/ 11830 h 16334"/>
                <a:gd name="connsiteX4" fmla="*/ 1400 w 12021"/>
                <a:gd name="connsiteY4" fmla="*/ 9666 h 16334"/>
                <a:gd name="connsiteX5" fmla="*/ 2285 w 12021"/>
                <a:gd name="connsiteY5" fmla="*/ 5916 h 16334"/>
                <a:gd name="connsiteX6" fmla="*/ 3888 w 12021"/>
                <a:gd name="connsiteY6" fmla="*/ 5964 h 16334"/>
                <a:gd name="connsiteX7" fmla="*/ 5256 w 12021"/>
                <a:gd name="connsiteY7" fmla="*/ 1 h 16334"/>
                <a:gd name="connsiteX8" fmla="*/ 7707 w 12021"/>
                <a:gd name="connsiteY8" fmla="*/ 50 h 16334"/>
                <a:gd name="connsiteX9" fmla="*/ 9243 w 12021"/>
                <a:gd name="connsiteY9" fmla="*/ 6517 h 16334"/>
                <a:gd name="connsiteX10" fmla="*/ 10392 w 12021"/>
                <a:gd name="connsiteY10" fmla="*/ 6697 h 16334"/>
                <a:gd name="connsiteX11" fmla="*/ 12021 w 12021"/>
                <a:gd name="connsiteY11" fmla="*/ 9998 h 16334"/>
                <a:gd name="connsiteX0" fmla="*/ 0 w 12521"/>
                <a:gd name="connsiteY0" fmla="*/ 16270 h 16334"/>
                <a:gd name="connsiteX1" fmla="*/ 1357 w 12521"/>
                <a:gd name="connsiteY1" fmla="*/ 16334 h 16334"/>
                <a:gd name="connsiteX2" fmla="*/ 1311 w 12521"/>
                <a:gd name="connsiteY2" fmla="*/ 11878 h 16334"/>
                <a:gd name="connsiteX3" fmla="*/ 1912 w 12521"/>
                <a:gd name="connsiteY3" fmla="*/ 11830 h 16334"/>
                <a:gd name="connsiteX4" fmla="*/ 1900 w 12521"/>
                <a:gd name="connsiteY4" fmla="*/ 9666 h 16334"/>
                <a:gd name="connsiteX5" fmla="*/ 2785 w 12521"/>
                <a:gd name="connsiteY5" fmla="*/ 5916 h 16334"/>
                <a:gd name="connsiteX6" fmla="*/ 4388 w 12521"/>
                <a:gd name="connsiteY6" fmla="*/ 5964 h 16334"/>
                <a:gd name="connsiteX7" fmla="*/ 5756 w 12521"/>
                <a:gd name="connsiteY7" fmla="*/ 1 h 16334"/>
                <a:gd name="connsiteX8" fmla="*/ 8207 w 12521"/>
                <a:gd name="connsiteY8" fmla="*/ 50 h 16334"/>
                <a:gd name="connsiteX9" fmla="*/ 9743 w 12521"/>
                <a:gd name="connsiteY9" fmla="*/ 6517 h 16334"/>
                <a:gd name="connsiteX10" fmla="*/ 10892 w 12521"/>
                <a:gd name="connsiteY10" fmla="*/ 6697 h 16334"/>
                <a:gd name="connsiteX11" fmla="*/ 12521 w 12521"/>
                <a:gd name="connsiteY11" fmla="*/ 9998 h 16334"/>
                <a:gd name="connsiteX0" fmla="*/ 0 w 12521"/>
                <a:gd name="connsiteY0" fmla="*/ 16270 h 16430"/>
                <a:gd name="connsiteX1" fmla="*/ 1487 w 12521"/>
                <a:gd name="connsiteY1" fmla="*/ 16430 h 16430"/>
                <a:gd name="connsiteX2" fmla="*/ 1311 w 12521"/>
                <a:gd name="connsiteY2" fmla="*/ 11878 h 16430"/>
                <a:gd name="connsiteX3" fmla="*/ 1912 w 12521"/>
                <a:gd name="connsiteY3" fmla="*/ 11830 h 16430"/>
                <a:gd name="connsiteX4" fmla="*/ 1900 w 12521"/>
                <a:gd name="connsiteY4" fmla="*/ 9666 h 16430"/>
                <a:gd name="connsiteX5" fmla="*/ 2785 w 12521"/>
                <a:gd name="connsiteY5" fmla="*/ 5916 h 16430"/>
                <a:gd name="connsiteX6" fmla="*/ 4388 w 12521"/>
                <a:gd name="connsiteY6" fmla="*/ 5964 h 16430"/>
                <a:gd name="connsiteX7" fmla="*/ 5756 w 12521"/>
                <a:gd name="connsiteY7" fmla="*/ 1 h 16430"/>
                <a:gd name="connsiteX8" fmla="*/ 8207 w 12521"/>
                <a:gd name="connsiteY8" fmla="*/ 50 h 16430"/>
                <a:gd name="connsiteX9" fmla="*/ 9743 w 12521"/>
                <a:gd name="connsiteY9" fmla="*/ 6517 h 16430"/>
                <a:gd name="connsiteX10" fmla="*/ 10892 w 12521"/>
                <a:gd name="connsiteY10" fmla="*/ 6697 h 16430"/>
                <a:gd name="connsiteX11" fmla="*/ 12521 w 12521"/>
                <a:gd name="connsiteY11" fmla="*/ 9998 h 16430"/>
                <a:gd name="connsiteX0" fmla="*/ 0 w 12521"/>
                <a:gd name="connsiteY0" fmla="*/ 16270 h 16430"/>
                <a:gd name="connsiteX1" fmla="*/ 1487 w 12521"/>
                <a:gd name="connsiteY1" fmla="*/ 16430 h 16430"/>
                <a:gd name="connsiteX2" fmla="*/ 1485 w 12521"/>
                <a:gd name="connsiteY2" fmla="*/ 11013 h 16430"/>
                <a:gd name="connsiteX3" fmla="*/ 1912 w 12521"/>
                <a:gd name="connsiteY3" fmla="*/ 11830 h 16430"/>
                <a:gd name="connsiteX4" fmla="*/ 1900 w 12521"/>
                <a:gd name="connsiteY4" fmla="*/ 9666 h 16430"/>
                <a:gd name="connsiteX5" fmla="*/ 2785 w 12521"/>
                <a:gd name="connsiteY5" fmla="*/ 5916 h 16430"/>
                <a:gd name="connsiteX6" fmla="*/ 4388 w 12521"/>
                <a:gd name="connsiteY6" fmla="*/ 5964 h 16430"/>
                <a:gd name="connsiteX7" fmla="*/ 5756 w 12521"/>
                <a:gd name="connsiteY7" fmla="*/ 1 h 16430"/>
                <a:gd name="connsiteX8" fmla="*/ 8207 w 12521"/>
                <a:gd name="connsiteY8" fmla="*/ 50 h 16430"/>
                <a:gd name="connsiteX9" fmla="*/ 9743 w 12521"/>
                <a:gd name="connsiteY9" fmla="*/ 6517 h 16430"/>
                <a:gd name="connsiteX10" fmla="*/ 10892 w 12521"/>
                <a:gd name="connsiteY10" fmla="*/ 6697 h 16430"/>
                <a:gd name="connsiteX11" fmla="*/ 12521 w 12521"/>
                <a:gd name="connsiteY11" fmla="*/ 9998 h 16430"/>
                <a:gd name="connsiteX0" fmla="*/ 0 w 12521"/>
                <a:gd name="connsiteY0" fmla="*/ 16270 h 16430"/>
                <a:gd name="connsiteX1" fmla="*/ 1487 w 12521"/>
                <a:gd name="connsiteY1" fmla="*/ 16430 h 16430"/>
                <a:gd name="connsiteX2" fmla="*/ 1485 w 12521"/>
                <a:gd name="connsiteY2" fmla="*/ 11013 h 16430"/>
                <a:gd name="connsiteX3" fmla="*/ 2108 w 12521"/>
                <a:gd name="connsiteY3" fmla="*/ 11253 h 16430"/>
                <a:gd name="connsiteX4" fmla="*/ 1900 w 12521"/>
                <a:gd name="connsiteY4" fmla="*/ 9666 h 16430"/>
                <a:gd name="connsiteX5" fmla="*/ 2785 w 12521"/>
                <a:gd name="connsiteY5" fmla="*/ 5916 h 16430"/>
                <a:gd name="connsiteX6" fmla="*/ 4388 w 12521"/>
                <a:gd name="connsiteY6" fmla="*/ 5964 h 16430"/>
                <a:gd name="connsiteX7" fmla="*/ 5756 w 12521"/>
                <a:gd name="connsiteY7" fmla="*/ 1 h 16430"/>
                <a:gd name="connsiteX8" fmla="*/ 8207 w 12521"/>
                <a:gd name="connsiteY8" fmla="*/ 50 h 16430"/>
                <a:gd name="connsiteX9" fmla="*/ 9743 w 12521"/>
                <a:gd name="connsiteY9" fmla="*/ 6517 h 16430"/>
                <a:gd name="connsiteX10" fmla="*/ 10892 w 12521"/>
                <a:gd name="connsiteY10" fmla="*/ 6697 h 16430"/>
                <a:gd name="connsiteX11" fmla="*/ 12521 w 12521"/>
                <a:gd name="connsiteY11" fmla="*/ 9998 h 16430"/>
                <a:gd name="connsiteX0" fmla="*/ 0 w 12521"/>
                <a:gd name="connsiteY0" fmla="*/ 16270 h 16430"/>
                <a:gd name="connsiteX1" fmla="*/ 1487 w 12521"/>
                <a:gd name="connsiteY1" fmla="*/ 16430 h 16430"/>
                <a:gd name="connsiteX2" fmla="*/ 1485 w 12521"/>
                <a:gd name="connsiteY2" fmla="*/ 11013 h 16430"/>
                <a:gd name="connsiteX3" fmla="*/ 2108 w 12521"/>
                <a:gd name="connsiteY3" fmla="*/ 11253 h 16430"/>
                <a:gd name="connsiteX4" fmla="*/ 2096 w 12521"/>
                <a:gd name="connsiteY4" fmla="*/ 8608 h 16430"/>
                <a:gd name="connsiteX5" fmla="*/ 2785 w 12521"/>
                <a:gd name="connsiteY5" fmla="*/ 5916 h 16430"/>
                <a:gd name="connsiteX6" fmla="*/ 4388 w 12521"/>
                <a:gd name="connsiteY6" fmla="*/ 5964 h 16430"/>
                <a:gd name="connsiteX7" fmla="*/ 5756 w 12521"/>
                <a:gd name="connsiteY7" fmla="*/ 1 h 16430"/>
                <a:gd name="connsiteX8" fmla="*/ 8207 w 12521"/>
                <a:gd name="connsiteY8" fmla="*/ 50 h 16430"/>
                <a:gd name="connsiteX9" fmla="*/ 9743 w 12521"/>
                <a:gd name="connsiteY9" fmla="*/ 6517 h 16430"/>
                <a:gd name="connsiteX10" fmla="*/ 10892 w 12521"/>
                <a:gd name="connsiteY10" fmla="*/ 6697 h 16430"/>
                <a:gd name="connsiteX11" fmla="*/ 12521 w 12521"/>
                <a:gd name="connsiteY11" fmla="*/ 9998 h 16430"/>
                <a:gd name="connsiteX0" fmla="*/ 0 w 12521"/>
                <a:gd name="connsiteY0" fmla="*/ 16270 h 16430"/>
                <a:gd name="connsiteX1" fmla="*/ 1487 w 12521"/>
                <a:gd name="connsiteY1" fmla="*/ 16430 h 16430"/>
                <a:gd name="connsiteX2" fmla="*/ 1485 w 12521"/>
                <a:gd name="connsiteY2" fmla="*/ 11013 h 16430"/>
                <a:gd name="connsiteX3" fmla="*/ 2108 w 12521"/>
                <a:gd name="connsiteY3" fmla="*/ 11253 h 16430"/>
                <a:gd name="connsiteX4" fmla="*/ 2096 w 12521"/>
                <a:gd name="connsiteY4" fmla="*/ 8608 h 16430"/>
                <a:gd name="connsiteX5" fmla="*/ 3002 w 12521"/>
                <a:gd name="connsiteY5" fmla="*/ 4377 h 16430"/>
                <a:gd name="connsiteX6" fmla="*/ 4388 w 12521"/>
                <a:gd name="connsiteY6" fmla="*/ 5964 h 16430"/>
                <a:gd name="connsiteX7" fmla="*/ 5756 w 12521"/>
                <a:gd name="connsiteY7" fmla="*/ 1 h 16430"/>
                <a:gd name="connsiteX8" fmla="*/ 8207 w 12521"/>
                <a:gd name="connsiteY8" fmla="*/ 50 h 16430"/>
                <a:gd name="connsiteX9" fmla="*/ 9743 w 12521"/>
                <a:gd name="connsiteY9" fmla="*/ 6517 h 16430"/>
                <a:gd name="connsiteX10" fmla="*/ 10892 w 12521"/>
                <a:gd name="connsiteY10" fmla="*/ 6697 h 16430"/>
                <a:gd name="connsiteX11" fmla="*/ 12521 w 12521"/>
                <a:gd name="connsiteY11" fmla="*/ 9998 h 16430"/>
                <a:gd name="connsiteX0" fmla="*/ 0 w 12521"/>
                <a:gd name="connsiteY0" fmla="*/ 16270 h 16430"/>
                <a:gd name="connsiteX1" fmla="*/ 1487 w 12521"/>
                <a:gd name="connsiteY1" fmla="*/ 16430 h 16430"/>
                <a:gd name="connsiteX2" fmla="*/ 1485 w 12521"/>
                <a:gd name="connsiteY2" fmla="*/ 11013 h 16430"/>
                <a:gd name="connsiteX3" fmla="*/ 2108 w 12521"/>
                <a:gd name="connsiteY3" fmla="*/ 11253 h 16430"/>
                <a:gd name="connsiteX4" fmla="*/ 2096 w 12521"/>
                <a:gd name="connsiteY4" fmla="*/ 8608 h 16430"/>
                <a:gd name="connsiteX5" fmla="*/ 3002 w 12521"/>
                <a:gd name="connsiteY5" fmla="*/ 4377 h 16430"/>
                <a:gd name="connsiteX6" fmla="*/ 4692 w 12521"/>
                <a:gd name="connsiteY6" fmla="*/ 4425 h 16430"/>
                <a:gd name="connsiteX7" fmla="*/ 5756 w 12521"/>
                <a:gd name="connsiteY7" fmla="*/ 1 h 16430"/>
                <a:gd name="connsiteX8" fmla="*/ 8207 w 12521"/>
                <a:gd name="connsiteY8" fmla="*/ 50 h 16430"/>
                <a:gd name="connsiteX9" fmla="*/ 9743 w 12521"/>
                <a:gd name="connsiteY9" fmla="*/ 6517 h 16430"/>
                <a:gd name="connsiteX10" fmla="*/ 10892 w 12521"/>
                <a:gd name="connsiteY10" fmla="*/ 6697 h 16430"/>
                <a:gd name="connsiteX11" fmla="*/ 12521 w 12521"/>
                <a:gd name="connsiteY11" fmla="*/ 9998 h 16430"/>
                <a:gd name="connsiteX0" fmla="*/ 0 w 12521"/>
                <a:gd name="connsiteY0" fmla="*/ 18385 h 18545"/>
                <a:gd name="connsiteX1" fmla="*/ 1487 w 12521"/>
                <a:gd name="connsiteY1" fmla="*/ 18545 h 18545"/>
                <a:gd name="connsiteX2" fmla="*/ 1485 w 12521"/>
                <a:gd name="connsiteY2" fmla="*/ 13128 h 18545"/>
                <a:gd name="connsiteX3" fmla="*/ 2108 w 12521"/>
                <a:gd name="connsiteY3" fmla="*/ 13368 h 18545"/>
                <a:gd name="connsiteX4" fmla="*/ 2096 w 12521"/>
                <a:gd name="connsiteY4" fmla="*/ 10723 h 18545"/>
                <a:gd name="connsiteX5" fmla="*/ 3002 w 12521"/>
                <a:gd name="connsiteY5" fmla="*/ 6492 h 18545"/>
                <a:gd name="connsiteX6" fmla="*/ 4692 w 12521"/>
                <a:gd name="connsiteY6" fmla="*/ 6540 h 18545"/>
                <a:gd name="connsiteX7" fmla="*/ 6082 w 12521"/>
                <a:gd name="connsiteY7" fmla="*/ 0 h 18545"/>
                <a:gd name="connsiteX8" fmla="*/ 8207 w 12521"/>
                <a:gd name="connsiteY8" fmla="*/ 2165 h 18545"/>
                <a:gd name="connsiteX9" fmla="*/ 9743 w 12521"/>
                <a:gd name="connsiteY9" fmla="*/ 8632 h 18545"/>
                <a:gd name="connsiteX10" fmla="*/ 10892 w 12521"/>
                <a:gd name="connsiteY10" fmla="*/ 8812 h 18545"/>
                <a:gd name="connsiteX11" fmla="*/ 12521 w 12521"/>
                <a:gd name="connsiteY11" fmla="*/ 12113 h 18545"/>
                <a:gd name="connsiteX0" fmla="*/ 0 w 12521"/>
                <a:gd name="connsiteY0" fmla="*/ 18432 h 18592"/>
                <a:gd name="connsiteX1" fmla="*/ 1487 w 12521"/>
                <a:gd name="connsiteY1" fmla="*/ 18592 h 18592"/>
                <a:gd name="connsiteX2" fmla="*/ 1485 w 12521"/>
                <a:gd name="connsiteY2" fmla="*/ 13175 h 18592"/>
                <a:gd name="connsiteX3" fmla="*/ 2108 w 12521"/>
                <a:gd name="connsiteY3" fmla="*/ 13415 h 18592"/>
                <a:gd name="connsiteX4" fmla="*/ 2096 w 12521"/>
                <a:gd name="connsiteY4" fmla="*/ 10770 h 18592"/>
                <a:gd name="connsiteX5" fmla="*/ 3002 w 12521"/>
                <a:gd name="connsiteY5" fmla="*/ 6539 h 18592"/>
                <a:gd name="connsiteX6" fmla="*/ 4692 w 12521"/>
                <a:gd name="connsiteY6" fmla="*/ 6587 h 18592"/>
                <a:gd name="connsiteX7" fmla="*/ 6082 w 12521"/>
                <a:gd name="connsiteY7" fmla="*/ 47 h 18592"/>
                <a:gd name="connsiteX8" fmla="*/ 8598 w 12521"/>
                <a:gd name="connsiteY8" fmla="*/ 0 h 18592"/>
                <a:gd name="connsiteX9" fmla="*/ 9743 w 12521"/>
                <a:gd name="connsiteY9" fmla="*/ 8679 h 18592"/>
                <a:gd name="connsiteX10" fmla="*/ 10892 w 12521"/>
                <a:gd name="connsiteY10" fmla="*/ 8859 h 18592"/>
                <a:gd name="connsiteX11" fmla="*/ 12521 w 12521"/>
                <a:gd name="connsiteY11" fmla="*/ 12160 h 18592"/>
                <a:gd name="connsiteX0" fmla="*/ 0 w 12521"/>
                <a:gd name="connsiteY0" fmla="*/ 18432 h 18592"/>
                <a:gd name="connsiteX1" fmla="*/ 1487 w 12521"/>
                <a:gd name="connsiteY1" fmla="*/ 18592 h 18592"/>
                <a:gd name="connsiteX2" fmla="*/ 1485 w 12521"/>
                <a:gd name="connsiteY2" fmla="*/ 13175 h 18592"/>
                <a:gd name="connsiteX3" fmla="*/ 2108 w 12521"/>
                <a:gd name="connsiteY3" fmla="*/ 13415 h 18592"/>
                <a:gd name="connsiteX4" fmla="*/ 2096 w 12521"/>
                <a:gd name="connsiteY4" fmla="*/ 10770 h 18592"/>
                <a:gd name="connsiteX5" fmla="*/ 3002 w 12521"/>
                <a:gd name="connsiteY5" fmla="*/ 6539 h 18592"/>
                <a:gd name="connsiteX6" fmla="*/ 4692 w 12521"/>
                <a:gd name="connsiteY6" fmla="*/ 6587 h 18592"/>
                <a:gd name="connsiteX7" fmla="*/ 6082 w 12521"/>
                <a:gd name="connsiteY7" fmla="*/ 47 h 18592"/>
                <a:gd name="connsiteX8" fmla="*/ 8598 w 12521"/>
                <a:gd name="connsiteY8" fmla="*/ 0 h 18592"/>
                <a:gd name="connsiteX9" fmla="*/ 10243 w 12521"/>
                <a:gd name="connsiteY9" fmla="*/ 7717 h 18592"/>
                <a:gd name="connsiteX10" fmla="*/ 10892 w 12521"/>
                <a:gd name="connsiteY10" fmla="*/ 8859 h 18592"/>
                <a:gd name="connsiteX11" fmla="*/ 12521 w 12521"/>
                <a:gd name="connsiteY11" fmla="*/ 12160 h 18592"/>
                <a:gd name="connsiteX0" fmla="*/ 0 w 12521"/>
                <a:gd name="connsiteY0" fmla="*/ 18432 h 18592"/>
                <a:gd name="connsiteX1" fmla="*/ 1487 w 12521"/>
                <a:gd name="connsiteY1" fmla="*/ 18592 h 18592"/>
                <a:gd name="connsiteX2" fmla="*/ 1485 w 12521"/>
                <a:gd name="connsiteY2" fmla="*/ 13175 h 18592"/>
                <a:gd name="connsiteX3" fmla="*/ 2108 w 12521"/>
                <a:gd name="connsiteY3" fmla="*/ 13415 h 18592"/>
                <a:gd name="connsiteX4" fmla="*/ 2096 w 12521"/>
                <a:gd name="connsiteY4" fmla="*/ 10770 h 18592"/>
                <a:gd name="connsiteX5" fmla="*/ 3002 w 12521"/>
                <a:gd name="connsiteY5" fmla="*/ 6539 h 18592"/>
                <a:gd name="connsiteX6" fmla="*/ 4692 w 12521"/>
                <a:gd name="connsiteY6" fmla="*/ 6587 h 18592"/>
                <a:gd name="connsiteX7" fmla="*/ 6082 w 12521"/>
                <a:gd name="connsiteY7" fmla="*/ 47 h 18592"/>
                <a:gd name="connsiteX8" fmla="*/ 8598 w 12521"/>
                <a:gd name="connsiteY8" fmla="*/ 0 h 18592"/>
                <a:gd name="connsiteX9" fmla="*/ 10243 w 12521"/>
                <a:gd name="connsiteY9" fmla="*/ 7717 h 18592"/>
                <a:gd name="connsiteX10" fmla="*/ 11327 w 12521"/>
                <a:gd name="connsiteY10" fmla="*/ 7224 h 18592"/>
                <a:gd name="connsiteX11" fmla="*/ 12521 w 12521"/>
                <a:gd name="connsiteY11" fmla="*/ 12160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43 w 12651"/>
                <a:gd name="connsiteY9" fmla="*/ 7717 h 18592"/>
                <a:gd name="connsiteX10" fmla="*/ 11327 w 12651"/>
                <a:gd name="connsiteY10" fmla="*/ 7224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43 w 12651"/>
                <a:gd name="connsiteY9" fmla="*/ 7717 h 18592"/>
                <a:gd name="connsiteX10" fmla="*/ 11327 w 12651"/>
                <a:gd name="connsiteY10" fmla="*/ 7224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43 w 12651"/>
                <a:gd name="connsiteY9" fmla="*/ 7717 h 18592"/>
                <a:gd name="connsiteX10" fmla="*/ 11327 w 12651"/>
                <a:gd name="connsiteY10" fmla="*/ 7224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43 w 12651"/>
                <a:gd name="connsiteY9" fmla="*/ 7717 h 18592"/>
                <a:gd name="connsiteX10" fmla="*/ 11327 w 12651"/>
                <a:gd name="connsiteY10" fmla="*/ 7224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43 w 12651"/>
                <a:gd name="connsiteY9" fmla="*/ 7717 h 18592"/>
                <a:gd name="connsiteX10" fmla="*/ 11343 w 12651"/>
                <a:gd name="connsiteY10" fmla="*/ 772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43 w 12651"/>
                <a:gd name="connsiteY9" fmla="*/ 7717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330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539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32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491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32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491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32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415 h 18592"/>
                <a:gd name="connsiteX4" fmla="*/ 2096 w 12651"/>
                <a:gd name="connsiteY4" fmla="*/ 10770 h 18592"/>
                <a:gd name="connsiteX5" fmla="*/ 3002 w 12651"/>
                <a:gd name="connsiteY5" fmla="*/ 6491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32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485 w 12651"/>
                <a:gd name="connsiteY2" fmla="*/ 13175 h 18592"/>
                <a:gd name="connsiteX3" fmla="*/ 2108 w 12651"/>
                <a:gd name="connsiteY3" fmla="*/ 13223 h 18592"/>
                <a:gd name="connsiteX4" fmla="*/ 2096 w 12651"/>
                <a:gd name="connsiteY4" fmla="*/ 10770 h 18592"/>
                <a:gd name="connsiteX5" fmla="*/ 3002 w 12651"/>
                <a:gd name="connsiteY5" fmla="*/ 6491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32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592"/>
                <a:gd name="connsiteX1" fmla="*/ 1487 w 12651"/>
                <a:gd name="connsiteY1" fmla="*/ 18592 h 18592"/>
                <a:gd name="connsiteX2" fmla="*/ 1528 w 12651"/>
                <a:gd name="connsiteY2" fmla="*/ 13127 h 18592"/>
                <a:gd name="connsiteX3" fmla="*/ 2108 w 12651"/>
                <a:gd name="connsiteY3" fmla="*/ 13223 h 18592"/>
                <a:gd name="connsiteX4" fmla="*/ 2096 w 12651"/>
                <a:gd name="connsiteY4" fmla="*/ 10770 h 18592"/>
                <a:gd name="connsiteX5" fmla="*/ 3002 w 12651"/>
                <a:gd name="connsiteY5" fmla="*/ 6491 h 18592"/>
                <a:gd name="connsiteX6" fmla="*/ 4692 w 12651"/>
                <a:gd name="connsiteY6" fmla="*/ 6587 h 18592"/>
                <a:gd name="connsiteX7" fmla="*/ 6082 w 12651"/>
                <a:gd name="connsiteY7" fmla="*/ 47 h 18592"/>
                <a:gd name="connsiteX8" fmla="*/ 8598 w 12651"/>
                <a:gd name="connsiteY8" fmla="*/ 0 h 18592"/>
                <a:gd name="connsiteX9" fmla="*/ 10232 w 12651"/>
                <a:gd name="connsiteY9" fmla="*/ 7332 h 18592"/>
                <a:gd name="connsiteX10" fmla="*/ 11332 w 12651"/>
                <a:gd name="connsiteY10" fmla="*/ 7489 h 18592"/>
                <a:gd name="connsiteX11" fmla="*/ 12651 w 12651"/>
                <a:gd name="connsiteY11" fmla="*/ 11679 h 18592"/>
                <a:gd name="connsiteX0" fmla="*/ 0 w 12651"/>
                <a:gd name="connsiteY0" fmla="*/ 18432 h 18496"/>
                <a:gd name="connsiteX1" fmla="*/ 1530 w 12651"/>
                <a:gd name="connsiteY1" fmla="*/ 18496 h 18496"/>
                <a:gd name="connsiteX2" fmla="*/ 1528 w 12651"/>
                <a:gd name="connsiteY2" fmla="*/ 13127 h 18496"/>
                <a:gd name="connsiteX3" fmla="*/ 2108 w 12651"/>
                <a:gd name="connsiteY3" fmla="*/ 13223 h 18496"/>
                <a:gd name="connsiteX4" fmla="*/ 2096 w 12651"/>
                <a:gd name="connsiteY4" fmla="*/ 10770 h 18496"/>
                <a:gd name="connsiteX5" fmla="*/ 3002 w 12651"/>
                <a:gd name="connsiteY5" fmla="*/ 6491 h 18496"/>
                <a:gd name="connsiteX6" fmla="*/ 4692 w 12651"/>
                <a:gd name="connsiteY6" fmla="*/ 6587 h 18496"/>
                <a:gd name="connsiteX7" fmla="*/ 6082 w 12651"/>
                <a:gd name="connsiteY7" fmla="*/ 47 h 18496"/>
                <a:gd name="connsiteX8" fmla="*/ 8598 w 12651"/>
                <a:gd name="connsiteY8" fmla="*/ 0 h 18496"/>
                <a:gd name="connsiteX9" fmla="*/ 10232 w 12651"/>
                <a:gd name="connsiteY9" fmla="*/ 7332 h 18496"/>
                <a:gd name="connsiteX10" fmla="*/ 11332 w 12651"/>
                <a:gd name="connsiteY10" fmla="*/ 7489 h 18496"/>
                <a:gd name="connsiteX11" fmla="*/ 12651 w 12651"/>
                <a:gd name="connsiteY11" fmla="*/ 11679 h 18496"/>
                <a:gd name="connsiteX0" fmla="*/ 0 w 13225"/>
                <a:gd name="connsiteY0" fmla="*/ 18432 h 18496"/>
                <a:gd name="connsiteX1" fmla="*/ 1530 w 13225"/>
                <a:gd name="connsiteY1" fmla="*/ 18496 h 18496"/>
                <a:gd name="connsiteX2" fmla="*/ 1528 w 13225"/>
                <a:gd name="connsiteY2" fmla="*/ 13127 h 18496"/>
                <a:gd name="connsiteX3" fmla="*/ 2108 w 13225"/>
                <a:gd name="connsiteY3" fmla="*/ 13223 h 18496"/>
                <a:gd name="connsiteX4" fmla="*/ 2096 w 13225"/>
                <a:gd name="connsiteY4" fmla="*/ 10770 h 18496"/>
                <a:gd name="connsiteX5" fmla="*/ 3002 w 13225"/>
                <a:gd name="connsiteY5" fmla="*/ 6491 h 18496"/>
                <a:gd name="connsiteX6" fmla="*/ 4692 w 13225"/>
                <a:gd name="connsiteY6" fmla="*/ 6587 h 18496"/>
                <a:gd name="connsiteX7" fmla="*/ 6082 w 13225"/>
                <a:gd name="connsiteY7" fmla="*/ 47 h 18496"/>
                <a:gd name="connsiteX8" fmla="*/ 8598 w 13225"/>
                <a:gd name="connsiteY8" fmla="*/ 0 h 18496"/>
                <a:gd name="connsiteX9" fmla="*/ 10232 w 13225"/>
                <a:gd name="connsiteY9" fmla="*/ 7332 h 18496"/>
                <a:gd name="connsiteX10" fmla="*/ 11332 w 13225"/>
                <a:gd name="connsiteY10" fmla="*/ 7489 h 18496"/>
                <a:gd name="connsiteX11" fmla="*/ 13225 w 13225"/>
                <a:gd name="connsiteY11" fmla="*/ 12452 h 18496"/>
                <a:gd name="connsiteX0" fmla="*/ 0 w 13072"/>
                <a:gd name="connsiteY0" fmla="*/ 18432 h 18496"/>
                <a:gd name="connsiteX1" fmla="*/ 1530 w 13072"/>
                <a:gd name="connsiteY1" fmla="*/ 18496 h 18496"/>
                <a:gd name="connsiteX2" fmla="*/ 1528 w 13072"/>
                <a:gd name="connsiteY2" fmla="*/ 13127 h 18496"/>
                <a:gd name="connsiteX3" fmla="*/ 2108 w 13072"/>
                <a:gd name="connsiteY3" fmla="*/ 13223 h 18496"/>
                <a:gd name="connsiteX4" fmla="*/ 2096 w 13072"/>
                <a:gd name="connsiteY4" fmla="*/ 10770 h 18496"/>
                <a:gd name="connsiteX5" fmla="*/ 3002 w 13072"/>
                <a:gd name="connsiteY5" fmla="*/ 6491 h 18496"/>
                <a:gd name="connsiteX6" fmla="*/ 4692 w 13072"/>
                <a:gd name="connsiteY6" fmla="*/ 6587 h 18496"/>
                <a:gd name="connsiteX7" fmla="*/ 6082 w 13072"/>
                <a:gd name="connsiteY7" fmla="*/ 47 h 18496"/>
                <a:gd name="connsiteX8" fmla="*/ 8598 w 13072"/>
                <a:gd name="connsiteY8" fmla="*/ 0 h 18496"/>
                <a:gd name="connsiteX9" fmla="*/ 10232 w 13072"/>
                <a:gd name="connsiteY9" fmla="*/ 7332 h 18496"/>
                <a:gd name="connsiteX10" fmla="*/ 11332 w 13072"/>
                <a:gd name="connsiteY10" fmla="*/ 7489 h 18496"/>
                <a:gd name="connsiteX11" fmla="*/ 13072 w 13072"/>
                <a:gd name="connsiteY11" fmla="*/ 13317 h 18496"/>
                <a:gd name="connsiteX0" fmla="*/ 0 w 13072"/>
                <a:gd name="connsiteY0" fmla="*/ 18432 h 18496"/>
                <a:gd name="connsiteX1" fmla="*/ 1530 w 13072"/>
                <a:gd name="connsiteY1" fmla="*/ 18496 h 18496"/>
                <a:gd name="connsiteX2" fmla="*/ 1528 w 13072"/>
                <a:gd name="connsiteY2" fmla="*/ 13127 h 18496"/>
                <a:gd name="connsiteX3" fmla="*/ 2108 w 13072"/>
                <a:gd name="connsiteY3" fmla="*/ 13223 h 18496"/>
                <a:gd name="connsiteX4" fmla="*/ 2096 w 13072"/>
                <a:gd name="connsiteY4" fmla="*/ 10770 h 18496"/>
                <a:gd name="connsiteX5" fmla="*/ 3002 w 13072"/>
                <a:gd name="connsiteY5" fmla="*/ 6491 h 18496"/>
                <a:gd name="connsiteX6" fmla="*/ 4692 w 13072"/>
                <a:gd name="connsiteY6" fmla="*/ 6587 h 18496"/>
                <a:gd name="connsiteX7" fmla="*/ 6082 w 13072"/>
                <a:gd name="connsiteY7" fmla="*/ 47 h 18496"/>
                <a:gd name="connsiteX8" fmla="*/ 8598 w 13072"/>
                <a:gd name="connsiteY8" fmla="*/ 0 h 18496"/>
                <a:gd name="connsiteX9" fmla="*/ 10232 w 13072"/>
                <a:gd name="connsiteY9" fmla="*/ 7332 h 18496"/>
                <a:gd name="connsiteX10" fmla="*/ 12476 w 13072"/>
                <a:gd name="connsiteY10" fmla="*/ 15116 h 18496"/>
                <a:gd name="connsiteX11" fmla="*/ 13072 w 13072"/>
                <a:gd name="connsiteY11" fmla="*/ 13317 h 18496"/>
                <a:gd name="connsiteX0" fmla="*/ 0 w 13072"/>
                <a:gd name="connsiteY0" fmla="*/ 18432 h 18496"/>
                <a:gd name="connsiteX1" fmla="*/ 1530 w 13072"/>
                <a:gd name="connsiteY1" fmla="*/ 18496 h 18496"/>
                <a:gd name="connsiteX2" fmla="*/ 1528 w 13072"/>
                <a:gd name="connsiteY2" fmla="*/ 13127 h 18496"/>
                <a:gd name="connsiteX3" fmla="*/ 2108 w 13072"/>
                <a:gd name="connsiteY3" fmla="*/ 13223 h 18496"/>
                <a:gd name="connsiteX4" fmla="*/ 2096 w 13072"/>
                <a:gd name="connsiteY4" fmla="*/ 10770 h 18496"/>
                <a:gd name="connsiteX5" fmla="*/ 3002 w 13072"/>
                <a:gd name="connsiteY5" fmla="*/ 6491 h 18496"/>
                <a:gd name="connsiteX6" fmla="*/ 4692 w 13072"/>
                <a:gd name="connsiteY6" fmla="*/ 6587 h 18496"/>
                <a:gd name="connsiteX7" fmla="*/ 6082 w 13072"/>
                <a:gd name="connsiteY7" fmla="*/ 47 h 18496"/>
                <a:gd name="connsiteX8" fmla="*/ 8598 w 13072"/>
                <a:gd name="connsiteY8" fmla="*/ 0 h 18496"/>
                <a:gd name="connsiteX9" fmla="*/ 11330 w 13072"/>
                <a:gd name="connsiteY9" fmla="*/ 10241 h 18496"/>
                <a:gd name="connsiteX10" fmla="*/ 12476 w 13072"/>
                <a:gd name="connsiteY10" fmla="*/ 15116 h 18496"/>
                <a:gd name="connsiteX11" fmla="*/ 13072 w 13072"/>
                <a:gd name="connsiteY11" fmla="*/ 13317 h 18496"/>
                <a:gd name="connsiteX0" fmla="*/ 0 w 13072"/>
                <a:gd name="connsiteY0" fmla="*/ 18386 h 18450"/>
                <a:gd name="connsiteX1" fmla="*/ 1530 w 13072"/>
                <a:gd name="connsiteY1" fmla="*/ 18450 h 18450"/>
                <a:gd name="connsiteX2" fmla="*/ 1528 w 13072"/>
                <a:gd name="connsiteY2" fmla="*/ 13081 h 18450"/>
                <a:gd name="connsiteX3" fmla="*/ 2108 w 13072"/>
                <a:gd name="connsiteY3" fmla="*/ 13177 h 18450"/>
                <a:gd name="connsiteX4" fmla="*/ 2096 w 13072"/>
                <a:gd name="connsiteY4" fmla="*/ 10724 h 18450"/>
                <a:gd name="connsiteX5" fmla="*/ 3002 w 13072"/>
                <a:gd name="connsiteY5" fmla="*/ 6445 h 18450"/>
                <a:gd name="connsiteX6" fmla="*/ 4692 w 13072"/>
                <a:gd name="connsiteY6" fmla="*/ 6541 h 18450"/>
                <a:gd name="connsiteX7" fmla="*/ 6082 w 13072"/>
                <a:gd name="connsiteY7" fmla="*/ 1 h 18450"/>
                <a:gd name="connsiteX8" fmla="*/ 8842 w 13072"/>
                <a:gd name="connsiteY8" fmla="*/ 7974 h 18450"/>
                <a:gd name="connsiteX9" fmla="*/ 11330 w 13072"/>
                <a:gd name="connsiteY9" fmla="*/ 10195 h 18450"/>
                <a:gd name="connsiteX10" fmla="*/ 12476 w 13072"/>
                <a:gd name="connsiteY10" fmla="*/ 15070 h 18450"/>
                <a:gd name="connsiteX11" fmla="*/ 13072 w 13072"/>
                <a:gd name="connsiteY11" fmla="*/ 13271 h 18450"/>
                <a:gd name="connsiteX0" fmla="*/ 0 w 13072"/>
                <a:gd name="connsiteY0" fmla="*/ 11941 h 12005"/>
                <a:gd name="connsiteX1" fmla="*/ 1530 w 13072"/>
                <a:gd name="connsiteY1" fmla="*/ 12005 h 12005"/>
                <a:gd name="connsiteX2" fmla="*/ 1528 w 13072"/>
                <a:gd name="connsiteY2" fmla="*/ 6636 h 12005"/>
                <a:gd name="connsiteX3" fmla="*/ 2108 w 13072"/>
                <a:gd name="connsiteY3" fmla="*/ 6732 h 12005"/>
                <a:gd name="connsiteX4" fmla="*/ 2096 w 13072"/>
                <a:gd name="connsiteY4" fmla="*/ 4279 h 12005"/>
                <a:gd name="connsiteX5" fmla="*/ 3002 w 13072"/>
                <a:gd name="connsiteY5" fmla="*/ 0 h 12005"/>
                <a:gd name="connsiteX6" fmla="*/ 4692 w 13072"/>
                <a:gd name="connsiteY6" fmla="*/ 96 h 12005"/>
                <a:gd name="connsiteX7" fmla="*/ 6418 w 13072"/>
                <a:gd name="connsiteY7" fmla="*/ 5900 h 12005"/>
                <a:gd name="connsiteX8" fmla="*/ 8842 w 13072"/>
                <a:gd name="connsiteY8" fmla="*/ 1529 h 12005"/>
                <a:gd name="connsiteX9" fmla="*/ 11330 w 13072"/>
                <a:gd name="connsiteY9" fmla="*/ 3750 h 12005"/>
                <a:gd name="connsiteX10" fmla="*/ 12476 w 13072"/>
                <a:gd name="connsiteY10" fmla="*/ 8625 h 12005"/>
                <a:gd name="connsiteX11" fmla="*/ 13072 w 13072"/>
                <a:gd name="connsiteY11" fmla="*/ 6826 h 12005"/>
                <a:gd name="connsiteX0" fmla="*/ 0 w 13072"/>
                <a:gd name="connsiteY0" fmla="*/ 11941 h 12005"/>
                <a:gd name="connsiteX1" fmla="*/ 1530 w 13072"/>
                <a:gd name="connsiteY1" fmla="*/ 12005 h 12005"/>
                <a:gd name="connsiteX2" fmla="*/ 1528 w 13072"/>
                <a:gd name="connsiteY2" fmla="*/ 6636 h 12005"/>
                <a:gd name="connsiteX3" fmla="*/ 2108 w 13072"/>
                <a:gd name="connsiteY3" fmla="*/ 6732 h 12005"/>
                <a:gd name="connsiteX4" fmla="*/ 2096 w 13072"/>
                <a:gd name="connsiteY4" fmla="*/ 4279 h 12005"/>
                <a:gd name="connsiteX5" fmla="*/ 3002 w 13072"/>
                <a:gd name="connsiteY5" fmla="*/ 0 h 12005"/>
                <a:gd name="connsiteX6" fmla="*/ 4982 w 13072"/>
                <a:gd name="connsiteY6" fmla="*/ 7880 h 12005"/>
                <a:gd name="connsiteX7" fmla="*/ 6418 w 13072"/>
                <a:gd name="connsiteY7" fmla="*/ 5900 h 12005"/>
                <a:gd name="connsiteX8" fmla="*/ 8842 w 13072"/>
                <a:gd name="connsiteY8" fmla="*/ 1529 h 12005"/>
                <a:gd name="connsiteX9" fmla="*/ 11330 w 13072"/>
                <a:gd name="connsiteY9" fmla="*/ 3750 h 12005"/>
                <a:gd name="connsiteX10" fmla="*/ 12476 w 13072"/>
                <a:gd name="connsiteY10" fmla="*/ 8625 h 12005"/>
                <a:gd name="connsiteX11" fmla="*/ 13072 w 13072"/>
                <a:gd name="connsiteY11" fmla="*/ 6826 h 12005"/>
                <a:gd name="connsiteX0" fmla="*/ 0 w 13072"/>
                <a:gd name="connsiteY0" fmla="*/ 10412 h 10476"/>
                <a:gd name="connsiteX1" fmla="*/ 1530 w 13072"/>
                <a:gd name="connsiteY1" fmla="*/ 10476 h 10476"/>
                <a:gd name="connsiteX2" fmla="*/ 1528 w 13072"/>
                <a:gd name="connsiteY2" fmla="*/ 5107 h 10476"/>
                <a:gd name="connsiteX3" fmla="*/ 2108 w 13072"/>
                <a:gd name="connsiteY3" fmla="*/ 5203 h 10476"/>
                <a:gd name="connsiteX4" fmla="*/ 2096 w 13072"/>
                <a:gd name="connsiteY4" fmla="*/ 2750 h 10476"/>
                <a:gd name="connsiteX5" fmla="*/ 3338 w 13072"/>
                <a:gd name="connsiteY5" fmla="*/ 7434 h 10476"/>
                <a:gd name="connsiteX6" fmla="*/ 4982 w 13072"/>
                <a:gd name="connsiteY6" fmla="*/ 6351 h 10476"/>
                <a:gd name="connsiteX7" fmla="*/ 6418 w 13072"/>
                <a:gd name="connsiteY7" fmla="*/ 4371 h 10476"/>
                <a:gd name="connsiteX8" fmla="*/ 8842 w 13072"/>
                <a:gd name="connsiteY8" fmla="*/ 0 h 10476"/>
                <a:gd name="connsiteX9" fmla="*/ 11330 w 13072"/>
                <a:gd name="connsiteY9" fmla="*/ 2221 h 10476"/>
                <a:gd name="connsiteX10" fmla="*/ 12476 w 13072"/>
                <a:gd name="connsiteY10" fmla="*/ 7096 h 10476"/>
                <a:gd name="connsiteX11" fmla="*/ 13072 w 13072"/>
                <a:gd name="connsiteY11" fmla="*/ 5297 h 10476"/>
                <a:gd name="connsiteX0" fmla="*/ 0 w 13072"/>
                <a:gd name="connsiteY0" fmla="*/ 10412 h 10476"/>
                <a:gd name="connsiteX1" fmla="*/ 1530 w 13072"/>
                <a:gd name="connsiteY1" fmla="*/ 10476 h 10476"/>
                <a:gd name="connsiteX2" fmla="*/ 1528 w 13072"/>
                <a:gd name="connsiteY2" fmla="*/ 5107 h 10476"/>
                <a:gd name="connsiteX3" fmla="*/ 2108 w 13072"/>
                <a:gd name="connsiteY3" fmla="*/ 5203 h 10476"/>
                <a:gd name="connsiteX4" fmla="*/ 2432 w 13072"/>
                <a:gd name="connsiteY4" fmla="*/ 8097 h 10476"/>
                <a:gd name="connsiteX5" fmla="*/ 3338 w 13072"/>
                <a:gd name="connsiteY5" fmla="*/ 7434 h 10476"/>
                <a:gd name="connsiteX6" fmla="*/ 4982 w 13072"/>
                <a:gd name="connsiteY6" fmla="*/ 6351 h 10476"/>
                <a:gd name="connsiteX7" fmla="*/ 6418 w 13072"/>
                <a:gd name="connsiteY7" fmla="*/ 4371 h 10476"/>
                <a:gd name="connsiteX8" fmla="*/ 8842 w 13072"/>
                <a:gd name="connsiteY8" fmla="*/ 0 h 10476"/>
                <a:gd name="connsiteX9" fmla="*/ 11330 w 13072"/>
                <a:gd name="connsiteY9" fmla="*/ 2221 h 10476"/>
                <a:gd name="connsiteX10" fmla="*/ 12476 w 13072"/>
                <a:gd name="connsiteY10" fmla="*/ 7096 h 10476"/>
                <a:gd name="connsiteX11" fmla="*/ 13072 w 13072"/>
                <a:gd name="connsiteY11" fmla="*/ 5297 h 10476"/>
                <a:gd name="connsiteX0" fmla="*/ 0 w 13072"/>
                <a:gd name="connsiteY0" fmla="*/ 10412 h 10476"/>
                <a:gd name="connsiteX1" fmla="*/ 1530 w 13072"/>
                <a:gd name="connsiteY1" fmla="*/ 10476 h 10476"/>
                <a:gd name="connsiteX2" fmla="*/ 1528 w 13072"/>
                <a:gd name="connsiteY2" fmla="*/ 5107 h 10476"/>
                <a:gd name="connsiteX3" fmla="*/ 2016 w 13072"/>
                <a:gd name="connsiteY3" fmla="*/ 8112 h 10476"/>
                <a:gd name="connsiteX4" fmla="*/ 2432 w 13072"/>
                <a:gd name="connsiteY4" fmla="*/ 8097 h 10476"/>
                <a:gd name="connsiteX5" fmla="*/ 3338 w 13072"/>
                <a:gd name="connsiteY5" fmla="*/ 7434 h 10476"/>
                <a:gd name="connsiteX6" fmla="*/ 4982 w 13072"/>
                <a:gd name="connsiteY6" fmla="*/ 6351 h 10476"/>
                <a:gd name="connsiteX7" fmla="*/ 6418 w 13072"/>
                <a:gd name="connsiteY7" fmla="*/ 4371 h 10476"/>
                <a:gd name="connsiteX8" fmla="*/ 8842 w 13072"/>
                <a:gd name="connsiteY8" fmla="*/ 0 h 10476"/>
                <a:gd name="connsiteX9" fmla="*/ 11330 w 13072"/>
                <a:gd name="connsiteY9" fmla="*/ 2221 h 10476"/>
                <a:gd name="connsiteX10" fmla="*/ 12476 w 13072"/>
                <a:gd name="connsiteY10" fmla="*/ 7096 h 10476"/>
                <a:gd name="connsiteX11" fmla="*/ 13072 w 13072"/>
                <a:gd name="connsiteY11" fmla="*/ 5297 h 10476"/>
                <a:gd name="connsiteX0" fmla="*/ 0 w 13072"/>
                <a:gd name="connsiteY0" fmla="*/ 10412 h 10476"/>
                <a:gd name="connsiteX1" fmla="*/ 1530 w 13072"/>
                <a:gd name="connsiteY1" fmla="*/ 10476 h 10476"/>
                <a:gd name="connsiteX2" fmla="*/ 1177 w 13072"/>
                <a:gd name="connsiteY2" fmla="*/ 5422 h 10476"/>
                <a:gd name="connsiteX3" fmla="*/ 2016 w 13072"/>
                <a:gd name="connsiteY3" fmla="*/ 8112 h 10476"/>
                <a:gd name="connsiteX4" fmla="*/ 2432 w 13072"/>
                <a:gd name="connsiteY4" fmla="*/ 8097 h 10476"/>
                <a:gd name="connsiteX5" fmla="*/ 3338 w 13072"/>
                <a:gd name="connsiteY5" fmla="*/ 7434 h 10476"/>
                <a:gd name="connsiteX6" fmla="*/ 4982 w 13072"/>
                <a:gd name="connsiteY6" fmla="*/ 6351 h 10476"/>
                <a:gd name="connsiteX7" fmla="*/ 6418 w 13072"/>
                <a:gd name="connsiteY7" fmla="*/ 4371 h 10476"/>
                <a:gd name="connsiteX8" fmla="*/ 8842 w 13072"/>
                <a:gd name="connsiteY8" fmla="*/ 0 h 10476"/>
                <a:gd name="connsiteX9" fmla="*/ 11330 w 13072"/>
                <a:gd name="connsiteY9" fmla="*/ 2221 h 10476"/>
                <a:gd name="connsiteX10" fmla="*/ 12476 w 13072"/>
                <a:gd name="connsiteY10" fmla="*/ 7096 h 10476"/>
                <a:gd name="connsiteX11" fmla="*/ 13072 w 13072"/>
                <a:gd name="connsiteY11" fmla="*/ 5297 h 10476"/>
                <a:gd name="connsiteX0" fmla="*/ 0 w 13072"/>
                <a:gd name="connsiteY0" fmla="*/ 10412 h 11341"/>
                <a:gd name="connsiteX1" fmla="*/ 935 w 13072"/>
                <a:gd name="connsiteY1" fmla="*/ 11341 h 11341"/>
                <a:gd name="connsiteX2" fmla="*/ 1177 w 13072"/>
                <a:gd name="connsiteY2" fmla="*/ 5422 h 11341"/>
                <a:gd name="connsiteX3" fmla="*/ 2016 w 13072"/>
                <a:gd name="connsiteY3" fmla="*/ 8112 h 11341"/>
                <a:gd name="connsiteX4" fmla="*/ 2432 w 13072"/>
                <a:gd name="connsiteY4" fmla="*/ 8097 h 11341"/>
                <a:gd name="connsiteX5" fmla="*/ 3338 w 13072"/>
                <a:gd name="connsiteY5" fmla="*/ 7434 h 11341"/>
                <a:gd name="connsiteX6" fmla="*/ 4982 w 13072"/>
                <a:gd name="connsiteY6" fmla="*/ 6351 h 11341"/>
                <a:gd name="connsiteX7" fmla="*/ 6418 w 13072"/>
                <a:gd name="connsiteY7" fmla="*/ 4371 h 11341"/>
                <a:gd name="connsiteX8" fmla="*/ 8842 w 13072"/>
                <a:gd name="connsiteY8" fmla="*/ 0 h 11341"/>
                <a:gd name="connsiteX9" fmla="*/ 11330 w 13072"/>
                <a:gd name="connsiteY9" fmla="*/ 2221 h 11341"/>
                <a:gd name="connsiteX10" fmla="*/ 12476 w 13072"/>
                <a:gd name="connsiteY10" fmla="*/ 7096 h 11341"/>
                <a:gd name="connsiteX11" fmla="*/ 13072 w 13072"/>
                <a:gd name="connsiteY11" fmla="*/ 5297 h 11341"/>
                <a:gd name="connsiteX0" fmla="*/ 0 w 13072"/>
                <a:gd name="connsiteY0" fmla="*/ 10412 h 11341"/>
                <a:gd name="connsiteX1" fmla="*/ 935 w 13072"/>
                <a:gd name="connsiteY1" fmla="*/ 11341 h 11341"/>
                <a:gd name="connsiteX2" fmla="*/ 1177 w 13072"/>
                <a:gd name="connsiteY2" fmla="*/ 5422 h 11341"/>
                <a:gd name="connsiteX3" fmla="*/ 2016 w 13072"/>
                <a:gd name="connsiteY3" fmla="*/ 8112 h 11341"/>
                <a:gd name="connsiteX4" fmla="*/ 2737 w 13072"/>
                <a:gd name="connsiteY4" fmla="*/ 7940 h 11341"/>
                <a:gd name="connsiteX5" fmla="*/ 3338 w 13072"/>
                <a:gd name="connsiteY5" fmla="*/ 7434 h 11341"/>
                <a:gd name="connsiteX6" fmla="*/ 4982 w 13072"/>
                <a:gd name="connsiteY6" fmla="*/ 6351 h 11341"/>
                <a:gd name="connsiteX7" fmla="*/ 6418 w 13072"/>
                <a:gd name="connsiteY7" fmla="*/ 4371 h 11341"/>
                <a:gd name="connsiteX8" fmla="*/ 8842 w 13072"/>
                <a:gd name="connsiteY8" fmla="*/ 0 h 11341"/>
                <a:gd name="connsiteX9" fmla="*/ 11330 w 13072"/>
                <a:gd name="connsiteY9" fmla="*/ 2221 h 11341"/>
                <a:gd name="connsiteX10" fmla="*/ 12476 w 13072"/>
                <a:gd name="connsiteY10" fmla="*/ 7096 h 11341"/>
                <a:gd name="connsiteX11" fmla="*/ 13072 w 13072"/>
                <a:gd name="connsiteY11" fmla="*/ 5297 h 11341"/>
                <a:gd name="connsiteX0" fmla="*/ 0 w 13072"/>
                <a:gd name="connsiteY0" fmla="*/ 10412 h 11341"/>
                <a:gd name="connsiteX1" fmla="*/ 935 w 13072"/>
                <a:gd name="connsiteY1" fmla="*/ 11341 h 11341"/>
                <a:gd name="connsiteX2" fmla="*/ 1177 w 13072"/>
                <a:gd name="connsiteY2" fmla="*/ 5422 h 11341"/>
                <a:gd name="connsiteX3" fmla="*/ 2016 w 13072"/>
                <a:gd name="connsiteY3" fmla="*/ 8112 h 11341"/>
                <a:gd name="connsiteX4" fmla="*/ 2844 w 13072"/>
                <a:gd name="connsiteY4" fmla="*/ 7861 h 11341"/>
                <a:gd name="connsiteX5" fmla="*/ 3338 w 13072"/>
                <a:gd name="connsiteY5" fmla="*/ 7434 h 11341"/>
                <a:gd name="connsiteX6" fmla="*/ 4982 w 13072"/>
                <a:gd name="connsiteY6" fmla="*/ 6351 h 11341"/>
                <a:gd name="connsiteX7" fmla="*/ 6418 w 13072"/>
                <a:gd name="connsiteY7" fmla="*/ 4371 h 11341"/>
                <a:gd name="connsiteX8" fmla="*/ 8842 w 13072"/>
                <a:gd name="connsiteY8" fmla="*/ 0 h 11341"/>
                <a:gd name="connsiteX9" fmla="*/ 11330 w 13072"/>
                <a:gd name="connsiteY9" fmla="*/ 2221 h 11341"/>
                <a:gd name="connsiteX10" fmla="*/ 12476 w 13072"/>
                <a:gd name="connsiteY10" fmla="*/ 7096 h 11341"/>
                <a:gd name="connsiteX11" fmla="*/ 13072 w 13072"/>
                <a:gd name="connsiteY11" fmla="*/ 5297 h 11341"/>
                <a:gd name="connsiteX0" fmla="*/ 0 w 13072"/>
                <a:gd name="connsiteY0" fmla="*/ 10412 h 11341"/>
                <a:gd name="connsiteX1" fmla="*/ 935 w 13072"/>
                <a:gd name="connsiteY1" fmla="*/ 11341 h 11341"/>
                <a:gd name="connsiteX2" fmla="*/ 1177 w 13072"/>
                <a:gd name="connsiteY2" fmla="*/ 5422 h 11341"/>
                <a:gd name="connsiteX3" fmla="*/ 2016 w 13072"/>
                <a:gd name="connsiteY3" fmla="*/ 8112 h 11341"/>
                <a:gd name="connsiteX4" fmla="*/ 2844 w 13072"/>
                <a:gd name="connsiteY4" fmla="*/ 7861 h 11341"/>
                <a:gd name="connsiteX5" fmla="*/ 4009 w 13072"/>
                <a:gd name="connsiteY5" fmla="*/ 7277 h 11341"/>
                <a:gd name="connsiteX6" fmla="*/ 4982 w 13072"/>
                <a:gd name="connsiteY6" fmla="*/ 6351 h 11341"/>
                <a:gd name="connsiteX7" fmla="*/ 6418 w 13072"/>
                <a:gd name="connsiteY7" fmla="*/ 4371 h 11341"/>
                <a:gd name="connsiteX8" fmla="*/ 8842 w 13072"/>
                <a:gd name="connsiteY8" fmla="*/ 0 h 11341"/>
                <a:gd name="connsiteX9" fmla="*/ 11330 w 13072"/>
                <a:gd name="connsiteY9" fmla="*/ 2221 h 11341"/>
                <a:gd name="connsiteX10" fmla="*/ 12476 w 13072"/>
                <a:gd name="connsiteY10" fmla="*/ 7096 h 11341"/>
                <a:gd name="connsiteX11" fmla="*/ 13072 w 13072"/>
                <a:gd name="connsiteY11" fmla="*/ 5297 h 11341"/>
                <a:gd name="connsiteX0" fmla="*/ 0 w 13072"/>
                <a:gd name="connsiteY0" fmla="*/ 10412 h 11341"/>
                <a:gd name="connsiteX1" fmla="*/ 935 w 13072"/>
                <a:gd name="connsiteY1" fmla="*/ 11341 h 11341"/>
                <a:gd name="connsiteX2" fmla="*/ 1177 w 13072"/>
                <a:gd name="connsiteY2" fmla="*/ 5422 h 11341"/>
                <a:gd name="connsiteX3" fmla="*/ 2016 w 13072"/>
                <a:gd name="connsiteY3" fmla="*/ 8112 h 11341"/>
                <a:gd name="connsiteX4" fmla="*/ 2844 w 13072"/>
                <a:gd name="connsiteY4" fmla="*/ 7861 h 11341"/>
                <a:gd name="connsiteX5" fmla="*/ 3872 w 13072"/>
                <a:gd name="connsiteY5" fmla="*/ 7277 h 11341"/>
                <a:gd name="connsiteX6" fmla="*/ 4982 w 13072"/>
                <a:gd name="connsiteY6" fmla="*/ 6351 h 11341"/>
                <a:gd name="connsiteX7" fmla="*/ 6418 w 13072"/>
                <a:gd name="connsiteY7" fmla="*/ 4371 h 11341"/>
                <a:gd name="connsiteX8" fmla="*/ 8842 w 13072"/>
                <a:gd name="connsiteY8" fmla="*/ 0 h 11341"/>
                <a:gd name="connsiteX9" fmla="*/ 11330 w 13072"/>
                <a:gd name="connsiteY9" fmla="*/ 2221 h 11341"/>
                <a:gd name="connsiteX10" fmla="*/ 12476 w 13072"/>
                <a:gd name="connsiteY10" fmla="*/ 7096 h 11341"/>
                <a:gd name="connsiteX11" fmla="*/ 13072 w 13072"/>
                <a:gd name="connsiteY11" fmla="*/ 5297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872 w 12980"/>
                <a:gd name="connsiteY5" fmla="*/ 7277 h 11341"/>
                <a:gd name="connsiteX6" fmla="*/ 4982 w 12980"/>
                <a:gd name="connsiteY6" fmla="*/ 6351 h 11341"/>
                <a:gd name="connsiteX7" fmla="*/ 6418 w 12980"/>
                <a:gd name="connsiteY7" fmla="*/ 4371 h 11341"/>
                <a:gd name="connsiteX8" fmla="*/ 8842 w 12980"/>
                <a:gd name="connsiteY8" fmla="*/ 0 h 11341"/>
                <a:gd name="connsiteX9" fmla="*/ 11330 w 12980"/>
                <a:gd name="connsiteY9" fmla="*/ 2221 h 11341"/>
                <a:gd name="connsiteX10" fmla="*/ 12476 w 12980"/>
                <a:gd name="connsiteY10" fmla="*/ 7096 h 11341"/>
                <a:gd name="connsiteX11" fmla="*/ 12980 w 12980"/>
                <a:gd name="connsiteY11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872 w 12980"/>
                <a:gd name="connsiteY5" fmla="*/ 7277 h 11341"/>
                <a:gd name="connsiteX6" fmla="*/ 4217 w 12980"/>
                <a:gd name="connsiteY6" fmla="*/ 6781 h 11341"/>
                <a:gd name="connsiteX7" fmla="*/ 4982 w 12980"/>
                <a:gd name="connsiteY7" fmla="*/ 6351 h 11341"/>
                <a:gd name="connsiteX8" fmla="*/ 6418 w 12980"/>
                <a:gd name="connsiteY8" fmla="*/ 4371 h 11341"/>
                <a:gd name="connsiteX9" fmla="*/ 8842 w 12980"/>
                <a:gd name="connsiteY9" fmla="*/ 0 h 11341"/>
                <a:gd name="connsiteX10" fmla="*/ 11330 w 12980"/>
                <a:gd name="connsiteY10" fmla="*/ 2221 h 11341"/>
                <a:gd name="connsiteX11" fmla="*/ 12476 w 12980"/>
                <a:gd name="connsiteY11" fmla="*/ 7096 h 11341"/>
                <a:gd name="connsiteX12" fmla="*/ 12980 w 12980"/>
                <a:gd name="connsiteY12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872 w 12980"/>
                <a:gd name="connsiteY5" fmla="*/ 7277 h 11341"/>
                <a:gd name="connsiteX6" fmla="*/ 4217 w 12980"/>
                <a:gd name="connsiteY6" fmla="*/ 6781 h 11341"/>
                <a:gd name="connsiteX7" fmla="*/ 4705 w 12980"/>
                <a:gd name="connsiteY7" fmla="*/ 6545 h 11341"/>
                <a:gd name="connsiteX8" fmla="*/ 4982 w 12980"/>
                <a:gd name="connsiteY8" fmla="*/ 6351 h 11341"/>
                <a:gd name="connsiteX9" fmla="*/ 6418 w 12980"/>
                <a:gd name="connsiteY9" fmla="*/ 4371 h 11341"/>
                <a:gd name="connsiteX10" fmla="*/ 8842 w 12980"/>
                <a:gd name="connsiteY10" fmla="*/ 0 h 11341"/>
                <a:gd name="connsiteX11" fmla="*/ 11330 w 12980"/>
                <a:gd name="connsiteY11" fmla="*/ 2221 h 11341"/>
                <a:gd name="connsiteX12" fmla="*/ 12476 w 12980"/>
                <a:gd name="connsiteY12" fmla="*/ 7096 h 11341"/>
                <a:gd name="connsiteX13" fmla="*/ 12980 w 12980"/>
                <a:gd name="connsiteY13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872 w 12980"/>
                <a:gd name="connsiteY5" fmla="*/ 7277 h 11341"/>
                <a:gd name="connsiteX6" fmla="*/ 4217 w 12980"/>
                <a:gd name="connsiteY6" fmla="*/ 6781 h 11341"/>
                <a:gd name="connsiteX7" fmla="*/ 4720 w 12980"/>
                <a:gd name="connsiteY7" fmla="*/ 7764 h 11341"/>
                <a:gd name="connsiteX8" fmla="*/ 4982 w 12980"/>
                <a:gd name="connsiteY8" fmla="*/ 6351 h 11341"/>
                <a:gd name="connsiteX9" fmla="*/ 6418 w 12980"/>
                <a:gd name="connsiteY9" fmla="*/ 4371 h 11341"/>
                <a:gd name="connsiteX10" fmla="*/ 8842 w 12980"/>
                <a:gd name="connsiteY10" fmla="*/ 0 h 11341"/>
                <a:gd name="connsiteX11" fmla="*/ 11330 w 12980"/>
                <a:gd name="connsiteY11" fmla="*/ 2221 h 11341"/>
                <a:gd name="connsiteX12" fmla="*/ 12476 w 12980"/>
                <a:gd name="connsiteY12" fmla="*/ 7096 h 11341"/>
                <a:gd name="connsiteX13" fmla="*/ 12980 w 12980"/>
                <a:gd name="connsiteY13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872 w 12980"/>
                <a:gd name="connsiteY5" fmla="*/ 7277 h 11341"/>
                <a:gd name="connsiteX6" fmla="*/ 4217 w 12980"/>
                <a:gd name="connsiteY6" fmla="*/ 6781 h 11341"/>
                <a:gd name="connsiteX7" fmla="*/ 4385 w 12980"/>
                <a:gd name="connsiteY7" fmla="*/ 7056 h 11341"/>
                <a:gd name="connsiteX8" fmla="*/ 4720 w 12980"/>
                <a:gd name="connsiteY8" fmla="*/ 7764 h 11341"/>
                <a:gd name="connsiteX9" fmla="*/ 4982 w 12980"/>
                <a:gd name="connsiteY9" fmla="*/ 6351 h 11341"/>
                <a:gd name="connsiteX10" fmla="*/ 6418 w 12980"/>
                <a:gd name="connsiteY10" fmla="*/ 4371 h 11341"/>
                <a:gd name="connsiteX11" fmla="*/ 8842 w 12980"/>
                <a:gd name="connsiteY11" fmla="*/ 0 h 11341"/>
                <a:gd name="connsiteX12" fmla="*/ 11330 w 12980"/>
                <a:gd name="connsiteY12" fmla="*/ 2221 h 11341"/>
                <a:gd name="connsiteX13" fmla="*/ 12476 w 12980"/>
                <a:gd name="connsiteY13" fmla="*/ 7096 h 11341"/>
                <a:gd name="connsiteX14" fmla="*/ 12980 w 12980"/>
                <a:gd name="connsiteY14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872 w 12980"/>
                <a:gd name="connsiteY5" fmla="*/ 7277 h 11341"/>
                <a:gd name="connsiteX6" fmla="*/ 4217 w 12980"/>
                <a:gd name="connsiteY6" fmla="*/ 6781 h 11341"/>
                <a:gd name="connsiteX7" fmla="*/ 4362 w 12980"/>
                <a:gd name="connsiteY7" fmla="*/ 7724 h 11341"/>
                <a:gd name="connsiteX8" fmla="*/ 4720 w 12980"/>
                <a:gd name="connsiteY8" fmla="*/ 7764 h 11341"/>
                <a:gd name="connsiteX9" fmla="*/ 4982 w 12980"/>
                <a:gd name="connsiteY9" fmla="*/ 6351 h 11341"/>
                <a:gd name="connsiteX10" fmla="*/ 6418 w 12980"/>
                <a:gd name="connsiteY10" fmla="*/ 4371 h 11341"/>
                <a:gd name="connsiteX11" fmla="*/ 8842 w 12980"/>
                <a:gd name="connsiteY11" fmla="*/ 0 h 11341"/>
                <a:gd name="connsiteX12" fmla="*/ 11330 w 12980"/>
                <a:gd name="connsiteY12" fmla="*/ 2221 h 11341"/>
                <a:gd name="connsiteX13" fmla="*/ 12476 w 12980"/>
                <a:gd name="connsiteY13" fmla="*/ 7096 h 11341"/>
                <a:gd name="connsiteX14" fmla="*/ 12980 w 12980"/>
                <a:gd name="connsiteY14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416 w 12980"/>
                <a:gd name="connsiteY5" fmla="*/ 7016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811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790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790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790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980"/>
                <a:gd name="connsiteY0" fmla="*/ 10412 h 11341"/>
                <a:gd name="connsiteX1" fmla="*/ 935 w 12980"/>
                <a:gd name="connsiteY1" fmla="*/ 11341 h 11341"/>
                <a:gd name="connsiteX2" fmla="*/ 1177 w 12980"/>
                <a:gd name="connsiteY2" fmla="*/ 5422 h 11341"/>
                <a:gd name="connsiteX3" fmla="*/ 2016 w 12980"/>
                <a:gd name="connsiteY3" fmla="*/ 7902 h 11341"/>
                <a:gd name="connsiteX4" fmla="*/ 2844 w 12980"/>
                <a:gd name="connsiteY4" fmla="*/ 7861 h 11341"/>
                <a:gd name="connsiteX5" fmla="*/ 3447 w 12980"/>
                <a:gd name="connsiteY5" fmla="*/ 7448 h 11341"/>
                <a:gd name="connsiteX6" fmla="*/ 3872 w 12980"/>
                <a:gd name="connsiteY6" fmla="*/ 7277 h 11341"/>
                <a:gd name="connsiteX7" fmla="*/ 4217 w 12980"/>
                <a:gd name="connsiteY7" fmla="*/ 6781 h 11341"/>
                <a:gd name="connsiteX8" fmla="*/ 4362 w 12980"/>
                <a:gd name="connsiteY8" fmla="*/ 7724 h 11341"/>
                <a:gd name="connsiteX9" fmla="*/ 4720 w 12980"/>
                <a:gd name="connsiteY9" fmla="*/ 7764 h 11341"/>
                <a:gd name="connsiteX10" fmla="*/ 4982 w 12980"/>
                <a:gd name="connsiteY10" fmla="*/ 6351 h 11341"/>
                <a:gd name="connsiteX11" fmla="*/ 6418 w 12980"/>
                <a:gd name="connsiteY11" fmla="*/ 4371 h 11341"/>
                <a:gd name="connsiteX12" fmla="*/ 8842 w 12980"/>
                <a:gd name="connsiteY12" fmla="*/ 0 h 11341"/>
                <a:gd name="connsiteX13" fmla="*/ 11330 w 12980"/>
                <a:gd name="connsiteY13" fmla="*/ 2221 h 11341"/>
                <a:gd name="connsiteX14" fmla="*/ 12476 w 12980"/>
                <a:gd name="connsiteY14" fmla="*/ 7096 h 11341"/>
                <a:gd name="connsiteX15" fmla="*/ 12980 w 12980"/>
                <a:gd name="connsiteY15" fmla="*/ 3646 h 11341"/>
                <a:gd name="connsiteX0" fmla="*/ 0 w 12045"/>
                <a:gd name="connsiteY0" fmla="*/ 11341 h 11341"/>
                <a:gd name="connsiteX1" fmla="*/ 242 w 12045"/>
                <a:gd name="connsiteY1" fmla="*/ 5422 h 11341"/>
                <a:gd name="connsiteX2" fmla="*/ 1081 w 12045"/>
                <a:gd name="connsiteY2" fmla="*/ 7902 h 11341"/>
                <a:gd name="connsiteX3" fmla="*/ 1909 w 12045"/>
                <a:gd name="connsiteY3" fmla="*/ 7861 h 11341"/>
                <a:gd name="connsiteX4" fmla="*/ 2512 w 12045"/>
                <a:gd name="connsiteY4" fmla="*/ 7448 h 11341"/>
                <a:gd name="connsiteX5" fmla="*/ 2937 w 12045"/>
                <a:gd name="connsiteY5" fmla="*/ 7277 h 11341"/>
                <a:gd name="connsiteX6" fmla="*/ 3282 w 12045"/>
                <a:gd name="connsiteY6" fmla="*/ 6781 h 11341"/>
                <a:gd name="connsiteX7" fmla="*/ 3427 w 12045"/>
                <a:gd name="connsiteY7" fmla="*/ 7724 h 11341"/>
                <a:gd name="connsiteX8" fmla="*/ 3785 w 12045"/>
                <a:gd name="connsiteY8" fmla="*/ 7764 h 11341"/>
                <a:gd name="connsiteX9" fmla="*/ 4047 w 12045"/>
                <a:gd name="connsiteY9" fmla="*/ 6351 h 11341"/>
                <a:gd name="connsiteX10" fmla="*/ 5483 w 12045"/>
                <a:gd name="connsiteY10" fmla="*/ 4371 h 11341"/>
                <a:gd name="connsiteX11" fmla="*/ 7907 w 12045"/>
                <a:gd name="connsiteY11" fmla="*/ 0 h 11341"/>
                <a:gd name="connsiteX12" fmla="*/ 10395 w 12045"/>
                <a:gd name="connsiteY12" fmla="*/ 2221 h 11341"/>
                <a:gd name="connsiteX13" fmla="*/ 11541 w 12045"/>
                <a:gd name="connsiteY13" fmla="*/ 7096 h 11341"/>
                <a:gd name="connsiteX14" fmla="*/ 12045 w 12045"/>
                <a:gd name="connsiteY14" fmla="*/ 3646 h 11341"/>
                <a:gd name="connsiteX0" fmla="*/ 0 w 11803"/>
                <a:gd name="connsiteY0" fmla="*/ 5422 h 7962"/>
                <a:gd name="connsiteX1" fmla="*/ 839 w 11803"/>
                <a:gd name="connsiteY1" fmla="*/ 7902 h 7962"/>
                <a:gd name="connsiteX2" fmla="*/ 1667 w 11803"/>
                <a:gd name="connsiteY2" fmla="*/ 7861 h 7962"/>
                <a:gd name="connsiteX3" fmla="*/ 2270 w 11803"/>
                <a:gd name="connsiteY3" fmla="*/ 7448 h 7962"/>
                <a:gd name="connsiteX4" fmla="*/ 2695 w 11803"/>
                <a:gd name="connsiteY4" fmla="*/ 7277 h 7962"/>
                <a:gd name="connsiteX5" fmla="*/ 3040 w 11803"/>
                <a:gd name="connsiteY5" fmla="*/ 6781 h 7962"/>
                <a:gd name="connsiteX6" fmla="*/ 3185 w 11803"/>
                <a:gd name="connsiteY6" fmla="*/ 7724 h 7962"/>
                <a:gd name="connsiteX7" fmla="*/ 3543 w 11803"/>
                <a:gd name="connsiteY7" fmla="*/ 7764 h 7962"/>
                <a:gd name="connsiteX8" fmla="*/ 3805 w 11803"/>
                <a:gd name="connsiteY8" fmla="*/ 6351 h 7962"/>
                <a:gd name="connsiteX9" fmla="*/ 5241 w 11803"/>
                <a:gd name="connsiteY9" fmla="*/ 4371 h 7962"/>
                <a:gd name="connsiteX10" fmla="*/ 7665 w 11803"/>
                <a:gd name="connsiteY10" fmla="*/ 0 h 7962"/>
                <a:gd name="connsiteX11" fmla="*/ 10153 w 11803"/>
                <a:gd name="connsiteY11" fmla="*/ 2221 h 7962"/>
                <a:gd name="connsiteX12" fmla="*/ 11299 w 11803"/>
                <a:gd name="connsiteY12" fmla="*/ 7096 h 7962"/>
                <a:gd name="connsiteX13" fmla="*/ 11803 w 11803"/>
                <a:gd name="connsiteY13" fmla="*/ 3646 h 7962"/>
                <a:gd name="connsiteX0" fmla="*/ 0 w 9289"/>
                <a:gd name="connsiteY0" fmla="*/ 9925 h 10000"/>
                <a:gd name="connsiteX1" fmla="*/ 701 w 9289"/>
                <a:gd name="connsiteY1" fmla="*/ 9873 h 10000"/>
                <a:gd name="connsiteX2" fmla="*/ 1212 w 9289"/>
                <a:gd name="connsiteY2" fmla="*/ 9354 h 10000"/>
                <a:gd name="connsiteX3" fmla="*/ 1572 w 9289"/>
                <a:gd name="connsiteY3" fmla="*/ 9140 h 10000"/>
                <a:gd name="connsiteX4" fmla="*/ 1865 w 9289"/>
                <a:gd name="connsiteY4" fmla="*/ 8517 h 10000"/>
                <a:gd name="connsiteX5" fmla="*/ 1987 w 9289"/>
                <a:gd name="connsiteY5" fmla="*/ 9701 h 10000"/>
                <a:gd name="connsiteX6" fmla="*/ 2291 w 9289"/>
                <a:gd name="connsiteY6" fmla="*/ 9751 h 10000"/>
                <a:gd name="connsiteX7" fmla="*/ 2513 w 9289"/>
                <a:gd name="connsiteY7" fmla="*/ 7977 h 10000"/>
                <a:gd name="connsiteX8" fmla="*/ 3729 w 9289"/>
                <a:gd name="connsiteY8" fmla="*/ 5490 h 10000"/>
                <a:gd name="connsiteX9" fmla="*/ 5783 w 9289"/>
                <a:gd name="connsiteY9" fmla="*/ 0 h 10000"/>
                <a:gd name="connsiteX10" fmla="*/ 7891 w 9289"/>
                <a:gd name="connsiteY10" fmla="*/ 2790 h 10000"/>
                <a:gd name="connsiteX11" fmla="*/ 8862 w 9289"/>
                <a:gd name="connsiteY11" fmla="*/ 8912 h 10000"/>
                <a:gd name="connsiteX12" fmla="*/ 9289 w 9289"/>
                <a:gd name="connsiteY12" fmla="*/ 4579 h 10000"/>
                <a:gd name="connsiteX0" fmla="*/ 0 w 9245"/>
                <a:gd name="connsiteY0" fmla="*/ 9873 h 9873"/>
                <a:gd name="connsiteX1" fmla="*/ 550 w 9245"/>
                <a:gd name="connsiteY1" fmla="*/ 9354 h 9873"/>
                <a:gd name="connsiteX2" fmla="*/ 937 w 9245"/>
                <a:gd name="connsiteY2" fmla="*/ 9140 h 9873"/>
                <a:gd name="connsiteX3" fmla="*/ 1253 w 9245"/>
                <a:gd name="connsiteY3" fmla="*/ 8517 h 9873"/>
                <a:gd name="connsiteX4" fmla="*/ 1384 w 9245"/>
                <a:gd name="connsiteY4" fmla="*/ 9701 h 9873"/>
                <a:gd name="connsiteX5" fmla="*/ 1711 w 9245"/>
                <a:gd name="connsiteY5" fmla="*/ 9751 h 9873"/>
                <a:gd name="connsiteX6" fmla="*/ 1950 w 9245"/>
                <a:gd name="connsiteY6" fmla="*/ 7977 h 9873"/>
                <a:gd name="connsiteX7" fmla="*/ 3259 w 9245"/>
                <a:gd name="connsiteY7" fmla="*/ 5490 h 9873"/>
                <a:gd name="connsiteX8" fmla="*/ 5471 w 9245"/>
                <a:gd name="connsiteY8" fmla="*/ 0 h 9873"/>
                <a:gd name="connsiteX9" fmla="*/ 7740 w 9245"/>
                <a:gd name="connsiteY9" fmla="*/ 2790 h 9873"/>
                <a:gd name="connsiteX10" fmla="*/ 8785 w 9245"/>
                <a:gd name="connsiteY10" fmla="*/ 8912 h 9873"/>
                <a:gd name="connsiteX11" fmla="*/ 9245 w 9245"/>
                <a:gd name="connsiteY11" fmla="*/ 4579 h 9873"/>
                <a:gd name="connsiteX0" fmla="*/ 0 w 9405"/>
                <a:gd name="connsiteY0" fmla="*/ 9474 h 9985"/>
                <a:gd name="connsiteX1" fmla="*/ 419 w 9405"/>
                <a:gd name="connsiteY1" fmla="*/ 9258 h 9985"/>
                <a:gd name="connsiteX2" fmla="*/ 760 w 9405"/>
                <a:gd name="connsiteY2" fmla="*/ 8627 h 9985"/>
                <a:gd name="connsiteX3" fmla="*/ 902 w 9405"/>
                <a:gd name="connsiteY3" fmla="*/ 9826 h 9985"/>
                <a:gd name="connsiteX4" fmla="*/ 1256 w 9405"/>
                <a:gd name="connsiteY4" fmla="*/ 9876 h 9985"/>
                <a:gd name="connsiteX5" fmla="*/ 1514 w 9405"/>
                <a:gd name="connsiteY5" fmla="*/ 8080 h 9985"/>
                <a:gd name="connsiteX6" fmla="*/ 2930 w 9405"/>
                <a:gd name="connsiteY6" fmla="*/ 5561 h 9985"/>
                <a:gd name="connsiteX7" fmla="*/ 5323 w 9405"/>
                <a:gd name="connsiteY7" fmla="*/ 0 h 9985"/>
                <a:gd name="connsiteX8" fmla="*/ 7777 w 9405"/>
                <a:gd name="connsiteY8" fmla="*/ 2826 h 9985"/>
                <a:gd name="connsiteX9" fmla="*/ 8907 w 9405"/>
                <a:gd name="connsiteY9" fmla="*/ 9027 h 9985"/>
                <a:gd name="connsiteX10" fmla="*/ 9405 w 9405"/>
                <a:gd name="connsiteY10" fmla="*/ 4638 h 9985"/>
                <a:gd name="connsiteX0" fmla="*/ 0 w 9554"/>
                <a:gd name="connsiteY0" fmla="*/ 9272 h 10000"/>
                <a:gd name="connsiteX1" fmla="*/ 362 w 9554"/>
                <a:gd name="connsiteY1" fmla="*/ 8640 h 10000"/>
                <a:gd name="connsiteX2" fmla="*/ 513 w 9554"/>
                <a:gd name="connsiteY2" fmla="*/ 9841 h 10000"/>
                <a:gd name="connsiteX3" fmla="*/ 889 w 9554"/>
                <a:gd name="connsiteY3" fmla="*/ 9891 h 10000"/>
                <a:gd name="connsiteX4" fmla="*/ 1164 w 9554"/>
                <a:gd name="connsiteY4" fmla="*/ 8092 h 10000"/>
                <a:gd name="connsiteX5" fmla="*/ 2669 w 9554"/>
                <a:gd name="connsiteY5" fmla="*/ 5569 h 10000"/>
                <a:gd name="connsiteX6" fmla="*/ 5214 w 9554"/>
                <a:gd name="connsiteY6" fmla="*/ 0 h 10000"/>
                <a:gd name="connsiteX7" fmla="*/ 7823 w 9554"/>
                <a:gd name="connsiteY7" fmla="*/ 2830 h 10000"/>
                <a:gd name="connsiteX8" fmla="*/ 9024 w 9554"/>
                <a:gd name="connsiteY8" fmla="*/ 9041 h 10000"/>
                <a:gd name="connsiteX9" fmla="*/ 9554 w 9554"/>
                <a:gd name="connsiteY9" fmla="*/ 4645 h 10000"/>
                <a:gd name="connsiteX0" fmla="*/ 0 w 9621"/>
                <a:gd name="connsiteY0" fmla="*/ 8640 h 10000"/>
                <a:gd name="connsiteX1" fmla="*/ 158 w 9621"/>
                <a:gd name="connsiteY1" fmla="*/ 9841 h 10000"/>
                <a:gd name="connsiteX2" fmla="*/ 552 w 9621"/>
                <a:gd name="connsiteY2" fmla="*/ 9891 h 10000"/>
                <a:gd name="connsiteX3" fmla="*/ 839 w 9621"/>
                <a:gd name="connsiteY3" fmla="*/ 8092 h 10000"/>
                <a:gd name="connsiteX4" fmla="*/ 2415 w 9621"/>
                <a:gd name="connsiteY4" fmla="*/ 5569 h 10000"/>
                <a:gd name="connsiteX5" fmla="*/ 5078 w 9621"/>
                <a:gd name="connsiteY5" fmla="*/ 0 h 10000"/>
                <a:gd name="connsiteX6" fmla="*/ 7809 w 9621"/>
                <a:gd name="connsiteY6" fmla="*/ 2830 h 10000"/>
                <a:gd name="connsiteX7" fmla="*/ 9066 w 9621"/>
                <a:gd name="connsiteY7" fmla="*/ 9041 h 10000"/>
                <a:gd name="connsiteX8" fmla="*/ 9621 w 9621"/>
                <a:gd name="connsiteY8" fmla="*/ 4645 h 10000"/>
                <a:gd name="connsiteX0" fmla="*/ 0 w 9836"/>
                <a:gd name="connsiteY0" fmla="*/ 9841 h 10000"/>
                <a:gd name="connsiteX1" fmla="*/ 410 w 9836"/>
                <a:gd name="connsiteY1" fmla="*/ 9891 h 10000"/>
                <a:gd name="connsiteX2" fmla="*/ 708 w 9836"/>
                <a:gd name="connsiteY2" fmla="*/ 8092 h 10000"/>
                <a:gd name="connsiteX3" fmla="*/ 2346 w 9836"/>
                <a:gd name="connsiteY3" fmla="*/ 5569 h 10000"/>
                <a:gd name="connsiteX4" fmla="*/ 5114 w 9836"/>
                <a:gd name="connsiteY4" fmla="*/ 0 h 10000"/>
                <a:gd name="connsiteX5" fmla="*/ 7953 w 9836"/>
                <a:gd name="connsiteY5" fmla="*/ 2830 h 10000"/>
                <a:gd name="connsiteX6" fmla="*/ 9259 w 9836"/>
                <a:gd name="connsiteY6" fmla="*/ 9041 h 10000"/>
                <a:gd name="connsiteX7" fmla="*/ 9836 w 9836"/>
                <a:gd name="connsiteY7" fmla="*/ 4645 h 10000"/>
                <a:gd name="connsiteX0" fmla="*/ 0 w 9583"/>
                <a:gd name="connsiteY0" fmla="*/ 9891 h 9891"/>
                <a:gd name="connsiteX1" fmla="*/ 303 w 9583"/>
                <a:gd name="connsiteY1" fmla="*/ 8092 h 9891"/>
                <a:gd name="connsiteX2" fmla="*/ 1968 w 9583"/>
                <a:gd name="connsiteY2" fmla="*/ 5569 h 9891"/>
                <a:gd name="connsiteX3" fmla="*/ 4782 w 9583"/>
                <a:gd name="connsiteY3" fmla="*/ 0 h 9891"/>
                <a:gd name="connsiteX4" fmla="*/ 7669 w 9583"/>
                <a:gd name="connsiteY4" fmla="*/ 2830 h 9891"/>
                <a:gd name="connsiteX5" fmla="*/ 8996 w 9583"/>
                <a:gd name="connsiteY5" fmla="*/ 9041 h 9891"/>
                <a:gd name="connsiteX6" fmla="*/ 9583 w 9583"/>
                <a:gd name="connsiteY6" fmla="*/ 4645 h 9891"/>
                <a:gd name="connsiteX0" fmla="*/ 0 w 9684"/>
                <a:gd name="connsiteY0" fmla="*/ 8181 h 9141"/>
                <a:gd name="connsiteX1" fmla="*/ 1738 w 9684"/>
                <a:gd name="connsiteY1" fmla="*/ 5630 h 9141"/>
                <a:gd name="connsiteX2" fmla="*/ 4674 w 9684"/>
                <a:gd name="connsiteY2" fmla="*/ 0 h 9141"/>
                <a:gd name="connsiteX3" fmla="*/ 7687 w 9684"/>
                <a:gd name="connsiteY3" fmla="*/ 2861 h 9141"/>
                <a:gd name="connsiteX4" fmla="*/ 9071 w 9684"/>
                <a:gd name="connsiteY4" fmla="*/ 9141 h 9141"/>
                <a:gd name="connsiteX5" fmla="*/ 9684 w 9684"/>
                <a:gd name="connsiteY5" fmla="*/ 4696 h 9141"/>
                <a:gd name="connsiteX0" fmla="*/ 1 w 8206"/>
                <a:gd name="connsiteY0" fmla="*/ 6159 h 10000"/>
                <a:gd name="connsiteX1" fmla="*/ 3033 w 8206"/>
                <a:gd name="connsiteY1" fmla="*/ 0 h 10000"/>
                <a:gd name="connsiteX2" fmla="*/ 6144 w 8206"/>
                <a:gd name="connsiteY2" fmla="*/ 3130 h 10000"/>
                <a:gd name="connsiteX3" fmla="*/ 7573 w 8206"/>
                <a:gd name="connsiteY3" fmla="*/ 10000 h 10000"/>
                <a:gd name="connsiteX4" fmla="*/ 8206 w 8206"/>
                <a:gd name="connsiteY4" fmla="*/ 5137 h 10000"/>
                <a:gd name="connsiteX0" fmla="*/ 0 w 6304"/>
                <a:gd name="connsiteY0" fmla="*/ 0 h 10000"/>
                <a:gd name="connsiteX1" fmla="*/ 3791 w 6304"/>
                <a:gd name="connsiteY1" fmla="*/ 3130 h 10000"/>
                <a:gd name="connsiteX2" fmla="*/ 5533 w 6304"/>
                <a:gd name="connsiteY2" fmla="*/ 10000 h 10000"/>
                <a:gd name="connsiteX3" fmla="*/ 6304 w 6304"/>
                <a:gd name="connsiteY3" fmla="*/ 5137 h 10000"/>
                <a:gd name="connsiteX0" fmla="*/ 0 w 9264"/>
                <a:gd name="connsiteY0" fmla="*/ 26563 h 26563"/>
                <a:gd name="connsiteX1" fmla="*/ 5277 w 9264"/>
                <a:gd name="connsiteY1" fmla="*/ 0 h 26563"/>
                <a:gd name="connsiteX2" fmla="*/ 8040 w 9264"/>
                <a:gd name="connsiteY2" fmla="*/ 6870 h 26563"/>
                <a:gd name="connsiteX3" fmla="*/ 9263 w 9264"/>
                <a:gd name="connsiteY3" fmla="*/ 2007 h 26563"/>
                <a:gd name="connsiteX0" fmla="*/ 2222 w 12222"/>
                <a:gd name="connsiteY0" fmla="*/ 9244 h 9244"/>
                <a:gd name="connsiteX1" fmla="*/ 0 w 12222"/>
                <a:gd name="connsiteY1" fmla="*/ 1496 h 9244"/>
                <a:gd name="connsiteX2" fmla="*/ 10901 w 12222"/>
                <a:gd name="connsiteY2" fmla="*/ 1830 h 9244"/>
                <a:gd name="connsiteX3" fmla="*/ 12221 w 12222"/>
                <a:gd name="connsiteY3" fmla="*/ 0 h 9244"/>
                <a:gd name="connsiteX0" fmla="*/ 711 w 8893"/>
                <a:gd name="connsiteY0" fmla="*/ 10000 h 10000"/>
                <a:gd name="connsiteX1" fmla="*/ 0 w 8893"/>
                <a:gd name="connsiteY1" fmla="*/ 6672 h 10000"/>
                <a:gd name="connsiteX2" fmla="*/ 7812 w 8893"/>
                <a:gd name="connsiteY2" fmla="*/ 1980 h 10000"/>
                <a:gd name="connsiteX3" fmla="*/ 8892 w 8893"/>
                <a:gd name="connsiteY3" fmla="*/ 0 h 10000"/>
                <a:gd name="connsiteX0" fmla="*/ 800 w 10000"/>
                <a:gd name="connsiteY0" fmla="*/ 10000 h 10000"/>
                <a:gd name="connsiteX1" fmla="*/ 0 w 10000"/>
                <a:gd name="connsiteY1" fmla="*/ 6672 h 10000"/>
                <a:gd name="connsiteX2" fmla="*/ 1418 w 10000"/>
                <a:gd name="connsiteY2" fmla="*/ 5995 h 10000"/>
                <a:gd name="connsiteX3" fmla="*/ 8784 w 10000"/>
                <a:gd name="connsiteY3" fmla="*/ 1980 h 10000"/>
                <a:gd name="connsiteX4" fmla="*/ 9999 w 10000"/>
                <a:gd name="connsiteY4" fmla="*/ 0 h 10000"/>
                <a:gd name="connsiteX0" fmla="*/ 1861 w 11060"/>
                <a:gd name="connsiteY0" fmla="*/ 11813 h 11813"/>
                <a:gd name="connsiteX1" fmla="*/ 1061 w 11060"/>
                <a:gd name="connsiteY1" fmla="*/ 8485 h 11813"/>
                <a:gd name="connsiteX2" fmla="*/ 2479 w 11060"/>
                <a:gd name="connsiteY2" fmla="*/ 7808 h 11813"/>
                <a:gd name="connsiteX3" fmla="*/ 254 w 11060"/>
                <a:gd name="connsiteY3" fmla="*/ 3 h 11813"/>
                <a:gd name="connsiteX4" fmla="*/ 11060 w 11060"/>
                <a:gd name="connsiteY4" fmla="*/ 1813 h 11813"/>
                <a:gd name="connsiteX0" fmla="*/ 1608 w 10807"/>
                <a:gd name="connsiteY0" fmla="*/ 11811 h 11811"/>
                <a:gd name="connsiteX1" fmla="*/ 808 w 10807"/>
                <a:gd name="connsiteY1" fmla="*/ 8483 h 11811"/>
                <a:gd name="connsiteX2" fmla="*/ 2226 w 10807"/>
                <a:gd name="connsiteY2" fmla="*/ 7806 h 11811"/>
                <a:gd name="connsiteX3" fmla="*/ 1 w 10807"/>
                <a:gd name="connsiteY3" fmla="*/ 1 h 11811"/>
                <a:gd name="connsiteX4" fmla="*/ 10807 w 10807"/>
                <a:gd name="connsiteY4" fmla="*/ 1811 h 11811"/>
                <a:gd name="connsiteX0" fmla="*/ 1608 w 10807"/>
                <a:gd name="connsiteY0" fmla="*/ 11811 h 11811"/>
                <a:gd name="connsiteX1" fmla="*/ 808 w 10807"/>
                <a:gd name="connsiteY1" fmla="*/ 8483 h 11811"/>
                <a:gd name="connsiteX2" fmla="*/ 2226 w 10807"/>
                <a:gd name="connsiteY2" fmla="*/ 7806 h 11811"/>
                <a:gd name="connsiteX3" fmla="*/ 1 w 10807"/>
                <a:gd name="connsiteY3" fmla="*/ 1 h 11811"/>
                <a:gd name="connsiteX4" fmla="*/ 10807 w 10807"/>
                <a:gd name="connsiteY4" fmla="*/ 1811 h 11811"/>
                <a:gd name="connsiteX0" fmla="*/ 1608 w 10807"/>
                <a:gd name="connsiteY0" fmla="*/ 11811 h 11811"/>
                <a:gd name="connsiteX1" fmla="*/ 808 w 10807"/>
                <a:gd name="connsiteY1" fmla="*/ 8483 h 11811"/>
                <a:gd name="connsiteX2" fmla="*/ 2226 w 10807"/>
                <a:gd name="connsiteY2" fmla="*/ 7806 h 11811"/>
                <a:gd name="connsiteX3" fmla="*/ 1 w 10807"/>
                <a:gd name="connsiteY3" fmla="*/ 1 h 11811"/>
                <a:gd name="connsiteX4" fmla="*/ 10807 w 10807"/>
                <a:gd name="connsiteY4" fmla="*/ 1811 h 11811"/>
                <a:gd name="connsiteX0" fmla="*/ 1785 w 8129"/>
                <a:gd name="connsiteY0" fmla="*/ 19205 h 19205"/>
                <a:gd name="connsiteX1" fmla="*/ 985 w 8129"/>
                <a:gd name="connsiteY1" fmla="*/ 15877 h 19205"/>
                <a:gd name="connsiteX2" fmla="*/ 2403 w 8129"/>
                <a:gd name="connsiteY2" fmla="*/ 15200 h 19205"/>
                <a:gd name="connsiteX3" fmla="*/ 178 w 8129"/>
                <a:gd name="connsiteY3" fmla="*/ 7395 h 19205"/>
                <a:gd name="connsiteX4" fmla="*/ 8129 w 8129"/>
                <a:gd name="connsiteY4" fmla="*/ 0 h 19205"/>
                <a:gd name="connsiteX0" fmla="*/ 2211 w 10015"/>
                <a:gd name="connsiteY0" fmla="*/ 10000 h 10000"/>
                <a:gd name="connsiteX1" fmla="*/ 1227 w 10015"/>
                <a:gd name="connsiteY1" fmla="*/ 8267 h 10000"/>
                <a:gd name="connsiteX2" fmla="*/ 2971 w 10015"/>
                <a:gd name="connsiteY2" fmla="*/ 7915 h 10000"/>
                <a:gd name="connsiteX3" fmla="*/ 234 w 10015"/>
                <a:gd name="connsiteY3" fmla="*/ 3851 h 10000"/>
                <a:gd name="connsiteX4" fmla="*/ 10015 w 10015"/>
                <a:gd name="connsiteY4" fmla="*/ 0 h 10000"/>
                <a:gd name="connsiteX0" fmla="*/ 1978 w 9782"/>
                <a:gd name="connsiteY0" fmla="*/ 10000 h 10000"/>
                <a:gd name="connsiteX1" fmla="*/ 994 w 9782"/>
                <a:gd name="connsiteY1" fmla="*/ 8267 h 10000"/>
                <a:gd name="connsiteX2" fmla="*/ 2738 w 9782"/>
                <a:gd name="connsiteY2" fmla="*/ 7915 h 10000"/>
                <a:gd name="connsiteX3" fmla="*/ 1 w 9782"/>
                <a:gd name="connsiteY3" fmla="*/ 3851 h 10000"/>
                <a:gd name="connsiteX4" fmla="*/ 9782 w 9782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2" h="10000">
                  <a:moveTo>
                    <a:pt x="1978" y="10000"/>
                  </a:moveTo>
                  <a:cubicBezTo>
                    <a:pt x="2119" y="10010"/>
                    <a:pt x="1034" y="8311"/>
                    <a:pt x="994" y="8267"/>
                  </a:cubicBezTo>
                  <a:cubicBezTo>
                    <a:pt x="985" y="8225"/>
                    <a:pt x="937" y="8322"/>
                    <a:pt x="2738" y="7915"/>
                  </a:cubicBezTo>
                  <a:cubicBezTo>
                    <a:pt x="2738" y="7895"/>
                    <a:pt x="-50" y="4138"/>
                    <a:pt x="1" y="3851"/>
                  </a:cubicBezTo>
                  <a:cubicBezTo>
                    <a:pt x="25" y="3719"/>
                    <a:pt x="9839" y="20"/>
                    <a:pt x="9782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4228" dirty="0">
                <a:latin typeface="Tahoma" panose="020B0604030504040204" pitchFamily="34" charset="0"/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id="{532D11BC-47A2-40DE-9145-A148823A900A}"/>
                </a:ext>
              </a:extLst>
            </p:cNvPr>
            <p:cNvSpPr/>
            <p:nvPr/>
          </p:nvSpPr>
          <p:spPr>
            <a:xfrm>
              <a:off x="6797675" y="989126"/>
              <a:ext cx="172398" cy="1723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4228" dirty="0">
                <a:latin typeface="Tahoma" panose="020B0604030504040204" pitchFamily="34" charset="0"/>
              </a:endParaRPr>
            </a:p>
          </p:txBody>
        </p:sp>
        <p:sp>
          <p:nvSpPr>
            <p:cNvPr id="129" name="Elipse 128">
              <a:extLst>
                <a:ext uri="{FF2B5EF4-FFF2-40B4-BE49-F238E27FC236}">
                  <a16:creationId xmlns:a16="http://schemas.microsoft.com/office/drawing/2014/main" id="{771E67EE-2C7F-4982-9E44-4F34D6E9249A}"/>
                </a:ext>
              </a:extLst>
            </p:cNvPr>
            <p:cNvSpPr/>
            <p:nvPr/>
          </p:nvSpPr>
          <p:spPr>
            <a:xfrm>
              <a:off x="7572692" y="2984953"/>
              <a:ext cx="172398" cy="1723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4228" dirty="0"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EEAE168C-F1E8-450F-AD5C-1FFD8258151E}"/>
              </a:ext>
            </a:extLst>
          </p:cNvPr>
          <p:cNvSpPr txBox="1"/>
          <p:nvPr/>
        </p:nvSpPr>
        <p:spPr>
          <a:xfrm>
            <a:off x="1419266" y="1044442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Engativá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0863B326-F577-4D63-AC99-EA3952FDCA3B}"/>
              </a:ext>
            </a:extLst>
          </p:cNvPr>
          <p:cNvSpPr/>
          <p:nvPr/>
        </p:nvSpPr>
        <p:spPr>
          <a:xfrm>
            <a:off x="448714" y="5458022"/>
            <a:ext cx="11206879" cy="71107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 de tarjetas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Tullave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Salón Comunal La Salina, Comedor Boyacá Real, Estación Kr 77, parque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Bachue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E67066-DE5D-4B49-B7B8-E807C9E1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8" y="2060653"/>
            <a:ext cx="3257422" cy="2439279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A9FCD082-74BD-4A47-8F36-9D6FF30F90B2}"/>
              </a:ext>
            </a:extLst>
          </p:cNvPr>
          <p:cNvPicPr/>
          <p:nvPr/>
        </p:nvPicPr>
        <p:blipFill rotWithShape="1">
          <a:blip r:embed="rId3"/>
          <a:srcRect t="13040" b="10595"/>
          <a:stretch/>
        </p:blipFill>
        <p:spPr bwMode="auto">
          <a:xfrm>
            <a:off x="4518992" y="1999229"/>
            <a:ext cx="2573655" cy="2621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AA27224A-0262-4185-B2E9-055D804AD4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27235" y="2077427"/>
            <a:ext cx="3031925" cy="21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5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46EF1-8F31-4289-8584-4A7315179D2B}"/>
              </a:ext>
            </a:extLst>
          </p:cNvPr>
          <p:cNvSpPr txBox="1"/>
          <p:nvPr/>
        </p:nvSpPr>
        <p:spPr>
          <a:xfrm>
            <a:off x="6096000" y="3025536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7390353" y="3357421"/>
            <a:ext cx="3586559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Martha.vargas@transmilenio.gov.co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317-4424803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93D92C12-4BCF-4438-922E-20045C84883D}"/>
              </a:ext>
            </a:extLst>
          </p:cNvPr>
          <p:cNvSpPr/>
          <p:nvPr/>
        </p:nvSpPr>
        <p:spPr>
          <a:xfrm>
            <a:off x="126729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s-CO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7" y="12374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Engativá</a:t>
            </a: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DDFD743A-AA3D-4C67-88B3-AB952248EBFB}"/>
              </a:ext>
            </a:extLst>
          </p:cNvPr>
          <p:cNvSpPr/>
          <p:nvPr/>
        </p:nvSpPr>
        <p:spPr>
          <a:xfrm>
            <a:off x="2837212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CO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AD02E57-D422-49F6-867B-9ACA0DCD0426}"/>
              </a:ext>
            </a:extLst>
          </p:cNvPr>
          <p:cNvSpPr/>
          <p:nvPr/>
        </p:nvSpPr>
        <p:spPr>
          <a:xfrm>
            <a:off x="1010413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Engativá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264" y="1452257"/>
            <a:ext cx="8717236" cy="4358618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ves 2">
            <a:extLst>
              <a:ext uri="{FF2B5EF4-FFF2-40B4-BE49-F238E27FC236}">
                <a16:creationId xmlns:a16="http://schemas.microsoft.com/office/drawing/2014/main" id="{1B8601AC-0416-4E9D-900C-F214A174B4D0}"/>
              </a:ext>
            </a:extLst>
          </p:cNvPr>
          <p:cNvSpPr/>
          <p:nvPr/>
        </p:nvSpPr>
        <p:spPr>
          <a:xfrm>
            <a:off x="1855304" y="5912860"/>
            <a:ext cx="8396526" cy="69610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localidad cuenta con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Portales del Sistema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80 y PORTAL DORADO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Engativá</a:t>
            </a:r>
          </a:p>
        </p:txBody>
      </p:sp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Engativá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Engativá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F1698609-57DD-4C3C-A956-231CE5C55F02}"/>
              </a:ext>
            </a:extLst>
          </p:cNvPr>
          <p:cNvSpPr/>
          <p:nvPr/>
        </p:nvSpPr>
        <p:spPr>
          <a:xfrm>
            <a:off x="838691" y="1670379"/>
            <a:ext cx="17166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Troncal 80</a:t>
            </a:r>
          </a:p>
          <a:p>
            <a:pPr lvl="0"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Portal 80</a:t>
            </a:r>
          </a:p>
          <a:p>
            <a:pPr lvl="0"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s-CO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Quirigua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s-CO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Cra</a:t>
            </a:r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90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Av. Cali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Granja </a:t>
            </a:r>
            <a:r>
              <a:rPr lang="es-CO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Cra</a:t>
            </a:r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77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Minuto de Dios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Boyacá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Ferias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8. Av. 68</a:t>
            </a:r>
          </a:p>
          <a:p>
            <a:pPr algn="just"/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CO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Troncal 26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Portal Dorado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Modelia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s-CO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Normandia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Avenida Rojas</a:t>
            </a:r>
          </a:p>
          <a:p>
            <a:pPr algn="just"/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El Tiempo - </a:t>
            </a:r>
            <a:r>
              <a:rPr lang="es-CO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Maloka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CO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AF1C02E6-2E0E-4DC0-80B5-4A1956FA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719" y="1525080"/>
            <a:ext cx="2302135" cy="4301087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1FDFE4CC-C385-4013-904B-C03F87DC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00" y="1403639"/>
            <a:ext cx="2302135" cy="47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CD3FE6-1D01-4D1F-9E53-2BF517C39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96" t="53335" r="29925" b="28746"/>
          <a:stretch/>
        </p:blipFill>
        <p:spPr>
          <a:xfrm>
            <a:off x="6261341" y="4634060"/>
            <a:ext cx="4067037" cy="1911269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6" name="Grupo 65">
            <a:extLst>
              <a:ext uri="{FF2B5EF4-FFF2-40B4-BE49-F238E27FC236}">
                <a16:creationId xmlns:a16="http://schemas.microsoft.com/office/drawing/2014/main" id="{A45AFB6D-BDA6-4739-97AD-E19DC134A02F}"/>
              </a:ext>
            </a:extLst>
          </p:cNvPr>
          <p:cNvGrpSpPr/>
          <p:nvPr/>
        </p:nvGrpSpPr>
        <p:grpSpPr>
          <a:xfrm>
            <a:off x="3265237" y="2478814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12A89EA5-5D4C-4443-89E5-CBEABD5E3B6D}"/>
              </a:ext>
            </a:extLst>
          </p:cNvPr>
          <p:cNvGrpSpPr/>
          <p:nvPr/>
        </p:nvGrpSpPr>
        <p:grpSpPr>
          <a:xfrm>
            <a:off x="3265237" y="5451652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2EE20F5-3822-4D90-861C-B9A984270C4D}"/>
              </a:ext>
            </a:extLst>
          </p:cNvPr>
          <p:cNvSpPr txBox="1"/>
          <p:nvPr/>
        </p:nvSpPr>
        <p:spPr>
          <a:xfrm>
            <a:off x="694826" y="2054808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521</a:t>
            </a:r>
            <a:endParaRPr lang="es-CO" sz="5400" b="1" spc="50" dirty="0">
              <a:ln w="9525" cmpd="sng">
                <a:noFill/>
                <a:prstDash val="solid"/>
              </a:ln>
              <a:solidFill>
                <a:srgbClr val="0033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FBB7865-D121-4753-99C4-1EB2F1ACEAD8}"/>
              </a:ext>
            </a:extLst>
          </p:cNvPr>
          <p:cNvSpPr txBox="1"/>
          <p:nvPr/>
        </p:nvSpPr>
        <p:spPr>
          <a:xfrm>
            <a:off x="694826" y="5108666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</a:t>
            </a:r>
            <a:endParaRPr lang="es-CO" sz="5400" b="1" spc="50" dirty="0">
              <a:ln w="9525" cmpd="sng">
                <a:noFill/>
                <a:prstDash val="solid"/>
              </a:ln>
              <a:solidFill>
                <a:srgbClr val="0033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Engativá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F95328-69D9-4101-9B8B-AACB9C3D1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1" t="42487" r="10628" b="14766"/>
          <a:stretch/>
        </p:blipFill>
        <p:spPr>
          <a:xfrm>
            <a:off x="5565394" y="1525080"/>
            <a:ext cx="6123590" cy="24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Engativá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-1163662" y="71751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B7614D-3560-4CD1-A3B7-4F3E7C20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598" y="768138"/>
            <a:ext cx="3542083" cy="5425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D62F04-D8B1-4D1C-B01B-A4666E844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311" y="1301445"/>
            <a:ext cx="6432279" cy="53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8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Engativá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-1163662" y="71751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8A9EA80-E39C-4DD1-B873-5EE368DB5268}"/>
              </a:ext>
            </a:extLst>
          </p:cNvPr>
          <p:cNvSpPr/>
          <p:nvPr/>
        </p:nvSpPr>
        <p:spPr>
          <a:xfrm>
            <a:off x="6160188" y="786898"/>
            <a:ext cx="5324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 ALIMENTADORAS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E74316-1FAC-4DFA-8D7F-B508EBDD2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513" y="1266085"/>
            <a:ext cx="6427236" cy="54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1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2409</TotalTime>
  <Words>1093</Words>
  <Application>Microsoft Office PowerPoint</Application>
  <PresentationFormat>Panorámica</PresentationFormat>
  <Paragraphs>218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Carolina Vargas</cp:lastModifiedBy>
  <cp:revision>164</cp:revision>
  <dcterms:created xsi:type="dcterms:W3CDTF">2021-05-10T14:25:57Z</dcterms:created>
  <dcterms:modified xsi:type="dcterms:W3CDTF">2021-10-06T14:04:05Z</dcterms:modified>
</cp:coreProperties>
</file>