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8" r:id="rId2"/>
    <p:sldId id="256" r:id="rId3"/>
    <p:sldId id="259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8" d="100"/>
          <a:sy n="78" d="100"/>
        </p:scale>
        <p:origin x="148" y="-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8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7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3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8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4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1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6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5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5/25/2023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9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Puzles en figuras de plástico">
            <a:extLst>
              <a:ext uri="{FF2B5EF4-FFF2-40B4-BE49-F238E27FC236}">
                <a16:creationId xmlns:a16="http://schemas.microsoft.com/office/drawing/2014/main" id="{D74FA48F-AF05-C5EF-2F53-394B8D1467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t="5049" r="-1" b="13718"/>
          <a:stretch/>
        </p:blipFill>
        <p:spPr>
          <a:xfrm>
            <a:off x="20" y="65324"/>
            <a:ext cx="12188932" cy="685661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085A7EF-C636-9403-B73B-CD19BA1BD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767" y="1888086"/>
            <a:ext cx="10785884" cy="45977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5DA47437-FA5B-B12B-ECC1-5BE7F920F801}"/>
              </a:ext>
            </a:extLst>
          </p:cNvPr>
          <p:cNvSpPr/>
          <p:nvPr/>
        </p:nvSpPr>
        <p:spPr>
          <a:xfrm>
            <a:off x="4157329" y="159218"/>
            <a:ext cx="792125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SELLO IGUALDAD</a:t>
            </a:r>
          </a:p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 – </a:t>
            </a:r>
            <a:r>
              <a:rPr lang="es-E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PLAN DE TRABAJO</a:t>
            </a:r>
            <a:endParaRPr lang="es-ES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ill Sans Nova Ultra Bold" panose="020B0604020202020204" pitchFamily="34" charset="0"/>
            </a:endParaRPr>
          </a:p>
        </p:txBody>
      </p:sp>
      <p:pic>
        <p:nvPicPr>
          <p:cNvPr id="5" name="Google Shape;91;p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1A1242E5-5B81-377D-5F35-BA2C1064678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414" y="362834"/>
            <a:ext cx="4476307" cy="10342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6098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5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4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E728E6-A07E-4A6C-AB92-D56E1402F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Puzles en figuras de plástico">
            <a:extLst>
              <a:ext uri="{FF2B5EF4-FFF2-40B4-BE49-F238E27FC236}">
                <a16:creationId xmlns:a16="http://schemas.microsoft.com/office/drawing/2014/main" id="{D74FA48F-AF05-C5EF-2F53-394B8D1467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t="5049" r="-1" b="13718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39" name="Graphic 141">
            <a:extLst>
              <a:ext uri="{FF2B5EF4-FFF2-40B4-BE49-F238E27FC236}">
                <a16:creationId xmlns:a16="http://schemas.microsoft.com/office/drawing/2014/main" id="{18579DB9-24B0-487B-81E3-8D02AD5F8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180CB2C-161F-4538-9214-24AF97B01A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E25AFBE-8731-4348-B66F-FD7E38F76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5F6C27D8-4E47-470F-B6B5-407CE7D1D7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6348964-B561-445E-A6A4-730FBA428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5D1A3FD-B031-4670-8F09-29E8E38D45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0BD3287-1860-4987-8CA5-8728EDBB6B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1FEEEA6-82B5-4005-A3D5-FC2A152FDD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F281804-17FE-49B9-9065-1A44CD473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9" name="Graphic 157">
              <a:extLst>
                <a:ext uri="{FF2B5EF4-FFF2-40B4-BE49-F238E27FC236}">
                  <a16:creationId xmlns:a16="http://schemas.microsoft.com/office/drawing/2014/main" id="{737BB70B-7AAF-4229-8400-5AFF12A236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B992201-AA48-4BE7-ADC2-908B16934F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840E3649-4ED2-4501-AF92-DEC3DFF5C8D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8B38FD5-4195-4693-8AB7-D01C58D21E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F0635352-3FD2-43A8-832C-705F1CB917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FBEAF61E-74F7-41BA-9576-39B1961501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AB31D9B5-1401-4F40-BEE6-D4929199543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EDD38F5-BC63-401D-8C72-8D41A360A9F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5CE5B18-7300-438F-80EB-4F4E431C8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4" name="Imagen 13">
            <a:extLst>
              <a:ext uri="{FF2B5EF4-FFF2-40B4-BE49-F238E27FC236}">
                <a16:creationId xmlns:a16="http://schemas.microsoft.com/office/drawing/2014/main" id="{46D7B8F0-1039-46AC-4391-5ABD5BB0D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319" y="1559419"/>
            <a:ext cx="10268407" cy="5207158"/>
          </a:xfrm>
          <a:prstGeom prst="rect">
            <a:avLst/>
          </a:prstGeom>
        </p:spPr>
      </p:pic>
      <p:sp>
        <p:nvSpPr>
          <p:cNvPr id="59" name="Rectángulo 58">
            <a:extLst>
              <a:ext uri="{FF2B5EF4-FFF2-40B4-BE49-F238E27FC236}">
                <a16:creationId xmlns:a16="http://schemas.microsoft.com/office/drawing/2014/main" id="{EFC29E17-24E4-B8B1-2288-E7ACED6C0EB5}"/>
              </a:ext>
            </a:extLst>
          </p:cNvPr>
          <p:cNvSpPr/>
          <p:nvPr/>
        </p:nvSpPr>
        <p:spPr>
          <a:xfrm>
            <a:off x="4157329" y="159218"/>
            <a:ext cx="792125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SELLO IGUALDAD</a:t>
            </a:r>
          </a:p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 – </a:t>
            </a:r>
            <a:r>
              <a:rPr lang="es-E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PLAN DE TRABAJO</a:t>
            </a:r>
            <a:endParaRPr lang="es-ES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ill Sans Nova Ultra Bold" panose="020B0604020202020204" pitchFamily="34" charset="0"/>
            </a:endParaRPr>
          </a:p>
        </p:txBody>
      </p:sp>
      <p:pic>
        <p:nvPicPr>
          <p:cNvPr id="60" name="Google Shape;91;p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084A4B6-26BD-CC7A-F1B6-477DA1B2C5B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414" y="362834"/>
            <a:ext cx="4476307" cy="10342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193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Puzles en figuras de plástico">
            <a:extLst>
              <a:ext uri="{FF2B5EF4-FFF2-40B4-BE49-F238E27FC236}">
                <a16:creationId xmlns:a16="http://schemas.microsoft.com/office/drawing/2014/main" id="{D74FA48F-AF05-C5EF-2F53-394B8D1467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t="5049" r="-1" b="13718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4DEC618-5AAF-DFA5-A49A-ADBF8C190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785" y="1903228"/>
            <a:ext cx="11048661" cy="4317752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5CAE98FC-8145-9EEE-04D7-F09165385C5D}"/>
              </a:ext>
            </a:extLst>
          </p:cNvPr>
          <p:cNvSpPr/>
          <p:nvPr/>
        </p:nvSpPr>
        <p:spPr>
          <a:xfrm>
            <a:off x="4157329" y="159218"/>
            <a:ext cx="792125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SELLO IGUALDAD</a:t>
            </a:r>
          </a:p>
          <a:p>
            <a:pPr algn="ctr"/>
            <a:r>
              <a:rPr lang="es-E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 – </a:t>
            </a:r>
            <a:r>
              <a:rPr lang="es-E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ill Sans Nova Ultra Bold" panose="020B0604020202020204" pitchFamily="34" charset="0"/>
              </a:rPr>
              <a:t>PLAN DE TRABAJO</a:t>
            </a:r>
            <a:endParaRPr lang="es-ES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ill Sans Nova Ultra Bold" panose="020B0604020202020204" pitchFamily="34" charset="0"/>
            </a:endParaRPr>
          </a:p>
        </p:txBody>
      </p:sp>
      <p:pic>
        <p:nvPicPr>
          <p:cNvPr id="12" name="Google Shape;91;p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73A4904-4B95-974F-2284-FB8C14AA156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414" y="362834"/>
            <a:ext cx="4476307" cy="10342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855475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23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Avenir Next LT Pro</vt:lpstr>
      <vt:lpstr>AvenirNext LT Pro Medium</vt:lpstr>
      <vt:lpstr>Gill Sans Nova Ultra Bold</vt:lpstr>
      <vt:lpstr>Posterama</vt:lpstr>
      <vt:lpstr>ExploreVTI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Liliana Navas</dc:creator>
  <cp:lastModifiedBy>Liliana Navas</cp:lastModifiedBy>
  <cp:revision>1</cp:revision>
  <dcterms:created xsi:type="dcterms:W3CDTF">2023-05-25T11:05:36Z</dcterms:created>
  <dcterms:modified xsi:type="dcterms:W3CDTF">2023-05-25T16:48:42Z</dcterms:modified>
</cp:coreProperties>
</file>