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93" r:id="rId2"/>
  </p:sldMasterIdLst>
  <p:notesMasterIdLst>
    <p:notesMasterId r:id="rId14"/>
  </p:notesMasterIdLst>
  <p:handoutMasterIdLst>
    <p:handoutMasterId r:id="rId15"/>
  </p:handoutMasterIdLst>
  <p:sldIdLst>
    <p:sldId id="1143" r:id="rId3"/>
    <p:sldId id="1166" r:id="rId4"/>
    <p:sldId id="1173" r:id="rId5"/>
    <p:sldId id="1172" r:id="rId6"/>
    <p:sldId id="1174" r:id="rId7"/>
    <p:sldId id="1167" r:id="rId8"/>
    <p:sldId id="1168" r:id="rId9"/>
    <p:sldId id="1170" r:id="rId10"/>
    <p:sldId id="1171" r:id="rId11"/>
    <p:sldId id="1169" r:id="rId12"/>
    <p:sldId id="1175" r:id="rId13"/>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1pPr>
    <a:lvl2pPr marL="0" marR="0" indent="2286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2pPr>
    <a:lvl3pPr marL="0" marR="0" indent="4572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3pPr>
    <a:lvl4pPr marL="0" marR="0" indent="6858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4pPr>
    <a:lvl5pPr marL="0" marR="0" indent="9144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5pPr>
    <a:lvl6pPr marL="0" marR="0" indent="11430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6pPr>
    <a:lvl7pPr marL="0" marR="0" indent="13716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7pPr>
    <a:lvl8pPr marL="0" marR="0" indent="16002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8pPr>
    <a:lvl9pPr marL="0" marR="0" indent="18288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D624"/>
    <a:srgbClr val="CC0099"/>
    <a:srgbClr val="171C3B"/>
    <a:srgbClr val="DFBC3F"/>
    <a:srgbClr val="F0F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8F44A2F1-9E1F-4B54-A3A2-5F16C0AD49E2}"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solidFill>
                <a:srgbClr val="000000"/>
              </a:solidFill>
              <a:prstDash val="solid"/>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solidFill>
                <a:srgbClr val="000000"/>
              </a:solidFill>
              <a:prstDash val="solid"/>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000000"/>
              </a:solidFill>
              <a:prstDash val="solid"/>
              <a:miter lim="400000"/>
            </a:ln>
          </a:top>
          <a:bottom>
            <a:ln w="12700" cap="flat">
              <a:noFill/>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chemeClr val="accent1">
              <a:hueOff val="114395"/>
              <a:lumOff val="-24975"/>
            </a:schemeClr>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567"/>
  </p:normalViewPr>
  <p:slideViewPr>
    <p:cSldViewPr snapToGrid="0" snapToObjects="1">
      <p:cViewPr varScale="1">
        <p:scale>
          <a:sx n="35" d="100"/>
          <a:sy n="35" d="100"/>
        </p:scale>
        <p:origin x="696" y="78"/>
      </p:cViewPr>
      <p:guideLst/>
    </p:cSldViewPr>
  </p:slideViewPr>
  <p:notesTextViewPr>
    <p:cViewPr>
      <p:scale>
        <a:sx n="1" d="1"/>
        <a:sy n="1" d="1"/>
      </p:scale>
      <p:origin x="0" y="0"/>
    </p:cViewPr>
  </p:notesTextViewPr>
  <p:notesViewPr>
    <p:cSldViewPr snapToGrid="0" snapToObjects="1">
      <p:cViewPr varScale="1">
        <p:scale>
          <a:sx n="122" d="100"/>
          <a:sy n="122" d="100"/>
        </p:scale>
        <p:origin x="507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0C0FEC68-8EB6-DF4A-95F8-747D5D3BF3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C693FEF6-1EB0-3A48-9C10-B4714142CB4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A3C763-DD8B-3A47-9F2A-204ADBE23D76}" type="datetimeFigureOut">
              <a:rPr lang="es-CO" smtClean="0"/>
              <a:t>28/04/2022</a:t>
            </a:fld>
            <a:endParaRPr lang="es-CO"/>
          </a:p>
        </p:txBody>
      </p:sp>
      <p:sp>
        <p:nvSpPr>
          <p:cNvPr id="4" name="Marcador de pie de página 3">
            <a:extLst>
              <a:ext uri="{FF2B5EF4-FFF2-40B4-BE49-F238E27FC236}">
                <a16:creationId xmlns:a16="http://schemas.microsoft.com/office/drawing/2014/main" id="{F4238208-7EFF-C740-AE97-49AC7E32D90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0AAF9C0E-BFC3-434C-AFD2-00BF936BCF7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814D39-29F1-074A-8EE9-66F8B5F007F7}" type="slidenum">
              <a:rPr lang="es-CO" smtClean="0"/>
              <a:t>‹Nº›</a:t>
            </a:fld>
            <a:endParaRPr lang="es-CO"/>
          </a:p>
        </p:txBody>
      </p:sp>
    </p:spTree>
    <p:extLst>
      <p:ext uri="{BB962C8B-B14F-4D97-AF65-F5344CB8AC3E}">
        <p14:creationId xmlns:p14="http://schemas.microsoft.com/office/powerpoint/2010/main" val="1842222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defRPr sz="2200">
        <a:latin typeface="Lucida Grande"/>
        <a:ea typeface="Lucida Grande"/>
        <a:cs typeface="Lucida Grande"/>
        <a:sym typeface="Lucida Grande"/>
      </a:defRPr>
    </a:lvl1pPr>
    <a:lvl2pPr indent="457200" defTabSz="457200" latinLnBrk="0">
      <a:defRPr sz="2200">
        <a:latin typeface="Lucida Grande"/>
        <a:ea typeface="Lucida Grande"/>
        <a:cs typeface="Lucida Grande"/>
        <a:sym typeface="Lucida Grande"/>
      </a:defRPr>
    </a:lvl2pPr>
    <a:lvl3pPr indent="914400" defTabSz="457200" latinLnBrk="0">
      <a:defRPr sz="2200">
        <a:latin typeface="Lucida Grande"/>
        <a:ea typeface="Lucida Grande"/>
        <a:cs typeface="Lucida Grande"/>
        <a:sym typeface="Lucida Grande"/>
      </a:defRPr>
    </a:lvl3pPr>
    <a:lvl4pPr indent="1371600" defTabSz="457200" latinLnBrk="0">
      <a:defRPr sz="2200">
        <a:latin typeface="Lucida Grande"/>
        <a:ea typeface="Lucida Grande"/>
        <a:cs typeface="Lucida Grande"/>
        <a:sym typeface="Lucida Grande"/>
      </a:defRPr>
    </a:lvl4pPr>
    <a:lvl5pPr indent="1828800" defTabSz="457200" latinLnBrk="0">
      <a:defRPr sz="2200">
        <a:latin typeface="Lucida Grande"/>
        <a:ea typeface="Lucida Grande"/>
        <a:cs typeface="Lucida Grande"/>
        <a:sym typeface="Lucida Grande"/>
      </a:defRPr>
    </a:lvl5pPr>
    <a:lvl6pPr indent="2286000" defTabSz="457200" latinLnBrk="0">
      <a:defRPr sz="2200">
        <a:latin typeface="Lucida Grande"/>
        <a:ea typeface="Lucida Grande"/>
        <a:cs typeface="Lucida Grande"/>
        <a:sym typeface="Lucida Grande"/>
      </a:defRPr>
    </a:lvl6pPr>
    <a:lvl7pPr indent="2743200" defTabSz="457200" latinLnBrk="0">
      <a:defRPr sz="2200">
        <a:latin typeface="Lucida Grande"/>
        <a:ea typeface="Lucida Grande"/>
        <a:cs typeface="Lucida Grande"/>
        <a:sym typeface="Lucida Grande"/>
      </a:defRPr>
    </a:lvl7pPr>
    <a:lvl8pPr indent="3200400" defTabSz="457200" latinLnBrk="0">
      <a:defRPr sz="2200">
        <a:latin typeface="Lucida Grande"/>
        <a:ea typeface="Lucida Grande"/>
        <a:cs typeface="Lucida Grande"/>
        <a:sym typeface="Lucida Grande"/>
      </a:defRPr>
    </a:lvl8pPr>
    <a:lvl9pPr indent="3657600" defTabSz="457200" latinLnBrk="0">
      <a:defRPr sz="2200">
        <a:latin typeface="Lucida Grande"/>
        <a:ea typeface="Lucida Grande"/>
        <a:cs typeface="Lucida Grande"/>
        <a:sym typeface="Lucida Grand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112c358973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g1112c358973_2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8071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112c358973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g1112c358973_2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32064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112c358973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g1112c358973_2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7032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112c358973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g1112c358973_2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63376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112c358973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g1112c358973_2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55705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112c358973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g1112c358973_2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4590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112c358973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g1112c358973_2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483563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112c358973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g1112c358973_2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98843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112c358973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g1112c358973_2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979373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Master" Target="../slideMasters/slideMaster1.xml"/><Relationship Id="rId4" Type="http://schemas.openxmlformats.org/officeDocument/2006/relationships/image" Target="../media/image2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4.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14.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5.png"/><Relationship Id="rId1" Type="http://schemas.openxmlformats.org/officeDocument/2006/relationships/slideMaster" Target="../slideMasters/slideMaster1.xml"/><Relationship Id="rId4" Type="http://schemas.openxmlformats.org/officeDocument/2006/relationships/image" Target="../media/image2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Master" Target="../slideMasters/slideMaster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14.png"/></Relationships>
</file>

<file path=ppt/slideLayouts/_rels/slideLayout25.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7.png"/><Relationship Id="rId7" Type="http://schemas.openxmlformats.org/officeDocument/2006/relationships/image" Target="../media/image10.png"/><Relationship Id="rId2" Type="http://schemas.openxmlformats.org/officeDocument/2006/relationships/image" Target="../media/image26.png"/><Relationship Id="rId1" Type="http://schemas.openxmlformats.org/officeDocument/2006/relationships/slideMaster" Target="../slideMasters/slideMaster2.xml"/><Relationship Id="rId6" Type="http://schemas.openxmlformats.org/officeDocument/2006/relationships/image" Target="../media/image9.png"/><Relationship Id="rId5" Type="http://schemas.openxmlformats.org/officeDocument/2006/relationships/image" Target="../media/image29.png"/><Relationship Id="rId4" Type="http://schemas.openxmlformats.org/officeDocument/2006/relationships/image" Target="../media/image28.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Master" Target="../slideMasters/slideMaster2.xml"/><Relationship Id="rId5" Type="http://schemas.openxmlformats.org/officeDocument/2006/relationships/image" Target="../media/image18.png"/><Relationship Id="rId4" Type="http://schemas.openxmlformats.org/officeDocument/2006/relationships/image" Target="../media/image17.pn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Master" Target="../slideMasters/slideMaster2.xml"/><Relationship Id="rId4" Type="http://schemas.openxmlformats.org/officeDocument/2006/relationships/image" Target="../media/image21.png"/></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18.png"/><Relationship Id="rId4" Type="http://schemas.openxmlformats.org/officeDocument/2006/relationships/image" Target="../media/image17.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2.png"/><Relationship Id="rId1" Type="http://schemas.openxmlformats.org/officeDocument/2006/relationships/slideMaster" Target="../slideMasters/slideMaster2.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Master" Target="../slideMasters/slideMaster2.xml"/><Relationship Id="rId4" Type="http://schemas.openxmlformats.org/officeDocument/2006/relationships/image" Target="../media/image21.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Master" Target="../slideMasters/slideMaster1.xml"/><Relationship Id="rId4" Type="http://schemas.openxmlformats.org/officeDocument/2006/relationships/image" Target="../media/image21.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4.png"/><Relationship Id="rId1" Type="http://schemas.openxmlformats.org/officeDocument/2006/relationships/slideMaster" Target="../slideMasters/slideMaster2.xml"/><Relationship Id="rId4" Type="http://schemas.openxmlformats.org/officeDocument/2006/relationships/image" Target="../media/image10.png"/></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5.png"/><Relationship Id="rId1" Type="http://schemas.openxmlformats.org/officeDocument/2006/relationships/slideMaster" Target="../slideMasters/slideMaster2.xml"/><Relationship Id="rId4" Type="http://schemas.openxmlformats.org/officeDocument/2006/relationships/image" Target="../media/image21.png"/></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2.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ortada en blanco">
    <p:spTree>
      <p:nvGrpSpPr>
        <p:cNvPr id="1" name=""/>
        <p:cNvGrpSpPr/>
        <p:nvPr/>
      </p:nvGrpSpPr>
      <p:grpSpPr>
        <a:xfrm>
          <a:off x="0" y="0"/>
          <a:ext cx="0" cy="0"/>
          <a:chOff x="0" y="0"/>
          <a:chExt cx="0" cy="0"/>
        </a:xfrm>
      </p:grpSpPr>
      <p:pic>
        <p:nvPicPr>
          <p:cNvPr id="7" name="Imagen" descr="Imagen">
            <a:extLst>
              <a:ext uri="{FF2B5EF4-FFF2-40B4-BE49-F238E27FC236}">
                <a16:creationId xmlns:a16="http://schemas.microsoft.com/office/drawing/2014/main" id="{70AC7B75-FD3E-3C43-BC97-5837197178AF}"/>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a:stretch/>
        </p:blipFill>
        <p:spPr>
          <a:xfrm>
            <a:off x="13226064" y="0"/>
            <a:ext cx="11194605" cy="13715999"/>
          </a:xfrm>
          <a:prstGeom prst="rect">
            <a:avLst/>
          </a:prstGeom>
          <a:ln w="12700" cap="flat">
            <a:noFill/>
            <a:miter lim="400000"/>
          </a:ln>
          <a:effectLst/>
        </p:spPr>
      </p:pic>
      <p:pic>
        <p:nvPicPr>
          <p:cNvPr id="15" name="Imagen" descr="Imagen">
            <a:extLst>
              <a:ext uri="{FF2B5EF4-FFF2-40B4-BE49-F238E27FC236}">
                <a16:creationId xmlns:a16="http://schemas.microsoft.com/office/drawing/2014/main" id="{B2EED9AF-D46B-F049-90FF-FD53DC4B2271}"/>
              </a:ext>
            </a:extLst>
          </p:cNvPr>
          <p:cNvPicPr>
            <a:picLocks noChangeAspect="1"/>
          </p:cNvPicPr>
          <p:nvPr/>
        </p:nvPicPr>
        <p:blipFill>
          <a:blip r:embed="rId3"/>
          <a:stretch>
            <a:fillRect/>
          </a:stretch>
        </p:blipFill>
        <p:spPr>
          <a:xfrm>
            <a:off x="21948538" y="859191"/>
            <a:ext cx="1755192" cy="110418"/>
          </a:xfrm>
          <a:prstGeom prst="rect">
            <a:avLst/>
          </a:prstGeom>
          <a:ln w="12700" cap="flat">
            <a:noFill/>
            <a:miter lim="400000"/>
          </a:ln>
          <a:effectLst/>
        </p:spPr>
      </p:pic>
      <p:pic>
        <p:nvPicPr>
          <p:cNvPr id="16" name="Imagen" descr="Imagen">
            <a:extLst>
              <a:ext uri="{FF2B5EF4-FFF2-40B4-BE49-F238E27FC236}">
                <a16:creationId xmlns:a16="http://schemas.microsoft.com/office/drawing/2014/main" id="{F8E4852C-D114-0745-A451-2D5F97C75BB9}"/>
              </a:ext>
            </a:extLst>
          </p:cNvPr>
          <p:cNvPicPr>
            <a:picLocks noChangeAspect="1"/>
          </p:cNvPicPr>
          <p:nvPr/>
        </p:nvPicPr>
        <p:blipFill>
          <a:blip r:embed="rId4" cstate="hqprint">
            <a:extLst>
              <a:ext uri="{28A0092B-C50C-407E-A947-70E740481C1C}">
                <a14:useLocalDpi xmlns:a14="http://schemas.microsoft.com/office/drawing/2010/main"/>
              </a:ext>
            </a:extLst>
          </a:blip>
          <a:srcRect/>
          <a:stretch>
            <a:fillRect/>
          </a:stretch>
        </p:blipFill>
        <p:spPr>
          <a:xfrm>
            <a:off x="13507997" y="9277243"/>
            <a:ext cx="10931567" cy="4445795"/>
          </a:xfrm>
          <a:prstGeom prst="rect">
            <a:avLst/>
          </a:prstGeom>
          <a:ln w="12700" cap="flat">
            <a:noFill/>
            <a:miter lim="400000"/>
          </a:ln>
          <a:effectLst/>
        </p:spPr>
      </p:pic>
      <p:pic>
        <p:nvPicPr>
          <p:cNvPr id="17" name="Imagen" descr="Imagen">
            <a:extLst>
              <a:ext uri="{FF2B5EF4-FFF2-40B4-BE49-F238E27FC236}">
                <a16:creationId xmlns:a16="http://schemas.microsoft.com/office/drawing/2014/main" id="{E720548D-5D55-394F-A7A9-985D9A124B26}"/>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5178265" y="8699799"/>
            <a:ext cx="3498024" cy="555195"/>
          </a:xfrm>
          <a:prstGeom prst="rect">
            <a:avLst/>
          </a:prstGeom>
          <a:ln w="12700">
            <a:miter lim="400000"/>
          </a:ln>
        </p:spPr>
      </p:pic>
      <p:pic>
        <p:nvPicPr>
          <p:cNvPr id="18" name="Imagen" descr="Imagen">
            <a:extLst>
              <a:ext uri="{FF2B5EF4-FFF2-40B4-BE49-F238E27FC236}">
                <a16:creationId xmlns:a16="http://schemas.microsoft.com/office/drawing/2014/main" id="{DA513949-F8AE-C048-AD90-9AE58934037F}"/>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9458959" y="8632535"/>
            <a:ext cx="3413971" cy="689724"/>
          </a:xfrm>
          <a:prstGeom prst="rect">
            <a:avLst/>
          </a:prstGeom>
          <a:ln w="12700">
            <a:miter lim="400000"/>
          </a:ln>
        </p:spPr>
      </p:pic>
      <p:pic>
        <p:nvPicPr>
          <p:cNvPr id="20" name="Imagen" descr="Imagen">
            <a:extLst>
              <a:ext uri="{FF2B5EF4-FFF2-40B4-BE49-F238E27FC236}">
                <a16:creationId xmlns:a16="http://schemas.microsoft.com/office/drawing/2014/main" id="{7BFB3E6B-E1AF-5142-AB72-3EA6BE2B43E9}"/>
              </a:ext>
            </a:extLst>
          </p:cNvPr>
          <p:cNvPicPr>
            <a:picLocks noChangeAspect="1"/>
          </p:cNvPicPr>
          <p:nvPr/>
        </p:nvPicPr>
        <p:blipFill>
          <a:blip r:embed="rId7"/>
          <a:stretch>
            <a:fillRect/>
          </a:stretch>
        </p:blipFill>
        <p:spPr>
          <a:xfrm>
            <a:off x="15256933" y="5471364"/>
            <a:ext cx="1625932" cy="258672"/>
          </a:xfrm>
          <a:prstGeom prst="rect">
            <a:avLst/>
          </a:prstGeom>
          <a:ln w="12700">
            <a:miter lim="400000"/>
          </a:ln>
        </p:spPr>
      </p:pic>
      <p:sp>
        <p:nvSpPr>
          <p:cNvPr id="11" name="Texto del título"/>
          <p:cNvSpPr txBox="1">
            <a:spLocks noGrp="1"/>
          </p:cNvSpPr>
          <p:nvPr userDrawn="1">
            <p:ph type="title" hasCustomPrompt="1"/>
          </p:nvPr>
        </p:nvSpPr>
        <p:spPr>
          <a:xfrm>
            <a:off x="15090469" y="1891549"/>
            <a:ext cx="9293532" cy="3604572"/>
          </a:xfrm>
          <a:prstGeom prst="rect">
            <a:avLst/>
          </a:prstGeom>
        </p:spPr>
        <p:txBody>
          <a:bodyPr anchor="ctr">
            <a:normAutofit/>
          </a:bodyPr>
          <a:lstStyle>
            <a:lvl1pPr algn="l">
              <a:lnSpc>
                <a:spcPct val="80000"/>
              </a:lnSpc>
              <a:defRPr sz="9000" cap="all" baseline="0">
                <a:solidFill>
                  <a:schemeClr val="bg1"/>
                </a:solidFill>
                <a:latin typeface="Arial Black" panose="020B0604020202020204" pitchFamily="34" charset="0"/>
              </a:defRPr>
            </a:lvl1pPr>
          </a:lstStyle>
          <a:p>
            <a:r>
              <a:rPr lang="es-ES_tradnl" noProof="0"/>
              <a:t>Texto del título</a:t>
            </a:r>
          </a:p>
        </p:txBody>
      </p:sp>
      <p:sp>
        <p:nvSpPr>
          <p:cNvPr id="12" name="Nivel de texto 1…"/>
          <p:cNvSpPr txBox="1">
            <a:spLocks noGrp="1"/>
          </p:cNvSpPr>
          <p:nvPr userDrawn="1">
            <p:ph type="body" sz="quarter" idx="1" hasCustomPrompt="1"/>
          </p:nvPr>
        </p:nvSpPr>
        <p:spPr>
          <a:xfrm>
            <a:off x="15090469" y="6330677"/>
            <a:ext cx="9293532" cy="1087432"/>
          </a:xfrm>
          <a:prstGeom prst="rect">
            <a:avLst/>
          </a:prstGeom>
        </p:spPr>
        <p:txBody>
          <a:bodyPr anchor="ctr"/>
          <a:lstStyle>
            <a:lvl1pPr marL="0" indent="0" algn="l">
              <a:spcBef>
                <a:spcPts val="0"/>
              </a:spcBef>
              <a:buSzTx/>
              <a:buNone/>
              <a:defRPr sz="5200">
                <a:solidFill>
                  <a:schemeClr val="bg1"/>
                </a:solidFill>
              </a:defRPr>
            </a:lvl1pPr>
            <a:lvl2pPr marL="0" indent="0" algn="l">
              <a:spcBef>
                <a:spcPts val="0"/>
              </a:spcBef>
              <a:buSzTx/>
              <a:buNone/>
              <a:defRPr sz="2800" b="1" i="0" cap="all" spc="600" baseline="0">
                <a:solidFill>
                  <a:schemeClr val="bg1"/>
                </a:solidFill>
                <a:latin typeface="Arial" panose="020B0604020202020204" pitchFamily="34" charset="0"/>
                <a:cs typeface="Arial" panose="020B0604020202020204" pitchFamily="34" charset="0"/>
              </a:defRPr>
            </a:lvl2pPr>
            <a:lvl3pPr marL="0" indent="0" algn="l">
              <a:spcBef>
                <a:spcPts val="0"/>
              </a:spcBef>
              <a:buSzTx/>
              <a:buNone/>
              <a:defRPr sz="2800" b="1" i="0" cap="all" spc="600" baseline="0">
                <a:solidFill>
                  <a:schemeClr val="bg1"/>
                </a:solidFill>
                <a:latin typeface="Arial" panose="020B0604020202020204" pitchFamily="34" charset="0"/>
                <a:cs typeface="Arial" panose="020B0604020202020204" pitchFamily="34" charset="0"/>
              </a:defRPr>
            </a:lvl3pPr>
            <a:lvl4pPr marL="0" indent="0" algn="l">
              <a:spcBef>
                <a:spcPts val="0"/>
              </a:spcBef>
              <a:buSzTx/>
              <a:buNone/>
              <a:defRPr sz="2800" b="1" i="0" cap="all" baseline="0">
                <a:solidFill>
                  <a:schemeClr val="bg1"/>
                </a:solidFill>
                <a:latin typeface="Arial" panose="020B0604020202020204" pitchFamily="34" charset="0"/>
                <a:cs typeface="Arial" panose="020B0604020202020204" pitchFamily="34" charset="0"/>
              </a:defRPr>
            </a:lvl4pPr>
            <a:lvl5pPr marL="0" indent="0" algn="l">
              <a:spcBef>
                <a:spcPts val="0"/>
              </a:spcBef>
              <a:buSzTx/>
              <a:buNone/>
              <a:defRPr sz="2800" b="1" i="0" cap="all" baseline="0">
                <a:solidFill>
                  <a:schemeClr val="bg1"/>
                </a:solidFill>
                <a:latin typeface="Arial" panose="020B0604020202020204" pitchFamily="34" charset="0"/>
                <a:cs typeface="Arial" panose="020B0604020202020204" pitchFamily="34" charset="0"/>
              </a:defRPr>
            </a:lvl5pPr>
          </a:lstStyle>
          <a:p>
            <a:pPr lvl="1"/>
            <a:r>
              <a:rPr lang="es-ES_tradnl" noProof="0"/>
              <a:t>Nivel de texto 1</a:t>
            </a:r>
          </a:p>
          <a:p>
            <a:pPr lvl="2"/>
            <a:r>
              <a:rPr lang="es-ES_tradnl" noProof="0"/>
              <a:t>Nivel de texto 2</a:t>
            </a:r>
          </a:p>
        </p:txBody>
      </p:sp>
    </p:spTree>
    <p:extLst>
      <p:ext uri="{BB962C8B-B14F-4D97-AF65-F5344CB8AC3E}">
        <p14:creationId xmlns:p14="http://schemas.microsoft.com/office/powerpoint/2010/main" val="3454426768"/>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En blanco con franja horizontal">
    <p:bg>
      <p:bgPr>
        <a:solidFill>
          <a:schemeClr val="bg1"/>
        </a:solidFill>
        <a:effectLst/>
      </p:bgPr>
    </p:bg>
    <p:spTree>
      <p:nvGrpSpPr>
        <p:cNvPr id="1" name=""/>
        <p:cNvGrpSpPr/>
        <p:nvPr/>
      </p:nvGrpSpPr>
      <p:grpSpPr>
        <a:xfrm>
          <a:off x="0" y="0"/>
          <a:ext cx="0" cy="0"/>
          <a:chOff x="0" y="0"/>
          <a:chExt cx="0" cy="0"/>
        </a:xfrm>
      </p:grpSpPr>
      <p:pic>
        <p:nvPicPr>
          <p:cNvPr id="3" name="Imagen" descr="Imagen">
            <a:extLst>
              <a:ext uri="{FF2B5EF4-FFF2-40B4-BE49-F238E27FC236}">
                <a16:creationId xmlns:a16="http://schemas.microsoft.com/office/drawing/2014/main" id="{1B1C9C0A-083C-424C-8A2A-6454B8FA2A50}"/>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8496301"/>
            <a:ext cx="24384000" cy="5219700"/>
          </a:xfrm>
          <a:prstGeom prst="rect">
            <a:avLst/>
          </a:prstGeom>
          <a:ln w="12700" cap="flat">
            <a:noFill/>
            <a:miter lim="400000"/>
          </a:ln>
          <a:effectLst/>
        </p:spPr>
      </p:pic>
      <p:sp>
        <p:nvSpPr>
          <p:cNvPr id="110" name="Número de diapositiva"/>
          <p:cNvSpPr txBox="1">
            <a:spLocks noGrp="1"/>
          </p:cNvSpPr>
          <p:nvPr>
            <p:ph type="sldNum" sz="quarter" idx="2"/>
          </p:nvPr>
        </p:nvSpPr>
        <p:spPr>
          <a:prstGeom prst="rect">
            <a:avLst/>
          </a:prstGeom>
        </p:spPr>
        <p:txBody>
          <a:bodyPr/>
          <a:lstStyle>
            <a:lvl1pPr>
              <a:defRPr>
                <a:solidFill>
                  <a:schemeClr val="bg1"/>
                </a:solidFill>
              </a:defRPr>
            </a:lvl1pPr>
          </a:lstStyle>
          <a:p>
            <a:fld id="{86CB4B4D-7CA3-9044-876B-883B54F8677D}" type="slidenum">
              <a:rPr lang="es-ES_tradnl" noProof="0" smtClean="0"/>
              <a:pPr/>
              <a:t>‹Nº›</a:t>
            </a:fld>
            <a:endParaRPr lang="es-ES_tradnl" noProof="0"/>
          </a:p>
        </p:txBody>
      </p:sp>
    </p:spTree>
    <p:extLst>
      <p:ext uri="{BB962C8B-B14F-4D97-AF65-F5344CB8AC3E}">
        <p14:creationId xmlns:p14="http://schemas.microsoft.com/office/powerpoint/2010/main" val="1758003387"/>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En blanco con franja vertical">
    <p:bg>
      <p:bgPr>
        <a:solidFill>
          <a:schemeClr val="bg1"/>
        </a:solidFill>
        <a:effectLst/>
      </p:bgPr>
    </p:bg>
    <p:spTree>
      <p:nvGrpSpPr>
        <p:cNvPr id="1" name=""/>
        <p:cNvGrpSpPr/>
        <p:nvPr/>
      </p:nvGrpSpPr>
      <p:grpSpPr>
        <a:xfrm>
          <a:off x="0" y="0"/>
          <a:ext cx="0" cy="0"/>
          <a:chOff x="0" y="0"/>
          <a:chExt cx="0" cy="0"/>
        </a:xfrm>
      </p:grpSpPr>
      <p:pic>
        <p:nvPicPr>
          <p:cNvPr id="6" name="Imagen" descr="Imagen">
            <a:extLst>
              <a:ext uri="{FF2B5EF4-FFF2-40B4-BE49-F238E27FC236}">
                <a16:creationId xmlns:a16="http://schemas.microsoft.com/office/drawing/2014/main" id="{38D4934A-7317-664F-A054-CC610BBAD2E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
            <a:ext cx="9103798" cy="13716003"/>
          </a:xfrm>
          <a:prstGeom prst="rect">
            <a:avLst/>
          </a:prstGeom>
          <a:ln w="12700" cap="flat">
            <a:noFill/>
            <a:miter lim="400000"/>
          </a:ln>
          <a:effectLst/>
        </p:spPr>
      </p:pic>
      <p:sp>
        <p:nvSpPr>
          <p:cNvPr id="31" name="Número de diapositiva"/>
          <p:cNvSpPr txBox="1">
            <a:spLocks noGrp="1"/>
          </p:cNvSpPr>
          <p:nvPr userDrawn="1">
            <p:ph type="sldNum" sz="quarter" idx="2"/>
          </p:nvPr>
        </p:nvSpPr>
        <p:spPr>
          <a:xfrm>
            <a:off x="22518913" y="12600107"/>
            <a:ext cx="597920" cy="482823"/>
          </a:xfrm>
          <a:prstGeom prst="rect">
            <a:avLst/>
          </a:prstGeom>
        </p:spPr>
        <p:txBody>
          <a:bodyPr/>
          <a:lstStyle>
            <a:lvl1pPr>
              <a:defRPr>
                <a:solidFill>
                  <a:srgbClr val="171C3B"/>
                </a:solidFill>
              </a:defRPr>
            </a:lvl1pPr>
          </a:lstStyle>
          <a:p>
            <a:fld id="{86CB4B4D-7CA3-9044-876B-883B54F8677D}" type="slidenum">
              <a:rPr lang="es-ES_tradnl" noProof="0" smtClean="0"/>
              <a:pPr/>
              <a:t>‹Nº›</a:t>
            </a:fld>
            <a:endParaRPr lang="es-ES_tradnl" noProof="0"/>
          </a:p>
        </p:txBody>
      </p:sp>
      <p:grpSp>
        <p:nvGrpSpPr>
          <p:cNvPr id="10" name="Grupo">
            <a:extLst>
              <a:ext uri="{FF2B5EF4-FFF2-40B4-BE49-F238E27FC236}">
                <a16:creationId xmlns:a16="http://schemas.microsoft.com/office/drawing/2014/main" id="{29EBB476-6869-E041-B870-9E1A71C593A0}"/>
              </a:ext>
            </a:extLst>
          </p:cNvPr>
          <p:cNvGrpSpPr/>
          <p:nvPr userDrawn="1"/>
        </p:nvGrpSpPr>
        <p:grpSpPr>
          <a:xfrm>
            <a:off x="1005065" y="11555758"/>
            <a:ext cx="4741735" cy="425034"/>
            <a:chOff x="0" y="0"/>
            <a:chExt cx="4741734" cy="425032"/>
          </a:xfrm>
        </p:grpSpPr>
        <p:pic>
          <p:nvPicPr>
            <p:cNvPr id="11" name="Imagen" descr="Imagen">
              <a:extLst>
                <a:ext uri="{FF2B5EF4-FFF2-40B4-BE49-F238E27FC236}">
                  <a16:creationId xmlns:a16="http://schemas.microsoft.com/office/drawing/2014/main" id="{1BB52DB8-7D6F-2144-9A46-7865E7399AA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1450"/>
              <a:ext cx="2155611" cy="342132"/>
            </a:xfrm>
            <a:prstGeom prst="rect">
              <a:avLst/>
            </a:prstGeom>
            <a:ln w="12700" cap="flat">
              <a:noFill/>
              <a:miter lim="400000"/>
            </a:ln>
            <a:effectLst/>
          </p:spPr>
        </p:pic>
        <p:pic>
          <p:nvPicPr>
            <p:cNvPr id="12" name="Imagen" descr="Imagen">
              <a:extLst>
                <a:ext uri="{FF2B5EF4-FFF2-40B4-BE49-F238E27FC236}">
                  <a16:creationId xmlns:a16="http://schemas.microsoft.com/office/drawing/2014/main" id="{8D8C13CB-E399-FD4D-9155-73781E5AF2A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637920" y="0"/>
              <a:ext cx="2103815" cy="425033"/>
            </a:xfrm>
            <a:prstGeom prst="rect">
              <a:avLst/>
            </a:prstGeom>
            <a:ln w="12700" cap="flat">
              <a:noFill/>
              <a:miter lim="400000"/>
            </a:ln>
            <a:effectLst/>
          </p:spPr>
        </p:pic>
      </p:grpSp>
    </p:spTree>
    <p:extLst>
      <p:ext uri="{BB962C8B-B14F-4D97-AF65-F5344CB8AC3E}">
        <p14:creationId xmlns:p14="http://schemas.microsoft.com/office/powerpoint/2010/main" val="2820787213"/>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ítulo y subtítulo">
    <p:bg>
      <p:bgPr>
        <a:solidFill>
          <a:schemeClr val="bg1"/>
        </a:solidFill>
        <a:effectLst/>
      </p:bgPr>
    </p:bg>
    <p:spTree>
      <p:nvGrpSpPr>
        <p:cNvPr id="1" name=""/>
        <p:cNvGrpSpPr/>
        <p:nvPr/>
      </p:nvGrpSpPr>
      <p:grpSpPr>
        <a:xfrm>
          <a:off x="0" y="0"/>
          <a:ext cx="0" cy="0"/>
          <a:chOff x="0" y="0"/>
          <a:chExt cx="0" cy="0"/>
        </a:xfrm>
      </p:grpSpPr>
      <p:sp>
        <p:nvSpPr>
          <p:cNvPr id="11" name="Texto del título"/>
          <p:cNvSpPr txBox="1">
            <a:spLocks noGrp="1"/>
          </p:cNvSpPr>
          <p:nvPr>
            <p:ph type="title" hasCustomPrompt="1"/>
          </p:nvPr>
        </p:nvSpPr>
        <p:spPr>
          <a:xfrm>
            <a:off x="4833937" y="2303859"/>
            <a:ext cx="14716126" cy="4643438"/>
          </a:xfrm>
          <a:prstGeom prst="rect">
            <a:avLst/>
          </a:prstGeom>
        </p:spPr>
        <p:txBody>
          <a:bodyPr anchor="b"/>
          <a:lstStyle/>
          <a:p>
            <a:r>
              <a:rPr lang="es-ES_tradnl" noProof="0"/>
              <a:t>Texto del título</a:t>
            </a:r>
          </a:p>
        </p:txBody>
      </p:sp>
      <p:sp>
        <p:nvSpPr>
          <p:cNvPr id="12" name="Nivel de texto 1…"/>
          <p:cNvSpPr txBox="1">
            <a:spLocks noGrp="1"/>
          </p:cNvSpPr>
          <p:nvPr>
            <p:ph type="body" sz="quarter" idx="1" hasCustomPrompt="1"/>
          </p:nvPr>
        </p:nvSpPr>
        <p:spPr>
          <a:xfrm>
            <a:off x="4833937" y="7090171"/>
            <a:ext cx="14716126" cy="1589486"/>
          </a:xfrm>
          <a:prstGeom prst="rect">
            <a:avLst/>
          </a:prstGeom>
        </p:spPr>
        <p:txBody>
          <a:bodyPr anchor="t"/>
          <a:lstStyle>
            <a:lvl1pPr marL="0" indent="0" algn="ctr">
              <a:spcBef>
                <a:spcPts val="0"/>
              </a:spcBef>
              <a:buSzTx/>
              <a:buNone/>
              <a:defRPr sz="5200"/>
            </a:lvl1pPr>
            <a:lvl2pPr marL="0" indent="0" algn="ctr">
              <a:spcBef>
                <a:spcPts val="0"/>
              </a:spcBef>
              <a:buSzTx/>
              <a:buNone/>
              <a:defRPr sz="5200"/>
            </a:lvl2pPr>
            <a:lvl3pPr marL="0" indent="0" algn="ctr">
              <a:spcBef>
                <a:spcPts val="0"/>
              </a:spcBef>
              <a:buSzTx/>
              <a:buNone/>
              <a:defRPr sz="5200"/>
            </a:lvl3pPr>
            <a:lvl4pPr marL="0" indent="0" algn="ctr">
              <a:spcBef>
                <a:spcPts val="0"/>
              </a:spcBef>
              <a:buSzTx/>
              <a:buNone/>
              <a:defRPr sz="5200"/>
            </a:lvl4pPr>
            <a:lvl5pPr marL="0" indent="0" algn="ctr">
              <a:spcBef>
                <a:spcPts val="0"/>
              </a:spcBef>
              <a:buSzTx/>
              <a:buNone/>
              <a:defRPr sz="5200"/>
            </a:lvl5p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13" name="Número de diapositiva"/>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3169712708"/>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1_Título (centro)">
    <p:spTree>
      <p:nvGrpSpPr>
        <p:cNvPr id="1" name=""/>
        <p:cNvGrpSpPr/>
        <p:nvPr/>
      </p:nvGrpSpPr>
      <p:grpSpPr>
        <a:xfrm>
          <a:off x="0" y="0"/>
          <a:ext cx="0" cy="0"/>
          <a:chOff x="0" y="0"/>
          <a:chExt cx="0" cy="0"/>
        </a:xfrm>
      </p:grpSpPr>
      <p:sp>
        <p:nvSpPr>
          <p:cNvPr id="30" name="Texto del título"/>
          <p:cNvSpPr txBox="1">
            <a:spLocks noGrp="1"/>
          </p:cNvSpPr>
          <p:nvPr>
            <p:ph type="title" hasCustomPrompt="1"/>
          </p:nvPr>
        </p:nvSpPr>
        <p:spPr>
          <a:xfrm>
            <a:off x="4833937" y="4536281"/>
            <a:ext cx="14716126" cy="4643438"/>
          </a:xfrm>
          <a:prstGeom prst="rect">
            <a:avLst/>
          </a:prstGeom>
        </p:spPr>
        <p:txBody>
          <a:bodyPr/>
          <a:lstStyle/>
          <a:p>
            <a:r>
              <a:rPr lang="es-ES_tradnl" noProof="0"/>
              <a:t>Texto del título</a:t>
            </a:r>
          </a:p>
        </p:txBody>
      </p:sp>
      <p:sp>
        <p:nvSpPr>
          <p:cNvPr id="31"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3429593976"/>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1_Foto (vertical)">
    <p:spTree>
      <p:nvGrpSpPr>
        <p:cNvPr id="1" name=""/>
        <p:cNvGrpSpPr/>
        <p:nvPr/>
      </p:nvGrpSpPr>
      <p:grpSpPr>
        <a:xfrm>
          <a:off x="0" y="0"/>
          <a:ext cx="0" cy="0"/>
          <a:chOff x="0" y="0"/>
          <a:chExt cx="0" cy="0"/>
        </a:xfrm>
      </p:grpSpPr>
      <p:sp>
        <p:nvSpPr>
          <p:cNvPr id="38" name="Imagen"/>
          <p:cNvSpPr>
            <a:spLocks noGrp="1"/>
          </p:cNvSpPr>
          <p:nvPr>
            <p:ph type="pic" idx="21"/>
          </p:nvPr>
        </p:nvSpPr>
        <p:spPr>
          <a:xfrm>
            <a:off x="9614399" y="1676400"/>
            <a:ext cx="13659587" cy="10229850"/>
          </a:xfrm>
          <a:prstGeom prst="rect">
            <a:avLst/>
          </a:prstGeom>
        </p:spPr>
        <p:txBody>
          <a:bodyPr lIns="91439" tIns="45719" rIns="91439" bIns="45719" anchor="t">
            <a:noAutofit/>
          </a:bodyPr>
          <a:lstStyle/>
          <a:p>
            <a:endParaRPr lang="es-ES_tradnl" noProof="0"/>
          </a:p>
        </p:txBody>
      </p:sp>
      <p:sp>
        <p:nvSpPr>
          <p:cNvPr id="39" name="Texto del título"/>
          <p:cNvSpPr txBox="1">
            <a:spLocks noGrp="1"/>
          </p:cNvSpPr>
          <p:nvPr>
            <p:ph type="title" hasCustomPrompt="1"/>
          </p:nvPr>
        </p:nvSpPr>
        <p:spPr>
          <a:xfrm>
            <a:off x="1707934" y="1676400"/>
            <a:ext cx="7500938" cy="4794648"/>
          </a:xfrm>
          <a:prstGeom prst="rect">
            <a:avLst/>
          </a:prstGeom>
        </p:spPr>
        <p:txBody>
          <a:bodyPr anchor="b"/>
          <a:lstStyle>
            <a:lvl1pPr>
              <a:defRPr sz="8400"/>
            </a:lvl1pPr>
          </a:lstStyle>
          <a:p>
            <a:r>
              <a:rPr lang="es-ES_tradnl" noProof="0"/>
              <a:t>Texto del título</a:t>
            </a:r>
          </a:p>
        </p:txBody>
      </p:sp>
      <p:sp>
        <p:nvSpPr>
          <p:cNvPr id="40" name="Nivel de texto 1…"/>
          <p:cNvSpPr txBox="1">
            <a:spLocks noGrp="1"/>
          </p:cNvSpPr>
          <p:nvPr>
            <p:ph type="body" sz="quarter" idx="1" hasCustomPrompt="1"/>
          </p:nvPr>
        </p:nvSpPr>
        <p:spPr>
          <a:xfrm>
            <a:off x="1707934" y="6676430"/>
            <a:ext cx="7500938" cy="5229820"/>
          </a:xfrm>
          <a:prstGeom prst="rect">
            <a:avLst/>
          </a:prstGeom>
        </p:spPr>
        <p:txBody>
          <a:bodyPr anchor="t"/>
          <a:lstStyle>
            <a:lvl1pPr marL="0" indent="0" algn="ctr">
              <a:spcBef>
                <a:spcPts val="0"/>
              </a:spcBef>
              <a:buSzTx/>
              <a:buNone/>
              <a:defRPr sz="5200"/>
            </a:lvl1pPr>
            <a:lvl2pPr marL="0" indent="0" algn="ctr">
              <a:spcBef>
                <a:spcPts val="0"/>
              </a:spcBef>
              <a:buSzTx/>
              <a:buNone/>
              <a:defRPr sz="5200"/>
            </a:lvl2pPr>
            <a:lvl3pPr marL="0" indent="0" algn="ctr">
              <a:spcBef>
                <a:spcPts val="0"/>
              </a:spcBef>
              <a:buSzTx/>
              <a:buNone/>
              <a:defRPr sz="5200"/>
            </a:lvl3pPr>
            <a:lvl4pPr marL="0" indent="0" algn="ctr">
              <a:spcBef>
                <a:spcPts val="0"/>
              </a:spcBef>
              <a:buSzTx/>
              <a:buNone/>
              <a:defRPr sz="5200"/>
            </a:lvl4pPr>
            <a:lvl5pPr marL="0" indent="0" algn="ctr">
              <a:spcBef>
                <a:spcPts val="0"/>
              </a:spcBef>
              <a:buSzTx/>
              <a:buNone/>
              <a:defRPr sz="5200"/>
            </a:lvl5p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41"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4278097244"/>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reserve="1">
  <p:cSld name="1_Título (arriba)">
    <p:spTree>
      <p:nvGrpSpPr>
        <p:cNvPr id="1" name=""/>
        <p:cNvGrpSpPr/>
        <p:nvPr/>
      </p:nvGrpSpPr>
      <p:grpSpPr>
        <a:xfrm>
          <a:off x="0" y="0"/>
          <a:ext cx="0" cy="0"/>
          <a:chOff x="0" y="0"/>
          <a:chExt cx="0" cy="0"/>
        </a:xfrm>
      </p:grpSpPr>
      <p:sp>
        <p:nvSpPr>
          <p:cNvPr id="48" name="Texto del título"/>
          <p:cNvSpPr txBox="1">
            <a:spLocks noGrp="1"/>
          </p:cNvSpPr>
          <p:nvPr>
            <p:ph type="title" hasCustomPrompt="1"/>
          </p:nvPr>
        </p:nvSpPr>
        <p:spPr>
          <a:xfrm>
            <a:off x="4387453" y="1447800"/>
            <a:ext cx="15609094" cy="1945482"/>
          </a:xfrm>
          <a:prstGeom prst="rect">
            <a:avLst/>
          </a:prstGeom>
        </p:spPr>
        <p:txBody>
          <a:bodyPr/>
          <a:lstStyle/>
          <a:p>
            <a:r>
              <a:rPr lang="es-ES_tradnl" noProof="0"/>
              <a:t>Texto del título</a:t>
            </a:r>
          </a:p>
        </p:txBody>
      </p:sp>
      <p:sp>
        <p:nvSpPr>
          <p:cNvPr id="49"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3272856446"/>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reserve="1">
  <p:cSld name="2_Título y viñetas">
    <p:spTree>
      <p:nvGrpSpPr>
        <p:cNvPr id="1" name=""/>
        <p:cNvGrpSpPr/>
        <p:nvPr/>
      </p:nvGrpSpPr>
      <p:grpSpPr>
        <a:xfrm>
          <a:off x="0" y="0"/>
          <a:ext cx="0" cy="0"/>
          <a:chOff x="0" y="0"/>
          <a:chExt cx="0" cy="0"/>
        </a:xfrm>
      </p:grpSpPr>
      <p:sp>
        <p:nvSpPr>
          <p:cNvPr id="56" name="Texto del título"/>
          <p:cNvSpPr txBox="1">
            <a:spLocks noGrp="1"/>
          </p:cNvSpPr>
          <p:nvPr>
            <p:ph type="title" hasCustomPrompt="1"/>
          </p:nvPr>
        </p:nvSpPr>
        <p:spPr>
          <a:xfrm>
            <a:off x="4387453" y="800100"/>
            <a:ext cx="15609094" cy="2593182"/>
          </a:xfrm>
          <a:prstGeom prst="rect">
            <a:avLst/>
          </a:prstGeom>
        </p:spPr>
        <p:txBody>
          <a:bodyPr/>
          <a:lstStyle/>
          <a:p>
            <a:r>
              <a:rPr lang="es-ES_tradnl" noProof="0"/>
              <a:t>Texto del título</a:t>
            </a:r>
          </a:p>
        </p:txBody>
      </p:sp>
      <p:sp>
        <p:nvSpPr>
          <p:cNvPr id="57" name="Nivel de texto 1…"/>
          <p:cNvSpPr txBox="1">
            <a:spLocks noGrp="1"/>
          </p:cNvSpPr>
          <p:nvPr>
            <p:ph type="body" idx="1" hasCustomPrompt="1"/>
          </p:nvPr>
        </p:nvSpPr>
        <p:spPr>
          <a:xfrm>
            <a:off x="1707934" y="3643312"/>
            <a:ext cx="21152066" cy="8103240"/>
          </a:xfrm>
          <a:prstGeom prst="rect">
            <a:avLst/>
          </a:prstGeom>
        </p:spPr>
        <p:txBody>
          <a:body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58"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1758675137"/>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reserve="1">
  <p:cSld name="1_Título, viñetas y foto">
    <p:spTree>
      <p:nvGrpSpPr>
        <p:cNvPr id="1" name=""/>
        <p:cNvGrpSpPr/>
        <p:nvPr/>
      </p:nvGrpSpPr>
      <p:grpSpPr>
        <a:xfrm>
          <a:off x="0" y="0"/>
          <a:ext cx="0" cy="0"/>
          <a:chOff x="0" y="0"/>
          <a:chExt cx="0" cy="0"/>
        </a:xfrm>
      </p:grpSpPr>
      <p:sp>
        <p:nvSpPr>
          <p:cNvPr id="65" name="Imagen"/>
          <p:cNvSpPr>
            <a:spLocks noGrp="1"/>
          </p:cNvSpPr>
          <p:nvPr>
            <p:ph type="pic" sz="half" idx="21"/>
          </p:nvPr>
        </p:nvSpPr>
        <p:spPr>
          <a:xfrm>
            <a:off x="9498209" y="3637358"/>
            <a:ext cx="13260588" cy="8306992"/>
          </a:xfrm>
          <a:prstGeom prst="rect">
            <a:avLst/>
          </a:prstGeom>
        </p:spPr>
        <p:txBody>
          <a:bodyPr lIns="91439" tIns="45719" rIns="91439" bIns="45719" anchor="t">
            <a:noAutofit/>
          </a:bodyPr>
          <a:lstStyle/>
          <a:p>
            <a:endParaRPr lang="es-ES_tradnl" noProof="0"/>
          </a:p>
        </p:txBody>
      </p:sp>
      <p:sp>
        <p:nvSpPr>
          <p:cNvPr id="66" name="Texto del título"/>
          <p:cNvSpPr txBox="1">
            <a:spLocks noGrp="1"/>
          </p:cNvSpPr>
          <p:nvPr>
            <p:ph type="title" hasCustomPrompt="1"/>
          </p:nvPr>
        </p:nvSpPr>
        <p:spPr>
          <a:xfrm>
            <a:off x="4387453" y="1352550"/>
            <a:ext cx="15609094" cy="2040732"/>
          </a:xfrm>
          <a:prstGeom prst="rect">
            <a:avLst/>
          </a:prstGeom>
        </p:spPr>
        <p:txBody>
          <a:bodyPr/>
          <a:lstStyle/>
          <a:p>
            <a:r>
              <a:rPr lang="es-ES_tradnl" noProof="0"/>
              <a:t>Texto del título</a:t>
            </a:r>
          </a:p>
        </p:txBody>
      </p:sp>
      <p:sp>
        <p:nvSpPr>
          <p:cNvPr id="67" name="Nivel de texto 1…"/>
          <p:cNvSpPr txBox="1">
            <a:spLocks noGrp="1"/>
          </p:cNvSpPr>
          <p:nvPr>
            <p:ph type="body" sz="quarter" idx="1" hasCustomPrompt="1"/>
          </p:nvPr>
        </p:nvSpPr>
        <p:spPr>
          <a:xfrm>
            <a:off x="1625203" y="3637358"/>
            <a:ext cx="7500938" cy="8306992"/>
          </a:xfrm>
          <a:prstGeom prst="rect">
            <a:avLst/>
          </a:prstGeom>
        </p:spPr>
        <p:txBody>
          <a:bodyPr/>
          <a:lstStyle>
            <a:lvl1pPr marL="465364" indent="-465364">
              <a:spcBef>
                <a:spcPts val="4500"/>
              </a:spcBef>
              <a:defRPr sz="3800"/>
            </a:lvl1pPr>
            <a:lvl2pPr marL="808264" indent="-465364">
              <a:spcBef>
                <a:spcPts val="4500"/>
              </a:spcBef>
              <a:defRPr sz="3800"/>
            </a:lvl2pPr>
            <a:lvl3pPr marL="1151164" indent="-465364">
              <a:spcBef>
                <a:spcPts val="4500"/>
              </a:spcBef>
              <a:defRPr sz="3800"/>
            </a:lvl3pPr>
            <a:lvl4pPr marL="1494064" indent="-465364">
              <a:spcBef>
                <a:spcPts val="4500"/>
              </a:spcBef>
              <a:defRPr sz="3800"/>
            </a:lvl4pPr>
            <a:lvl5pPr marL="1836964" indent="-465364">
              <a:spcBef>
                <a:spcPts val="4500"/>
              </a:spcBef>
              <a:defRPr sz="3800"/>
            </a:lvl5p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68" name="Número de diapositiva"/>
          <p:cNvSpPr txBox="1">
            <a:spLocks noGrp="1"/>
          </p:cNvSpPr>
          <p:nvPr>
            <p:ph type="sldNum" sz="quarter" idx="2"/>
          </p:nvPr>
        </p:nvSpPr>
        <p:spPr>
          <a:xfrm>
            <a:off x="11857019" y="13073062"/>
            <a:ext cx="660437" cy="482823"/>
          </a:xfrm>
          <a:prstGeom prst="rect">
            <a:avLst/>
          </a:prstGeom>
        </p:spPr>
        <p:txBody>
          <a:bodyPr/>
          <a:lstStyle>
            <a:lvl1pPr>
              <a:defRPr>
                <a:latin typeface="Helvetica Light"/>
                <a:ea typeface="Helvetica Light"/>
                <a:cs typeface="Helvetica Light"/>
                <a:sym typeface="Helvetica Light"/>
              </a:defRPr>
            </a:lvl1p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4256949025"/>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reserve="1">
  <p:cSld name="1_Cita">
    <p:spTree>
      <p:nvGrpSpPr>
        <p:cNvPr id="1" name=""/>
        <p:cNvGrpSpPr/>
        <p:nvPr/>
      </p:nvGrpSpPr>
      <p:grpSpPr>
        <a:xfrm>
          <a:off x="0" y="0"/>
          <a:ext cx="0" cy="0"/>
          <a:chOff x="0" y="0"/>
          <a:chExt cx="0" cy="0"/>
        </a:xfrm>
      </p:grpSpPr>
      <p:sp>
        <p:nvSpPr>
          <p:cNvPr id="93" name="– Juan Pérez"/>
          <p:cNvSpPr txBox="1">
            <a:spLocks noGrp="1"/>
          </p:cNvSpPr>
          <p:nvPr>
            <p:ph type="body" sz="quarter" idx="21" hasCustomPrompt="1"/>
          </p:nvPr>
        </p:nvSpPr>
        <p:spPr>
          <a:xfrm>
            <a:off x="4833937" y="8947546"/>
            <a:ext cx="14716126" cy="647701"/>
          </a:xfrm>
          <a:prstGeom prst="rect">
            <a:avLst/>
          </a:prstGeom>
        </p:spPr>
        <p:txBody>
          <a:bodyPr>
            <a:spAutoFit/>
          </a:bodyPr>
          <a:lstStyle>
            <a:lvl1pPr marL="0" indent="0" algn="ctr">
              <a:spcBef>
                <a:spcPts val="0"/>
              </a:spcBef>
              <a:buSzTx/>
              <a:buNone/>
              <a:defRPr sz="3200" i="1"/>
            </a:lvl1pPr>
          </a:lstStyle>
          <a:p>
            <a:r>
              <a:rPr lang="es-ES_tradnl" noProof="0"/>
              <a:t>– Juan Pérez</a:t>
            </a:r>
          </a:p>
        </p:txBody>
      </p:sp>
      <p:sp>
        <p:nvSpPr>
          <p:cNvPr id="94" name="“Escribe una cita aquí”"/>
          <p:cNvSpPr txBox="1">
            <a:spLocks noGrp="1"/>
          </p:cNvSpPr>
          <p:nvPr>
            <p:ph type="body" sz="quarter" idx="22" hasCustomPrompt="1"/>
          </p:nvPr>
        </p:nvSpPr>
        <p:spPr>
          <a:xfrm>
            <a:off x="4833937" y="5997575"/>
            <a:ext cx="14716126" cy="863601"/>
          </a:xfrm>
          <a:prstGeom prst="rect">
            <a:avLst/>
          </a:prstGeom>
        </p:spPr>
        <p:txBody>
          <a:bodyPr>
            <a:spAutoFit/>
          </a:bodyPr>
          <a:lstStyle>
            <a:lvl1pPr marL="0" indent="0" algn="ctr">
              <a:spcBef>
                <a:spcPts val="0"/>
              </a:spcBef>
              <a:buSzTx/>
              <a:buNone/>
              <a:defRPr sz="4600" b="1" i="0">
                <a:latin typeface="Century Gothic" panose="020B0502020202020204" pitchFamily="34" charset="0"/>
                <a:ea typeface="+mn-ea"/>
                <a:cs typeface="+mn-cs"/>
                <a:sym typeface="Helvetica Neue Medium"/>
              </a:defRPr>
            </a:lvl1pPr>
          </a:lstStyle>
          <a:p>
            <a:r>
              <a:rPr lang="es-ES_tradnl" noProof="0"/>
              <a:t>“Escribe una cita aquí” </a:t>
            </a:r>
          </a:p>
        </p:txBody>
      </p:sp>
      <p:sp>
        <p:nvSpPr>
          <p:cNvPr id="95"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4026641236"/>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Cierre">
    <p:bg>
      <p:bgPr>
        <a:solidFill>
          <a:srgbClr val="171C3B"/>
        </a:solidFill>
        <a:effectLst/>
      </p:bgPr>
    </p:bg>
    <p:spTree>
      <p:nvGrpSpPr>
        <p:cNvPr id="1" name=""/>
        <p:cNvGrpSpPr/>
        <p:nvPr/>
      </p:nvGrpSpPr>
      <p:grpSpPr>
        <a:xfrm>
          <a:off x="0" y="0"/>
          <a:ext cx="0" cy="0"/>
          <a:chOff x="0" y="0"/>
          <a:chExt cx="0" cy="0"/>
        </a:xfrm>
      </p:grpSpPr>
      <p:pic>
        <p:nvPicPr>
          <p:cNvPr id="14" name="Imagen" descr="Imagen">
            <a:extLst>
              <a:ext uri="{FF2B5EF4-FFF2-40B4-BE49-F238E27FC236}">
                <a16:creationId xmlns:a16="http://schemas.microsoft.com/office/drawing/2014/main" id="{D089368D-0D63-234A-8734-9855A8ABD18E}"/>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7791449"/>
            <a:ext cx="24384000" cy="6006341"/>
          </a:xfrm>
          <a:prstGeom prst="rect">
            <a:avLst/>
          </a:prstGeom>
          <a:ln w="12700">
            <a:miter lim="400000"/>
          </a:ln>
        </p:spPr>
      </p:pic>
      <p:grpSp>
        <p:nvGrpSpPr>
          <p:cNvPr id="15" name="Grupo">
            <a:extLst>
              <a:ext uri="{FF2B5EF4-FFF2-40B4-BE49-F238E27FC236}">
                <a16:creationId xmlns:a16="http://schemas.microsoft.com/office/drawing/2014/main" id="{FC415629-F9AD-694C-B011-3C4097277B2F}"/>
              </a:ext>
            </a:extLst>
          </p:cNvPr>
          <p:cNvGrpSpPr/>
          <p:nvPr userDrawn="1"/>
        </p:nvGrpSpPr>
        <p:grpSpPr>
          <a:xfrm>
            <a:off x="3440629" y="5128021"/>
            <a:ext cx="17502742" cy="1568885"/>
            <a:chOff x="0" y="0"/>
            <a:chExt cx="17502740" cy="1568884"/>
          </a:xfrm>
        </p:grpSpPr>
        <p:pic>
          <p:nvPicPr>
            <p:cNvPr id="16" name="Imagen" descr="Imagen">
              <a:extLst>
                <a:ext uri="{FF2B5EF4-FFF2-40B4-BE49-F238E27FC236}">
                  <a16:creationId xmlns:a16="http://schemas.microsoft.com/office/drawing/2014/main" id="{580BDEEC-279F-6145-B1D5-8EDBD0E794C2}"/>
                </a:ext>
              </a:extLst>
            </p:cNvPr>
            <p:cNvPicPr>
              <a:picLocks noChangeAspect="1"/>
            </p:cNvPicPr>
            <p:nvPr/>
          </p:nvPicPr>
          <p:blipFill>
            <a:blip r:embed="rId3"/>
            <a:stretch>
              <a:fillRect/>
            </a:stretch>
          </p:blipFill>
          <p:spPr>
            <a:xfrm>
              <a:off x="0" y="153002"/>
              <a:ext cx="7956812" cy="1262878"/>
            </a:xfrm>
            <a:prstGeom prst="rect">
              <a:avLst/>
            </a:prstGeom>
            <a:ln w="12700" cap="flat">
              <a:noFill/>
              <a:miter lim="400000"/>
            </a:ln>
            <a:effectLst/>
          </p:spPr>
        </p:pic>
        <p:pic>
          <p:nvPicPr>
            <p:cNvPr id="19" name="Imagen" descr="Imagen">
              <a:extLst>
                <a:ext uri="{FF2B5EF4-FFF2-40B4-BE49-F238E27FC236}">
                  <a16:creationId xmlns:a16="http://schemas.microsoft.com/office/drawing/2014/main" id="{F198AA66-23A5-D24C-B206-A125859292EA}"/>
                </a:ext>
              </a:extLst>
            </p:cNvPr>
            <p:cNvPicPr>
              <a:picLocks noChangeAspect="1"/>
            </p:cNvPicPr>
            <p:nvPr/>
          </p:nvPicPr>
          <p:blipFill>
            <a:blip r:embed="rId4"/>
            <a:stretch>
              <a:fillRect/>
            </a:stretch>
          </p:blipFill>
          <p:spPr>
            <a:xfrm>
              <a:off x="9737121" y="0"/>
              <a:ext cx="7765620" cy="1568885"/>
            </a:xfrm>
            <a:prstGeom prst="rect">
              <a:avLst/>
            </a:prstGeom>
            <a:ln w="12700" cap="flat">
              <a:noFill/>
              <a:miter lim="400000"/>
            </a:ln>
            <a:effectLst/>
          </p:spPr>
        </p:pic>
      </p:grpSp>
    </p:spTree>
    <p:extLst>
      <p:ext uri="{BB962C8B-B14F-4D97-AF65-F5344CB8AC3E}">
        <p14:creationId xmlns:p14="http://schemas.microsoft.com/office/powerpoint/2010/main" val="1050965613"/>
      </p:ext>
    </p:extLst>
  </p:cSld>
  <p:clrMapOvr>
    <a:overrideClrMapping bg1="lt1" tx1="dk1" bg2="lt2" tx2="dk2" accent1="accent1" accent2="accent2" accent3="accent3" accent4="accent4" accent5="accent5" accent6="accent6" hlink="hlink" folHlink="folHlink"/>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ntenido 02">
    <p:bg>
      <p:bgPr>
        <a:solidFill>
          <a:srgbClr val="171C3B"/>
        </a:solidFill>
        <a:effectLst/>
      </p:bgPr>
    </p:bg>
    <p:spTree>
      <p:nvGrpSpPr>
        <p:cNvPr id="1" name=""/>
        <p:cNvGrpSpPr/>
        <p:nvPr/>
      </p:nvGrpSpPr>
      <p:grpSpPr>
        <a:xfrm>
          <a:off x="0" y="0"/>
          <a:ext cx="0" cy="0"/>
          <a:chOff x="0" y="0"/>
          <a:chExt cx="0" cy="0"/>
        </a:xfrm>
      </p:grpSpPr>
      <p:pic>
        <p:nvPicPr>
          <p:cNvPr id="16" name="Imagen" descr="Imagen">
            <a:extLst>
              <a:ext uri="{FF2B5EF4-FFF2-40B4-BE49-F238E27FC236}">
                <a16:creationId xmlns:a16="http://schemas.microsoft.com/office/drawing/2014/main" id="{E9A92ABB-92B1-2E43-8D43-9068D58030B3}"/>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a:stretch/>
        </p:blipFill>
        <p:spPr>
          <a:xfrm>
            <a:off x="0" y="0"/>
            <a:ext cx="4968626" cy="13716000"/>
          </a:xfrm>
          <a:prstGeom prst="rect">
            <a:avLst/>
          </a:prstGeom>
          <a:ln w="12700" cap="flat">
            <a:noFill/>
            <a:miter lim="400000"/>
          </a:ln>
          <a:effectLst/>
        </p:spPr>
      </p:pic>
      <p:pic>
        <p:nvPicPr>
          <p:cNvPr id="17" name="Imagen" descr="Imagen">
            <a:extLst>
              <a:ext uri="{FF2B5EF4-FFF2-40B4-BE49-F238E27FC236}">
                <a16:creationId xmlns:a16="http://schemas.microsoft.com/office/drawing/2014/main" id="{48A7DADE-AAB5-7E49-B4B7-BF0BB77F9AE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2946785" y="768349"/>
            <a:ext cx="1437215" cy="901701"/>
          </a:xfrm>
          <a:prstGeom prst="rect">
            <a:avLst/>
          </a:prstGeom>
          <a:ln w="12700" cap="flat">
            <a:noFill/>
            <a:miter lim="400000"/>
          </a:ln>
          <a:effectLst/>
        </p:spPr>
      </p:pic>
      <p:pic>
        <p:nvPicPr>
          <p:cNvPr id="18" name="Imagen" descr="Imagen">
            <a:extLst>
              <a:ext uri="{FF2B5EF4-FFF2-40B4-BE49-F238E27FC236}">
                <a16:creationId xmlns:a16="http://schemas.microsoft.com/office/drawing/2014/main" id="{66CDE6AA-A1F5-144E-AD86-E1DDAF69D1A2}"/>
              </a:ext>
            </a:extLst>
          </p:cNvPr>
          <p:cNvPicPr>
            <a:picLocks noChangeAspect="1"/>
          </p:cNvPicPr>
          <p:nvPr/>
        </p:nvPicPr>
        <p:blipFill rotWithShape="1">
          <a:blip r:embed="rId4" cstate="hqprint">
            <a:extLst>
              <a:ext uri="{28A0092B-C50C-407E-A947-70E740481C1C}">
                <a14:useLocalDpi xmlns:a14="http://schemas.microsoft.com/office/drawing/2010/main"/>
              </a:ext>
            </a:extLst>
          </a:blip>
          <a:srcRect/>
          <a:stretch/>
        </p:blipFill>
        <p:spPr>
          <a:xfrm>
            <a:off x="19242523" y="-1"/>
            <a:ext cx="5141477" cy="3254618"/>
          </a:xfrm>
          <a:prstGeom prst="rect">
            <a:avLst/>
          </a:prstGeom>
          <a:ln w="12700" cap="flat">
            <a:noFill/>
            <a:miter lim="400000"/>
          </a:ln>
          <a:effectLst/>
        </p:spPr>
      </p:pic>
      <p:sp>
        <p:nvSpPr>
          <p:cNvPr id="21" name="Texto del título"/>
          <p:cNvSpPr txBox="1">
            <a:spLocks noGrp="1"/>
          </p:cNvSpPr>
          <p:nvPr userDrawn="1">
            <p:ph type="title" hasCustomPrompt="1"/>
          </p:nvPr>
        </p:nvSpPr>
        <p:spPr>
          <a:xfrm>
            <a:off x="7631600" y="2265227"/>
            <a:ext cx="2605187" cy="9185546"/>
          </a:xfrm>
          <a:prstGeom prst="rect">
            <a:avLst/>
          </a:prstGeom>
        </p:spPr>
        <p:txBody>
          <a:bodyPr anchor="ctr">
            <a:normAutofit/>
          </a:bodyPr>
          <a:lstStyle>
            <a:lvl1pPr algn="ctr">
              <a:lnSpc>
                <a:spcPct val="120000"/>
              </a:lnSpc>
              <a:defRPr sz="10000">
                <a:solidFill>
                  <a:schemeClr val="bg1"/>
                </a:solidFill>
              </a:defRPr>
            </a:lvl1pPr>
          </a:lstStyle>
          <a:p>
            <a:r>
              <a:rPr lang="es-ES_tradnl" noProof="0"/>
              <a:t>01</a:t>
            </a:r>
            <a:br>
              <a:rPr lang="es-ES_tradnl" noProof="0"/>
            </a:br>
            <a:r>
              <a:rPr lang="es-ES_tradnl" noProof="0"/>
              <a:t>02</a:t>
            </a:r>
            <a:br>
              <a:rPr lang="es-ES_tradnl" noProof="0"/>
            </a:br>
            <a:r>
              <a:rPr lang="es-ES_tradnl" noProof="0"/>
              <a:t>03</a:t>
            </a:r>
            <a:br>
              <a:rPr lang="es-ES_tradnl" noProof="0"/>
            </a:br>
            <a:r>
              <a:rPr lang="es-ES_tradnl" noProof="0"/>
              <a:t>04</a:t>
            </a:r>
            <a:br>
              <a:rPr lang="es-ES_tradnl" noProof="0"/>
            </a:br>
            <a:r>
              <a:rPr lang="es-ES_tradnl" noProof="0"/>
              <a:t>05</a:t>
            </a:r>
          </a:p>
        </p:txBody>
      </p:sp>
      <p:sp>
        <p:nvSpPr>
          <p:cNvPr id="22" name="Nivel de texto 1…"/>
          <p:cNvSpPr txBox="1">
            <a:spLocks noGrp="1"/>
          </p:cNvSpPr>
          <p:nvPr userDrawn="1">
            <p:ph type="body" sz="quarter" idx="1" hasCustomPrompt="1"/>
          </p:nvPr>
        </p:nvSpPr>
        <p:spPr>
          <a:xfrm>
            <a:off x="11844006" y="2473066"/>
            <a:ext cx="10886245" cy="8769867"/>
          </a:xfrm>
          <a:prstGeom prst="rect">
            <a:avLst/>
          </a:prstGeom>
        </p:spPr>
        <p:txBody>
          <a:bodyPr anchor="ctr"/>
          <a:lstStyle>
            <a:lvl1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1pPr>
            <a:lvl2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2pPr>
            <a:lvl3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3pPr>
            <a:lvl4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4pPr>
            <a:lvl5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5pPr>
          </a:lstStyle>
          <a:p>
            <a:r>
              <a:rPr lang="es-ES_tradnl" noProof="0"/>
              <a:t>Nivel de texto 1</a:t>
            </a:r>
          </a:p>
          <a:p>
            <a:endParaRPr lang="es-ES_tradnl" noProof="0"/>
          </a:p>
          <a:p>
            <a:pPr lvl="1"/>
            <a:r>
              <a:rPr lang="es-ES_tradnl" noProof="0"/>
              <a:t>Nivel de texto 2</a:t>
            </a:r>
          </a:p>
          <a:p>
            <a:pPr lvl="2"/>
            <a:endParaRPr lang="es-ES_tradnl" noProof="0"/>
          </a:p>
          <a:p>
            <a:pPr lvl="2"/>
            <a:r>
              <a:rPr lang="es-ES_tradnl" noProof="0"/>
              <a:t>Nivel de texto 3</a:t>
            </a:r>
          </a:p>
          <a:p>
            <a:pPr lvl="3"/>
            <a:endParaRPr lang="es-ES_tradnl" noProof="0"/>
          </a:p>
          <a:p>
            <a:pPr lvl="3"/>
            <a:r>
              <a:rPr lang="es-ES_tradnl" noProof="0"/>
              <a:t>Nivel de texto 4</a:t>
            </a:r>
          </a:p>
          <a:p>
            <a:pPr lvl="4"/>
            <a:endParaRPr lang="es-ES_tradnl" noProof="0"/>
          </a:p>
          <a:p>
            <a:pPr lvl="4"/>
            <a:r>
              <a:rPr lang="es-ES_tradnl" noProof="0"/>
              <a:t>Nivel de texto 5</a:t>
            </a:r>
          </a:p>
        </p:txBody>
      </p:sp>
      <p:grpSp>
        <p:nvGrpSpPr>
          <p:cNvPr id="9" name="Grupo">
            <a:extLst>
              <a:ext uri="{FF2B5EF4-FFF2-40B4-BE49-F238E27FC236}">
                <a16:creationId xmlns:a16="http://schemas.microsoft.com/office/drawing/2014/main" id="{9A884298-F560-8D41-A97F-42B7996AF950}"/>
              </a:ext>
            </a:extLst>
          </p:cNvPr>
          <p:cNvGrpSpPr/>
          <p:nvPr userDrawn="1"/>
        </p:nvGrpSpPr>
        <p:grpSpPr>
          <a:xfrm>
            <a:off x="16041865" y="12070002"/>
            <a:ext cx="7694665" cy="689724"/>
            <a:chOff x="0" y="0"/>
            <a:chExt cx="7694663" cy="689722"/>
          </a:xfrm>
        </p:grpSpPr>
        <p:pic>
          <p:nvPicPr>
            <p:cNvPr id="10" name="Imagen" descr="Imagen">
              <a:extLst>
                <a:ext uri="{FF2B5EF4-FFF2-40B4-BE49-F238E27FC236}">
                  <a16:creationId xmlns:a16="http://schemas.microsoft.com/office/drawing/2014/main" id="{9F054683-21FB-4540-826B-1A18BF6DA19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0" y="67264"/>
              <a:ext cx="3498023" cy="555194"/>
            </a:xfrm>
            <a:prstGeom prst="rect">
              <a:avLst/>
            </a:prstGeom>
            <a:ln w="12700" cap="flat">
              <a:noFill/>
              <a:miter lim="400000"/>
            </a:ln>
            <a:effectLst/>
          </p:spPr>
        </p:pic>
        <p:pic>
          <p:nvPicPr>
            <p:cNvPr id="11" name="Imagen" descr="Imagen">
              <a:extLst>
                <a:ext uri="{FF2B5EF4-FFF2-40B4-BE49-F238E27FC236}">
                  <a16:creationId xmlns:a16="http://schemas.microsoft.com/office/drawing/2014/main" id="{655F8A88-36FB-AF44-81DE-468000C2BE8F}"/>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280693" y="0"/>
              <a:ext cx="3413971" cy="689723"/>
            </a:xfrm>
            <a:prstGeom prst="rect">
              <a:avLst/>
            </a:prstGeom>
            <a:ln w="12700" cap="flat">
              <a:noFill/>
              <a:miter lim="400000"/>
            </a:ln>
            <a:effectLst/>
          </p:spPr>
        </p:pic>
      </p:grpSp>
      <p:sp>
        <p:nvSpPr>
          <p:cNvPr id="12" name="Línea">
            <a:extLst>
              <a:ext uri="{FF2B5EF4-FFF2-40B4-BE49-F238E27FC236}">
                <a16:creationId xmlns:a16="http://schemas.microsoft.com/office/drawing/2014/main" id="{680686B3-FC96-434B-9A0C-A8ABBDDA56CB}"/>
              </a:ext>
            </a:extLst>
          </p:cNvPr>
          <p:cNvSpPr/>
          <p:nvPr userDrawn="1"/>
        </p:nvSpPr>
        <p:spPr>
          <a:xfrm flipV="1">
            <a:off x="10927870" y="2688761"/>
            <a:ext cx="1" cy="11052000"/>
          </a:xfrm>
          <a:prstGeom prst="line">
            <a:avLst/>
          </a:prstGeom>
          <a:ln w="25400">
            <a:solidFill>
              <a:srgbClr val="FFFFFF"/>
            </a:solidFill>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lang="es-ES_tradnl" noProof="0">
              <a:solidFill>
                <a:schemeClr val="bg1"/>
              </a:solidFill>
            </a:endParaRPr>
          </a:p>
        </p:txBody>
      </p:sp>
      <p:sp>
        <p:nvSpPr>
          <p:cNvPr id="5" name="Marcador de texto vertical 4">
            <a:extLst>
              <a:ext uri="{FF2B5EF4-FFF2-40B4-BE49-F238E27FC236}">
                <a16:creationId xmlns:a16="http://schemas.microsoft.com/office/drawing/2014/main" id="{FB59BDD3-E238-6840-9DFD-0DD9717A04C0}"/>
              </a:ext>
            </a:extLst>
          </p:cNvPr>
          <p:cNvSpPr>
            <a:spLocks noGrp="1"/>
          </p:cNvSpPr>
          <p:nvPr>
            <p:ph type="body" orient="vert" sz="quarter" idx="10" hasCustomPrompt="1"/>
          </p:nvPr>
        </p:nvSpPr>
        <p:spPr>
          <a:xfrm>
            <a:off x="1112713" y="785470"/>
            <a:ext cx="2743200" cy="11974257"/>
          </a:xfrm>
        </p:spPr>
        <p:txBody>
          <a:bodyPr vert="vert270">
            <a:noAutofit/>
          </a:bodyPr>
          <a:lstStyle>
            <a:lvl1pPr marL="0" indent="0" algn="ctr">
              <a:buNone/>
              <a:defRPr sz="13000" b="1" i="0" cap="all" baseline="0">
                <a:solidFill>
                  <a:schemeClr val="bg1"/>
                </a:solidFill>
                <a:latin typeface="Arial Black" panose="020B0604020202020204" pitchFamily="34" charset="0"/>
                <a:cs typeface="Arial Black" panose="020B0604020202020204" pitchFamily="34" charset="0"/>
              </a:defRPr>
            </a:lvl1pPr>
          </a:lstStyle>
          <a:p>
            <a:r>
              <a:rPr lang="es-ES_tradnl" noProof="0"/>
              <a:t>título</a:t>
            </a:r>
          </a:p>
        </p:txBody>
      </p:sp>
    </p:spTree>
    <p:extLst>
      <p:ext uri="{BB962C8B-B14F-4D97-AF65-F5344CB8AC3E}">
        <p14:creationId xmlns:p14="http://schemas.microsoft.com/office/powerpoint/2010/main" val="3818838155"/>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ierre sin logos">
    <p:bg>
      <p:bgPr>
        <a:solidFill>
          <a:srgbClr val="171C3B"/>
        </a:solidFill>
        <a:effectLst/>
      </p:bgPr>
    </p:bg>
    <p:spTree>
      <p:nvGrpSpPr>
        <p:cNvPr id="1" name=""/>
        <p:cNvGrpSpPr/>
        <p:nvPr/>
      </p:nvGrpSpPr>
      <p:grpSpPr>
        <a:xfrm>
          <a:off x="0" y="0"/>
          <a:ext cx="0" cy="0"/>
          <a:chOff x="0" y="0"/>
          <a:chExt cx="0" cy="0"/>
        </a:xfrm>
      </p:grpSpPr>
      <p:pic>
        <p:nvPicPr>
          <p:cNvPr id="14" name="Imagen" descr="Imagen">
            <a:extLst>
              <a:ext uri="{FF2B5EF4-FFF2-40B4-BE49-F238E27FC236}">
                <a16:creationId xmlns:a16="http://schemas.microsoft.com/office/drawing/2014/main" id="{D089368D-0D63-234A-8734-9855A8ABD18E}"/>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7791449"/>
            <a:ext cx="24384000" cy="6006341"/>
          </a:xfrm>
          <a:prstGeom prst="rect">
            <a:avLst/>
          </a:prstGeom>
          <a:ln w="12700">
            <a:miter lim="400000"/>
          </a:ln>
        </p:spPr>
      </p:pic>
    </p:spTree>
    <p:extLst>
      <p:ext uri="{BB962C8B-B14F-4D97-AF65-F5344CB8AC3E}">
        <p14:creationId xmlns:p14="http://schemas.microsoft.com/office/powerpoint/2010/main" val="1683353953"/>
      </p:ext>
    </p:extLst>
  </p:cSld>
  <p:clrMapOvr>
    <a:overrideClrMapping bg1="lt1" tx1="dk1" bg2="lt2" tx2="dk2" accent1="accent1" accent2="accent2" accent3="accent3" accent4="accent4" accent5="accent5" accent6="accent6" hlink="hlink" folHlink="folHlink"/>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1_Título y contenido">
    <p:spTree>
      <p:nvGrpSpPr>
        <p:cNvPr id="1" name=""/>
        <p:cNvGrpSpPr/>
        <p:nvPr/>
      </p:nvGrpSpPr>
      <p:grpSpPr>
        <a:xfrm>
          <a:off x="0" y="0"/>
          <a:ext cx="0" cy="0"/>
          <a:chOff x="0" y="0"/>
          <a:chExt cx="0" cy="0"/>
        </a:xfrm>
      </p:grpSpPr>
      <p:pic>
        <p:nvPicPr>
          <p:cNvPr id="6" name="Imagen" descr="Imagen">
            <a:extLst>
              <a:ext uri="{FF2B5EF4-FFF2-40B4-BE49-F238E27FC236}">
                <a16:creationId xmlns:a16="http://schemas.microsoft.com/office/drawing/2014/main" id="{38D4934A-7317-664F-A054-CC610BBAD2E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1"/>
            <a:ext cx="9048998" cy="13716003"/>
          </a:xfrm>
          <a:prstGeom prst="rect">
            <a:avLst/>
          </a:prstGeom>
          <a:ln w="12700" cap="flat">
            <a:noFill/>
            <a:miter lim="400000"/>
          </a:ln>
          <a:effectLst/>
        </p:spPr>
      </p:pic>
      <p:sp>
        <p:nvSpPr>
          <p:cNvPr id="30" name="Texto del título"/>
          <p:cNvSpPr txBox="1">
            <a:spLocks noGrp="1"/>
          </p:cNvSpPr>
          <p:nvPr userDrawn="1">
            <p:ph type="title"/>
          </p:nvPr>
        </p:nvSpPr>
        <p:spPr>
          <a:xfrm>
            <a:off x="959951" y="3229729"/>
            <a:ext cx="6964390" cy="3001023"/>
          </a:xfrm>
          <a:prstGeom prst="rect">
            <a:avLst/>
          </a:prstGeom>
        </p:spPr>
        <p:txBody>
          <a:bodyPr>
            <a:normAutofit/>
          </a:bodyPr>
          <a:lstStyle>
            <a:lvl1pPr algn="l">
              <a:lnSpc>
                <a:spcPct val="80000"/>
              </a:lnSpc>
              <a:defRPr sz="7300" cap="all" baseline="0">
                <a:solidFill>
                  <a:schemeClr val="bg1"/>
                </a:solidFill>
              </a:defRPr>
            </a:lvl1pPr>
          </a:lstStyle>
          <a:p>
            <a:r>
              <a:rPr dirty="0" err="1"/>
              <a:t>Texto</a:t>
            </a:r>
            <a:r>
              <a:rPr dirty="0"/>
              <a:t> del </a:t>
            </a:r>
            <a:r>
              <a:rPr dirty="0" err="1"/>
              <a:t>título</a:t>
            </a:r>
            <a:endParaRPr dirty="0"/>
          </a:p>
        </p:txBody>
      </p:sp>
      <p:sp>
        <p:nvSpPr>
          <p:cNvPr id="31" name="Número de diapositiva"/>
          <p:cNvSpPr txBox="1">
            <a:spLocks noGrp="1"/>
          </p:cNvSpPr>
          <p:nvPr userDrawn="1">
            <p:ph type="sldNum" sz="quarter" idx="2"/>
          </p:nvPr>
        </p:nvSpPr>
        <p:spPr>
          <a:xfrm>
            <a:off x="22518913" y="12600107"/>
            <a:ext cx="597920" cy="482823"/>
          </a:xfrm>
          <a:prstGeom prst="rect">
            <a:avLst/>
          </a:prstGeom>
        </p:spPr>
        <p:txBody>
          <a:bodyPr/>
          <a:lstStyle/>
          <a:p>
            <a:fld id="{86CB4B4D-7CA3-9044-876B-883B54F8677D}" type="slidenum">
              <a:rPr/>
              <a:t>‹Nº›</a:t>
            </a:fld>
            <a:endParaRPr/>
          </a:p>
        </p:txBody>
      </p:sp>
      <p:grpSp>
        <p:nvGrpSpPr>
          <p:cNvPr id="10" name="Grupo">
            <a:extLst>
              <a:ext uri="{FF2B5EF4-FFF2-40B4-BE49-F238E27FC236}">
                <a16:creationId xmlns:a16="http://schemas.microsoft.com/office/drawing/2014/main" id="{29EBB476-6869-E041-B870-9E1A71C593A0}"/>
              </a:ext>
            </a:extLst>
          </p:cNvPr>
          <p:cNvGrpSpPr/>
          <p:nvPr userDrawn="1"/>
        </p:nvGrpSpPr>
        <p:grpSpPr>
          <a:xfrm>
            <a:off x="1005065" y="11555758"/>
            <a:ext cx="4741735" cy="425034"/>
            <a:chOff x="0" y="0"/>
            <a:chExt cx="4741734" cy="425032"/>
          </a:xfrm>
        </p:grpSpPr>
        <p:pic>
          <p:nvPicPr>
            <p:cNvPr id="11" name="Imagen" descr="Imagen">
              <a:extLst>
                <a:ext uri="{FF2B5EF4-FFF2-40B4-BE49-F238E27FC236}">
                  <a16:creationId xmlns:a16="http://schemas.microsoft.com/office/drawing/2014/main" id="{1BB52DB8-7D6F-2144-9A46-7865E7399AA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1450"/>
              <a:ext cx="2155611" cy="342132"/>
            </a:xfrm>
            <a:prstGeom prst="rect">
              <a:avLst/>
            </a:prstGeom>
            <a:ln w="12700" cap="flat">
              <a:noFill/>
              <a:miter lim="400000"/>
            </a:ln>
            <a:effectLst/>
          </p:spPr>
        </p:pic>
        <p:pic>
          <p:nvPicPr>
            <p:cNvPr id="12" name="Imagen" descr="Imagen">
              <a:extLst>
                <a:ext uri="{FF2B5EF4-FFF2-40B4-BE49-F238E27FC236}">
                  <a16:creationId xmlns:a16="http://schemas.microsoft.com/office/drawing/2014/main" id="{8D8C13CB-E399-FD4D-9155-73781E5AF2A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637920" y="0"/>
              <a:ext cx="2103815" cy="425033"/>
            </a:xfrm>
            <a:prstGeom prst="rect">
              <a:avLst/>
            </a:prstGeom>
            <a:ln w="12700" cap="flat">
              <a:noFill/>
              <a:miter lim="400000"/>
            </a:ln>
            <a:effectLst/>
          </p:spPr>
        </p:pic>
      </p:grpSp>
      <p:sp>
        <p:nvSpPr>
          <p:cNvPr id="3" name="Marcador de texto 2">
            <a:extLst>
              <a:ext uri="{FF2B5EF4-FFF2-40B4-BE49-F238E27FC236}">
                <a16:creationId xmlns:a16="http://schemas.microsoft.com/office/drawing/2014/main" id="{D885A7A9-5BA6-0845-A9F3-A47AC963269C}"/>
              </a:ext>
            </a:extLst>
          </p:cNvPr>
          <p:cNvSpPr>
            <a:spLocks noGrp="1"/>
          </p:cNvSpPr>
          <p:nvPr>
            <p:ph type="body" sz="quarter" idx="10" hasCustomPrompt="1"/>
          </p:nvPr>
        </p:nvSpPr>
        <p:spPr>
          <a:xfrm>
            <a:off x="959439" y="6623695"/>
            <a:ext cx="6964390" cy="3049990"/>
          </a:xfrm>
        </p:spPr>
        <p:txBody>
          <a:bodyPr anchor="ctr">
            <a:normAutofit/>
          </a:bodyPr>
          <a:lstStyle>
            <a:lvl1pPr marL="0" marR="0" indent="0" algn="l" defTabSz="821531" rtl="0" eaLnBrk="1" fontAlgn="auto" latinLnBrk="0" hangingPunct="1">
              <a:lnSpc>
                <a:spcPct val="120000"/>
              </a:lnSpc>
              <a:spcBef>
                <a:spcPts val="5900"/>
              </a:spcBef>
              <a:spcAft>
                <a:spcPts val="0"/>
              </a:spcAft>
              <a:buClrTx/>
              <a:buSzPct val="145000"/>
              <a:buFontTx/>
              <a:buNone/>
              <a:tabLst/>
              <a:defRPr sz="2400">
                <a:solidFill>
                  <a:schemeClr val="bg1"/>
                </a:solidFill>
              </a:defRPr>
            </a:lvl1pPr>
          </a:lstStyle>
          <a:p>
            <a:pPr marL="0" marR="0" lvl="0" indent="0" algn="l" defTabSz="821531" rtl="0" eaLnBrk="1" fontAlgn="auto" latinLnBrk="0" hangingPunct="1">
              <a:lnSpc>
                <a:spcPct val="100000"/>
              </a:lnSpc>
              <a:spcBef>
                <a:spcPts val="5900"/>
              </a:spcBef>
              <a:spcAft>
                <a:spcPts val="0"/>
              </a:spcAft>
              <a:buClrTx/>
              <a:buSzPct val="145000"/>
              <a:buFontTx/>
              <a:buNone/>
              <a:tabLst/>
              <a:defRPr/>
            </a:pPr>
            <a:r>
              <a:rPr lang="es-CO" dirty="0"/>
              <a:t>Lorem ipsum dolor sit amet, consectetur adipiscing elit. Aliquam interdum justo vitae quam fermentum, eget mollis leo auctor. Proin molestie iaculis purus, a euismod nunc. Proin molestie eu lectus porttitor sodales.</a:t>
            </a:r>
          </a:p>
        </p:txBody>
      </p:sp>
      <p:sp>
        <p:nvSpPr>
          <p:cNvPr id="37" name="Marcador de contenido 36">
            <a:extLst>
              <a:ext uri="{FF2B5EF4-FFF2-40B4-BE49-F238E27FC236}">
                <a16:creationId xmlns:a16="http://schemas.microsoft.com/office/drawing/2014/main" id="{7EBF4EF7-7769-4543-BD87-177D5359BC54}"/>
              </a:ext>
            </a:extLst>
          </p:cNvPr>
          <p:cNvSpPr>
            <a:spLocks noGrp="1"/>
          </p:cNvSpPr>
          <p:nvPr>
            <p:ph sz="quarter" idx="11"/>
          </p:nvPr>
        </p:nvSpPr>
        <p:spPr>
          <a:xfrm>
            <a:off x="10174817" y="1401762"/>
            <a:ext cx="13176250" cy="10912475"/>
          </a:xfrm>
        </p:spPr>
        <p:txBody>
          <a:bodyPr/>
          <a:lstStyle/>
          <a:p>
            <a:r>
              <a:rPr lang="es-ES"/>
              <a:t>Editar los estilos de texto del patrón
Segundo nivel
Tercer nivel
Cuarto nivel
Quinto nivel</a:t>
            </a:r>
            <a:endParaRPr lang="es-CO"/>
          </a:p>
        </p:txBody>
      </p:sp>
    </p:spTree>
    <p:extLst>
      <p:ext uri="{BB962C8B-B14F-4D97-AF65-F5344CB8AC3E}">
        <p14:creationId xmlns:p14="http://schemas.microsoft.com/office/powerpoint/2010/main" val="1588422218"/>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obj">
  <p:cSld name="Blank">
    <p:spTree>
      <p:nvGrpSpPr>
        <p:cNvPr id="1" name="Shape 56"/>
        <p:cNvGrpSpPr/>
        <p:nvPr/>
      </p:nvGrpSpPr>
      <p:grpSpPr>
        <a:xfrm>
          <a:off x="0" y="0"/>
          <a:ext cx="0" cy="0"/>
          <a:chOff x="0" y="0"/>
          <a:chExt cx="0" cy="0"/>
        </a:xfrm>
      </p:grpSpPr>
      <p:sp>
        <p:nvSpPr>
          <p:cNvPr id="57" name="Google Shape;57;p14"/>
          <p:cNvSpPr txBox="1">
            <a:spLocks noGrp="1"/>
          </p:cNvSpPr>
          <p:nvPr>
            <p:ph type="ftr" idx="11"/>
          </p:nvPr>
        </p:nvSpPr>
        <p:spPr>
          <a:xfrm>
            <a:off x="8077200" y="12712703"/>
            <a:ext cx="8229600" cy="730250"/>
          </a:xfrm>
          <a:prstGeom prst="rect">
            <a:avLst/>
          </a:prstGeom>
          <a:noFill/>
          <a:ln>
            <a:noFill/>
          </a:ln>
        </p:spPr>
        <p:txBody>
          <a:bodyPr spcFirstLastPara="1" wrap="square" lIns="0" tIns="0" rIns="0" bIns="0" anchor="ctr" anchorCtr="0">
            <a:noAutofit/>
          </a:bodyPr>
          <a:lstStyle>
            <a:lvl1pPr lvl="0" algn="ctr">
              <a:lnSpc>
                <a:spcPct val="100000"/>
              </a:lnSpc>
              <a:spcBef>
                <a:spcPts val="0"/>
              </a:spcBef>
              <a:spcAft>
                <a:spcPts val="0"/>
              </a:spcAft>
              <a:buSzPts val="1100"/>
              <a:buNone/>
              <a:defRPr>
                <a:solidFill>
                  <a:srgbClr val="888888"/>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8" name="Google Shape;58;p14"/>
          <p:cNvSpPr txBox="1">
            <a:spLocks noGrp="1"/>
          </p:cNvSpPr>
          <p:nvPr>
            <p:ph type="dt" idx="10"/>
          </p:nvPr>
        </p:nvSpPr>
        <p:spPr>
          <a:xfrm>
            <a:off x="1676400" y="12712703"/>
            <a:ext cx="5486400" cy="730250"/>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SzPts val="1100"/>
              <a:buNone/>
              <a:defRPr>
                <a:solidFill>
                  <a:srgbClr val="888888"/>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9" name="Google Shape;59;p14"/>
          <p:cNvSpPr txBox="1">
            <a:spLocks noGrp="1"/>
          </p:cNvSpPr>
          <p:nvPr>
            <p:ph type="sldNum" idx="12"/>
          </p:nvPr>
        </p:nvSpPr>
        <p:spPr>
          <a:xfrm>
            <a:off x="17221200" y="12712703"/>
            <a:ext cx="5486400" cy="73025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9pPr>
          </a:lstStyle>
          <a:p>
            <a:fld id="{00000000-1234-1234-1234-123412341234}" type="slidenum">
              <a:rPr lang="es-CO" smtClean="0"/>
              <a:pPr/>
              <a:t>‹Nº›</a:t>
            </a:fld>
            <a:endParaRPr lang="es-CO"/>
          </a:p>
        </p:txBody>
      </p:sp>
    </p:spTree>
    <p:extLst>
      <p:ext uri="{BB962C8B-B14F-4D97-AF65-F5344CB8AC3E}">
        <p14:creationId xmlns:p14="http://schemas.microsoft.com/office/powerpoint/2010/main" val="41515582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Portada en blanco">
    <p:spTree>
      <p:nvGrpSpPr>
        <p:cNvPr id="1" name=""/>
        <p:cNvGrpSpPr/>
        <p:nvPr/>
      </p:nvGrpSpPr>
      <p:grpSpPr>
        <a:xfrm>
          <a:off x="0" y="0"/>
          <a:ext cx="0" cy="0"/>
          <a:chOff x="0" y="0"/>
          <a:chExt cx="0" cy="0"/>
        </a:xfrm>
      </p:grpSpPr>
      <p:pic>
        <p:nvPicPr>
          <p:cNvPr id="7" name="Imagen" descr="Imagen">
            <a:extLst>
              <a:ext uri="{FF2B5EF4-FFF2-40B4-BE49-F238E27FC236}">
                <a16:creationId xmlns:a16="http://schemas.microsoft.com/office/drawing/2014/main" id="{70AC7B75-FD3E-3C43-BC97-5837197178AF}"/>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a:stretch/>
        </p:blipFill>
        <p:spPr>
          <a:xfrm>
            <a:off x="13226064" y="0"/>
            <a:ext cx="11194605" cy="13715999"/>
          </a:xfrm>
          <a:prstGeom prst="rect">
            <a:avLst/>
          </a:prstGeom>
          <a:ln w="12700" cap="flat">
            <a:noFill/>
            <a:miter lim="400000"/>
          </a:ln>
          <a:effectLst/>
        </p:spPr>
      </p:pic>
      <p:pic>
        <p:nvPicPr>
          <p:cNvPr id="15" name="Imagen" descr="Imagen">
            <a:extLst>
              <a:ext uri="{FF2B5EF4-FFF2-40B4-BE49-F238E27FC236}">
                <a16:creationId xmlns:a16="http://schemas.microsoft.com/office/drawing/2014/main" id="{B2EED9AF-D46B-F049-90FF-FD53DC4B2271}"/>
              </a:ext>
            </a:extLst>
          </p:cNvPr>
          <p:cNvPicPr>
            <a:picLocks noChangeAspect="1"/>
          </p:cNvPicPr>
          <p:nvPr/>
        </p:nvPicPr>
        <p:blipFill>
          <a:blip r:embed="rId3"/>
          <a:stretch>
            <a:fillRect/>
          </a:stretch>
        </p:blipFill>
        <p:spPr>
          <a:xfrm>
            <a:off x="21948538" y="859191"/>
            <a:ext cx="1755192" cy="110418"/>
          </a:xfrm>
          <a:prstGeom prst="rect">
            <a:avLst/>
          </a:prstGeom>
          <a:ln w="12700" cap="flat">
            <a:noFill/>
            <a:miter lim="400000"/>
          </a:ln>
          <a:effectLst/>
        </p:spPr>
      </p:pic>
      <p:pic>
        <p:nvPicPr>
          <p:cNvPr id="16" name="Imagen" descr="Imagen">
            <a:extLst>
              <a:ext uri="{FF2B5EF4-FFF2-40B4-BE49-F238E27FC236}">
                <a16:creationId xmlns:a16="http://schemas.microsoft.com/office/drawing/2014/main" id="{F8E4852C-D114-0745-A451-2D5F97C75BB9}"/>
              </a:ext>
            </a:extLst>
          </p:cNvPr>
          <p:cNvPicPr>
            <a:picLocks noChangeAspect="1"/>
          </p:cNvPicPr>
          <p:nvPr/>
        </p:nvPicPr>
        <p:blipFill>
          <a:blip r:embed="rId4" cstate="hqprint">
            <a:extLst>
              <a:ext uri="{28A0092B-C50C-407E-A947-70E740481C1C}">
                <a14:useLocalDpi xmlns:a14="http://schemas.microsoft.com/office/drawing/2010/main"/>
              </a:ext>
            </a:extLst>
          </a:blip>
          <a:srcRect/>
          <a:stretch>
            <a:fillRect/>
          </a:stretch>
        </p:blipFill>
        <p:spPr>
          <a:xfrm>
            <a:off x="13507997" y="9277243"/>
            <a:ext cx="10931567" cy="4445795"/>
          </a:xfrm>
          <a:prstGeom prst="rect">
            <a:avLst/>
          </a:prstGeom>
          <a:ln w="12700" cap="flat">
            <a:noFill/>
            <a:miter lim="400000"/>
          </a:ln>
          <a:effectLst/>
        </p:spPr>
      </p:pic>
      <p:pic>
        <p:nvPicPr>
          <p:cNvPr id="17" name="Imagen" descr="Imagen">
            <a:extLst>
              <a:ext uri="{FF2B5EF4-FFF2-40B4-BE49-F238E27FC236}">
                <a16:creationId xmlns:a16="http://schemas.microsoft.com/office/drawing/2014/main" id="{E720548D-5D55-394F-A7A9-985D9A124B26}"/>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5178265" y="8699799"/>
            <a:ext cx="3498024" cy="555195"/>
          </a:xfrm>
          <a:prstGeom prst="rect">
            <a:avLst/>
          </a:prstGeom>
          <a:ln w="12700">
            <a:miter lim="400000"/>
          </a:ln>
        </p:spPr>
      </p:pic>
      <p:pic>
        <p:nvPicPr>
          <p:cNvPr id="18" name="Imagen" descr="Imagen">
            <a:extLst>
              <a:ext uri="{FF2B5EF4-FFF2-40B4-BE49-F238E27FC236}">
                <a16:creationId xmlns:a16="http://schemas.microsoft.com/office/drawing/2014/main" id="{DA513949-F8AE-C048-AD90-9AE58934037F}"/>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9458959" y="8632535"/>
            <a:ext cx="3413971" cy="689724"/>
          </a:xfrm>
          <a:prstGeom prst="rect">
            <a:avLst/>
          </a:prstGeom>
          <a:ln w="12700">
            <a:miter lim="400000"/>
          </a:ln>
        </p:spPr>
      </p:pic>
      <p:pic>
        <p:nvPicPr>
          <p:cNvPr id="20" name="Imagen" descr="Imagen">
            <a:extLst>
              <a:ext uri="{FF2B5EF4-FFF2-40B4-BE49-F238E27FC236}">
                <a16:creationId xmlns:a16="http://schemas.microsoft.com/office/drawing/2014/main" id="{7BFB3E6B-E1AF-5142-AB72-3EA6BE2B43E9}"/>
              </a:ext>
            </a:extLst>
          </p:cNvPr>
          <p:cNvPicPr>
            <a:picLocks noChangeAspect="1"/>
          </p:cNvPicPr>
          <p:nvPr/>
        </p:nvPicPr>
        <p:blipFill>
          <a:blip r:embed="rId7"/>
          <a:stretch>
            <a:fillRect/>
          </a:stretch>
        </p:blipFill>
        <p:spPr>
          <a:xfrm>
            <a:off x="15256933" y="5471364"/>
            <a:ext cx="1625932" cy="258672"/>
          </a:xfrm>
          <a:prstGeom prst="rect">
            <a:avLst/>
          </a:prstGeom>
          <a:ln w="12700">
            <a:miter lim="400000"/>
          </a:ln>
        </p:spPr>
      </p:pic>
      <p:sp>
        <p:nvSpPr>
          <p:cNvPr id="11" name="Texto del título"/>
          <p:cNvSpPr txBox="1">
            <a:spLocks noGrp="1"/>
          </p:cNvSpPr>
          <p:nvPr userDrawn="1">
            <p:ph type="title" hasCustomPrompt="1"/>
          </p:nvPr>
        </p:nvSpPr>
        <p:spPr>
          <a:xfrm>
            <a:off x="15090469" y="1891549"/>
            <a:ext cx="9293532" cy="3604572"/>
          </a:xfrm>
          <a:prstGeom prst="rect">
            <a:avLst/>
          </a:prstGeom>
        </p:spPr>
        <p:txBody>
          <a:bodyPr anchor="ctr">
            <a:normAutofit/>
          </a:bodyPr>
          <a:lstStyle>
            <a:lvl1pPr algn="l">
              <a:lnSpc>
                <a:spcPct val="80000"/>
              </a:lnSpc>
              <a:defRPr sz="9000" cap="all" baseline="0">
                <a:solidFill>
                  <a:schemeClr val="bg1"/>
                </a:solidFill>
                <a:latin typeface="Arial Black" panose="020B0604020202020204" pitchFamily="34" charset="0"/>
              </a:defRPr>
            </a:lvl1pPr>
          </a:lstStyle>
          <a:p>
            <a:r>
              <a:rPr lang="es-ES_tradnl" noProof="0"/>
              <a:t>Texto del título</a:t>
            </a:r>
          </a:p>
        </p:txBody>
      </p:sp>
      <p:sp>
        <p:nvSpPr>
          <p:cNvPr id="12" name="Nivel de texto 1…"/>
          <p:cNvSpPr txBox="1">
            <a:spLocks noGrp="1"/>
          </p:cNvSpPr>
          <p:nvPr userDrawn="1">
            <p:ph type="body" sz="quarter" idx="1" hasCustomPrompt="1"/>
          </p:nvPr>
        </p:nvSpPr>
        <p:spPr>
          <a:xfrm>
            <a:off x="15090469" y="6330677"/>
            <a:ext cx="9293532" cy="1087432"/>
          </a:xfrm>
          <a:prstGeom prst="rect">
            <a:avLst/>
          </a:prstGeom>
        </p:spPr>
        <p:txBody>
          <a:bodyPr anchor="ctr"/>
          <a:lstStyle>
            <a:lvl1pPr marL="0" indent="0" algn="l">
              <a:spcBef>
                <a:spcPts val="0"/>
              </a:spcBef>
              <a:buSzTx/>
              <a:buNone/>
              <a:defRPr sz="5200">
                <a:solidFill>
                  <a:schemeClr val="bg1"/>
                </a:solidFill>
              </a:defRPr>
            </a:lvl1pPr>
            <a:lvl2pPr marL="0" indent="0" algn="l">
              <a:spcBef>
                <a:spcPts val="0"/>
              </a:spcBef>
              <a:buSzTx/>
              <a:buNone/>
              <a:defRPr sz="2800" b="1" i="0" cap="all" spc="600" baseline="0">
                <a:solidFill>
                  <a:schemeClr val="bg1"/>
                </a:solidFill>
                <a:latin typeface="Arial" panose="020B0604020202020204" pitchFamily="34" charset="0"/>
                <a:cs typeface="Arial" panose="020B0604020202020204" pitchFamily="34" charset="0"/>
              </a:defRPr>
            </a:lvl2pPr>
            <a:lvl3pPr marL="0" indent="0" algn="l">
              <a:spcBef>
                <a:spcPts val="0"/>
              </a:spcBef>
              <a:buSzTx/>
              <a:buNone/>
              <a:defRPr sz="2800" b="1" i="0" cap="all" spc="600" baseline="0">
                <a:solidFill>
                  <a:schemeClr val="bg1"/>
                </a:solidFill>
                <a:latin typeface="Arial" panose="020B0604020202020204" pitchFamily="34" charset="0"/>
                <a:cs typeface="Arial" panose="020B0604020202020204" pitchFamily="34" charset="0"/>
              </a:defRPr>
            </a:lvl3pPr>
            <a:lvl4pPr marL="0" indent="0" algn="l">
              <a:spcBef>
                <a:spcPts val="0"/>
              </a:spcBef>
              <a:buSzTx/>
              <a:buNone/>
              <a:defRPr sz="2800" b="1" i="0" cap="all" baseline="0">
                <a:solidFill>
                  <a:schemeClr val="bg1"/>
                </a:solidFill>
                <a:latin typeface="Arial" panose="020B0604020202020204" pitchFamily="34" charset="0"/>
                <a:cs typeface="Arial" panose="020B0604020202020204" pitchFamily="34" charset="0"/>
              </a:defRPr>
            </a:lvl4pPr>
            <a:lvl5pPr marL="0" indent="0" algn="l">
              <a:spcBef>
                <a:spcPts val="0"/>
              </a:spcBef>
              <a:buSzTx/>
              <a:buNone/>
              <a:defRPr sz="2800" b="1" i="0" cap="all" baseline="0">
                <a:solidFill>
                  <a:schemeClr val="bg1"/>
                </a:solidFill>
                <a:latin typeface="Arial" panose="020B0604020202020204" pitchFamily="34" charset="0"/>
                <a:cs typeface="Arial" panose="020B0604020202020204" pitchFamily="34" charset="0"/>
              </a:defRPr>
            </a:lvl5pPr>
          </a:lstStyle>
          <a:p>
            <a:pPr lvl="1"/>
            <a:r>
              <a:rPr lang="es-ES_tradnl" noProof="0"/>
              <a:t>Nivel de texto 1</a:t>
            </a:r>
          </a:p>
          <a:p>
            <a:pPr lvl="2"/>
            <a:r>
              <a:rPr lang="es-ES_tradnl" noProof="0"/>
              <a:t>Nivel de texto 2</a:t>
            </a:r>
          </a:p>
        </p:txBody>
      </p:sp>
    </p:spTree>
    <p:extLst>
      <p:ext uri="{BB962C8B-B14F-4D97-AF65-F5344CB8AC3E}">
        <p14:creationId xmlns:p14="http://schemas.microsoft.com/office/powerpoint/2010/main" val="3533386097"/>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ontenido 02">
    <p:bg>
      <p:bgPr>
        <a:solidFill>
          <a:srgbClr val="171C3B"/>
        </a:solidFill>
        <a:effectLst/>
      </p:bgPr>
    </p:bg>
    <p:spTree>
      <p:nvGrpSpPr>
        <p:cNvPr id="1" name=""/>
        <p:cNvGrpSpPr/>
        <p:nvPr/>
      </p:nvGrpSpPr>
      <p:grpSpPr>
        <a:xfrm>
          <a:off x="0" y="0"/>
          <a:ext cx="0" cy="0"/>
          <a:chOff x="0" y="0"/>
          <a:chExt cx="0" cy="0"/>
        </a:xfrm>
      </p:grpSpPr>
      <p:pic>
        <p:nvPicPr>
          <p:cNvPr id="16" name="Imagen" descr="Imagen">
            <a:extLst>
              <a:ext uri="{FF2B5EF4-FFF2-40B4-BE49-F238E27FC236}">
                <a16:creationId xmlns:a16="http://schemas.microsoft.com/office/drawing/2014/main" id="{E9A92ABB-92B1-2E43-8D43-9068D58030B3}"/>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a:stretch/>
        </p:blipFill>
        <p:spPr>
          <a:xfrm>
            <a:off x="0" y="0"/>
            <a:ext cx="4968626" cy="13716000"/>
          </a:xfrm>
          <a:prstGeom prst="rect">
            <a:avLst/>
          </a:prstGeom>
          <a:ln w="12700" cap="flat">
            <a:noFill/>
            <a:miter lim="400000"/>
          </a:ln>
          <a:effectLst/>
        </p:spPr>
      </p:pic>
      <p:pic>
        <p:nvPicPr>
          <p:cNvPr id="17" name="Imagen" descr="Imagen">
            <a:extLst>
              <a:ext uri="{FF2B5EF4-FFF2-40B4-BE49-F238E27FC236}">
                <a16:creationId xmlns:a16="http://schemas.microsoft.com/office/drawing/2014/main" id="{48A7DADE-AAB5-7E49-B4B7-BF0BB77F9AE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2946785" y="768349"/>
            <a:ext cx="1437215" cy="901701"/>
          </a:xfrm>
          <a:prstGeom prst="rect">
            <a:avLst/>
          </a:prstGeom>
          <a:ln w="12700" cap="flat">
            <a:noFill/>
            <a:miter lim="400000"/>
          </a:ln>
          <a:effectLst/>
        </p:spPr>
      </p:pic>
      <p:pic>
        <p:nvPicPr>
          <p:cNvPr id="18" name="Imagen" descr="Imagen">
            <a:extLst>
              <a:ext uri="{FF2B5EF4-FFF2-40B4-BE49-F238E27FC236}">
                <a16:creationId xmlns:a16="http://schemas.microsoft.com/office/drawing/2014/main" id="{66CDE6AA-A1F5-144E-AD86-E1DDAF69D1A2}"/>
              </a:ext>
            </a:extLst>
          </p:cNvPr>
          <p:cNvPicPr>
            <a:picLocks noChangeAspect="1"/>
          </p:cNvPicPr>
          <p:nvPr/>
        </p:nvPicPr>
        <p:blipFill rotWithShape="1">
          <a:blip r:embed="rId4" cstate="hqprint">
            <a:extLst>
              <a:ext uri="{28A0092B-C50C-407E-A947-70E740481C1C}">
                <a14:useLocalDpi xmlns:a14="http://schemas.microsoft.com/office/drawing/2010/main"/>
              </a:ext>
            </a:extLst>
          </a:blip>
          <a:srcRect/>
          <a:stretch/>
        </p:blipFill>
        <p:spPr>
          <a:xfrm>
            <a:off x="19242523" y="-1"/>
            <a:ext cx="5141477" cy="3254618"/>
          </a:xfrm>
          <a:prstGeom prst="rect">
            <a:avLst/>
          </a:prstGeom>
          <a:ln w="12700" cap="flat">
            <a:noFill/>
            <a:miter lim="400000"/>
          </a:ln>
          <a:effectLst/>
        </p:spPr>
      </p:pic>
      <p:sp>
        <p:nvSpPr>
          <p:cNvPr id="21" name="Texto del título"/>
          <p:cNvSpPr txBox="1">
            <a:spLocks noGrp="1"/>
          </p:cNvSpPr>
          <p:nvPr userDrawn="1">
            <p:ph type="title" hasCustomPrompt="1"/>
          </p:nvPr>
        </p:nvSpPr>
        <p:spPr>
          <a:xfrm>
            <a:off x="7631600" y="2265227"/>
            <a:ext cx="2605187" cy="9185546"/>
          </a:xfrm>
          <a:prstGeom prst="rect">
            <a:avLst/>
          </a:prstGeom>
        </p:spPr>
        <p:txBody>
          <a:bodyPr anchor="ctr">
            <a:normAutofit/>
          </a:bodyPr>
          <a:lstStyle>
            <a:lvl1pPr algn="ctr">
              <a:lnSpc>
                <a:spcPct val="120000"/>
              </a:lnSpc>
              <a:defRPr sz="10000">
                <a:solidFill>
                  <a:schemeClr val="bg1"/>
                </a:solidFill>
              </a:defRPr>
            </a:lvl1pPr>
          </a:lstStyle>
          <a:p>
            <a:r>
              <a:rPr lang="es-ES_tradnl" noProof="0"/>
              <a:t>01</a:t>
            </a:r>
            <a:br>
              <a:rPr lang="es-ES_tradnl" noProof="0"/>
            </a:br>
            <a:r>
              <a:rPr lang="es-ES_tradnl" noProof="0"/>
              <a:t>02</a:t>
            </a:r>
            <a:br>
              <a:rPr lang="es-ES_tradnl" noProof="0"/>
            </a:br>
            <a:r>
              <a:rPr lang="es-ES_tradnl" noProof="0"/>
              <a:t>03</a:t>
            </a:r>
            <a:br>
              <a:rPr lang="es-ES_tradnl" noProof="0"/>
            </a:br>
            <a:r>
              <a:rPr lang="es-ES_tradnl" noProof="0"/>
              <a:t>04</a:t>
            </a:r>
            <a:br>
              <a:rPr lang="es-ES_tradnl" noProof="0"/>
            </a:br>
            <a:r>
              <a:rPr lang="es-ES_tradnl" noProof="0"/>
              <a:t>05</a:t>
            </a:r>
          </a:p>
        </p:txBody>
      </p:sp>
      <p:sp>
        <p:nvSpPr>
          <p:cNvPr id="22" name="Nivel de texto 1…"/>
          <p:cNvSpPr txBox="1">
            <a:spLocks noGrp="1"/>
          </p:cNvSpPr>
          <p:nvPr userDrawn="1">
            <p:ph type="body" sz="quarter" idx="1" hasCustomPrompt="1"/>
          </p:nvPr>
        </p:nvSpPr>
        <p:spPr>
          <a:xfrm>
            <a:off x="11844006" y="2473066"/>
            <a:ext cx="10886245" cy="8769867"/>
          </a:xfrm>
          <a:prstGeom prst="rect">
            <a:avLst/>
          </a:prstGeom>
        </p:spPr>
        <p:txBody>
          <a:bodyPr anchor="ctr"/>
          <a:lstStyle>
            <a:lvl1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1pPr>
            <a:lvl2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2pPr>
            <a:lvl3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3pPr>
            <a:lvl4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4pPr>
            <a:lvl5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5pPr>
          </a:lstStyle>
          <a:p>
            <a:r>
              <a:rPr lang="es-ES_tradnl" noProof="0"/>
              <a:t>Nivel de texto 1</a:t>
            </a:r>
          </a:p>
          <a:p>
            <a:endParaRPr lang="es-ES_tradnl" noProof="0"/>
          </a:p>
          <a:p>
            <a:pPr lvl="1"/>
            <a:r>
              <a:rPr lang="es-ES_tradnl" noProof="0"/>
              <a:t>Nivel de texto 2</a:t>
            </a:r>
          </a:p>
          <a:p>
            <a:pPr lvl="2"/>
            <a:endParaRPr lang="es-ES_tradnl" noProof="0"/>
          </a:p>
          <a:p>
            <a:pPr lvl="2"/>
            <a:r>
              <a:rPr lang="es-ES_tradnl" noProof="0"/>
              <a:t>Nivel de texto 3</a:t>
            </a:r>
          </a:p>
          <a:p>
            <a:pPr lvl="3"/>
            <a:endParaRPr lang="es-ES_tradnl" noProof="0"/>
          </a:p>
          <a:p>
            <a:pPr lvl="3"/>
            <a:r>
              <a:rPr lang="es-ES_tradnl" noProof="0"/>
              <a:t>Nivel de texto 4</a:t>
            </a:r>
          </a:p>
          <a:p>
            <a:pPr lvl="4"/>
            <a:endParaRPr lang="es-ES_tradnl" noProof="0"/>
          </a:p>
          <a:p>
            <a:pPr lvl="4"/>
            <a:r>
              <a:rPr lang="es-ES_tradnl" noProof="0"/>
              <a:t>Nivel de texto 5</a:t>
            </a:r>
          </a:p>
        </p:txBody>
      </p:sp>
      <p:grpSp>
        <p:nvGrpSpPr>
          <p:cNvPr id="9" name="Grupo">
            <a:extLst>
              <a:ext uri="{FF2B5EF4-FFF2-40B4-BE49-F238E27FC236}">
                <a16:creationId xmlns:a16="http://schemas.microsoft.com/office/drawing/2014/main" id="{9A884298-F560-8D41-A97F-42B7996AF950}"/>
              </a:ext>
            </a:extLst>
          </p:cNvPr>
          <p:cNvGrpSpPr/>
          <p:nvPr userDrawn="1"/>
        </p:nvGrpSpPr>
        <p:grpSpPr>
          <a:xfrm>
            <a:off x="16041865" y="12070002"/>
            <a:ext cx="7694665" cy="689724"/>
            <a:chOff x="0" y="0"/>
            <a:chExt cx="7694663" cy="689722"/>
          </a:xfrm>
        </p:grpSpPr>
        <p:pic>
          <p:nvPicPr>
            <p:cNvPr id="10" name="Imagen" descr="Imagen">
              <a:extLst>
                <a:ext uri="{FF2B5EF4-FFF2-40B4-BE49-F238E27FC236}">
                  <a16:creationId xmlns:a16="http://schemas.microsoft.com/office/drawing/2014/main" id="{9F054683-21FB-4540-826B-1A18BF6DA19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0" y="67264"/>
              <a:ext cx="3498023" cy="555194"/>
            </a:xfrm>
            <a:prstGeom prst="rect">
              <a:avLst/>
            </a:prstGeom>
            <a:ln w="12700" cap="flat">
              <a:noFill/>
              <a:miter lim="400000"/>
            </a:ln>
            <a:effectLst/>
          </p:spPr>
        </p:pic>
        <p:pic>
          <p:nvPicPr>
            <p:cNvPr id="11" name="Imagen" descr="Imagen">
              <a:extLst>
                <a:ext uri="{FF2B5EF4-FFF2-40B4-BE49-F238E27FC236}">
                  <a16:creationId xmlns:a16="http://schemas.microsoft.com/office/drawing/2014/main" id="{655F8A88-36FB-AF44-81DE-468000C2BE8F}"/>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280693" y="0"/>
              <a:ext cx="3413971" cy="689723"/>
            </a:xfrm>
            <a:prstGeom prst="rect">
              <a:avLst/>
            </a:prstGeom>
            <a:ln w="12700" cap="flat">
              <a:noFill/>
              <a:miter lim="400000"/>
            </a:ln>
            <a:effectLst/>
          </p:spPr>
        </p:pic>
      </p:grpSp>
      <p:sp>
        <p:nvSpPr>
          <p:cNvPr id="12" name="Línea">
            <a:extLst>
              <a:ext uri="{FF2B5EF4-FFF2-40B4-BE49-F238E27FC236}">
                <a16:creationId xmlns:a16="http://schemas.microsoft.com/office/drawing/2014/main" id="{680686B3-FC96-434B-9A0C-A8ABBDDA56CB}"/>
              </a:ext>
            </a:extLst>
          </p:cNvPr>
          <p:cNvSpPr/>
          <p:nvPr userDrawn="1"/>
        </p:nvSpPr>
        <p:spPr>
          <a:xfrm flipV="1">
            <a:off x="10927870" y="2688761"/>
            <a:ext cx="1" cy="11052000"/>
          </a:xfrm>
          <a:prstGeom prst="line">
            <a:avLst/>
          </a:prstGeom>
          <a:ln w="25400">
            <a:solidFill>
              <a:srgbClr val="FFFFFF"/>
            </a:solidFill>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lang="es-ES_tradnl" noProof="0">
              <a:solidFill>
                <a:schemeClr val="bg1"/>
              </a:solidFill>
            </a:endParaRPr>
          </a:p>
        </p:txBody>
      </p:sp>
      <p:sp>
        <p:nvSpPr>
          <p:cNvPr id="5" name="Marcador de texto vertical 4">
            <a:extLst>
              <a:ext uri="{FF2B5EF4-FFF2-40B4-BE49-F238E27FC236}">
                <a16:creationId xmlns:a16="http://schemas.microsoft.com/office/drawing/2014/main" id="{FB59BDD3-E238-6840-9DFD-0DD9717A04C0}"/>
              </a:ext>
            </a:extLst>
          </p:cNvPr>
          <p:cNvSpPr>
            <a:spLocks noGrp="1"/>
          </p:cNvSpPr>
          <p:nvPr>
            <p:ph type="body" orient="vert" sz="quarter" idx="10" hasCustomPrompt="1"/>
          </p:nvPr>
        </p:nvSpPr>
        <p:spPr>
          <a:xfrm>
            <a:off x="1112713" y="785470"/>
            <a:ext cx="2743200" cy="11974257"/>
          </a:xfrm>
        </p:spPr>
        <p:txBody>
          <a:bodyPr vert="vert270">
            <a:noAutofit/>
          </a:bodyPr>
          <a:lstStyle>
            <a:lvl1pPr marL="0" indent="0" algn="ctr">
              <a:buNone/>
              <a:defRPr sz="13000" b="1" i="0" cap="all" baseline="0">
                <a:solidFill>
                  <a:schemeClr val="bg1"/>
                </a:solidFill>
                <a:latin typeface="Arial Black" panose="020B0604020202020204" pitchFamily="34" charset="0"/>
                <a:cs typeface="Arial Black" panose="020B0604020202020204" pitchFamily="34" charset="0"/>
              </a:defRPr>
            </a:lvl1pPr>
          </a:lstStyle>
          <a:p>
            <a:r>
              <a:rPr lang="es-ES_tradnl" noProof="0"/>
              <a:t>título</a:t>
            </a:r>
          </a:p>
        </p:txBody>
      </p:sp>
    </p:spTree>
    <p:extLst>
      <p:ext uri="{BB962C8B-B14F-4D97-AF65-F5344CB8AC3E}">
        <p14:creationId xmlns:p14="http://schemas.microsoft.com/office/powerpoint/2010/main" val="2608256994"/>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Portada Capítulos">
    <p:bg>
      <p:bgPr>
        <a:solidFill>
          <a:srgbClr val="171C3B"/>
        </a:solidFill>
        <a:effectLst/>
      </p:bgPr>
    </p:bg>
    <p:spTree>
      <p:nvGrpSpPr>
        <p:cNvPr id="1" name=""/>
        <p:cNvGrpSpPr/>
        <p:nvPr/>
      </p:nvGrpSpPr>
      <p:grpSpPr>
        <a:xfrm>
          <a:off x="0" y="0"/>
          <a:ext cx="0" cy="0"/>
          <a:chOff x="0" y="0"/>
          <a:chExt cx="0" cy="0"/>
        </a:xfrm>
      </p:grpSpPr>
      <p:pic>
        <p:nvPicPr>
          <p:cNvPr id="17" name="Imagen" descr="Imagen">
            <a:extLst>
              <a:ext uri="{FF2B5EF4-FFF2-40B4-BE49-F238E27FC236}">
                <a16:creationId xmlns:a16="http://schemas.microsoft.com/office/drawing/2014/main" id="{48A7DADE-AAB5-7E49-B4B7-BF0BB77F9AE8}"/>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t="-11041" r="19356" b="-7313"/>
          <a:stretch/>
        </p:blipFill>
        <p:spPr>
          <a:xfrm>
            <a:off x="22366437" y="11653589"/>
            <a:ext cx="2017564" cy="1067177"/>
          </a:xfrm>
          <a:prstGeom prst="rect">
            <a:avLst/>
          </a:prstGeom>
          <a:ln w="12700" cap="flat">
            <a:noFill/>
            <a:miter lim="400000"/>
          </a:ln>
          <a:effectLst/>
        </p:spPr>
      </p:pic>
      <p:pic>
        <p:nvPicPr>
          <p:cNvPr id="18" name="Imagen" descr="Imagen">
            <a:extLst>
              <a:ext uri="{FF2B5EF4-FFF2-40B4-BE49-F238E27FC236}">
                <a16:creationId xmlns:a16="http://schemas.microsoft.com/office/drawing/2014/main" id="{66CDE6AA-A1F5-144E-AD86-E1DDAF69D1A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
          <a:stretch/>
        </p:blipFill>
        <p:spPr>
          <a:xfrm>
            <a:off x="16589899" y="-7620"/>
            <a:ext cx="7794102" cy="3453578"/>
          </a:xfrm>
          <a:prstGeom prst="rect">
            <a:avLst/>
          </a:prstGeom>
          <a:ln w="12700" cap="flat">
            <a:noFill/>
            <a:miter lim="400000"/>
          </a:ln>
          <a:effectLst/>
        </p:spPr>
      </p:pic>
      <p:sp>
        <p:nvSpPr>
          <p:cNvPr id="21" name="Texto del título"/>
          <p:cNvSpPr txBox="1">
            <a:spLocks noGrp="1"/>
          </p:cNvSpPr>
          <p:nvPr userDrawn="1">
            <p:ph type="title" hasCustomPrompt="1"/>
          </p:nvPr>
        </p:nvSpPr>
        <p:spPr>
          <a:xfrm>
            <a:off x="2933700" y="4616979"/>
            <a:ext cx="7463499" cy="3940176"/>
          </a:xfrm>
          <a:prstGeom prst="rect">
            <a:avLst/>
          </a:prstGeom>
        </p:spPr>
        <p:txBody>
          <a:bodyPr anchor="ctr">
            <a:noAutofit/>
          </a:bodyPr>
          <a:lstStyle>
            <a:lvl1pPr algn="r">
              <a:lnSpc>
                <a:spcPct val="80000"/>
              </a:lnSpc>
              <a:defRPr sz="8200" cap="all" baseline="0">
                <a:solidFill>
                  <a:schemeClr val="bg1"/>
                </a:solidFill>
              </a:defRPr>
            </a:lvl1pPr>
          </a:lstStyle>
          <a:p>
            <a:r>
              <a:rPr lang="es-ES_tradnl" noProof="0"/>
              <a:t>Texto del título del Capítulo</a:t>
            </a:r>
          </a:p>
        </p:txBody>
      </p:sp>
      <p:sp>
        <p:nvSpPr>
          <p:cNvPr id="22" name="Nivel de texto 1…"/>
          <p:cNvSpPr txBox="1">
            <a:spLocks noGrp="1"/>
          </p:cNvSpPr>
          <p:nvPr userDrawn="1">
            <p:ph type="body" sz="quarter" idx="1" hasCustomPrompt="1"/>
          </p:nvPr>
        </p:nvSpPr>
        <p:spPr>
          <a:xfrm>
            <a:off x="12586460" y="5004330"/>
            <a:ext cx="10135061" cy="3165476"/>
          </a:xfrm>
          <a:prstGeom prst="rect">
            <a:avLst/>
          </a:prstGeom>
        </p:spPr>
        <p:txBody>
          <a:bodyPr anchor="ctr">
            <a:normAutofit/>
          </a:bodyPr>
          <a:lstStyle>
            <a:lvl1pPr marL="0" indent="0" algn="l">
              <a:lnSpc>
                <a:spcPct val="120000"/>
              </a:lnSpc>
              <a:spcBef>
                <a:spcPts val="5900"/>
              </a:spcBef>
              <a:buSzTx/>
              <a:buNone/>
              <a:defRPr sz="2800" b="0" i="0">
                <a:solidFill>
                  <a:schemeClr val="bg1"/>
                </a:solidFill>
                <a:latin typeface="Century Gothic" panose="020B0502020202020204" pitchFamily="34" charset="0"/>
                <a:cs typeface="Arial" panose="020B0604020202020204" pitchFamily="34" charset="0"/>
              </a:defRPr>
            </a:lvl1pPr>
            <a:lvl2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2pPr>
            <a:lvl3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3pPr>
            <a:lvl4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4pPr>
            <a:lvl5pPr marL="0" indent="0" algn="l">
              <a:lnSpc>
                <a:spcPct val="170000"/>
              </a:lnSpc>
              <a:spcBef>
                <a:spcPts val="0"/>
              </a:spcBef>
              <a:buSzTx/>
              <a:buNone/>
              <a:defRPr sz="2800" b="0" i="0">
                <a:solidFill>
                  <a:schemeClr val="bg1"/>
                </a:solidFill>
                <a:latin typeface="Century Gothic" panose="020B0502020202020204" pitchFamily="34" charset="0"/>
                <a:cs typeface="Arial" panose="020B0604020202020204" pitchFamily="34" charset="0"/>
              </a:defRPr>
            </a:lvl5pPr>
          </a:lstStyle>
          <a:p>
            <a:r>
              <a:rPr lang="es-ES_tradnl" noProof="0"/>
              <a:t>Lorem ipsum dolor sit amet, consectetur adipiscing elit. Aliquam interdum justo vitae quam fermentum, eget mollis leo auctor. Proin molestie iaculis purus, a euismod nunc. Proin molestie eu lectus porttitor sodales. Pellentesque molestie porta urna, quis malesuada elit tincidunt ut. Quisque pellentesque id purus vitae cursus.</a:t>
            </a:r>
          </a:p>
        </p:txBody>
      </p:sp>
      <p:sp>
        <p:nvSpPr>
          <p:cNvPr id="12" name="Línea">
            <a:extLst>
              <a:ext uri="{FF2B5EF4-FFF2-40B4-BE49-F238E27FC236}">
                <a16:creationId xmlns:a16="http://schemas.microsoft.com/office/drawing/2014/main" id="{680686B3-FC96-434B-9A0C-A8ABBDDA56CB}"/>
              </a:ext>
            </a:extLst>
          </p:cNvPr>
          <p:cNvSpPr/>
          <p:nvPr userDrawn="1"/>
        </p:nvSpPr>
        <p:spPr>
          <a:xfrm flipV="1">
            <a:off x="11613811" y="-7620"/>
            <a:ext cx="1" cy="10980000"/>
          </a:xfrm>
          <a:prstGeom prst="line">
            <a:avLst/>
          </a:prstGeom>
          <a:ln w="25400">
            <a:solidFill>
              <a:srgbClr val="FFFFFF"/>
            </a:solidFill>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lang="es-ES_tradnl" noProof="0">
              <a:solidFill>
                <a:schemeClr val="bg1"/>
              </a:solidFill>
            </a:endParaRPr>
          </a:p>
        </p:txBody>
      </p:sp>
      <p:pic>
        <p:nvPicPr>
          <p:cNvPr id="31" name="Imagen" descr="Imagen">
            <a:extLst>
              <a:ext uri="{FF2B5EF4-FFF2-40B4-BE49-F238E27FC236}">
                <a16:creationId xmlns:a16="http://schemas.microsoft.com/office/drawing/2014/main" id="{1D0DFC81-80BC-D14F-A3BC-D46D5F56846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553" t="-11041" r="48" b="-7313"/>
          <a:stretch/>
        </p:blipFill>
        <p:spPr>
          <a:xfrm>
            <a:off x="0" y="900870"/>
            <a:ext cx="2411730" cy="1067177"/>
          </a:xfrm>
          <a:prstGeom prst="rect">
            <a:avLst/>
          </a:prstGeom>
          <a:ln w="12700" cap="flat">
            <a:noFill/>
            <a:miter lim="400000"/>
          </a:ln>
          <a:effectLst/>
        </p:spPr>
      </p:pic>
      <p:pic>
        <p:nvPicPr>
          <p:cNvPr id="33" name="Imagen" descr="Imagen">
            <a:extLst>
              <a:ext uri="{FF2B5EF4-FFF2-40B4-BE49-F238E27FC236}">
                <a16:creationId xmlns:a16="http://schemas.microsoft.com/office/drawing/2014/main" id="{CD5EC226-B38A-1646-AAC8-0A384476C18B}"/>
              </a:ext>
            </a:extLst>
          </p:cNvPr>
          <p:cNvPicPr>
            <a:picLocks noChangeAspect="1"/>
          </p:cNvPicPr>
          <p:nvPr userDrawn="1"/>
        </p:nvPicPr>
        <p:blipFill rotWithShape="1">
          <a:blip r:embed="rId4" cstate="hqprint">
            <a:extLst>
              <a:ext uri="{28A0092B-C50C-407E-A947-70E740481C1C}">
                <a14:useLocalDpi xmlns:a14="http://schemas.microsoft.com/office/drawing/2010/main"/>
              </a:ext>
            </a:extLst>
          </a:blip>
          <a:srcRect/>
          <a:stretch/>
        </p:blipFill>
        <p:spPr>
          <a:xfrm flipH="1" flipV="1">
            <a:off x="21094573" y="-1"/>
            <a:ext cx="3289427" cy="1695451"/>
          </a:xfrm>
          <a:prstGeom prst="rect">
            <a:avLst/>
          </a:prstGeom>
          <a:ln w="12700" cap="flat">
            <a:noFill/>
            <a:miter lim="400000"/>
          </a:ln>
          <a:effectLst/>
        </p:spPr>
      </p:pic>
      <p:pic>
        <p:nvPicPr>
          <p:cNvPr id="34" name="Imagen" descr="Imagen">
            <a:extLst>
              <a:ext uri="{FF2B5EF4-FFF2-40B4-BE49-F238E27FC236}">
                <a16:creationId xmlns:a16="http://schemas.microsoft.com/office/drawing/2014/main" id="{70B190E5-E675-E84A-91F8-D3A9D189085A}"/>
              </a:ext>
            </a:extLst>
          </p:cNvPr>
          <p:cNvPicPr>
            <a:picLocks noChangeAspect="1"/>
          </p:cNvPicPr>
          <p:nvPr userDrawn="1"/>
        </p:nvPicPr>
        <p:blipFill rotWithShape="1">
          <a:blip r:embed="rId5" cstate="hqprint">
            <a:extLst>
              <a:ext uri="{28A0092B-C50C-407E-A947-70E740481C1C}">
                <a14:useLocalDpi xmlns:a14="http://schemas.microsoft.com/office/drawing/2010/main"/>
              </a:ext>
            </a:extLst>
          </a:blip>
          <a:srcRect/>
          <a:stretch/>
        </p:blipFill>
        <p:spPr>
          <a:xfrm>
            <a:off x="-1" y="11980854"/>
            <a:ext cx="3325019" cy="1695451"/>
          </a:xfrm>
          <a:prstGeom prst="rect">
            <a:avLst/>
          </a:prstGeom>
          <a:ln w="12700" cap="flat">
            <a:noFill/>
            <a:miter lim="400000"/>
          </a:ln>
          <a:effectLst/>
        </p:spPr>
      </p:pic>
      <p:grpSp>
        <p:nvGrpSpPr>
          <p:cNvPr id="36" name="Grupo">
            <a:extLst>
              <a:ext uri="{FF2B5EF4-FFF2-40B4-BE49-F238E27FC236}">
                <a16:creationId xmlns:a16="http://schemas.microsoft.com/office/drawing/2014/main" id="{3FDC31EA-19D6-0E46-8FB1-9DE38518924B}"/>
              </a:ext>
            </a:extLst>
          </p:cNvPr>
          <p:cNvGrpSpPr/>
          <p:nvPr userDrawn="1"/>
        </p:nvGrpSpPr>
        <p:grpSpPr>
          <a:xfrm>
            <a:off x="13806665" y="11900669"/>
            <a:ext cx="7694665" cy="689724"/>
            <a:chOff x="0" y="0"/>
            <a:chExt cx="7694663" cy="689722"/>
          </a:xfrm>
        </p:grpSpPr>
        <p:pic>
          <p:nvPicPr>
            <p:cNvPr id="37" name="Imagen" descr="Imagen">
              <a:extLst>
                <a:ext uri="{FF2B5EF4-FFF2-40B4-BE49-F238E27FC236}">
                  <a16:creationId xmlns:a16="http://schemas.microsoft.com/office/drawing/2014/main" id="{E2FC40FF-64C7-B64C-8E60-FE0BC6D49A8D}"/>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0" y="67264"/>
              <a:ext cx="3498023" cy="555194"/>
            </a:xfrm>
            <a:prstGeom prst="rect">
              <a:avLst/>
            </a:prstGeom>
            <a:ln w="12700" cap="flat">
              <a:noFill/>
              <a:miter lim="400000"/>
            </a:ln>
            <a:effectLst/>
          </p:spPr>
        </p:pic>
        <p:pic>
          <p:nvPicPr>
            <p:cNvPr id="38" name="Imagen" descr="Imagen">
              <a:extLst>
                <a:ext uri="{FF2B5EF4-FFF2-40B4-BE49-F238E27FC236}">
                  <a16:creationId xmlns:a16="http://schemas.microsoft.com/office/drawing/2014/main" id="{D485E1FA-09F4-2B42-AAAA-DBF8E8608A45}"/>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4280693" y="0"/>
              <a:ext cx="3413971" cy="689723"/>
            </a:xfrm>
            <a:prstGeom prst="rect">
              <a:avLst/>
            </a:prstGeom>
            <a:ln w="12700" cap="flat">
              <a:noFill/>
              <a:miter lim="400000"/>
            </a:ln>
            <a:effectLst/>
          </p:spPr>
        </p:pic>
      </p:grpSp>
      <p:pic>
        <p:nvPicPr>
          <p:cNvPr id="42" name="Imagen" descr="Imagen">
            <a:extLst>
              <a:ext uri="{FF2B5EF4-FFF2-40B4-BE49-F238E27FC236}">
                <a16:creationId xmlns:a16="http://schemas.microsoft.com/office/drawing/2014/main" id="{762536E8-0D3C-6E42-AB4D-85C468D8C282}"/>
              </a:ext>
            </a:extLst>
          </p:cNvPr>
          <p:cNvPicPr>
            <a:picLocks noChangeAspect="1"/>
          </p:cNvPicPr>
          <p:nvPr userDrawn="1"/>
        </p:nvPicPr>
        <p:blipFill rotWithShape="1">
          <a:blip r:embed="rId8" cstate="hqprint">
            <a:extLst>
              <a:ext uri="{28A0092B-C50C-407E-A947-70E740481C1C}">
                <a14:useLocalDpi xmlns:a14="http://schemas.microsoft.com/office/drawing/2010/main"/>
              </a:ext>
            </a:extLst>
          </a:blip>
          <a:srcRect/>
          <a:stretch/>
        </p:blipFill>
        <p:spPr>
          <a:xfrm flipV="1">
            <a:off x="-1" y="10177764"/>
            <a:ext cx="6904259" cy="3538235"/>
          </a:xfrm>
          <a:prstGeom prst="rect">
            <a:avLst/>
          </a:prstGeom>
          <a:ln w="12700" cap="flat">
            <a:noFill/>
            <a:miter lim="400000"/>
          </a:ln>
          <a:effectLst/>
        </p:spPr>
      </p:pic>
    </p:spTree>
    <p:extLst>
      <p:ext uri="{BB962C8B-B14F-4D97-AF65-F5344CB8AC3E}">
        <p14:creationId xmlns:p14="http://schemas.microsoft.com/office/powerpoint/2010/main" val="764779425"/>
      </p:ext>
    </p:extLst>
  </p:cSld>
  <p:clrMapOvr>
    <a:overrideClrMapping bg1="lt1" tx1="dk1" bg2="lt2" tx2="dk2" accent1="accent1" accent2="accent2" accent3="accent3" accent4="accent4" accent5="accent5" accent6="accent6" hlink="hlink" folHlink="folHlink"/>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ítulos y textos">
    <p:spTree>
      <p:nvGrpSpPr>
        <p:cNvPr id="1" name=""/>
        <p:cNvGrpSpPr/>
        <p:nvPr/>
      </p:nvGrpSpPr>
      <p:grpSpPr>
        <a:xfrm>
          <a:off x="0" y="0"/>
          <a:ext cx="0" cy="0"/>
          <a:chOff x="0" y="0"/>
          <a:chExt cx="0" cy="0"/>
        </a:xfrm>
      </p:grpSpPr>
      <p:pic>
        <p:nvPicPr>
          <p:cNvPr id="13" name="Imagen" descr="Imagen">
            <a:extLst>
              <a:ext uri="{FF2B5EF4-FFF2-40B4-BE49-F238E27FC236}">
                <a16:creationId xmlns:a16="http://schemas.microsoft.com/office/drawing/2014/main" id="{8F2D7077-4507-DB40-BB7D-921BE1320797}"/>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a:stretch/>
        </p:blipFill>
        <p:spPr>
          <a:xfrm>
            <a:off x="-1" y="-67631"/>
            <a:ext cx="24384001" cy="6710379"/>
          </a:xfrm>
          <a:prstGeom prst="rect">
            <a:avLst/>
          </a:prstGeom>
          <a:ln w="12700" cap="flat">
            <a:noFill/>
            <a:miter lim="400000"/>
          </a:ln>
          <a:effectLst/>
        </p:spPr>
      </p:pic>
      <p:pic>
        <p:nvPicPr>
          <p:cNvPr id="14" name="Imagen" descr="Imagen">
            <a:extLst>
              <a:ext uri="{FF2B5EF4-FFF2-40B4-BE49-F238E27FC236}">
                <a16:creationId xmlns:a16="http://schemas.microsoft.com/office/drawing/2014/main" id="{3823792D-3BCD-4044-9D5E-CF29B010EB87}"/>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0897"/>
          <a:stretch/>
        </p:blipFill>
        <p:spPr>
          <a:xfrm>
            <a:off x="-1" y="1412010"/>
            <a:ext cx="1979084" cy="901757"/>
          </a:xfrm>
          <a:prstGeom prst="rect">
            <a:avLst/>
          </a:prstGeom>
          <a:ln w="12700" cap="flat">
            <a:noFill/>
            <a:miter lim="400000"/>
          </a:ln>
          <a:effectLst/>
        </p:spPr>
      </p:pic>
      <p:pic>
        <p:nvPicPr>
          <p:cNvPr id="15" name="Imagen" descr="Imagen">
            <a:extLst>
              <a:ext uri="{FF2B5EF4-FFF2-40B4-BE49-F238E27FC236}">
                <a16:creationId xmlns:a16="http://schemas.microsoft.com/office/drawing/2014/main" id="{B763A3FB-8C84-1F4F-921F-6E23825B6FF5}"/>
              </a:ext>
            </a:extLst>
          </p:cNvPr>
          <p:cNvPicPr>
            <a:picLocks noChangeAspect="1"/>
          </p:cNvPicPr>
          <p:nvPr/>
        </p:nvPicPr>
        <p:blipFill rotWithShape="1">
          <a:blip r:embed="rId4" cstate="hqprint">
            <a:extLst>
              <a:ext uri="{28A0092B-C50C-407E-A947-70E740481C1C}">
                <a14:useLocalDpi xmlns:a14="http://schemas.microsoft.com/office/drawing/2010/main"/>
              </a:ext>
            </a:extLst>
          </a:blip>
          <a:srcRect/>
          <a:stretch/>
        </p:blipFill>
        <p:spPr>
          <a:xfrm>
            <a:off x="17837057" y="-67631"/>
            <a:ext cx="6546943" cy="2391165"/>
          </a:xfrm>
          <a:prstGeom prst="rect">
            <a:avLst/>
          </a:prstGeom>
          <a:ln w="12700" cap="flat">
            <a:noFill/>
            <a:miter lim="400000"/>
          </a:ln>
          <a:effectLst/>
        </p:spPr>
      </p:pic>
      <p:pic>
        <p:nvPicPr>
          <p:cNvPr id="16" name="Imagen" descr="Imagen">
            <a:extLst>
              <a:ext uri="{FF2B5EF4-FFF2-40B4-BE49-F238E27FC236}">
                <a16:creationId xmlns:a16="http://schemas.microsoft.com/office/drawing/2014/main" id="{B3426E16-11F1-A246-9E34-0F775A54DF6E}"/>
              </a:ext>
            </a:extLst>
          </p:cNvPr>
          <p:cNvPicPr>
            <a:picLocks noChangeAspect="1"/>
          </p:cNvPicPr>
          <p:nvPr/>
        </p:nvPicPr>
        <p:blipFill>
          <a:blip r:embed="rId5"/>
          <a:stretch>
            <a:fillRect/>
          </a:stretch>
        </p:blipFill>
        <p:spPr>
          <a:xfrm>
            <a:off x="16845241" y="5679395"/>
            <a:ext cx="7711517" cy="2358271"/>
          </a:xfrm>
          <a:prstGeom prst="rect">
            <a:avLst/>
          </a:prstGeom>
          <a:ln w="12700" cap="flat">
            <a:noFill/>
            <a:miter lim="400000"/>
          </a:ln>
          <a:effectLst/>
        </p:spPr>
      </p:pic>
      <p:sp>
        <p:nvSpPr>
          <p:cNvPr id="56" name="Texto del título"/>
          <p:cNvSpPr txBox="1">
            <a:spLocks noGrp="1"/>
          </p:cNvSpPr>
          <p:nvPr userDrawn="1">
            <p:ph type="title" hasCustomPrompt="1"/>
          </p:nvPr>
        </p:nvSpPr>
        <p:spPr>
          <a:xfrm>
            <a:off x="2598219" y="1240557"/>
            <a:ext cx="17971102" cy="1565851"/>
          </a:xfrm>
          <a:prstGeom prst="rect">
            <a:avLst/>
          </a:prstGeom>
        </p:spPr>
        <p:txBody>
          <a:bodyPr>
            <a:normAutofit/>
          </a:bodyPr>
          <a:lstStyle>
            <a:lvl1pPr algn="l">
              <a:defRPr sz="6200" cap="all" baseline="0">
                <a:solidFill>
                  <a:srgbClr val="C0D624"/>
                </a:solidFill>
              </a:defRPr>
            </a:lvl1pPr>
          </a:lstStyle>
          <a:p>
            <a:r>
              <a:rPr lang="es-ES_tradnl" noProof="0"/>
              <a:t>Texto del título</a:t>
            </a:r>
          </a:p>
        </p:txBody>
      </p:sp>
      <p:sp>
        <p:nvSpPr>
          <p:cNvPr id="57" name="Nivel de texto 1…"/>
          <p:cNvSpPr txBox="1">
            <a:spLocks noGrp="1"/>
          </p:cNvSpPr>
          <p:nvPr userDrawn="1">
            <p:ph type="body" idx="1" hasCustomPrompt="1"/>
          </p:nvPr>
        </p:nvSpPr>
        <p:spPr>
          <a:xfrm>
            <a:off x="2598218" y="9364957"/>
            <a:ext cx="19985233" cy="2772000"/>
          </a:xfrm>
          <a:prstGeom prst="rect">
            <a:avLst/>
          </a:prstGeom>
        </p:spPr>
        <p:txBody>
          <a:bodyPr>
            <a:normAutofit/>
          </a:bodyPr>
          <a:lstStyle>
            <a:lvl1pPr marL="0" indent="0">
              <a:lnSpc>
                <a:spcPct val="120000"/>
              </a:lnSpc>
              <a:buFontTx/>
              <a:buNone/>
              <a:defRPr sz="2800"/>
            </a:lvl1pPr>
            <a:lvl2pPr marL="0" indent="0">
              <a:lnSpc>
                <a:spcPct val="120000"/>
              </a:lnSpc>
              <a:buFontTx/>
              <a:buNone/>
              <a:defRPr sz="2800"/>
            </a:lvl2pPr>
            <a:lvl3pPr marL="0" indent="0">
              <a:lnSpc>
                <a:spcPct val="120000"/>
              </a:lnSpc>
              <a:buFontTx/>
              <a:buNone/>
              <a:defRPr sz="2800"/>
            </a:lvl3pPr>
            <a:lvl4pPr marL="0" indent="0">
              <a:lnSpc>
                <a:spcPct val="120000"/>
              </a:lnSpc>
              <a:buFontTx/>
              <a:buNone/>
              <a:defRPr sz="2800"/>
            </a:lvl4pPr>
            <a:lvl5pPr marL="0" indent="0">
              <a:lnSpc>
                <a:spcPct val="120000"/>
              </a:lnSpc>
              <a:buFontTx/>
              <a:buNone/>
              <a:defRPr sz="2800"/>
            </a:lvl5pPr>
          </a:lstStyle>
          <a:p>
            <a:r>
              <a:rPr lang="es-ES_tradnl" noProof="0"/>
              <a:t>Lorem ipsum dolor sit amet, consectetur adipiscing elit. Aliquam interdum justo vitae quam fermentum, eget mollis leo auctor. Proin molestie iaculis purus, a euismod nunc. Proin molestie eu lectus porttitor sodales. Pellentesque molestie porta urna, quis malesuada elit tincidunt ut. Quisque pellentesque id purus vitae cursus. Nulla id vehicula turpis. Phasellus felis magna, viverra eu cursus quis, consequat et velit. Quisque mattis eleifend lacus.</a:t>
            </a:r>
          </a:p>
        </p:txBody>
      </p:sp>
      <p:sp>
        <p:nvSpPr>
          <p:cNvPr id="58" name="Número de diapositiva"/>
          <p:cNvSpPr txBox="1">
            <a:spLocks noGrp="1"/>
          </p:cNvSpPr>
          <p:nvPr userDrawn="1">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
        <p:nvSpPr>
          <p:cNvPr id="7" name="Marcador de texto 6">
            <a:extLst>
              <a:ext uri="{FF2B5EF4-FFF2-40B4-BE49-F238E27FC236}">
                <a16:creationId xmlns:a16="http://schemas.microsoft.com/office/drawing/2014/main" id="{37A50046-FE90-ED42-9440-D3624AB4816A}"/>
              </a:ext>
            </a:extLst>
          </p:cNvPr>
          <p:cNvSpPr>
            <a:spLocks noGrp="1"/>
          </p:cNvSpPr>
          <p:nvPr userDrawn="1">
            <p:ph type="body" sz="quarter" idx="11" hasCustomPrompt="1"/>
          </p:nvPr>
        </p:nvSpPr>
        <p:spPr>
          <a:xfrm>
            <a:off x="2598219" y="7166872"/>
            <a:ext cx="17971101" cy="1563025"/>
          </a:xfrm>
        </p:spPr>
        <p:txBody>
          <a:bodyPr>
            <a:normAutofit/>
          </a:bodyPr>
          <a:lstStyle>
            <a:lvl1pPr marL="0" indent="0">
              <a:buNone/>
              <a:defRPr sz="6200" b="1" i="0" cap="all" baseline="0">
                <a:solidFill>
                  <a:srgbClr val="171C3B"/>
                </a:solidFill>
                <a:latin typeface="Arial Black" panose="020B0604020202020204" pitchFamily="34" charset="0"/>
              </a:defRPr>
            </a:lvl1pPr>
          </a:lstStyle>
          <a:p>
            <a:r>
              <a:rPr lang="es-ES_tradnl" noProof="0"/>
              <a:t>TEXTO DEL TÍTULO</a:t>
            </a:r>
          </a:p>
        </p:txBody>
      </p:sp>
      <p:sp>
        <p:nvSpPr>
          <p:cNvPr id="22" name="Nivel de texto 1…">
            <a:extLst>
              <a:ext uri="{FF2B5EF4-FFF2-40B4-BE49-F238E27FC236}">
                <a16:creationId xmlns:a16="http://schemas.microsoft.com/office/drawing/2014/main" id="{B33B510F-56AD-0248-BDB2-CA3DA3767B98}"/>
              </a:ext>
            </a:extLst>
          </p:cNvPr>
          <p:cNvSpPr txBox="1">
            <a:spLocks noGrp="1"/>
          </p:cNvSpPr>
          <p:nvPr userDrawn="1">
            <p:ph type="body" idx="12" hasCustomPrompt="1"/>
          </p:nvPr>
        </p:nvSpPr>
        <p:spPr>
          <a:xfrm>
            <a:off x="2598217" y="3012756"/>
            <a:ext cx="19985234" cy="2772000"/>
          </a:xfrm>
          <a:prstGeom prst="rect">
            <a:avLst/>
          </a:prstGeom>
        </p:spPr>
        <p:txBody>
          <a:bodyPr>
            <a:normAutofit/>
          </a:bodyPr>
          <a:lstStyle>
            <a:lvl1pPr marL="0" indent="0">
              <a:lnSpc>
                <a:spcPct val="120000"/>
              </a:lnSpc>
              <a:buFontTx/>
              <a:buNone/>
              <a:defRPr sz="2800">
                <a:solidFill>
                  <a:schemeClr val="bg1"/>
                </a:solidFill>
              </a:defRPr>
            </a:lvl1pPr>
            <a:lvl2pPr marL="0" indent="0">
              <a:lnSpc>
                <a:spcPct val="120000"/>
              </a:lnSpc>
              <a:buFontTx/>
              <a:buNone/>
              <a:defRPr sz="2800"/>
            </a:lvl2pPr>
            <a:lvl3pPr marL="0" indent="0">
              <a:lnSpc>
                <a:spcPct val="120000"/>
              </a:lnSpc>
              <a:buFontTx/>
              <a:buNone/>
              <a:defRPr sz="2800"/>
            </a:lvl3pPr>
            <a:lvl4pPr marL="0" indent="0">
              <a:lnSpc>
                <a:spcPct val="120000"/>
              </a:lnSpc>
              <a:buFontTx/>
              <a:buNone/>
              <a:defRPr sz="2800"/>
            </a:lvl4pPr>
            <a:lvl5pPr marL="0" indent="0">
              <a:lnSpc>
                <a:spcPct val="120000"/>
              </a:lnSpc>
              <a:buFontTx/>
              <a:buNone/>
              <a:defRPr sz="2800"/>
            </a:lvl5pPr>
          </a:lstStyle>
          <a:p>
            <a:r>
              <a:rPr lang="es-ES_tradnl" noProof="0"/>
              <a:t>Lorem ipsum dolor sit amet, consectetur adipiscing elit. Aliquam interdum justo vitae quam fermentum, eget mollis leo auctor. Proin molestie iaculis purus, a euismod nunc. Proin molestie eu lectus porttitor sodales. Pellentesque molestie porta urna, quis malesuada elit tincidunt ut. Quisque pellentesque id purus vitae cursus. Nulla id vehicula turpis. Phasellus felis magna, viverra eu cursus quis, consequat et velit. Quisque mattis eleifend lacus.</a:t>
            </a:r>
          </a:p>
        </p:txBody>
      </p:sp>
    </p:spTree>
    <p:extLst>
      <p:ext uri="{BB962C8B-B14F-4D97-AF65-F5344CB8AC3E}">
        <p14:creationId xmlns:p14="http://schemas.microsoft.com/office/powerpoint/2010/main" val="3520191096"/>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ítulo y contenido">
    <p:bg>
      <p:bgPr>
        <a:solidFill>
          <a:schemeClr val="bg1"/>
        </a:solidFill>
        <a:effectLst/>
      </p:bgPr>
    </p:bg>
    <p:spTree>
      <p:nvGrpSpPr>
        <p:cNvPr id="1" name=""/>
        <p:cNvGrpSpPr/>
        <p:nvPr/>
      </p:nvGrpSpPr>
      <p:grpSpPr>
        <a:xfrm>
          <a:off x="0" y="0"/>
          <a:ext cx="0" cy="0"/>
          <a:chOff x="0" y="0"/>
          <a:chExt cx="0" cy="0"/>
        </a:xfrm>
      </p:grpSpPr>
      <p:sp>
        <p:nvSpPr>
          <p:cNvPr id="13" name="Rectángulo 12">
            <a:extLst>
              <a:ext uri="{FF2B5EF4-FFF2-40B4-BE49-F238E27FC236}">
                <a16:creationId xmlns:a16="http://schemas.microsoft.com/office/drawing/2014/main" id="{C97396A1-C5E6-4B49-8BA0-53521CD266AE}"/>
              </a:ext>
            </a:extLst>
          </p:cNvPr>
          <p:cNvSpPr>
            <a:spLocks/>
          </p:cNvSpPr>
          <p:nvPr userDrawn="1"/>
        </p:nvSpPr>
        <p:spPr>
          <a:xfrm>
            <a:off x="9014790" y="7035915"/>
            <a:ext cx="15408000" cy="6696000"/>
          </a:xfrm>
          <a:prstGeom prst="rect">
            <a:avLst/>
          </a:prstGeom>
          <a:solidFill>
            <a:srgbClr val="C0D624"/>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endParaRPr kumimoji="0" lang="es-ES_tradnl" sz="3000" b="0" i="0" u="none" strike="noStrike" cap="none" spc="0" normalizeH="0" baseline="0" noProof="0">
              <a:ln>
                <a:noFill/>
              </a:ln>
              <a:solidFill>
                <a:srgbClr val="FFFFFF"/>
              </a:solidFill>
              <a:effectLst/>
              <a:uFillTx/>
              <a:latin typeface="+mn-lt"/>
              <a:ea typeface="+mn-ea"/>
              <a:cs typeface="+mn-cs"/>
              <a:sym typeface="Helvetica Neue Medium"/>
            </a:endParaRPr>
          </a:p>
        </p:txBody>
      </p:sp>
      <p:pic>
        <p:nvPicPr>
          <p:cNvPr id="6" name="Imagen" descr="Imagen">
            <a:extLst>
              <a:ext uri="{FF2B5EF4-FFF2-40B4-BE49-F238E27FC236}">
                <a16:creationId xmlns:a16="http://schemas.microsoft.com/office/drawing/2014/main" id="{38D4934A-7317-664F-A054-CC610BBAD2E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
            <a:ext cx="9103798" cy="13716003"/>
          </a:xfrm>
          <a:prstGeom prst="rect">
            <a:avLst/>
          </a:prstGeom>
          <a:ln w="12700" cap="flat">
            <a:noFill/>
            <a:miter lim="400000"/>
          </a:ln>
          <a:effectLst/>
        </p:spPr>
      </p:pic>
      <p:sp>
        <p:nvSpPr>
          <p:cNvPr id="30" name="Texto del título"/>
          <p:cNvSpPr txBox="1">
            <a:spLocks noGrp="1"/>
          </p:cNvSpPr>
          <p:nvPr userDrawn="1">
            <p:ph type="title" hasCustomPrompt="1"/>
          </p:nvPr>
        </p:nvSpPr>
        <p:spPr>
          <a:xfrm>
            <a:off x="959951" y="3229729"/>
            <a:ext cx="6964390" cy="3001023"/>
          </a:xfrm>
          <a:prstGeom prst="rect">
            <a:avLst/>
          </a:prstGeom>
        </p:spPr>
        <p:txBody>
          <a:bodyPr>
            <a:normAutofit/>
          </a:bodyPr>
          <a:lstStyle>
            <a:lvl1pPr algn="l">
              <a:lnSpc>
                <a:spcPct val="80000"/>
              </a:lnSpc>
              <a:defRPr sz="7300" cap="all" baseline="0">
                <a:solidFill>
                  <a:schemeClr val="bg1"/>
                </a:solidFill>
              </a:defRPr>
            </a:lvl1pPr>
          </a:lstStyle>
          <a:p>
            <a:r>
              <a:rPr lang="es-ES_tradnl" noProof="0"/>
              <a:t>Texto del título</a:t>
            </a:r>
          </a:p>
        </p:txBody>
      </p:sp>
      <p:sp>
        <p:nvSpPr>
          <p:cNvPr id="31" name="Número de diapositiva"/>
          <p:cNvSpPr txBox="1">
            <a:spLocks noGrp="1"/>
          </p:cNvSpPr>
          <p:nvPr userDrawn="1">
            <p:ph type="sldNum" sz="quarter" idx="2"/>
          </p:nvPr>
        </p:nvSpPr>
        <p:spPr>
          <a:xfrm>
            <a:off x="22518913" y="12600107"/>
            <a:ext cx="597920" cy="482823"/>
          </a:xfrm>
          <a:prstGeom prst="rect">
            <a:avLst/>
          </a:prstGeom>
        </p:spPr>
        <p:txBody>
          <a:bodyPr/>
          <a:lstStyle>
            <a:lvl1pPr>
              <a:defRPr>
                <a:solidFill>
                  <a:schemeClr val="bg1"/>
                </a:solidFill>
              </a:defRPr>
            </a:lvl1pPr>
          </a:lstStyle>
          <a:p>
            <a:fld id="{86CB4B4D-7CA3-9044-876B-883B54F8677D}" type="slidenum">
              <a:rPr lang="es-ES_tradnl" noProof="0" smtClean="0"/>
              <a:pPr/>
              <a:t>‹Nº›</a:t>
            </a:fld>
            <a:endParaRPr lang="es-ES_tradnl" noProof="0"/>
          </a:p>
        </p:txBody>
      </p:sp>
      <p:grpSp>
        <p:nvGrpSpPr>
          <p:cNvPr id="10" name="Grupo">
            <a:extLst>
              <a:ext uri="{FF2B5EF4-FFF2-40B4-BE49-F238E27FC236}">
                <a16:creationId xmlns:a16="http://schemas.microsoft.com/office/drawing/2014/main" id="{29EBB476-6869-E041-B870-9E1A71C593A0}"/>
              </a:ext>
            </a:extLst>
          </p:cNvPr>
          <p:cNvGrpSpPr/>
          <p:nvPr userDrawn="1"/>
        </p:nvGrpSpPr>
        <p:grpSpPr>
          <a:xfrm>
            <a:off x="1005065" y="11555758"/>
            <a:ext cx="4741735" cy="425034"/>
            <a:chOff x="0" y="0"/>
            <a:chExt cx="4741734" cy="425032"/>
          </a:xfrm>
        </p:grpSpPr>
        <p:pic>
          <p:nvPicPr>
            <p:cNvPr id="11" name="Imagen" descr="Imagen">
              <a:extLst>
                <a:ext uri="{FF2B5EF4-FFF2-40B4-BE49-F238E27FC236}">
                  <a16:creationId xmlns:a16="http://schemas.microsoft.com/office/drawing/2014/main" id="{1BB52DB8-7D6F-2144-9A46-7865E7399AA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1450"/>
              <a:ext cx="2155611" cy="342132"/>
            </a:xfrm>
            <a:prstGeom prst="rect">
              <a:avLst/>
            </a:prstGeom>
            <a:ln w="12700" cap="flat">
              <a:noFill/>
              <a:miter lim="400000"/>
            </a:ln>
            <a:effectLst/>
          </p:spPr>
        </p:pic>
        <p:pic>
          <p:nvPicPr>
            <p:cNvPr id="12" name="Imagen" descr="Imagen">
              <a:extLst>
                <a:ext uri="{FF2B5EF4-FFF2-40B4-BE49-F238E27FC236}">
                  <a16:creationId xmlns:a16="http://schemas.microsoft.com/office/drawing/2014/main" id="{8D8C13CB-E399-FD4D-9155-73781E5AF2A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637920" y="0"/>
              <a:ext cx="2103815" cy="425033"/>
            </a:xfrm>
            <a:prstGeom prst="rect">
              <a:avLst/>
            </a:prstGeom>
            <a:ln w="12700" cap="flat">
              <a:noFill/>
              <a:miter lim="400000"/>
            </a:ln>
            <a:effectLst/>
          </p:spPr>
        </p:pic>
      </p:grpSp>
      <p:sp>
        <p:nvSpPr>
          <p:cNvPr id="3" name="Marcador de texto 2">
            <a:extLst>
              <a:ext uri="{FF2B5EF4-FFF2-40B4-BE49-F238E27FC236}">
                <a16:creationId xmlns:a16="http://schemas.microsoft.com/office/drawing/2014/main" id="{D885A7A9-5BA6-0845-A9F3-A47AC963269C}"/>
              </a:ext>
            </a:extLst>
          </p:cNvPr>
          <p:cNvSpPr>
            <a:spLocks noGrp="1"/>
          </p:cNvSpPr>
          <p:nvPr userDrawn="1">
            <p:ph type="body" sz="quarter" idx="10" hasCustomPrompt="1"/>
          </p:nvPr>
        </p:nvSpPr>
        <p:spPr>
          <a:xfrm>
            <a:off x="959439" y="6623695"/>
            <a:ext cx="6964390" cy="3049990"/>
          </a:xfrm>
        </p:spPr>
        <p:txBody>
          <a:bodyPr anchor="ctr">
            <a:normAutofit/>
          </a:bodyPr>
          <a:lstStyle>
            <a:lvl1pPr marL="0" marR="0" indent="0" algn="l" defTabSz="821531" rtl="0" eaLnBrk="1" fontAlgn="auto" latinLnBrk="0" hangingPunct="1">
              <a:lnSpc>
                <a:spcPct val="120000"/>
              </a:lnSpc>
              <a:spcBef>
                <a:spcPts val="5900"/>
              </a:spcBef>
              <a:spcAft>
                <a:spcPts val="0"/>
              </a:spcAft>
              <a:buClrTx/>
              <a:buSzPct val="145000"/>
              <a:buFontTx/>
              <a:buNone/>
              <a:tabLst/>
              <a:defRPr sz="2400">
                <a:solidFill>
                  <a:schemeClr val="bg1"/>
                </a:solidFill>
              </a:defRPr>
            </a:lvl1pPr>
          </a:lstStyle>
          <a:p>
            <a:pPr marL="0" marR="0" lvl="0" indent="0" algn="l" defTabSz="821531" rtl="0" eaLnBrk="1" fontAlgn="auto" latinLnBrk="0" hangingPunct="1">
              <a:lnSpc>
                <a:spcPct val="100000"/>
              </a:lnSpc>
              <a:spcBef>
                <a:spcPts val="5900"/>
              </a:spcBef>
              <a:spcAft>
                <a:spcPts val="0"/>
              </a:spcAft>
              <a:buClrTx/>
              <a:buSzPct val="145000"/>
              <a:buFontTx/>
              <a:buNone/>
              <a:tabLst/>
              <a:defRPr/>
            </a:pPr>
            <a:r>
              <a:rPr lang="es-ES_tradnl" noProof="0"/>
              <a:t>Lorem ipsum dolor sit amet, consectetur adipiscing elit. Aliquam interdum justo vitae quam fermentum, eget mollis leo auctor. Proin molestie iaculis purus, a euismod nunc. Proin molestie eu lectus porttitor sodales.</a:t>
            </a:r>
          </a:p>
        </p:txBody>
      </p:sp>
      <p:sp>
        <p:nvSpPr>
          <p:cNvPr id="15" name="Triángulo">
            <a:extLst>
              <a:ext uri="{FF2B5EF4-FFF2-40B4-BE49-F238E27FC236}">
                <a16:creationId xmlns:a16="http://schemas.microsoft.com/office/drawing/2014/main" id="{4C171BCD-9DC7-8849-90DB-59C4F3238E6E}"/>
              </a:ext>
            </a:extLst>
          </p:cNvPr>
          <p:cNvSpPr/>
          <p:nvPr/>
        </p:nvSpPr>
        <p:spPr>
          <a:xfrm rot="8109445">
            <a:off x="9774740" y="6636046"/>
            <a:ext cx="799738" cy="7997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C0D624"/>
          </a:solid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lang="es-ES_tradnl" noProof="0"/>
          </a:p>
        </p:txBody>
      </p:sp>
    </p:spTree>
    <p:extLst>
      <p:ext uri="{BB962C8B-B14F-4D97-AF65-F5344CB8AC3E}">
        <p14:creationId xmlns:p14="http://schemas.microsoft.com/office/powerpoint/2010/main" val="2163735723"/>
      </p:ext>
    </p:extLst>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x" preserve="1">
  <p:cSld name="En blanco sin logos">
    <p:bg>
      <p:bgPr>
        <a:solidFill>
          <a:schemeClr val="bg1"/>
        </a:solidFill>
        <a:effectLst/>
      </p:bgPr>
    </p:bg>
    <p:spTree>
      <p:nvGrpSpPr>
        <p:cNvPr id="1" name=""/>
        <p:cNvGrpSpPr/>
        <p:nvPr/>
      </p:nvGrpSpPr>
      <p:grpSpPr>
        <a:xfrm>
          <a:off x="0" y="0"/>
          <a:ext cx="0" cy="0"/>
          <a:chOff x="0" y="0"/>
          <a:chExt cx="0" cy="0"/>
        </a:xfrm>
      </p:grpSpPr>
      <p:sp>
        <p:nvSpPr>
          <p:cNvPr id="110"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pic>
        <p:nvPicPr>
          <p:cNvPr id="3" name="Imagen" descr="Imagen">
            <a:extLst>
              <a:ext uri="{FF2B5EF4-FFF2-40B4-BE49-F238E27FC236}">
                <a16:creationId xmlns:a16="http://schemas.microsoft.com/office/drawing/2014/main" id="{F7380FCA-6B24-724E-829C-F184E40AF2A5}"/>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792582"/>
            <a:ext cx="1408974" cy="901701"/>
          </a:xfrm>
          <a:prstGeom prst="rect">
            <a:avLst/>
          </a:prstGeom>
          <a:ln w="12700" cap="flat">
            <a:noFill/>
            <a:miter lim="400000"/>
          </a:ln>
          <a:effectLst/>
        </p:spPr>
      </p:pic>
      <p:pic>
        <p:nvPicPr>
          <p:cNvPr id="4" name="Imagen" descr="Imagen">
            <a:extLst>
              <a:ext uri="{FF2B5EF4-FFF2-40B4-BE49-F238E27FC236}">
                <a16:creationId xmlns:a16="http://schemas.microsoft.com/office/drawing/2014/main" id="{9C4C638A-3867-2B4A-8F1B-C45EE939A279}"/>
              </a:ext>
            </a:extLst>
          </p:cNvPr>
          <p:cNvPicPr>
            <a:picLocks noChangeAspect="1"/>
          </p:cNvPicPr>
          <p:nvPr userDrawn="1"/>
        </p:nvPicPr>
        <p:blipFill rotWithShape="1">
          <a:blip r:embed="rId3" cstate="hqprint">
            <a:extLst>
              <a:ext uri="{28A0092B-C50C-407E-A947-70E740481C1C}">
                <a14:useLocalDpi xmlns:a14="http://schemas.microsoft.com/office/drawing/2010/main"/>
              </a:ext>
            </a:extLst>
          </a:blip>
          <a:srcRect/>
          <a:stretch/>
        </p:blipFill>
        <p:spPr>
          <a:xfrm>
            <a:off x="17724148" y="1398"/>
            <a:ext cx="6659852" cy="3187937"/>
          </a:xfrm>
          <a:prstGeom prst="rect">
            <a:avLst/>
          </a:prstGeom>
          <a:ln w="12700" cap="flat">
            <a:noFill/>
            <a:miter lim="400000"/>
          </a:ln>
          <a:effectLst/>
        </p:spPr>
      </p:pic>
      <p:pic>
        <p:nvPicPr>
          <p:cNvPr id="5" name="Imagen" descr="Imagen">
            <a:extLst>
              <a:ext uri="{FF2B5EF4-FFF2-40B4-BE49-F238E27FC236}">
                <a16:creationId xmlns:a16="http://schemas.microsoft.com/office/drawing/2014/main" id="{220A540E-2E88-804E-A214-43D683323341}"/>
              </a:ext>
            </a:extLst>
          </p:cNvPr>
          <p:cNvPicPr>
            <a:picLocks noChangeAspect="1"/>
          </p:cNvPicPr>
          <p:nvPr userDrawn="1"/>
        </p:nvPicPr>
        <p:blipFill rotWithShape="1">
          <a:blip r:embed="rId4" cstate="hqprint">
            <a:extLst>
              <a:ext uri="{28A0092B-C50C-407E-A947-70E740481C1C}">
                <a14:useLocalDpi xmlns:a14="http://schemas.microsoft.com/office/drawing/2010/main"/>
              </a:ext>
            </a:extLst>
          </a:blip>
          <a:srcRect/>
          <a:stretch/>
        </p:blipFill>
        <p:spPr>
          <a:xfrm>
            <a:off x="21359261" y="1398"/>
            <a:ext cx="3024739" cy="1695451"/>
          </a:xfrm>
          <a:prstGeom prst="rect">
            <a:avLst/>
          </a:prstGeom>
          <a:ln w="12700" cap="flat">
            <a:noFill/>
            <a:miter lim="400000"/>
          </a:ln>
          <a:effectLst/>
        </p:spPr>
      </p:pic>
    </p:spTree>
    <p:extLst>
      <p:ext uri="{BB962C8B-B14F-4D97-AF65-F5344CB8AC3E}">
        <p14:creationId xmlns:p14="http://schemas.microsoft.com/office/powerpoint/2010/main" val="2310788221"/>
      </p:ext>
    </p:extLst>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x" preserve="1">
  <p:cSld name="En blanco sin logos ni lineas">
    <p:bg>
      <p:bgPr>
        <a:solidFill>
          <a:schemeClr val="bg1"/>
        </a:solidFill>
        <a:effectLst/>
      </p:bgPr>
    </p:bg>
    <p:spTree>
      <p:nvGrpSpPr>
        <p:cNvPr id="1" name=""/>
        <p:cNvGrpSpPr/>
        <p:nvPr/>
      </p:nvGrpSpPr>
      <p:grpSpPr>
        <a:xfrm>
          <a:off x="0" y="0"/>
          <a:ext cx="0" cy="0"/>
          <a:chOff x="0" y="0"/>
          <a:chExt cx="0" cy="0"/>
        </a:xfrm>
      </p:grpSpPr>
      <p:sp>
        <p:nvSpPr>
          <p:cNvPr id="110"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pic>
        <p:nvPicPr>
          <p:cNvPr id="3" name="Imagen" descr="Imagen">
            <a:extLst>
              <a:ext uri="{FF2B5EF4-FFF2-40B4-BE49-F238E27FC236}">
                <a16:creationId xmlns:a16="http://schemas.microsoft.com/office/drawing/2014/main" id="{F7380FCA-6B24-724E-829C-F184E40AF2A5}"/>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792582"/>
            <a:ext cx="1408974" cy="901701"/>
          </a:xfrm>
          <a:prstGeom prst="rect">
            <a:avLst/>
          </a:prstGeom>
          <a:ln w="12700" cap="flat">
            <a:noFill/>
            <a:miter lim="400000"/>
          </a:ln>
          <a:effectLst/>
        </p:spPr>
      </p:pic>
    </p:spTree>
    <p:extLst>
      <p:ext uri="{BB962C8B-B14F-4D97-AF65-F5344CB8AC3E}">
        <p14:creationId xmlns:p14="http://schemas.microsoft.com/office/powerpoint/2010/main" val="2313896954"/>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ítulos y textos">
    <p:spTree>
      <p:nvGrpSpPr>
        <p:cNvPr id="1" name=""/>
        <p:cNvGrpSpPr/>
        <p:nvPr/>
      </p:nvGrpSpPr>
      <p:grpSpPr>
        <a:xfrm>
          <a:off x="0" y="0"/>
          <a:ext cx="0" cy="0"/>
          <a:chOff x="0" y="0"/>
          <a:chExt cx="0" cy="0"/>
        </a:xfrm>
      </p:grpSpPr>
      <p:pic>
        <p:nvPicPr>
          <p:cNvPr id="13" name="Imagen" descr="Imagen">
            <a:extLst>
              <a:ext uri="{FF2B5EF4-FFF2-40B4-BE49-F238E27FC236}">
                <a16:creationId xmlns:a16="http://schemas.microsoft.com/office/drawing/2014/main" id="{8F2D7077-4507-DB40-BB7D-921BE1320797}"/>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a:stretch/>
        </p:blipFill>
        <p:spPr>
          <a:xfrm>
            <a:off x="-1" y="-67631"/>
            <a:ext cx="24384001" cy="6710379"/>
          </a:xfrm>
          <a:prstGeom prst="rect">
            <a:avLst/>
          </a:prstGeom>
          <a:ln w="12700" cap="flat">
            <a:noFill/>
            <a:miter lim="400000"/>
          </a:ln>
          <a:effectLst/>
        </p:spPr>
      </p:pic>
      <p:pic>
        <p:nvPicPr>
          <p:cNvPr id="14" name="Imagen" descr="Imagen">
            <a:extLst>
              <a:ext uri="{FF2B5EF4-FFF2-40B4-BE49-F238E27FC236}">
                <a16:creationId xmlns:a16="http://schemas.microsoft.com/office/drawing/2014/main" id="{3823792D-3BCD-4044-9D5E-CF29B010EB87}"/>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0897"/>
          <a:stretch/>
        </p:blipFill>
        <p:spPr>
          <a:xfrm>
            <a:off x="-1" y="1412010"/>
            <a:ext cx="1979084" cy="901757"/>
          </a:xfrm>
          <a:prstGeom prst="rect">
            <a:avLst/>
          </a:prstGeom>
          <a:ln w="12700" cap="flat">
            <a:noFill/>
            <a:miter lim="400000"/>
          </a:ln>
          <a:effectLst/>
        </p:spPr>
      </p:pic>
      <p:pic>
        <p:nvPicPr>
          <p:cNvPr id="15" name="Imagen" descr="Imagen">
            <a:extLst>
              <a:ext uri="{FF2B5EF4-FFF2-40B4-BE49-F238E27FC236}">
                <a16:creationId xmlns:a16="http://schemas.microsoft.com/office/drawing/2014/main" id="{B763A3FB-8C84-1F4F-921F-6E23825B6FF5}"/>
              </a:ext>
            </a:extLst>
          </p:cNvPr>
          <p:cNvPicPr>
            <a:picLocks noChangeAspect="1"/>
          </p:cNvPicPr>
          <p:nvPr/>
        </p:nvPicPr>
        <p:blipFill rotWithShape="1">
          <a:blip r:embed="rId4" cstate="hqprint">
            <a:extLst>
              <a:ext uri="{28A0092B-C50C-407E-A947-70E740481C1C}">
                <a14:useLocalDpi xmlns:a14="http://schemas.microsoft.com/office/drawing/2010/main"/>
              </a:ext>
            </a:extLst>
          </a:blip>
          <a:srcRect/>
          <a:stretch/>
        </p:blipFill>
        <p:spPr>
          <a:xfrm>
            <a:off x="17837057" y="-67631"/>
            <a:ext cx="6546943" cy="2391165"/>
          </a:xfrm>
          <a:prstGeom prst="rect">
            <a:avLst/>
          </a:prstGeom>
          <a:ln w="12700" cap="flat">
            <a:noFill/>
            <a:miter lim="400000"/>
          </a:ln>
          <a:effectLst/>
        </p:spPr>
      </p:pic>
      <p:pic>
        <p:nvPicPr>
          <p:cNvPr id="16" name="Imagen" descr="Imagen">
            <a:extLst>
              <a:ext uri="{FF2B5EF4-FFF2-40B4-BE49-F238E27FC236}">
                <a16:creationId xmlns:a16="http://schemas.microsoft.com/office/drawing/2014/main" id="{B3426E16-11F1-A246-9E34-0F775A54DF6E}"/>
              </a:ext>
            </a:extLst>
          </p:cNvPr>
          <p:cNvPicPr>
            <a:picLocks noChangeAspect="1"/>
          </p:cNvPicPr>
          <p:nvPr/>
        </p:nvPicPr>
        <p:blipFill>
          <a:blip r:embed="rId5"/>
          <a:stretch>
            <a:fillRect/>
          </a:stretch>
        </p:blipFill>
        <p:spPr>
          <a:xfrm>
            <a:off x="16845241" y="5679395"/>
            <a:ext cx="7711517" cy="2358271"/>
          </a:xfrm>
          <a:prstGeom prst="rect">
            <a:avLst/>
          </a:prstGeom>
          <a:ln w="12700" cap="flat">
            <a:noFill/>
            <a:miter lim="400000"/>
          </a:ln>
          <a:effectLst/>
        </p:spPr>
      </p:pic>
      <p:sp>
        <p:nvSpPr>
          <p:cNvPr id="56" name="Texto del título"/>
          <p:cNvSpPr txBox="1">
            <a:spLocks noGrp="1"/>
          </p:cNvSpPr>
          <p:nvPr userDrawn="1">
            <p:ph type="title" hasCustomPrompt="1"/>
          </p:nvPr>
        </p:nvSpPr>
        <p:spPr>
          <a:xfrm>
            <a:off x="2598219" y="1240557"/>
            <a:ext cx="17971102" cy="1565851"/>
          </a:xfrm>
          <a:prstGeom prst="rect">
            <a:avLst/>
          </a:prstGeom>
        </p:spPr>
        <p:txBody>
          <a:bodyPr>
            <a:normAutofit/>
          </a:bodyPr>
          <a:lstStyle>
            <a:lvl1pPr algn="l">
              <a:defRPr sz="6200" cap="all" baseline="0">
                <a:solidFill>
                  <a:srgbClr val="C0D624"/>
                </a:solidFill>
              </a:defRPr>
            </a:lvl1pPr>
          </a:lstStyle>
          <a:p>
            <a:r>
              <a:rPr lang="es-ES_tradnl" noProof="0"/>
              <a:t>Texto del título</a:t>
            </a:r>
          </a:p>
        </p:txBody>
      </p:sp>
      <p:sp>
        <p:nvSpPr>
          <p:cNvPr id="57" name="Nivel de texto 1…"/>
          <p:cNvSpPr txBox="1">
            <a:spLocks noGrp="1"/>
          </p:cNvSpPr>
          <p:nvPr userDrawn="1">
            <p:ph type="body" idx="1" hasCustomPrompt="1"/>
          </p:nvPr>
        </p:nvSpPr>
        <p:spPr>
          <a:xfrm>
            <a:off x="2598218" y="9364957"/>
            <a:ext cx="19985233" cy="2772000"/>
          </a:xfrm>
          <a:prstGeom prst="rect">
            <a:avLst/>
          </a:prstGeom>
        </p:spPr>
        <p:txBody>
          <a:bodyPr>
            <a:normAutofit/>
          </a:bodyPr>
          <a:lstStyle>
            <a:lvl1pPr marL="0" indent="0">
              <a:lnSpc>
                <a:spcPct val="120000"/>
              </a:lnSpc>
              <a:buFontTx/>
              <a:buNone/>
              <a:defRPr sz="2800"/>
            </a:lvl1pPr>
            <a:lvl2pPr marL="0" indent="0">
              <a:lnSpc>
                <a:spcPct val="120000"/>
              </a:lnSpc>
              <a:buFontTx/>
              <a:buNone/>
              <a:defRPr sz="2800"/>
            </a:lvl2pPr>
            <a:lvl3pPr marL="0" indent="0">
              <a:lnSpc>
                <a:spcPct val="120000"/>
              </a:lnSpc>
              <a:buFontTx/>
              <a:buNone/>
              <a:defRPr sz="2800"/>
            </a:lvl3pPr>
            <a:lvl4pPr marL="0" indent="0">
              <a:lnSpc>
                <a:spcPct val="120000"/>
              </a:lnSpc>
              <a:buFontTx/>
              <a:buNone/>
              <a:defRPr sz="2800"/>
            </a:lvl4pPr>
            <a:lvl5pPr marL="0" indent="0">
              <a:lnSpc>
                <a:spcPct val="120000"/>
              </a:lnSpc>
              <a:buFontTx/>
              <a:buNone/>
              <a:defRPr sz="2800"/>
            </a:lvl5pPr>
          </a:lstStyle>
          <a:p>
            <a:r>
              <a:rPr lang="es-ES_tradnl" noProof="0"/>
              <a:t>Lorem ipsum dolor sit amet, consectetur adipiscing elit. Aliquam interdum justo vitae quam fermentum, eget mollis leo auctor. Proin molestie iaculis purus, a euismod nunc. Proin molestie eu lectus porttitor sodales. Pellentesque molestie porta urna, quis malesuada elit tincidunt ut. Quisque pellentesque id purus vitae cursus. Nulla id vehicula turpis. Phasellus felis magna, viverra eu cursus quis, consequat et velit. Quisque mattis eleifend lacus.</a:t>
            </a:r>
          </a:p>
        </p:txBody>
      </p:sp>
      <p:sp>
        <p:nvSpPr>
          <p:cNvPr id="58" name="Número de diapositiva"/>
          <p:cNvSpPr txBox="1">
            <a:spLocks noGrp="1"/>
          </p:cNvSpPr>
          <p:nvPr userDrawn="1">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
        <p:nvSpPr>
          <p:cNvPr id="7" name="Marcador de texto 6">
            <a:extLst>
              <a:ext uri="{FF2B5EF4-FFF2-40B4-BE49-F238E27FC236}">
                <a16:creationId xmlns:a16="http://schemas.microsoft.com/office/drawing/2014/main" id="{37A50046-FE90-ED42-9440-D3624AB4816A}"/>
              </a:ext>
            </a:extLst>
          </p:cNvPr>
          <p:cNvSpPr>
            <a:spLocks noGrp="1"/>
          </p:cNvSpPr>
          <p:nvPr userDrawn="1">
            <p:ph type="body" sz="quarter" idx="11" hasCustomPrompt="1"/>
          </p:nvPr>
        </p:nvSpPr>
        <p:spPr>
          <a:xfrm>
            <a:off x="2598219" y="7166872"/>
            <a:ext cx="17971101" cy="1563025"/>
          </a:xfrm>
        </p:spPr>
        <p:txBody>
          <a:bodyPr>
            <a:normAutofit/>
          </a:bodyPr>
          <a:lstStyle>
            <a:lvl1pPr marL="0" indent="0">
              <a:buNone/>
              <a:defRPr sz="6200" b="1" i="0" cap="all" baseline="0">
                <a:solidFill>
                  <a:srgbClr val="171C3B"/>
                </a:solidFill>
                <a:latin typeface="Arial Black" panose="020B0604020202020204" pitchFamily="34" charset="0"/>
              </a:defRPr>
            </a:lvl1pPr>
          </a:lstStyle>
          <a:p>
            <a:r>
              <a:rPr lang="es-ES_tradnl" noProof="0"/>
              <a:t>TEXTO DEL TÍTULO</a:t>
            </a:r>
          </a:p>
        </p:txBody>
      </p:sp>
      <p:sp>
        <p:nvSpPr>
          <p:cNvPr id="22" name="Nivel de texto 1…">
            <a:extLst>
              <a:ext uri="{FF2B5EF4-FFF2-40B4-BE49-F238E27FC236}">
                <a16:creationId xmlns:a16="http://schemas.microsoft.com/office/drawing/2014/main" id="{B33B510F-56AD-0248-BDB2-CA3DA3767B98}"/>
              </a:ext>
            </a:extLst>
          </p:cNvPr>
          <p:cNvSpPr txBox="1">
            <a:spLocks noGrp="1"/>
          </p:cNvSpPr>
          <p:nvPr userDrawn="1">
            <p:ph type="body" idx="12" hasCustomPrompt="1"/>
          </p:nvPr>
        </p:nvSpPr>
        <p:spPr>
          <a:xfrm>
            <a:off x="2598217" y="3012756"/>
            <a:ext cx="19985234" cy="2772000"/>
          </a:xfrm>
          <a:prstGeom prst="rect">
            <a:avLst/>
          </a:prstGeom>
        </p:spPr>
        <p:txBody>
          <a:bodyPr>
            <a:normAutofit/>
          </a:bodyPr>
          <a:lstStyle>
            <a:lvl1pPr marL="0" indent="0">
              <a:lnSpc>
                <a:spcPct val="120000"/>
              </a:lnSpc>
              <a:buFontTx/>
              <a:buNone/>
              <a:defRPr sz="2800">
                <a:solidFill>
                  <a:schemeClr val="bg1"/>
                </a:solidFill>
              </a:defRPr>
            </a:lvl1pPr>
            <a:lvl2pPr marL="0" indent="0">
              <a:lnSpc>
                <a:spcPct val="120000"/>
              </a:lnSpc>
              <a:buFontTx/>
              <a:buNone/>
              <a:defRPr sz="2800"/>
            </a:lvl2pPr>
            <a:lvl3pPr marL="0" indent="0">
              <a:lnSpc>
                <a:spcPct val="120000"/>
              </a:lnSpc>
              <a:buFontTx/>
              <a:buNone/>
              <a:defRPr sz="2800"/>
            </a:lvl3pPr>
            <a:lvl4pPr marL="0" indent="0">
              <a:lnSpc>
                <a:spcPct val="120000"/>
              </a:lnSpc>
              <a:buFontTx/>
              <a:buNone/>
              <a:defRPr sz="2800"/>
            </a:lvl4pPr>
            <a:lvl5pPr marL="0" indent="0">
              <a:lnSpc>
                <a:spcPct val="120000"/>
              </a:lnSpc>
              <a:buFontTx/>
              <a:buNone/>
              <a:defRPr sz="2800"/>
            </a:lvl5pPr>
          </a:lstStyle>
          <a:p>
            <a:r>
              <a:rPr lang="es-ES_tradnl" noProof="0"/>
              <a:t>Lorem ipsum dolor sit amet, consectetur adipiscing elit. Aliquam interdum justo vitae quam fermentum, eget mollis leo auctor. Proin molestie iaculis purus, a euismod nunc. Proin molestie eu lectus porttitor sodales. Pellentesque molestie porta urna, quis malesuada elit tincidunt ut. Quisque pellentesque id purus vitae cursus. Nulla id vehicula turpis. Phasellus felis magna, viverra eu cursus quis, consequat et velit. Quisque mattis eleifend lacus.</a:t>
            </a:r>
          </a:p>
        </p:txBody>
      </p:sp>
    </p:spTree>
    <p:extLst>
      <p:ext uri="{BB962C8B-B14F-4D97-AF65-F5344CB8AC3E}">
        <p14:creationId xmlns:p14="http://schemas.microsoft.com/office/powerpoint/2010/main" val="1806164397"/>
      </p:ext>
    </p:extLst>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x" preserve="1">
  <p:cSld name="En blanco sin logos 02">
    <p:bg>
      <p:bgPr>
        <a:solidFill>
          <a:schemeClr val="bg1"/>
        </a:solidFill>
        <a:effectLst/>
      </p:bgPr>
    </p:bg>
    <p:spTree>
      <p:nvGrpSpPr>
        <p:cNvPr id="1" name=""/>
        <p:cNvGrpSpPr/>
        <p:nvPr/>
      </p:nvGrpSpPr>
      <p:grpSpPr>
        <a:xfrm>
          <a:off x="0" y="0"/>
          <a:ext cx="0" cy="0"/>
          <a:chOff x="0" y="0"/>
          <a:chExt cx="0" cy="0"/>
        </a:xfrm>
      </p:grpSpPr>
      <p:pic>
        <p:nvPicPr>
          <p:cNvPr id="18" name="image71.png" descr="image71.png">
            <a:extLst>
              <a:ext uri="{FF2B5EF4-FFF2-40B4-BE49-F238E27FC236}">
                <a16:creationId xmlns:a16="http://schemas.microsoft.com/office/drawing/2014/main" id="{03970987-325D-0C4A-A0D0-C555DAFDC993}"/>
              </a:ext>
            </a:extLst>
          </p:cNvPr>
          <p:cNvPicPr>
            <a:picLocks noChangeAspect="1"/>
          </p:cNvPicPr>
          <p:nvPr userDrawn="1"/>
        </p:nvPicPr>
        <p:blipFill>
          <a:blip r:embed="rId2"/>
          <a:stretch>
            <a:fillRect/>
          </a:stretch>
        </p:blipFill>
        <p:spPr>
          <a:xfrm>
            <a:off x="11409432" y="3785921"/>
            <a:ext cx="35944" cy="8037722"/>
          </a:xfrm>
          <a:prstGeom prst="rect">
            <a:avLst/>
          </a:prstGeom>
          <a:ln w="12700">
            <a:miter lim="400000"/>
          </a:ln>
        </p:spPr>
      </p:pic>
      <p:sp>
        <p:nvSpPr>
          <p:cNvPr id="110"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pic>
        <p:nvPicPr>
          <p:cNvPr id="3" name="Imagen" descr="Imagen">
            <a:extLst>
              <a:ext uri="{FF2B5EF4-FFF2-40B4-BE49-F238E27FC236}">
                <a16:creationId xmlns:a16="http://schemas.microsoft.com/office/drawing/2014/main" id="{F7380FCA-6B24-724E-829C-F184E40AF2A5}"/>
              </a:ext>
            </a:extLst>
          </p:cNvPr>
          <p:cNvPicPr>
            <a:picLocks noChangeAspect="1"/>
          </p:cNvPicPr>
          <p:nvPr userDrawn="1"/>
        </p:nvPicPr>
        <p:blipFill rotWithShape="1">
          <a:blip r:embed="rId3" cstate="hqprint">
            <a:extLst>
              <a:ext uri="{28A0092B-C50C-407E-A947-70E740481C1C}">
                <a14:useLocalDpi xmlns:a14="http://schemas.microsoft.com/office/drawing/2010/main"/>
              </a:ext>
            </a:extLst>
          </a:blip>
          <a:srcRect/>
          <a:stretch/>
        </p:blipFill>
        <p:spPr>
          <a:xfrm>
            <a:off x="0" y="792582"/>
            <a:ext cx="1408974" cy="901701"/>
          </a:xfrm>
          <a:prstGeom prst="rect">
            <a:avLst/>
          </a:prstGeom>
          <a:ln w="12700" cap="flat">
            <a:noFill/>
            <a:miter lim="400000"/>
          </a:ln>
          <a:effectLst/>
        </p:spPr>
      </p:pic>
      <p:pic>
        <p:nvPicPr>
          <p:cNvPr id="4" name="Imagen" descr="Imagen">
            <a:extLst>
              <a:ext uri="{FF2B5EF4-FFF2-40B4-BE49-F238E27FC236}">
                <a16:creationId xmlns:a16="http://schemas.microsoft.com/office/drawing/2014/main" id="{9C4C638A-3867-2B4A-8F1B-C45EE939A279}"/>
              </a:ext>
            </a:extLst>
          </p:cNvPr>
          <p:cNvPicPr>
            <a:picLocks noChangeAspect="1"/>
          </p:cNvPicPr>
          <p:nvPr userDrawn="1"/>
        </p:nvPicPr>
        <p:blipFill rotWithShape="1">
          <a:blip r:embed="rId4" cstate="hqprint">
            <a:extLst>
              <a:ext uri="{28A0092B-C50C-407E-A947-70E740481C1C}">
                <a14:useLocalDpi xmlns:a14="http://schemas.microsoft.com/office/drawing/2010/main"/>
              </a:ext>
            </a:extLst>
          </a:blip>
          <a:srcRect/>
          <a:stretch/>
        </p:blipFill>
        <p:spPr>
          <a:xfrm>
            <a:off x="17724148" y="1398"/>
            <a:ext cx="6659852" cy="3187937"/>
          </a:xfrm>
          <a:prstGeom prst="rect">
            <a:avLst/>
          </a:prstGeom>
          <a:ln w="12700" cap="flat">
            <a:noFill/>
            <a:miter lim="400000"/>
          </a:ln>
          <a:effectLst/>
        </p:spPr>
      </p:pic>
      <p:pic>
        <p:nvPicPr>
          <p:cNvPr id="5" name="Imagen" descr="Imagen">
            <a:extLst>
              <a:ext uri="{FF2B5EF4-FFF2-40B4-BE49-F238E27FC236}">
                <a16:creationId xmlns:a16="http://schemas.microsoft.com/office/drawing/2014/main" id="{220A540E-2E88-804E-A214-43D683323341}"/>
              </a:ext>
            </a:extLst>
          </p:cNvPr>
          <p:cNvPicPr>
            <a:picLocks noChangeAspect="1"/>
          </p:cNvPicPr>
          <p:nvPr userDrawn="1"/>
        </p:nvPicPr>
        <p:blipFill rotWithShape="1">
          <a:blip r:embed="rId5" cstate="hqprint">
            <a:extLst>
              <a:ext uri="{28A0092B-C50C-407E-A947-70E740481C1C}">
                <a14:useLocalDpi xmlns:a14="http://schemas.microsoft.com/office/drawing/2010/main"/>
              </a:ext>
            </a:extLst>
          </a:blip>
          <a:srcRect/>
          <a:stretch/>
        </p:blipFill>
        <p:spPr>
          <a:xfrm>
            <a:off x="21359261" y="1398"/>
            <a:ext cx="3024739" cy="1695451"/>
          </a:xfrm>
          <a:prstGeom prst="rect">
            <a:avLst/>
          </a:prstGeom>
          <a:ln w="12700" cap="flat">
            <a:noFill/>
            <a:miter lim="400000"/>
          </a:ln>
          <a:effectLst/>
        </p:spPr>
      </p:pic>
      <p:sp>
        <p:nvSpPr>
          <p:cNvPr id="6" name="Rectángulo">
            <a:extLst>
              <a:ext uri="{FF2B5EF4-FFF2-40B4-BE49-F238E27FC236}">
                <a16:creationId xmlns:a16="http://schemas.microsoft.com/office/drawing/2014/main" id="{52BB4982-5D66-BB42-8754-440E3FDD0A67}"/>
              </a:ext>
            </a:extLst>
          </p:cNvPr>
          <p:cNvSpPr/>
          <p:nvPr userDrawn="1"/>
        </p:nvSpPr>
        <p:spPr>
          <a:xfrm>
            <a:off x="11409433" y="8425825"/>
            <a:ext cx="12974568" cy="5288777"/>
          </a:xfrm>
          <a:prstGeom prst="rect">
            <a:avLst/>
          </a:prstGeom>
          <a:solidFill>
            <a:srgbClr val="C0D624"/>
          </a:solidFill>
          <a:ln w="12700">
            <a:miter lim="400000"/>
          </a:ln>
        </p:spPr>
        <p:txBody>
          <a:bodyPr lIns="0" tIns="0" rIns="0" bIns="0" anchor="ctr"/>
          <a:lstStyle/>
          <a:p>
            <a:pPr algn="ctr" defTabSz="821530">
              <a:defRPr sz="3000">
                <a:solidFill>
                  <a:srgbClr val="FFFFFF"/>
                </a:solidFill>
              </a:defRPr>
            </a:pPr>
            <a:endParaRPr lang="es-ES_tradnl" noProof="0"/>
          </a:p>
        </p:txBody>
      </p:sp>
      <p:sp>
        <p:nvSpPr>
          <p:cNvPr id="7" name="Triángulo">
            <a:extLst>
              <a:ext uri="{FF2B5EF4-FFF2-40B4-BE49-F238E27FC236}">
                <a16:creationId xmlns:a16="http://schemas.microsoft.com/office/drawing/2014/main" id="{50C14241-36CC-9541-B2DD-284971384AB7}"/>
              </a:ext>
            </a:extLst>
          </p:cNvPr>
          <p:cNvSpPr/>
          <p:nvPr userDrawn="1"/>
        </p:nvSpPr>
        <p:spPr>
          <a:xfrm rot="8109445">
            <a:off x="12169382" y="8038765"/>
            <a:ext cx="799739" cy="7997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C0D624"/>
          </a:solidFill>
          <a:ln w="12700">
            <a:miter lim="400000"/>
          </a:ln>
        </p:spPr>
        <p:txBody>
          <a:bodyPr lIns="0" tIns="0" rIns="0" bIns="0" anchor="ctr"/>
          <a:lstStyle/>
          <a:p>
            <a:pPr>
              <a:defRPr sz="3000">
                <a:solidFill>
                  <a:srgbClr val="FFFFFF"/>
                </a:solidFill>
              </a:defRPr>
            </a:pPr>
            <a:endParaRPr lang="es-ES_tradnl" noProof="0"/>
          </a:p>
        </p:txBody>
      </p:sp>
    </p:spTree>
    <p:extLst>
      <p:ext uri="{BB962C8B-B14F-4D97-AF65-F5344CB8AC3E}">
        <p14:creationId xmlns:p14="http://schemas.microsoft.com/office/powerpoint/2010/main" val="2056601271"/>
      </p:ext>
    </p:extLst>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type="tx" preserve="1">
  <p:cSld name="En blanco sin logos 03">
    <p:bg>
      <p:bgPr>
        <a:solidFill>
          <a:schemeClr val="bg1"/>
        </a:solidFill>
        <a:effectLst/>
      </p:bgPr>
    </p:bg>
    <p:spTree>
      <p:nvGrpSpPr>
        <p:cNvPr id="1" name=""/>
        <p:cNvGrpSpPr/>
        <p:nvPr/>
      </p:nvGrpSpPr>
      <p:grpSpPr>
        <a:xfrm>
          <a:off x="0" y="0"/>
          <a:ext cx="0" cy="0"/>
          <a:chOff x="0" y="0"/>
          <a:chExt cx="0" cy="0"/>
        </a:xfrm>
      </p:grpSpPr>
      <p:pic>
        <p:nvPicPr>
          <p:cNvPr id="10" name="image71.png" descr="image71.png">
            <a:extLst>
              <a:ext uri="{FF2B5EF4-FFF2-40B4-BE49-F238E27FC236}">
                <a16:creationId xmlns:a16="http://schemas.microsoft.com/office/drawing/2014/main" id="{63A0D54C-DD28-3F49-A27D-1377C8228FF6}"/>
              </a:ext>
            </a:extLst>
          </p:cNvPr>
          <p:cNvPicPr>
            <a:picLocks noChangeAspect="1"/>
          </p:cNvPicPr>
          <p:nvPr userDrawn="1"/>
        </p:nvPicPr>
        <p:blipFill>
          <a:blip r:embed="rId2"/>
          <a:stretch>
            <a:fillRect/>
          </a:stretch>
        </p:blipFill>
        <p:spPr>
          <a:xfrm>
            <a:off x="12259709" y="3817299"/>
            <a:ext cx="33919" cy="7584232"/>
          </a:xfrm>
          <a:prstGeom prst="rect">
            <a:avLst/>
          </a:prstGeom>
          <a:ln w="12700">
            <a:miter lim="400000"/>
          </a:ln>
        </p:spPr>
      </p:pic>
      <p:sp>
        <p:nvSpPr>
          <p:cNvPr id="6" name="Rectángulo">
            <a:extLst>
              <a:ext uri="{FF2B5EF4-FFF2-40B4-BE49-F238E27FC236}">
                <a16:creationId xmlns:a16="http://schemas.microsoft.com/office/drawing/2014/main" id="{52BB4982-5D66-BB42-8754-440E3FDD0A67}"/>
              </a:ext>
            </a:extLst>
          </p:cNvPr>
          <p:cNvSpPr/>
          <p:nvPr userDrawn="1"/>
        </p:nvSpPr>
        <p:spPr>
          <a:xfrm flipH="1">
            <a:off x="15764" y="9243649"/>
            <a:ext cx="12259709" cy="4472352"/>
          </a:xfrm>
          <a:prstGeom prst="rect">
            <a:avLst/>
          </a:prstGeom>
          <a:solidFill>
            <a:srgbClr val="C0D624"/>
          </a:solidFill>
          <a:ln w="12700">
            <a:miter lim="400000"/>
          </a:ln>
        </p:spPr>
        <p:txBody>
          <a:bodyPr lIns="0" tIns="0" rIns="0" bIns="0" anchor="ctr"/>
          <a:lstStyle/>
          <a:p>
            <a:pPr algn="ctr" defTabSz="821530">
              <a:defRPr sz="3000">
                <a:solidFill>
                  <a:srgbClr val="FFFFFF"/>
                </a:solidFill>
              </a:defRPr>
            </a:pPr>
            <a:endParaRPr lang="es-ES_tradnl" noProof="0"/>
          </a:p>
        </p:txBody>
      </p:sp>
      <p:sp>
        <p:nvSpPr>
          <p:cNvPr id="7" name="Triángulo">
            <a:extLst>
              <a:ext uri="{FF2B5EF4-FFF2-40B4-BE49-F238E27FC236}">
                <a16:creationId xmlns:a16="http://schemas.microsoft.com/office/drawing/2014/main" id="{50C14241-36CC-9541-B2DD-284971384AB7}"/>
              </a:ext>
            </a:extLst>
          </p:cNvPr>
          <p:cNvSpPr/>
          <p:nvPr userDrawn="1"/>
        </p:nvSpPr>
        <p:spPr>
          <a:xfrm rot="13490555" flipH="1">
            <a:off x="10700021" y="8856588"/>
            <a:ext cx="799739" cy="7997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C0D624"/>
          </a:solidFill>
          <a:ln w="12700">
            <a:miter lim="400000"/>
          </a:ln>
        </p:spPr>
        <p:txBody>
          <a:bodyPr lIns="0" tIns="0" rIns="0" bIns="0" anchor="ctr"/>
          <a:lstStyle/>
          <a:p>
            <a:pPr>
              <a:defRPr sz="3000">
                <a:solidFill>
                  <a:srgbClr val="FFFFFF"/>
                </a:solidFill>
              </a:defRPr>
            </a:pPr>
            <a:endParaRPr lang="es-ES_tradnl" noProof="0"/>
          </a:p>
        </p:txBody>
      </p:sp>
      <p:sp>
        <p:nvSpPr>
          <p:cNvPr id="110" name="Número de diapositiva"/>
          <p:cNvSpPr txBox="1">
            <a:spLocks noGrp="1"/>
          </p:cNvSpPr>
          <p:nvPr userDrawn="1">
            <p:ph type="sldNum" sz="quarter" idx="2"/>
          </p:nvPr>
        </p:nvSpPr>
        <p:spPr>
          <a:prstGeom prst="rect">
            <a:avLst/>
          </a:prstGeom>
        </p:spPr>
        <p:txBody>
          <a:bodyPr/>
          <a:lstStyle>
            <a:lvl1pPr>
              <a:defRPr>
                <a:ln>
                  <a:solidFill>
                    <a:schemeClr val="bg1"/>
                  </a:solidFill>
                </a:ln>
              </a:defRPr>
            </a:lvl1pPr>
          </a:lstStyle>
          <a:p>
            <a:fld id="{86CB4B4D-7CA3-9044-876B-883B54F8677D}" type="slidenum">
              <a:rPr lang="es-ES_tradnl" noProof="0" smtClean="0"/>
              <a:pPr/>
              <a:t>‹Nº›</a:t>
            </a:fld>
            <a:endParaRPr lang="es-ES_tradnl" noProof="0"/>
          </a:p>
        </p:txBody>
      </p:sp>
    </p:spTree>
    <p:extLst>
      <p:ext uri="{BB962C8B-B14F-4D97-AF65-F5344CB8AC3E}">
        <p14:creationId xmlns:p14="http://schemas.microsoft.com/office/powerpoint/2010/main" val="2867179809"/>
      </p:ext>
    </p:extLst>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type="tx" preserve="1">
  <p:cSld name="En blanco sin logos 04">
    <p:bg>
      <p:bgPr>
        <a:solidFill>
          <a:schemeClr val="bg1"/>
        </a:solidFill>
        <a:effectLst/>
      </p:bgPr>
    </p:bg>
    <p:spTree>
      <p:nvGrpSpPr>
        <p:cNvPr id="1" name=""/>
        <p:cNvGrpSpPr/>
        <p:nvPr/>
      </p:nvGrpSpPr>
      <p:grpSpPr>
        <a:xfrm>
          <a:off x="0" y="0"/>
          <a:ext cx="0" cy="0"/>
          <a:chOff x="0" y="0"/>
          <a:chExt cx="0" cy="0"/>
        </a:xfrm>
      </p:grpSpPr>
      <p:pic>
        <p:nvPicPr>
          <p:cNvPr id="18" name="image71.png" descr="image71.png">
            <a:extLst>
              <a:ext uri="{FF2B5EF4-FFF2-40B4-BE49-F238E27FC236}">
                <a16:creationId xmlns:a16="http://schemas.microsoft.com/office/drawing/2014/main" id="{03970987-325D-0C4A-A0D0-C555DAFDC993}"/>
              </a:ext>
            </a:extLst>
          </p:cNvPr>
          <p:cNvPicPr>
            <a:picLocks noChangeAspect="1"/>
          </p:cNvPicPr>
          <p:nvPr userDrawn="1"/>
        </p:nvPicPr>
        <p:blipFill>
          <a:blip r:embed="rId2"/>
          <a:stretch>
            <a:fillRect/>
          </a:stretch>
        </p:blipFill>
        <p:spPr>
          <a:xfrm>
            <a:off x="11409432" y="3785921"/>
            <a:ext cx="35944" cy="8037722"/>
          </a:xfrm>
          <a:prstGeom prst="rect">
            <a:avLst/>
          </a:prstGeom>
          <a:ln w="12700">
            <a:miter lim="400000"/>
          </a:ln>
        </p:spPr>
      </p:pic>
      <p:sp>
        <p:nvSpPr>
          <p:cNvPr id="6" name="Rectángulo">
            <a:extLst>
              <a:ext uri="{FF2B5EF4-FFF2-40B4-BE49-F238E27FC236}">
                <a16:creationId xmlns:a16="http://schemas.microsoft.com/office/drawing/2014/main" id="{52BB4982-5D66-BB42-8754-440E3FDD0A67}"/>
              </a:ext>
            </a:extLst>
          </p:cNvPr>
          <p:cNvSpPr/>
          <p:nvPr userDrawn="1"/>
        </p:nvSpPr>
        <p:spPr>
          <a:xfrm flipH="1">
            <a:off x="0" y="9210991"/>
            <a:ext cx="11429610" cy="4505009"/>
          </a:xfrm>
          <a:prstGeom prst="rect">
            <a:avLst/>
          </a:prstGeom>
          <a:solidFill>
            <a:srgbClr val="171C3B"/>
          </a:solidFill>
          <a:ln w="12700">
            <a:miter lim="400000"/>
          </a:ln>
        </p:spPr>
        <p:txBody>
          <a:bodyPr lIns="0" tIns="0" rIns="0" bIns="0" anchor="ctr"/>
          <a:lstStyle/>
          <a:p>
            <a:pPr algn="ctr" defTabSz="821530">
              <a:defRPr sz="3000">
                <a:solidFill>
                  <a:srgbClr val="FFFFFF"/>
                </a:solidFill>
              </a:defRPr>
            </a:pPr>
            <a:endParaRPr lang="es-ES_tradnl" noProof="0"/>
          </a:p>
        </p:txBody>
      </p:sp>
      <p:sp>
        <p:nvSpPr>
          <p:cNvPr id="7" name="Triángulo">
            <a:extLst>
              <a:ext uri="{FF2B5EF4-FFF2-40B4-BE49-F238E27FC236}">
                <a16:creationId xmlns:a16="http://schemas.microsoft.com/office/drawing/2014/main" id="{50C14241-36CC-9541-B2DD-284971384AB7}"/>
              </a:ext>
            </a:extLst>
          </p:cNvPr>
          <p:cNvSpPr/>
          <p:nvPr userDrawn="1"/>
        </p:nvSpPr>
        <p:spPr>
          <a:xfrm rot="13490555" flipH="1">
            <a:off x="9869922" y="8823931"/>
            <a:ext cx="799739" cy="7997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171C3B"/>
          </a:solidFill>
          <a:ln w="12700">
            <a:miter lim="400000"/>
          </a:ln>
        </p:spPr>
        <p:txBody>
          <a:bodyPr lIns="0" tIns="0" rIns="0" bIns="0" anchor="ctr"/>
          <a:lstStyle/>
          <a:p>
            <a:pPr>
              <a:defRPr sz="3000">
                <a:solidFill>
                  <a:srgbClr val="FFFFFF"/>
                </a:solidFill>
              </a:defRPr>
            </a:pPr>
            <a:endParaRPr lang="es-ES_tradnl" noProof="0"/>
          </a:p>
        </p:txBody>
      </p:sp>
      <p:sp>
        <p:nvSpPr>
          <p:cNvPr id="110" name="Número de diapositiva"/>
          <p:cNvSpPr txBox="1">
            <a:spLocks noGrp="1"/>
          </p:cNvSpPr>
          <p:nvPr userDrawn="1">
            <p:ph type="sldNum" sz="quarter" idx="2"/>
          </p:nvPr>
        </p:nvSpPr>
        <p:spPr>
          <a:prstGeom prst="rect">
            <a:avLst/>
          </a:prstGeom>
        </p:spPr>
        <p:txBody>
          <a:bodyPr/>
          <a:lstStyle>
            <a:lvl1pPr>
              <a:defRPr>
                <a:solidFill>
                  <a:schemeClr val="bg1"/>
                </a:solidFill>
              </a:defRPr>
            </a:lvl1pPr>
          </a:lstStyle>
          <a:p>
            <a:fld id="{86CB4B4D-7CA3-9044-876B-883B54F8677D}" type="slidenum">
              <a:rPr lang="es-ES_tradnl" noProof="0" smtClean="0"/>
              <a:pPr/>
              <a:t>‹Nº›</a:t>
            </a:fld>
            <a:endParaRPr lang="es-ES_tradnl" noProof="0"/>
          </a:p>
        </p:txBody>
      </p:sp>
    </p:spTree>
    <p:extLst>
      <p:ext uri="{BB962C8B-B14F-4D97-AF65-F5344CB8AC3E}">
        <p14:creationId xmlns:p14="http://schemas.microsoft.com/office/powerpoint/2010/main" val="3522896684"/>
      </p:ext>
    </p:extLst>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type="tx" preserve="1">
  <p:cSld name="En blanco con franja horizontal">
    <p:bg>
      <p:bgPr>
        <a:solidFill>
          <a:schemeClr val="bg1"/>
        </a:solidFill>
        <a:effectLst/>
      </p:bgPr>
    </p:bg>
    <p:spTree>
      <p:nvGrpSpPr>
        <p:cNvPr id="1" name=""/>
        <p:cNvGrpSpPr/>
        <p:nvPr/>
      </p:nvGrpSpPr>
      <p:grpSpPr>
        <a:xfrm>
          <a:off x="0" y="0"/>
          <a:ext cx="0" cy="0"/>
          <a:chOff x="0" y="0"/>
          <a:chExt cx="0" cy="0"/>
        </a:xfrm>
      </p:grpSpPr>
      <p:pic>
        <p:nvPicPr>
          <p:cNvPr id="3" name="Imagen" descr="Imagen">
            <a:extLst>
              <a:ext uri="{FF2B5EF4-FFF2-40B4-BE49-F238E27FC236}">
                <a16:creationId xmlns:a16="http://schemas.microsoft.com/office/drawing/2014/main" id="{1B1C9C0A-083C-424C-8A2A-6454B8FA2A50}"/>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8496301"/>
            <a:ext cx="24384000" cy="5219700"/>
          </a:xfrm>
          <a:prstGeom prst="rect">
            <a:avLst/>
          </a:prstGeom>
          <a:ln w="12700" cap="flat">
            <a:noFill/>
            <a:miter lim="400000"/>
          </a:ln>
          <a:effectLst/>
        </p:spPr>
      </p:pic>
      <p:sp>
        <p:nvSpPr>
          <p:cNvPr id="110" name="Número de diapositiva"/>
          <p:cNvSpPr txBox="1">
            <a:spLocks noGrp="1"/>
          </p:cNvSpPr>
          <p:nvPr>
            <p:ph type="sldNum" sz="quarter" idx="2"/>
          </p:nvPr>
        </p:nvSpPr>
        <p:spPr>
          <a:prstGeom prst="rect">
            <a:avLst/>
          </a:prstGeom>
        </p:spPr>
        <p:txBody>
          <a:bodyPr/>
          <a:lstStyle>
            <a:lvl1pPr>
              <a:defRPr>
                <a:solidFill>
                  <a:schemeClr val="bg1"/>
                </a:solidFill>
              </a:defRPr>
            </a:lvl1pPr>
          </a:lstStyle>
          <a:p>
            <a:fld id="{86CB4B4D-7CA3-9044-876B-883B54F8677D}" type="slidenum">
              <a:rPr lang="es-ES_tradnl" noProof="0" smtClean="0"/>
              <a:pPr/>
              <a:t>‹Nº›</a:t>
            </a:fld>
            <a:endParaRPr lang="es-ES_tradnl" noProof="0"/>
          </a:p>
        </p:txBody>
      </p:sp>
    </p:spTree>
    <p:extLst>
      <p:ext uri="{BB962C8B-B14F-4D97-AF65-F5344CB8AC3E}">
        <p14:creationId xmlns:p14="http://schemas.microsoft.com/office/powerpoint/2010/main" val="2677277559"/>
      </p:ext>
    </p:extLst>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En blanco con franja vertical">
    <p:bg>
      <p:bgPr>
        <a:solidFill>
          <a:schemeClr val="bg1"/>
        </a:solidFill>
        <a:effectLst/>
      </p:bgPr>
    </p:bg>
    <p:spTree>
      <p:nvGrpSpPr>
        <p:cNvPr id="1" name=""/>
        <p:cNvGrpSpPr/>
        <p:nvPr/>
      </p:nvGrpSpPr>
      <p:grpSpPr>
        <a:xfrm>
          <a:off x="0" y="0"/>
          <a:ext cx="0" cy="0"/>
          <a:chOff x="0" y="0"/>
          <a:chExt cx="0" cy="0"/>
        </a:xfrm>
      </p:grpSpPr>
      <p:pic>
        <p:nvPicPr>
          <p:cNvPr id="6" name="Imagen" descr="Imagen">
            <a:extLst>
              <a:ext uri="{FF2B5EF4-FFF2-40B4-BE49-F238E27FC236}">
                <a16:creationId xmlns:a16="http://schemas.microsoft.com/office/drawing/2014/main" id="{38D4934A-7317-664F-A054-CC610BBAD2E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
            <a:ext cx="9103798" cy="13716003"/>
          </a:xfrm>
          <a:prstGeom prst="rect">
            <a:avLst/>
          </a:prstGeom>
          <a:ln w="12700" cap="flat">
            <a:noFill/>
            <a:miter lim="400000"/>
          </a:ln>
          <a:effectLst/>
        </p:spPr>
      </p:pic>
      <p:sp>
        <p:nvSpPr>
          <p:cNvPr id="31" name="Número de diapositiva"/>
          <p:cNvSpPr txBox="1">
            <a:spLocks noGrp="1"/>
          </p:cNvSpPr>
          <p:nvPr userDrawn="1">
            <p:ph type="sldNum" sz="quarter" idx="2"/>
          </p:nvPr>
        </p:nvSpPr>
        <p:spPr>
          <a:xfrm>
            <a:off x="22518913" y="12600107"/>
            <a:ext cx="597920" cy="482823"/>
          </a:xfrm>
          <a:prstGeom prst="rect">
            <a:avLst/>
          </a:prstGeom>
        </p:spPr>
        <p:txBody>
          <a:bodyPr/>
          <a:lstStyle>
            <a:lvl1pPr>
              <a:defRPr>
                <a:solidFill>
                  <a:srgbClr val="171C3B"/>
                </a:solidFill>
              </a:defRPr>
            </a:lvl1pPr>
          </a:lstStyle>
          <a:p>
            <a:fld id="{86CB4B4D-7CA3-9044-876B-883B54F8677D}" type="slidenum">
              <a:rPr lang="es-ES_tradnl" noProof="0" smtClean="0"/>
              <a:pPr/>
              <a:t>‹Nº›</a:t>
            </a:fld>
            <a:endParaRPr lang="es-ES_tradnl" noProof="0"/>
          </a:p>
        </p:txBody>
      </p:sp>
      <p:grpSp>
        <p:nvGrpSpPr>
          <p:cNvPr id="10" name="Grupo">
            <a:extLst>
              <a:ext uri="{FF2B5EF4-FFF2-40B4-BE49-F238E27FC236}">
                <a16:creationId xmlns:a16="http://schemas.microsoft.com/office/drawing/2014/main" id="{29EBB476-6869-E041-B870-9E1A71C593A0}"/>
              </a:ext>
            </a:extLst>
          </p:cNvPr>
          <p:cNvGrpSpPr/>
          <p:nvPr userDrawn="1"/>
        </p:nvGrpSpPr>
        <p:grpSpPr>
          <a:xfrm>
            <a:off x="1005065" y="11555758"/>
            <a:ext cx="4741735" cy="425034"/>
            <a:chOff x="0" y="0"/>
            <a:chExt cx="4741734" cy="425032"/>
          </a:xfrm>
        </p:grpSpPr>
        <p:pic>
          <p:nvPicPr>
            <p:cNvPr id="11" name="Imagen" descr="Imagen">
              <a:extLst>
                <a:ext uri="{FF2B5EF4-FFF2-40B4-BE49-F238E27FC236}">
                  <a16:creationId xmlns:a16="http://schemas.microsoft.com/office/drawing/2014/main" id="{1BB52DB8-7D6F-2144-9A46-7865E7399AA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1450"/>
              <a:ext cx="2155611" cy="342132"/>
            </a:xfrm>
            <a:prstGeom prst="rect">
              <a:avLst/>
            </a:prstGeom>
            <a:ln w="12700" cap="flat">
              <a:noFill/>
              <a:miter lim="400000"/>
            </a:ln>
            <a:effectLst/>
          </p:spPr>
        </p:pic>
        <p:pic>
          <p:nvPicPr>
            <p:cNvPr id="12" name="Imagen" descr="Imagen">
              <a:extLst>
                <a:ext uri="{FF2B5EF4-FFF2-40B4-BE49-F238E27FC236}">
                  <a16:creationId xmlns:a16="http://schemas.microsoft.com/office/drawing/2014/main" id="{8D8C13CB-E399-FD4D-9155-73781E5AF2A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637920" y="0"/>
              <a:ext cx="2103815" cy="425033"/>
            </a:xfrm>
            <a:prstGeom prst="rect">
              <a:avLst/>
            </a:prstGeom>
            <a:ln w="12700" cap="flat">
              <a:noFill/>
              <a:miter lim="400000"/>
            </a:ln>
            <a:effectLst/>
          </p:spPr>
        </p:pic>
      </p:grpSp>
    </p:spTree>
    <p:extLst>
      <p:ext uri="{BB962C8B-B14F-4D97-AF65-F5344CB8AC3E}">
        <p14:creationId xmlns:p14="http://schemas.microsoft.com/office/powerpoint/2010/main" val="1439190853"/>
      </p:ext>
    </p:extLst>
  </p:cSld>
  <p:clrMapOvr>
    <a:masterClrMapping/>
  </p:clrMapOvr>
  <p:transition spd="med"/>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ítulo y subtítulo">
    <p:bg>
      <p:bgPr>
        <a:solidFill>
          <a:schemeClr val="bg1"/>
        </a:solidFill>
        <a:effectLst/>
      </p:bgPr>
    </p:bg>
    <p:spTree>
      <p:nvGrpSpPr>
        <p:cNvPr id="1" name=""/>
        <p:cNvGrpSpPr/>
        <p:nvPr/>
      </p:nvGrpSpPr>
      <p:grpSpPr>
        <a:xfrm>
          <a:off x="0" y="0"/>
          <a:ext cx="0" cy="0"/>
          <a:chOff x="0" y="0"/>
          <a:chExt cx="0" cy="0"/>
        </a:xfrm>
      </p:grpSpPr>
      <p:sp>
        <p:nvSpPr>
          <p:cNvPr id="11" name="Texto del título"/>
          <p:cNvSpPr txBox="1">
            <a:spLocks noGrp="1"/>
          </p:cNvSpPr>
          <p:nvPr>
            <p:ph type="title" hasCustomPrompt="1"/>
          </p:nvPr>
        </p:nvSpPr>
        <p:spPr>
          <a:xfrm>
            <a:off x="4833937" y="2303859"/>
            <a:ext cx="14716126" cy="4643438"/>
          </a:xfrm>
          <a:prstGeom prst="rect">
            <a:avLst/>
          </a:prstGeom>
        </p:spPr>
        <p:txBody>
          <a:bodyPr anchor="b"/>
          <a:lstStyle/>
          <a:p>
            <a:r>
              <a:rPr lang="es-ES_tradnl" noProof="0"/>
              <a:t>Texto del título</a:t>
            </a:r>
          </a:p>
        </p:txBody>
      </p:sp>
      <p:sp>
        <p:nvSpPr>
          <p:cNvPr id="12" name="Nivel de texto 1…"/>
          <p:cNvSpPr txBox="1">
            <a:spLocks noGrp="1"/>
          </p:cNvSpPr>
          <p:nvPr>
            <p:ph type="body" sz="quarter" idx="1" hasCustomPrompt="1"/>
          </p:nvPr>
        </p:nvSpPr>
        <p:spPr>
          <a:xfrm>
            <a:off x="4833937" y="7090171"/>
            <a:ext cx="14716126" cy="1589486"/>
          </a:xfrm>
          <a:prstGeom prst="rect">
            <a:avLst/>
          </a:prstGeom>
        </p:spPr>
        <p:txBody>
          <a:bodyPr anchor="t"/>
          <a:lstStyle>
            <a:lvl1pPr marL="0" indent="0" algn="ctr">
              <a:spcBef>
                <a:spcPts val="0"/>
              </a:spcBef>
              <a:buSzTx/>
              <a:buNone/>
              <a:defRPr sz="5200"/>
            </a:lvl1pPr>
            <a:lvl2pPr marL="0" indent="0" algn="ctr">
              <a:spcBef>
                <a:spcPts val="0"/>
              </a:spcBef>
              <a:buSzTx/>
              <a:buNone/>
              <a:defRPr sz="5200"/>
            </a:lvl2pPr>
            <a:lvl3pPr marL="0" indent="0" algn="ctr">
              <a:spcBef>
                <a:spcPts val="0"/>
              </a:spcBef>
              <a:buSzTx/>
              <a:buNone/>
              <a:defRPr sz="5200"/>
            </a:lvl3pPr>
            <a:lvl4pPr marL="0" indent="0" algn="ctr">
              <a:spcBef>
                <a:spcPts val="0"/>
              </a:spcBef>
              <a:buSzTx/>
              <a:buNone/>
              <a:defRPr sz="5200"/>
            </a:lvl4pPr>
            <a:lvl5pPr marL="0" indent="0" algn="ctr">
              <a:spcBef>
                <a:spcPts val="0"/>
              </a:spcBef>
              <a:buSzTx/>
              <a:buNone/>
              <a:defRPr sz="5200"/>
            </a:lvl5p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13" name="Número de diapositiva"/>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1835041430"/>
      </p:ext>
    </p:extLst>
  </p:cSld>
  <p:clrMapOvr>
    <a:masterClrMapping/>
  </p:clrMapOvr>
  <p:transition spd="med"/>
</p:sldLayout>
</file>

<file path=ppt/slideLayouts/slideLayout36.xml><?xml version="1.0" encoding="utf-8"?>
<p:sldLayout xmlns:a="http://schemas.openxmlformats.org/drawingml/2006/main" xmlns:r="http://schemas.openxmlformats.org/officeDocument/2006/relationships" xmlns:p="http://schemas.openxmlformats.org/presentationml/2006/main" type="tx" preserve="1">
  <p:cSld name="1_Título (centro)">
    <p:spTree>
      <p:nvGrpSpPr>
        <p:cNvPr id="1" name=""/>
        <p:cNvGrpSpPr/>
        <p:nvPr/>
      </p:nvGrpSpPr>
      <p:grpSpPr>
        <a:xfrm>
          <a:off x="0" y="0"/>
          <a:ext cx="0" cy="0"/>
          <a:chOff x="0" y="0"/>
          <a:chExt cx="0" cy="0"/>
        </a:xfrm>
      </p:grpSpPr>
      <p:sp>
        <p:nvSpPr>
          <p:cNvPr id="30" name="Texto del título"/>
          <p:cNvSpPr txBox="1">
            <a:spLocks noGrp="1"/>
          </p:cNvSpPr>
          <p:nvPr>
            <p:ph type="title" hasCustomPrompt="1"/>
          </p:nvPr>
        </p:nvSpPr>
        <p:spPr>
          <a:xfrm>
            <a:off x="4833937" y="4536281"/>
            <a:ext cx="14716126" cy="4643438"/>
          </a:xfrm>
          <a:prstGeom prst="rect">
            <a:avLst/>
          </a:prstGeom>
        </p:spPr>
        <p:txBody>
          <a:bodyPr/>
          <a:lstStyle/>
          <a:p>
            <a:r>
              <a:rPr lang="es-ES_tradnl" noProof="0"/>
              <a:t>Texto del título</a:t>
            </a:r>
          </a:p>
        </p:txBody>
      </p:sp>
      <p:sp>
        <p:nvSpPr>
          <p:cNvPr id="31"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2949775959"/>
      </p:ext>
    </p:extLst>
  </p:cSld>
  <p:clrMapOvr>
    <a:masterClrMapping/>
  </p:clrMapOvr>
  <p:transition spd="med"/>
</p:sldLayout>
</file>

<file path=ppt/slideLayouts/slideLayout37.xml><?xml version="1.0" encoding="utf-8"?>
<p:sldLayout xmlns:a="http://schemas.openxmlformats.org/drawingml/2006/main" xmlns:r="http://schemas.openxmlformats.org/officeDocument/2006/relationships" xmlns:p="http://schemas.openxmlformats.org/presentationml/2006/main" type="tx" preserve="1">
  <p:cSld name="1_Foto (vertical)">
    <p:spTree>
      <p:nvGrpSpPr>
        <p:cNvPr id="1" name=""/>
        <p:cNvGrpSpPr/>
        <p:nvPr/>
      </p:nvGrpSpPr>
      <p:grpSpPr>
        <a:xfrm>
          <a:off x="0" y="0"/>
          <a:ext cx="0" cy="0"/>
          <a:chOff x="0" y="0"/>
          <a:chExt cx="0" cy="0"/>
        </a:xfrm>
      </p:grpSpPr>
      <p:sp>
        <p:nvSpPr>
          <p:cNvPr id="38" name="Imagen"/>
          <p:cNvSpPr>
            <a:spLocks noGrp="1"/>
          </p:cNvSpPr>
          <p:nvPr>
            <p:ph type="pic" idx="21"/>
          </p:nvPr>
        </p:nvSpPr>
        <p:spPr>
          <a:xfrm>
            <a:off x="9614399" y="1676400"/>
            <a:ext cx="13659587" cy="10229850"/>
          </a:xfrm>
          <a:prstGeom prst="rect">
            <a:avLst/>
          </a:prstGeom>
        </p:spPr>
        <p:txBody>
          <a:bodyPr lIns="91439" tIns="45719" rIns="91439" bIns="45719" anchor="t">
            <a:noAutofit/>
          </a:bodyPr>
          <a:lstStyle/>
          <a:p>
            <a:endParaRPr lang="es-ES_tradnl" noProof="0"/>
          </a:p>
        </p:txBody>
      </p:sp>
      <p:sp>
        <p:nvSpPr>
          <p:cNvPr id="39" name="Texto del título"/>
          <p:cNvSpPr txBox="1">
            <a:spLocks noGrp="1"/>
          </p:cNvSpPr>
          <p:nvPr>
            <p:ph type="title" hasCustomPrompt="1"/>
          </p:nvPr>
        </p:nvSpPr>
        <p:spPr>
          <a:xfrm>
            <a:off x="1707934" y="1676400"/>
            <a:ext cx="7500938" cy="4794648"/>
          </a:xfrm>
          <a:prstGeom prst="rect">
            <a:avLst/>
          </a:prstGeom>
        </p:spPr>
        <p:txBody>
          <a:bodyPr anchor="b"/>
          <a:lstStyle>
            <a:lvl1pPr>
              <a:defRPr sz="8400"/>
            </a:lvl1pPr>
          </a:lstStyle>
          <a:p>
            <a:r>
              <a:rPr lang="es-ES_tradnl" noProof="0"/>
              <a:t>Texto del título</a:t>
            </a:r>
          </a:p>
        </p:txBody>
      </p:sp>
      <p:sp>
        <p:nvSpPr>
          <p:cNvPr id="40" name="Nivel de texto 1…"/>
          <p:cNvSpPr txBox="1">
            <a:spLocks noGrp="1"/>
          </p:cNvSpPr>
          <p:nvPr>
            <p:ph type="body" sz="quarter" idx="1" hasCustomPrompt="1"/>
          </p:nvPr>
        </p:nvSpPr>
        <p:spPr>
          <a:xfrm>
            <a:off x="1707934" y="6676430"/>
            <a:ext cx="7500938" cy="5229820"/>
          </a:xfrm>
          <a:prstGeom prst="rect">
            <a:avLst/>
          </a:prstGeom>
        </p:spPr>
        <p:txBody>
          <a:bodyPr anchor="t"/>
          <a:lstStyle>
            <a:lvl1pPr marL="0" indent="0" algn="ctr">
              <a:spcBef>
                <a:spcPts val="0"/>
              </a:spcBef>
              <a:buSzTx/>
              <a:buNone/>
              <a:defRPr sz="5200"/>
            </a:lvl1pPr>
            <a:lvl2pPr marL="0" indent="0" algn="ctr">
              <a:spcBef>
                <a:spcPts val="0"/>
              </a:spcBef>
              <a:buSzTx/>
              <a:buNone/>
              <a:defRPr sz="5200"/>
            </a:lvl2pPr>
            <a:lvl3pPr marL="0" indent="0" algn="ctr">
              <a:spcBef>
                <a:spcPts val="0"/>
              </a:spcBef>
              <a:buSzTx/>
              <a:buNone/>
              <a:defRPr sz="5200"/>
            </a:lvl3pPr>
            <a:lvl4pPr marL="0" indent="0" algn="ctr">
              <a:spcBef>
                <a:spcPts val="0"/>
              </a:spcBef>
              <a:buSzTx/>
              <a:buNone/>
              <a:defRPr sz="5200"/>
            </a:lvl4pPr>
            <a:lvl5pPr marL="0" indent="0" algn="ctr">
              <a:spcBef>
                <a:spcPts val="0"/>
              </a:spcBef>
              <a:buSzTx/>
              <a:buNone/>
              <a:defRPr sz="5200"/>
            </a:lvl5p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41"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626395559"/>
      </p:ext>
    </p:extLst>
  </p:cSld>
  <p:clrMapOvr>
    <a:masterClrMapping/>
  </p:clrMapOvr>
  <p:transition spd="med"/>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1_Título (arriba)">
    <p:spTree>
      <p:nvGrpSpPr>
        <p:cNvPr id="1" name=""/>
        <p:cNvGrpSpPr/>
        <p:nvPr/>
      </p:nvGrpSpPr>
      <p:grpSpPr>
        <a:xfrm>
          <a:off x="0" y="0"/>
          <a:ext cx="0" cy="0"/>
          <a:chOff x="0" y="0"/>
          <a:chExt cx="0" cy="0"/>
        </a:xfrm>
      </p:grpSpPr>
      <p:sp>
        <p:nvSpPr>
          <p:cNvPr id="48" name="Texto del título"/>
          <p:cNvSpPr txBox="1">
            <a:spLocks noGrp="1"/>
          </p:cNvSpPr>
          <p:nvPr>
            <p:ph type="title" hasCustomPrompt="1"/>
          </p:nvPr>
        </p:nvSpPr>
        <p:spPr>
          <a:xfrm>
            <a:off x="4387453" y="1447800"/>
            <a:ext cx="15609094" cy="1945482"/>
          </a:xfrm>
          <a:prstGeom prst="rect">
            <a:avLst/>
          </a:prstGeom>
        </p:spPr>
        <p:txBody>
          <a:bodyPr/>
          <a:lstStyle/>
          <a:p>
            <a:r>
              <a:rPr lang="es-ES_tradnl" noProof="0"/>
              <a:t>Texto del título</a:t>
            </a:r>
          </a:p>
        </p:txBody>
      </p:sp>
      <p:sp>
        <p:nvSpPr>
          <p:cNvPr id="49"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2600909218"/>
      </p:ext>
    </p:extLst>
  </p:cSld>
  <p:clrMapOvr>
    <a:masterClrMapping/>
  </p:clrMapOvr>
  <p:transition spd="med"/>
</p:sldLayout>
</file>

<file path=ppt/slideLayouts/slideLayout39.xml><?xml version="1.0" encoding="utf-8"?>
<p:sldLayout xmlns:a="http://schemas.openxmlformats.org/drawingml/2006/main" xmlns:r="http://schemas.openxmlformats.org/officeDocument/2006/relationships" xmlns:p="http://schemas.openxmlformats.org/presentationml/2006/main" type="tx" preserve="1">
  <p:cSld name="2_Título y viñetas">
    <p:spTree>
      <p:nvGrpSpPr>
        <p:cNvPr id="1" name=""/>
        <p:cNvGrpSpPr/>
        <p:nvPr/>
      </p:nvGrpSpPr>
      <p:grpSpPr>
        <a:xfrm>
          <a:off x="0" y="0"/>
          <a:ext cx="0" cy="0"/>
          <a:chOff x="0" y="0"/>
          <a:chExt cx="0" cy="0"/>
        </a:xfrm>
      </p:grpSpPr>
      <p:sp>
        <p:nvSpPr>
          <p:cNvPr id="56" name="Texto del título"/>
          <p:cNvSpPr txBox="1">
            <a:spLocks noGrp="1"/>
          </p:cNvSpPr>
          <p:nvPr>
            <p:ph type="title" hasCustomPrompt="1"/>
          </p:nvPr>
        </p:nvSpPr>
        <p:spPr>
          <a:xfrm>
            <a:off x="4387453" y="800100"/>
            <a:ext cx="15609094" cy="2593182"/>
          </a:xfrm>
          <a:prstGeom prst="rect">
            <a:avLst/>
          </a:prstGeom>
        </p:spPr>
        <p:txBody>
          <a:bodyPr/>
          <a:lstStyle/>
          <a:p>
            <a:r>
              <a:rPr lang="es-ES_tradnl" noProof="0"/>
              <a:t>Texto del título</a:t>
            </a:r>
          </a:p>
        </p:txBody>
      </p:sp>
      <p:sp>
        <p:nvSpPr>
          <p:cNvPr id="57" name="Nivel de texto 1…"/>
          <p:cNvSpPr txBox="1">
            <a:spLocks noGrp="1"/>
          </p:cNvSpPr>
          <p:nvPr>
            <p:ph type="body" idx="1" hasCustomPrompt="1"/>
          </p:nvPr>
        </p:nvSpPr>
        <p:spPr>
          <a:xfrm>
            <a:off x="1707934" y="3643312"/>
            <a:ext cx="21152066" cy="8103240"/>
          </a:xfrm>
          <a:prstGeom prst="rect">
            <a:avLst/>
          </a:prstGeom>
        </p:spPr>
        <p:txBody>
          <a:body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58"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2320944599"/>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ítulo y contenido">
    <p:bg>
      <p:bgPr>
        <a:solidFill>
          <a:schemeClr val="bg1"/>
        </a:solidFill>
        <a:effectLst/>
      </p:bgPr>
    </p:bg>
    <p:spTree>
      <p:nvGrpSpPr>
        <p:cNvPr id="1" name=""/>
        <p:cNvGrpSpPr/>
        <p:nvPr/>
      </p:nvGrpSpPr>
      <p:grpSpPr>
        <a:xfrm>
          <a:off x="0" y="0"/>
          <a:ext cx="0" cy="0"/>
          <a:chOff x="0" y="0"/>
          <a:chExt cx="0" cy="0"/>
        </a:xfrm>
      </p:grpSpPr>
      <p:sp>
        <p:nvSpPr>
          <p:cNvPr id="13" name="Rectángulo 12">
            <a:extLst>
              <a:ext uri="{FF2B5EF4-FFF2-40B4-BE49-F238E27FC236}">
                <a16:creationId xmlns:a16="http://schemas.microsoft.com/office/drawing/2014/main" id="{C97396A1-C5E6-4B49-8BA0-53521CD266AE}"/>
              </a:ext>
            </a:extLst>
          </p:cNvPr>
          <p:cNvSpPr>
            <a:spLocks/>
          </p:cNvSpPr>
          <p:nvPr userDrawn="1"/>
        </p:nvSpPr>
        <p:spPr>
          <a:xfrm>
            <a:off x="9014790" y="7035915"/>
            <a:ext cx="15408000" cy="6696000"/>
          </a:xfrm>
          <a:prstGeom prst="rect">
            <a:avLst/>
          </a:prstGeom>
          <a:solidFill>
            <a:srgbClr val="C0D624"/>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endParaRPr kumimoji="0" lang="es-ES_tradnl" sz="3000" b="0" i="0" u="none" strike="noStrike" cap="none" spc="0" normalizeH="0" baseline="0" noProof="0">
              <a:ln>
                <a:noFill/>
              </a:ln>
              <a:solidFill>
                <a:srgbClr val="FFFFFF"/>
              </a:solidFill>
              <a:effectLst/>
              <a:uFillTx/>
              <a:latin typeface="+mn-lt"/>
              <a:ea typeface="+mn-ea"/>
              <a:cs typeface="+mn-cs"/>
              <a:sym typeface="Helvetica Neue Medium"/>
            </a:endParaRPr>
          </a:p>
        </p:txBody>
      </p:sp>
      <p:pic>
        <p:nvPicPr>
          <p:cNvPr id="6" name="Imagen" descr="Imagen">
            <a:extLst>
              <a:ext uri="{FF2B5EF4-FFF2-40B4-BE49-F238E27FC236}">
                <a16:creationId xmlns:a16="http://schemas.microsoft.com/office/drawing/2014/main" id="{38D4934A-7317-664F-A054-CC610BBAD2E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
            <a:ext cx="9103798" cy="13716003"/>
          </a:xfrm>
          <a:prstGeom prst="rect">
            <a:avLst/>
          </a:prstGeom>
          <a:ln w="12700" cap="flat">
            <a:noFill/>
            <a:miter lim="400000"/>
          </a:ln>
          <a:effectLst/>
        </p:spPr>
      </p:pic>
      <p:sp>
        <p:nvSpPr>
          <p:cNvPr id="30" name="Texto del título"/>
          <p:cNvSpPr txBox="1">
            <a:spLocks noGrp="1"/>
          </p:cNvSpPr>
          <p:nvPr userDrawn="1">
            <p:ph type="title" hasCustomPrompt="1"/>
          </p:nvPr>
        </p:nvSpPr>
        <p:spPr>
          <a:xfrm>
            <a:off x="959951" y="3229729"/>
            <a:ext cx="6964390" cy="3001023"/>
          </a:xfrm>
          <a:prstGeom prst="rect">
            <a:avLst/>
          </a:prstGeom>
        </p:spPr>
        <p:txBody>
          <a:bodyPr>
            <a:normAutofit/>
          </a:bodyPr>
          <a:lstStyle>
            <a:lvl1pPr algn="l">
              <a:lnSpc>
                <a:spcPct val="80000"/>
              </a:lnSpc>
              <a:defRPr sz="7300" cap="all" baseline="0">
                <a:solidFill>
                  <a:schemeClr val="bg1"/>
                </a:solidFill>
              </a:defRPr>
            </a:lvl1pPr>
          </a:lstStyle>
          <a:p>
            <a:r>
              <a:rPr lang="es-ES_tradnl" noProof="0"/>
              <a:t>Texto del título</a:t>
            </a:r>
          </a:p>
        </p:txBody>
      </p:sp>
      <p:sp>
        <p:nvSpPr>
          <p:cNvPr id="31" name="Número de diapositiva"/>
          <p:cNvSpPr txBox="1">
            <a:spLocks noGrp="1"/>
          </p:cNvSpPr>
          <p:nvPr userDrawn="1">
            <p:ph type="sldNum" sz="quarter" idx="2"/>
          </p:nvPr>
        </p:nvSpPr>
        <p:spPr>
          <a:xfrm>
            <a:off x="22518913" y="12600107"/>
            <a:ext cx="597920" cy="482823"/>
          </a:xfrm>
          <a:prstGeom prst="rect">
            <a:avLst/>
          </a:prstGeom>
        </p:spPr>
        <p:txBody>
          <a:bodyPr/>
          <a:lstStyle>
            <a:lvl1pPr>
              <a:defRPr>
                <a:solidFill>
                  <a:schemeClr val="bg1"/>
                </a:solidFill>
              </a:defRPr>
            </a:lvl1pPr>
          </a:lstStyle>
          <a:p>
            <a:fld id="{86CB4B4D-7CA3-9044-876B-883B54F8677D}" type="slidenum">
              <a:rPr lang="es-ES_tradnl" noProof="0" smtClean="0"/>
              <a:pPr/>
              <a:t>‹Nº›</a:t>
            </a:fld>
            <a:endParaRPr lang="es-ES_tradnl" noProof="0"/>
          </a:p>
        </p:txBody>
      </p:sp>
      <p:grpSp>
        <p:nvGrpSpPr>
          <p:cNvPr id="10" name="Grupo">
            <a:extLst>
              <a:ext uri="{FF2B5EF4-FFF2-40B4-BE49-F238E27FC236}">
                <a16:creationId xmlns:a16="http://schemas.microsoft.com/office/drawing/2014/main" id="{29EBB476-6869-E041-B870-9E1A71C593A0}"/>
              </a:ext>
            </a:extLst>
          </p:cNvPr>
          <p:cNvGrpSpPr/>
          <p:nvPr userDrawn="1"/>
        </p:nvGrpSpPr>
        <p:grpSpPr>
          <a:xfrm>
            <a:off x="1005065" y="11555758"/>
            <a:ext cx="4741735" cy="425034"/>
            <a:chOff x="0" y="0"/>
            <a:chExt cx="4741734" cy="425032"/>
          </a:xfrm>
        </p:grpSpPr>
        <p:pic>
          <p:nvPicPr>
            <p:cNvPr id="11" name="Imagen" descr="Imagen">
              <a:extLst>
                <a:ext uri="{FF2B5EF4-FFF2-40B4-BE49-F238E27FC236}">
                  <a16:creationId xmlns:a16="http://schemas.microsoft.com/office/drawing/2014/main" id="{1BB52DB8-7D6F-2144-9A46-7865E7399AA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1450"/>
              <a:ext cx="2155611" cy="342132"/>
            </a:xfrm>
            <a:prstGeom prst="rect">
              <a:avLst/>
            </a:prstGeom>
            <a:ln w="12700" cap="flat">
              <a:noFill/>
              <a:miter lim="400000"/>
            </a:ln>
            <a:effectLst/>
          </p:spPr>
        </p:pic>
        <p:pic>
          <p:nvPicPr>
            <p:cNvPr id="12" name="Imagen" descr="Imagen">
              <a:extLst>
                <a:ext uri="{FF2B5EF4-FFF2-40B4-BE49-F238E27FC236}">
                  <a16:creationId xmlns:a16="http://schemas.microsoft.com/office/drawing/2014/main" id="{8D8C13CB-E399-FD4D-9155-73781E5AF2A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637920" y="0"/>
              <a:ext cx="2103815" cy="425033"/>
            </a:xfrm>
            <a:prstGeom prst="rect">
              <a:avLst/>
            </a:prstGeom>
            <a:ln w="12700" cap="flat">
              <a:noFill/>
              <a:miter lim="400000"/>
            </a:ln>
            <a:effectLst/>
          </p:spPr>
        </p:pic>
      </p:grpSp>
      <p:sp>
        <p:nvSpPr>
          <p:cNvPr id="3" name="Marcador de texto 2">
            <a:extLst>
              <a:ext uri="{FF2B5EF4-FFF2-40B4-BE49-F238E27FC236}">
                <a16:creationId xmlns:a16="http://schemas.microsoft.com/office/drawing/2014/main" id="{D885A7A9-5BA6-0845-A9F3-A47AC963269C}"/>
              </a:ext>
            </a:extLst>
          </p:cNvPr>
          <p:cNvSpPr>
            <a:spLocks noGrp="1"/>
          </p:cNvSpPr>
          <p:nvPr userDrawn="1">
            <p:ph type="body" sz="quarter" idx="10" hasCustomPrompt="1"/>
          </p:nvPr>
        </p:nvSpPr>
        <p:spPr>
          <a:xfrm>
            <a:off x="959439" y="6623695"/>
            <a:ext cx="6964390" cy="3049990"/>
          </a:xfrm>
        </p:spPr>
        <p:txBody>
          <a:bodyPr anchor="ctr">
            <a:normAutofit/>
          </a:bodyPr>
          <a:lstStyle>
            <a:lvl1pPr marL="0" marR="0" indent="0" algn="l" defTabSz="821531" rtl="0" eaLnBrk="1" fontAlgn="auto" latinLnBrk="0" hangingPunct="1">
              <a:lnSpc>
                <a:spcPct val="120000"/>
              </a:lnSpc>
              <a:spcBef>
                <a:spcPts val="5900"/>
              </a:spcBef>
              <a:spcAft>
                <a:spcPts val="0"/>
              </a:spcAft>
              <a:buClrTx/>
              <a:buSzPct val="145000"/>
              <a:buFontTx/>
              <a:buNone/>
              <a:tabLst/>
              <a:defRPr sz="2400">
                <a:solidFill>
                  <a:schemeClr val="bg1"/>
                </a:solidFill>
              </a:defRPr>
            </a:lvl1pPr>
          </a:lstStyle>
          <a:p>
            <a:pPr marL="0" marR="0" lvl="0" indent="0" algn="l" defTabSz="821531" rtl="0" eaLnBrk="1" fontAlgn="auto" latinLnBrk="0" hangingPunct="1">
              <a:lnSpc>
                <a:spcPct val="100000"/>
              </a:lnSpc>
              <a:spcBef>
                <a:spcPts val="5900"/>
              </a:spcBef>
              <a:spcAft>
                <a:spcPts val="0"/>
              </a:spcAft>
              <a:buClrTx/>
              <a:buSzPct val="145000"/>
              <a:buFontTx/>
              <a:buNone/>
              <a:tabLst/>
              <a:defRPr/>
            </a:pPr>
            <a:r>
              <a:rPr lang="es-ES_tradnl" noProof="0"/>
              <a:t>Lorem ipsum dolor sit amet, consectetur adipiscing elit. Aliquam interdum justo vitae quam fermentum, eget mollis leo auctor. Proin molestie iaculis purus, a euismod nunc. Proin molestie eu lectus porttitor sodales.</a:t>
            </a:r>
          </a:p>
        </p:txBody>
      </p:sp>
      <p:sp>
        <p:nvSpPr>
          <p:cNvPr id="15" name="Triángulo">
            <a:extLst>
              <a:ext uri="{FF2B5EF4-FFF2-40B4-BE49-F238E27FC236}">
                <a16:creationId xmlns:a16="http://schemas.microsoft.com/office/drawing/2014/main" id="{4C171BCD-9DC7-8849-90DB-59C4F3238E6E}"/>
              </a:ext>
            </a:extLst>
          </p:cNvPr>
          <p:cNvSpPr/>
          <p:nvPr/>
        </p:nvSpPr>
        <p:spPr>
          <a:xfrm rot="8109445">
            <a:off x="9774740" y="6636046"/>
            <a:ext cx="799738" cy="7997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C0D624"/>
          </a:solid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lang="es-ES_tradnl" noProof="0"/>
          </a:p>
        </p:txBody>
      </p:sp>
    </p:spTree>
    <p:extLst>
      <p:ext uri="{BB962C8B-B14F-4D97-AF65-F5344CB8AC3E}">
        <p14:creationId xmlns:p14="http://schemas.microsoft.com/office/powerpoint/2010/main" val="1947173246"/>
      </p:ext>
    </p:extLst>
  </p:cSld>
  <p:clrMapOvr>
    <a:masterClrMapping/>
  </p:clrMapOvr>
  <p:transition spd="med"/>
</p:sldLayout>
</file>

<file path=ppt/slideLayouts/slideLayout40.xml><?xml version="1.0" encoding="utf-8"?>
<p:sldLayout xmlns:a="http://schemas.openxmlformats.org/drawingml/2006/main" xmlns:r="http://schemas.openxmlformats.org/officeDocument/2006/relationships" xmlns:p="http://schemas.openxmlformats.org/presentationml/2006/main" type="tx" preserve="1">
  <p:cSld name="1_Título, viñetas y foto">
    <p:spTree>
      <p:nvGrpSpPr>
        <p:cNvPr id="1" name=""/>
        <p:cNvGrpSpPr/>
        <p:nvPr/>
      </p:nvGrpSpPr>
      <p:grpSpPr>
        <a:xfrm>
          <a:off x="0" y="0"/>
          <a:ext cx="0" cy="0"/>
          <a:chOff x="0" y="0"/>
          <a:chExt cx="0" cy="0"/>
        </a:xfrm>
      </p:grpSpPr>
      <p:sp>
        <p:nvSpPr>
          <p:cNvPr id="65" name="Imagen"/>
          <p:cNvSpPr>
            <a:spLocks noGrp="1"/>
          </p:cNvSpPr>
          <p:nvPr>
            <p:ph type="pic" sz="half" idx="21"/>
          </p:nvPr>
        </p:nvSpPr>
        <p:spPr>
          <a:xfrm>
            <a:off x="9498209" y="3637358"/>
            <a:ext cx="13260588" cy="8306992"/>
          </a:xfrm>
          <a:prstGeom prst="rect">
            <a:avLst/>
          </a:prstGeom>
        </p:spPr>
        <p:txBody>
          <a:bodyPr lIns="91439" tIns="45719" rIns="91439" bIns="45719" anchor="t">
            <a:noAutofit/>
          </a:bodyPr>
          <a:lstStyle/>
          <a:p>
            <a:endParaRPr lang="es-ES_tradnl" noProof="0"/>
          </a:p>
        </p:txBody>
      </p:sp>
      <p:sp>
        <p:nvSpPr>
          <p:cNvPr id="66" name="Texto del título"/>
          <p:cNvSpPr txBox="1">
            <a:spLocks noGrp="1"/>
          </p:cNvSpPr>
          <p:nvPr>
            <p:ph type="title" hasCustomPrompt="1"/>
          </p:nvPr>
        </p:nvSpPr>
        <p:spPr>
          <a:xfrm>
            <a:off x="4387453" y="1352550"/>
            <a:ext cx="15609094" cy="2040732"/>
          </a:xfrm>
          <a:prstGeom prst="rect">
            <a:avLst/>
          </a:prstGeom>
        </p:spPr>
        <p:txBody>
          <a:bodyPr/>
          <a:lstStyle/>
          <a:p>
            <a:r>
              <a:rPr lang="es-ES_tradnl" noProof="0"/>
              <a:t>Texto del título</a:t>
            </a:r>
          </a:p>
        </p:txBody>
      </p:sp>
      <p:sp>
        <p:nvSpPr>
          <p:cNvPr id="67" name="Nivel de texto 1…"/>
          <p:cNvSpPr txBox="1">
            <a:spLocks noGrp="1"/>
          </p:cNvSpPr>
          <p:nvPr>
            <p:ph type="body" sz="quarter" idx="1" hasCustomPrompt="1"/>
          </p:nvPr>
        </p:nvSpPr>
        <p:spPr>
          <a:xfrm>
            <a:off x="1625203" y="3637358"/>
            <a:ext cx="7500938" cy="8306992"/>
          </a:xfrm>
          <a:prstGeom prst="rect">
            <a:avLst/>
          </a:prstGeom>
        </p:spPr>
        <p:txBody>
          <a:bodyPr/>
          <a:lstStyle>
            <a:lvl1pPr marL="465364" indent="-465364">
              <a:spcBef>
                <a:spcPts val="4500"/>
              </a:spcBef>
              <a:defRPr sz="3800"/>
            </a:lvl1pPr>
            <a:lvl2pPr marL="808264" indent="-465364">
              <a:spcBef>
                <a:spcPts val="4500"/>
              </a:spcBef>
              <a:defRPr sz="3800"/>
            </a:lvl2pPr>
            <a:lvl3pPr marL="1151164" indent="-465364">
              <a:spcBef>
                <a:spcPts val="4500"/>
              </a:spcBef>
              <a:defRPr sz="3800"/>
            </a:lvl3pPr>
            <a:lvl4pPr marL="1494064" indent="-465364">
              <a:spcBef>
                <a:spcPts val="4500"/>
              </a:spcBef>
              <a:defRPr sz="3800"/>
            </a:lvl4pPr>
            <a:lvl5pPr marL="1836964" indent="-465364">
              <a:spcBef>
                <a:spcPts val="4500"/>
              </a:spcBef>
              <a:defRPr sz="3800"/>
            </a:lvl5p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68" name="Número de diapositiva"/>
          <p:cNvSpPr txBox="1">
            <a:spLocks noGrp="1"/>
          </p:cNvSpPr>
          <p:nvPr>
            <p:ph type="sldNum" sz="quarter" idx="2"/>
          </p:nvPr>
        </p:nvSpPr>
        <p:spPr>
          <a:xfrm>
            <a:off x="11857019" y="13073062"/>
            <a:ext cx="660437" cy="482823"/>
          </a:xfrm>
          <a:prstGeom prst="rect">
            <a:avLst/>
          </a:prstGeom>
        </p:spPr>
        <p:txBody>
          <a:bodyPr/>
          <a:lstStyle>
            <a:lvl1pPr>
              <a:defRPr>
                <a:latin typeface="Helvetica Light"/>
                <a:ea typeface="Helvetica Light"/>
                <a:cs typeface="Helvetica Light"/>
                <a:sym typeface="Helvetica Light"/>
              </a:defRPr>
            </a:lvl1p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3749439648"/>
      </p:ext>
    </p:extLst>
  </p:cSld>
  <p:clrMapOvr>
    <a:masterClrMapping/>
  </p:clrMapOvr>
  <p:transition spd="med"/>
</p:sldLayout>
</file>

<file path=ppt/slideLayouts/slideLayout41.xml><?xml version="1.0" encoding="utf-8"?>
<p:sldLayout xmlns:a="http://schemas.openxmlformats.org/drawingml/2006/main" xmlns:r="http://schemas.openxmlformats.org/officeDocument/2006/relationships" xmlns:p="http://schemas.openxmlformats.org/presentationml/2006/main" type="tx" preserve="1">
  <p:cSld name="1_Cita">
    <p:spTree>
      <p:nvGrpSpPr>
        <p:cNvPr id="1" name=""/>
        <p:cNvGrpSpPr/>
        <p:nvPr/>
      </p:nvGrpSpPr>
      <p:grpSpPr>
        <a:xfrm>
          <a:off x="0" y="0"/>
          <a:ext cx="0" cy="0"/>
          <a:chOff x="0" y="0"/>
          <a:chExt cx="0" cy="0"/>
        </a:xfrm>
      </p:grpSpPr>
      <p:sp>
        <p:nvSpPr>
          <p:cNvPr id="93" name="– Juan Pérez"/>
          <p:cNvSpPr txBox="1">
            <a:spLocks noGrp="1"/>
          </p:cNvSpPr>
          <p:nvPr>
            <p:ph type="body" sz="quarter" idx="21" hasCustomPrompt="1"/>
          </p:nvPr>
        </p:nvSpPr>
        <p:spPr>
          <a:xfrm>
            <a:off x="4833937" y="8947546"/>
            <a:ext cx="14716126" cy="647701"/>
          </a:xfrm>
          <a:prstGeom prst="rect">
            <a:avLst/>
          </a:prstGeom>
        </p:spPr>
        <p:txBody>
          <a:bodyPr>
            <a:spAutoFit/>
          </a:bodyPr>
          <a:lstStyle>
            <a:lvl1pPr marL="0" indent="0" algn="ctr">
              <a:spcBef>
                <a:spcPts val="0"/>
              </a:spcBef>
              <a:buSzTx/>
              <a:buNone/>
              <a:defRPr sz="3200" i="1"/>
            </a:lvl1pPr>
          </a:lstStyle>
          <a:p>
            <a:r>
              <a:rPr lang="es-ES_tradnl" noProof="0"/>
              <a:t>– Juan Pérez</a:t>
            </a:r>
          </a:p>
        </p:txBody>
      </p:sp>
      <p:sp>
        <p:nvSpPr>
          <p:cNvPr id="94" name="“Escribe una cita aquí”"/>
          <p:cNvSpPr txBox="1">
            <a:spLocks noGrp="1"/>
          </p:cNvSpPr>
          <p:nvPr>
            <p:ph type="body" sz="quarter" idx="22" hasCustomPrompt="1"/>
          </p:nvPr>
        </p:nvSpPr>
        <p:spPr>
          <a:xfrm>
            <a:off x="4833937" y="5997575"/>
            <a:ext cx="14716126" cy="863601"/>
          </a:xfrm>
          <a:prstGeom prst="rect">
            <a:avLst/>
          </a:prstGeom>
        </p:spPr>
        <p:txBody>
          <a:bodyPr>
            <a:spAutoFit/>
          </a:bodyPr>
          <a:lstStyle>
            <a:lvl1pPr marL="0" indent="0" algn="ctr">
              <a:spcBef>
                <a:spcPts val="0"/>
              </a:spcBef>
              <a:buSzTx/>
              <a:buNone/>
              <a:defRPr sz="4600" b="1" i="0">
                <a:latin typeface="Century Gothic" panose="020B0502020202020204" pitchFamily="34" charset="0"/>
                <a:ea typeface="+mn-ea"/>
                <a:cs typeface="+mn-cs"/>
                <a:sym typeface="Helvetica Neue Medium"/>
              </a:defRPr>
            </a:lvl1pPr>
          </a:lstStyle>
          <a:p>
            <a:r>
              <a:rPr lang="es-ES_tradnl" noProof="0"/>
              <a:t>“Escribe una cita aquí” </a:t>
            </a:r>
          </a:p>
        </p:txBody>
      </p:sp>
      <p:sp>
        <p:nvSpPr>
          <p:cNvPr id="95"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2477792011"/>
      </p:ext>
    </p:extLst>
  </p:cSld>
  <p:clrMapOvr>
    <a:masterClrMapping/>
  </p:clrMapOvr>
  <p:transition spd="med"/>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Cierre">
    <p:bg>
      <p:bgPr>
        <a:solidFill>
          <a:srgbClr val="171C3B"/>
        </a:solidFill>
        <a:effectLst/>
      </p:bgPr>
    </p:bg>
    <p:spTree>
      <p:nvGrpSpPr>
        <p:cNvPr id="1" name=""/>
        <p:cNvGrpSpPr/>
        <p:nvPr/>
      </p:nvGrpSpPr>
      <p:grpSpPr>
        <a:xfrm>
          <a:off x="0" y="0"/>
          <a:ext cx="0" cy="0"/>
          <a:chOff x="0" y="0"/>
          <a:chExt cx="0" cy="0"/>
        </a:xfrm>
      </p:grpSpPr>
      <p:pic>
        <p:nvPicPr>
          <p:cNvPr id="14" name="Imagen" descr="Imagen">
            <a:extLst>
              <a:ext uri="{FF2B5EF4-FFF2-40B4-BE49-F238E27FC236}">
                <a16:creationId xmlns:a16="http://schemas.microsoft.com/office/drawing/2014/main" id="{D089368D-0D63-234A-8734-9855A8ABD18E}"/>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7791449"/>
            <a:ext cx="24384000" cy="6006341"/>
          </a:xfrm>
          <a:prstGeom prst="rect">
            <a:avLst/>
          </a:prstGeom>
          <a:ln w="12700">
            <a:miter lim="400000"/>
          </a:ln>
        </p:spPr>
      </p:pic>
      <p:grpSp>
        <p:nvGrpSpPr>
          <p:cNvPr id="15" name="Grupo">
            <a:extLst>
              <a:ext uri="{FF2B5EF4-FFF2-40B4-BE49-F238E27FC236}">
                <a16:creationId xmlns:a16="http://schemas.microsoft.com/office/drawing/2014/main" id="{FC415629-F9AD-694C-B011-3C4097277B2F}"/>
              </a:ext>
            </a:extLst>
          </p:cNvPr>
          <p:cNvGrpSpPr/>
          <p:nvPr userDrawn="1"/>
        </p:nvGrpSpPr>
        <p:grpSpPr>
          <a:xfrm>
            <a:off x="3440629" y="5128021"/>
            <a:ext cx="17502742" cy="1568885"/>
            <a:chOff x="0" y="0"/>
            <a:chExt cx="17502740" cy="1568884"/>
          </a:xfrm>
        </p:grpSpPr>
        <p:pic>
          <p:nvPicPr>
            <p:cNvPr id="16" name="Imagen" descr="Imagen">
              <a:extLst>
                <a:ext uri="{FF2B5EF4-FFF2-40B4-BE49-F238E27FC236}">
                  <a16:creationId xmlns:a16="http://schemas.microsoft.com/office/drawing/2014/main" id="{580BDEEC-279F-6145-B1D5-8EDBD0E794C2}"/>
                </a:ext>
              </a:extLst>
            </p:cNvPr>
            <p:cNvPicPr>
              <a:picLocks noChangeAspect="1"/>
            </p:cNvPicPr>
            <p:nvPr/>
          </p:nvPicPr>
          <p:blipFill>
            <a:blip r:embed="rId3"/>
            <a:stretch>
              <a:fillRect/>
            </a:stretch>
          </p:blipFill>
          <p:spPr>
            <a:xfrm>
              <a:off x="0" y="153002"/>
              <a:ext cx="7956812" cy="1262878"/>
            </a:xfrm>
            <a:prstGeom prst="rect">
              <a:avLst/>
            </a:prstGeom>
            <a:ln w="12700" cap="flat">
              <a:noFill/>
              <a:miter lim="400000"/>
            </a:ln>
            <a:effectLst/>
          </p:spPr>
        </p:pic>
        <p:pic>
          <p:nvPicPr>
            <p:cNvPr id="19" name="Imagen" descr="Imagen">
              <a:extLst>
                <a:ext uri="{FF2B5EF4-FFF2-40B4-BE49-F238E27FC236}">
                  <a16:creationId xmlns:a16="http://schemas.microsoft.com/office/drawing/2014/main" id="{F198AA66-23A5-D24C-B206-A125859292EA}"/>
                </a:ext>
              </a:extLst>
            </p:cNvPr>
            <p:cNvPicPr>
              <a:picLocks noChangeAspect="1"/>
            </p:cNvPicPr>
            <p:nvPr/>
          </p:nvPicPr>
          <p:blipFill>
            <a:blip r:embed="rId4"/>
            <a:stretch>
              <a:fillRect/>
            </a:stretch>
          </p:blipFill>
          <p:spPr>
            <a:xfrm>
              <a:off x="9737121" y="0"/>
              <a:ext cx="7765620" cy="1568885"/>
            </a:xfrm>
            <a:prstGeom prst="rect">
              <a:avLst/>
            </a:prstGeom>
            <a:ln w="12700" cap="flat">
              <a:noFill/>
              <a:miter lim="400000"/>
            </a:ln>
            <a:effectLst/>
          </p:spPr>
        </p:pic>
      </p:grpSp>
    </p:spTree>
    <p:extLst>
      <p:ext uri="{BB962C8B-B14F-4D97-AF65-F5344CB8AC3E}">
        <p14:creationId xmlns:p14="http://schemas.microsoft.com/office/powerpoint/2010/main" val="1205978063"/>
      </p:ext>
    </p:extLst>
  </p:cSld>
  <p:clrMapOvr>
    <a:overrideClrMapping bg1="lt1" tx1="dk1" bg2="lt2" tx2="dk2" accent1="accent1" accent2="accent2" accent3="accent3" accent4="accent4" accent5="accent5" accent6="accent6" hlink="hlink" folHlink="folHlink"/>
  </p:clrMapOvr>
  <p:transition spd="med"/>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Cierre sin logos">
    <p:bg>
      <p:bgPr>
        <a:solidFill>
          <a:srgbClr val="171C3B"/>
        </a:solidFill>
        <a:effectLst/>
      </p:bgPr>
    </p:bg>
    <p:spTree>
      <p:nvGrpSpPr>
        <p:cNvPr id="1" name=""/>
        <p:cNvGrpSpPr/>
        <p:nvPr/>
      </p:nvGrpSpPr>
      <p:grpSpPr>
        <a:xfrm>
          <a:off x="0" y="0"/>
          <a:ext cx="0" cy="0"/>
          <a:chOff x="0" y="0"/>
          <a:chExt cx="0" cy="0"/>
        </a:xfrm>
      </p:grpSpPr>
      <p:pic>
        <p:nvPicPr>
          <p:cNvPr id="14" name="Imagen" descr="Imagen">
            <a:extLst>
              <a:ext uri="{FF2B5EF4-FFF2-40B4-BE49-F238E27FC236}">
                <a16:creationId xmlns:a16="http://schemas.microsoft.com/office/drawing/2014/main" id="{D089368D-0D63-234A-8734-9855A8ABD18E}"/>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7791449"/>
            <a:ext cx="24384000" cy="6006341"/>
          </a:xfrm>
          <a:prstGeom prst="rect">
            <a:avLst/>
          </a:prstGeom>
          <a:ln w="12700">
            <a:miter lim="400000"/>
          </a:ln>
        </p:spPr>
      </p:pic>
    </p:spTree>
    <p:extLst>
      <p:ext uri="{BB962C8B-B14F-4D97-AF65-F5344CB8AC3E}">
        <p14:creationId xmlns:p14="http://schemas.microsoft.com/office/powerpoint/2010/main" val="3132870858"/>
      </p:ext>
    </p:extLst>
  </p:cSld>
  <p:clrMapOvr>
    <a:overrideClrMapping bg1="lt1" tx1="dk1" bg2="lt2" tx2="dk2" accent1="accent1" accent2="accent2" accent3="accent3" accent4="accent4" accent5="accent5" accent6="accent6" hlink="hlink" folHlink="folHlink"/>
  </p:clrMapOvr>
  <p:transition spd="med"/>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userDrawn="1">
  <p:cSld name="1_Título y contenido">
    <p:spTree>
      <p:nvGrpSpPr>
        <p:cNvPr id="1" name=""/>
        <p:cNvGrpSpPr/>
        <p:nvPr/>
      </p:nvGrpSpPr>
      <p:grpSpPr>
        <a:xfrm>
          <a:off x="0" y="0"/>
          <a:ext cx="0" cy="0"/>
          <a:chOff x="0" y="0"/>
          <a:chExt cx="0" cy="0"/>
        </a:xfrm>
      </p:grpSpPr>
      <p:pic>
        <p:nvPicPr>
          <p:cNvPr id="6" name="Imagen" descr="Imagen">
            <a:extLst>
              <a:ext uri="{FF2B5EF4-FFF2-40B4-BE49-F238E27FC236}">
                <a16:creationId xmlns:a16="http://schemas.microsoft.com/office/drawing/2014/main" id="{38D4934A-7317-664F-A054-CC610BBAD2E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1"/>
            <a:ext cx="9048998" cy="13716003"/>
          </a:xfrm>
          <a:prstGeom prst="rect">
            <a:avLst/>
          </a:prstGeom>
          <a:ln w="12700" cap="flat">
            <a:noFill/>
            <a:miter lim="400000"/>
          </a:ln>
          <a:effectLst/>
        </p:spPr>
      </p:pic>
      <p:sp>
        <p:nvSpPr>
          <p:cNvPr id="30" name="Texto del título"/>
          <p:cNvSpPr txBox="1">
            <a:spLocks noGrp="1"/>
          </p:cNvSpPr>
          <p:nvPr userDrawn="1">
            <p:ph type="title"/>
          </p:nvPr>
        </p:nvSpPr>
        <p:spPr>
          <a:xfrm>
            <a:off x="959951" y="3229729"/>
            <a:ext cx="6964390" cy="3001023"/>
          </a:xfrm>
          <a:prstGeom prst="rect">
            <a:avLst/>
          </a:prstGeom>
        </p:spPr>
        <p:txBody>
          <a:bodyPr>
            <a:normAutofit/>
          </a:bodyPr>
          <a:lstStyle>
            <a:lvl1pPr algn="l">
              <a:lnSpc>
                <a:spcPct val="80000"/>
              </a:lnSpc>
              <a:defRPr sz="7300" cap="all" baseline="0">
                <a:solidFill>
                  <a:schemeClr val="bg1"/>
                </a:solidFill>
              </a:defRPr>
            </a:lvl1pPr>
          </a:lstStyle>
          <a:p>
            <a:r>
              <a:rPr dirty="0" err="1"/>
              <a:t>Texto</a:t>
            </a:r>
            <a:r>
              <a:rPr dirty="0"/>
              <a:t> del </a:t>
            </a:r>
            <a:r>
              <a:rPr dirty="0" err="1"/>
              <a:t>título</a:t>
            </a:r>
            <a:endParaRPr dirty="0"/>
          </a:p>
        </p:txBody>
      </p:sp>
      <p:sp>
        <p:nvSpPr>
          <p:cNvPr id="31" name="Número de diapositiva"/>
          <p:cNvSpPr txBox="1">
            <a:spLocks noGrp="1"/>
          </p:cNvSpPr>
          <p:nvPr userDrawn="1">
            <p:ph type="sldNum" sz="quarter" idx="2"/>
          </p:nvPr>
        </p:nvSpPr>
        <p:spPr>
          <a:xfrm>
            <a:off x="22518913" y="12600107"/>
            <a:ext cx="597920" cy="482823"/>
          </a:xfrm>
          <a:prstGeom prst="rect">
            <a:avLst/>
          </a:prstGeom>
        </p:spPr>
        <p:txBody>
          <a:bodyPr/>
          <a:lstStyle/>
          <a:p>
            <a:fld id="{86CB4B4D-7CA3-9044-876B-883B54F8677D}" type="slidenum">
              <a:rPr/>
              <a:t>‹Nº›</a:t>
            </a:fld>
            <a:endParaRPr/>
          </a:p>
        </p:txBody>
      </p:sp>
      <p:grpSp>
        <p:nvGrpSpPr>
          <p:cNvPr id="10" name="Grupo">
            <a:extLst>
              <a:ext uri="{FF2B5EF4-FFF2-40B4-BE49-F238E27FC236}">
                <a16:creationId xmlns:a16="http://schemas.microsoft.com/office/drawing/2014/main" id="{29EBB476-6869-E041-B870-9E1A71C593A0}"/>
              </a:ext>
            </a:extLst>
          </p:cNvPr>
          <p:cNvGrpSpPr/>
          <p:nvPr userDrawn="1"/>
        </p:nvGrpSpPr>
        <p:grpSpPr>
          <a:xfrm>
            <a:off x="1005065" y="11555758"/>
            <a:ext cx="4741735" cy="425034"/>
            <a:chOff x="0" y="0"/>
            <a:chExt cx="4741734" cy="425032"/>
          </a:xfrm>
        </p:grpSpPr>
        <p:pic>
          <p:nvPicPr>
            <p:cNvPr id="11" name="Imagen" descr="Imagen">
              <a:extLst>
                <a:ext uri="{FF2B5EF4-FFF2-40B4-BE49-F238E27FC236}">
                  <a16:creationId xmlns:a16="http://schemas.microsoft.com/office/drawing/2014/main" id="{1BB52DB8-7D6F-2144-9A46-7865E7399AA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1450"/>
              <a:ext cx="2155611" cy="342132"/>
            </a:xfrm>
            <a:prstGeom prst="rect">
              <a:avLst/>
            </a:prstGeom>
            <a:ln w="12700" cap="flat">
              <a:noFill/>
              <a:miter lim="400000"/>
            </a:ln>
            <a:effectLst/>
          </p:spPr>
        </p:pic>
        <p:pic>
          <p:nvPicPr>
            <p:cNvPr id="12" name="Imagen" descr="Imagen">
              <a:extLst>
                <a:ext uri="{FF2B5EF4-FFF2-40B4-BE49-F238E27FC236}">
                  <a16:creationId xmlns:a16="http://schemas.microsoft.com/office/drawing/2014/main" id="{8D8C13CB-E399-FD4D-9155-73781E5AF2A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637920" y="0"/>
              <a:ext cx="2103815" cy="425033"/>
            </a:xfrm>
            <a:prstGeom prst="rect">
              <a:avLst/>
            </a:prstGeom>
            <a:ln w="12700" cap="flat">
              <a:noFill/>
              <a:miter lim="400000"/>
            </a:ln>
            <a:effectLst/>
          </p:spPr>
        </p:pic>
      </p:grpSp>
      <p:sp>
        <p:nvSpPr>
          <p:cNvPr id="3" name="Marcador de texto 2">
            <a:extLst>
              <a:ext uri="{FF2B5EF4-FFF2-40B4-BE49-F238E27FC236}">
                <a16:creationId xmlns:a16="http://schemas.microsoft.com/office/drawing/2014/main" id="{D885A7A9-5BA6-0845-A9F3-A47AC963269C}"/>
              </a:ext>
            </a:extLst>
          </p:cNvPr>
          <p:cNvSpPr>
            <a:spLocks noGrp="1"/>
          </p:cNvSpPr>
          <p:nvPr>
            <p:ph type="body" sz="quarter" idx="10" hasCustomPrompt="1"/>
          </p:nvPr>
        </p:nvSpPr>
        <p:spPr>
          <a:xfrm>
            <a:off x="959439" y="6623695"/>
            <a:ext cx="6964390" cy="3049990"/>
          </a:xfrm>
        </p:spPr>
        <p:txBody>
          <a:bodyPr anchor="ctr">
            <a:normAutofit/>
          </a:bodyPr>
          <a:lstStyle>
            <a:lvl1pPr marL="0" marR="0" indent="0" algn="l" defTabSz="821531" rtl="0" eaLnBrk="1" fontAlgn="auto" latinLnBrk="0" hangingPunct="1">
              <a:lnSpc>
                <a:spcPct val="120000"/>
              </a:lnSpc>
              <a:spcBef>
                <a:spcPts val="5900"/>
              </a:spcBef>
              <a:spcAft>
                <a:spcPts val="0"/>
              </a:spcAft>
              <a:buClrTx/>
              <a:buSzPct val="145000"/>
              <a:buFontTx/>
              <a:buNone/>
              <a:tabLst/>
              <a:defRPr sz="2400">
                <a:solidFill>
                  <a:schemeClr val="bg1"/>
                </a:solidFill>
              </a:defRPr>
            </a:lvl1pPr>
          </a:lstStyle>
          <a:p>
            <a:pPr marL="0" marR="0" lvl="0" indent="0" algn="l" defTabSz="821531" rtl="0" eaLnBrk="1" fontAlgn="auto" latinLnBrk="0" hangingPunct="1">
              <a:lnSpc>
                <a:spcPct val="100000"/>
              </a:lnSpc>
              <a:spcBef>
                <a:spcPts val="5900"/>
              </a:spcBef>
              <a:spcAft>
                <a:spcPts val="0"/>
              </a:spcAft>
              <a:buClrTx/>
              <a:buSzPct val="145000"/>
              <a:buFontTx/>
              <a:buNone/>
              <a:tabLst/>
              <a:defRPr/>
            </a:pPr>
            <a:r>
              <a:rPr lang="es-CO" dirty="0"/>
              <a:t>Lorem ipsum dolor sit amet, consectetur adipiscing elit. Aliquam interdum justo vitae quam fermentum, eget mollis leo auctor. Proin molestie iaculis purus, a euismod nunc. Proin molestie eu lectus porttitor sodales.</a:t>
            </a:r>
          </a:p>
        </p:txBody>
      </p:sp>
      <p:sp>
        <p:nvSpPr>
          <p:cNvPr id="37" name="Marcador de contenido 36">
            <a:extLst>
              <a:ext uri="{FF2B5EF4-FFF2-40B4-BE49-F238E27FC236}">
                <a16:creationId xmlns:a16="http://schemas.microsoft.com/office/drawing/2014/main" id="{7EBF4EF7-7769-4543-BD87-177D5359BC54}"/>
              </a:ext>
            </a:extLst>
          </p:cNvPr>
          <p:cNvSpPr>
            <a:spLocks noGrp="1"/>
          </p:cNvSpPr>
          <p:nvPr>
            <p:ph sz="quarter" idx="11"/>
          </p:nvPr>
        </p:nvSpPr>
        <p:spPr>
          <a:xfrm>
            <a:off x="10174817" y="1401762"/>
            <a:ext cx="13176250" cy="10912475"/>
          </a:xfrm>
        </p:spPr>
        <p:txBody>
          <a:bodyPr/>
          <a:lstStyle/>
          <a:p>
            <a:r>
              <a:rPr lang="es-ES"/>
              <a:t>Editar los estilos de texto del patrón
Segundo nivel
Tercer nivel
Cuarto nivel
Quinto nivel</a:t>
            </a:r>
            <a:endParaRPr lang="es-CO"/>
          </a:p>
        </p:txBody>
      </p:sp>
    </p:spTree>
    <p:extLst>
      <p:ext uri="{BB962C8B-B14F-4D97-AF65-F5344CB8AC3E}">
        <p14:creationId xmlns:p14="http://schemas.microsoft.com/office/powerpoint/2010/main" val="3824630404"/>
      </p:ext>
    </p:extLst>
  </p:cSld>
  <p:clrMapOvr>
    <a:masterClrMapping/>
  </p:clrMapOvr>
  <p:transition spd="med"/>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Blank" type="obj">
  <p:cSld name="Blank">
    <p:spTree>
      <p:nvGrpSpPr>
        <p:cNvPr id="1" name="Shape 56"/>
        <p:cNvGrpSpPr/>
        <p:nvPr/>
      </p:nvGrpSpPr>
      <p:grpSpPr>
        <a:xfrm>
          <a:off x="0" y="0"/>
          <a:ext cx="0" cy="0"/>
          <a:chOff x="0" y="0"/>
          <a:chExt cx="0" cy="0"/>
        </a:xfrm>
      </p:grpSpPr>
      <p:sp>
        <p:nvSpPr>
          <p:cNvPr id="57" name="Google Shape;57;p14"/>
          <p:cNvSpPr txBox="1">
            <a:spLocks noGrp="1"/>
          </p:cNvSpPr>
          <p:nvPr>
            <p:ph type="ftr" idx="11"/>
          </p:nvPr>
        </p:nvSpPr>
        <p:spPr>
          <a:xfrm>
            <a:off x="8077200" y="12712703"/>
            <a:ext cx="8229600" cy="730250"/>
          </a:xfrm>
          <a:prstGeom prst="rect">
            <a:avLst/>
          </a:prstGeom>
          <a:noFill/>
          <a:ln>
            <a:noFill/>
          </a:ln>
        </p:spPr>
        <p:txBody>
          <a:bodyPr spcFirstLastPara="1" wrap="square" lIns="0" tIns="0" rIns="0" bIns="0" anchor="ctr" anchorCtr="0">
            <a:noAutofit/>
          </a:bodyPr>
          <a:lstStyle>
            <a:lvl1pPr lvl="0" algn="ctr">
              <a:lnSpc>
                <a:spcPct val="100000"/>
              </a:lnSpc>
              <a:spcBef>
                <a:spcPts val="0"/>
              </a:spcBef>
              <a:spcAft>
                <a:spcPts val="0"/>
              </a:spcAft>
              <a:buSzPts val="1100"/>
              <a:buNone/>
              <a:defRPr>
                <a:solidFill>
                  <a:srgbClr val="888888"/>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8" name="Google Shape;58;p14"/>
          <p:cNvSpPr txBox="1">
            <a:spLocks noGrp="1"/>
          </p:cNvSpPr>
          <p:nvPr>
            <p:ph type="dt" idx="10"/>
          </p:nvPr>
        </p:nvSpPr>
        <p:spPr>
          <a:xfrm>
            <a:off x="1676400" y="12712703"/>
            <a:ext cx="5486400" cy="730250"/>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SzPts val="1100"/>
              <a:buNone/>
              <a:defRPr>
                <a:solidFill>
                  <a:srgbClr val="888888"/>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9" name="Google Shape;59;p14"/>
          <p:cNvSpPr txBox="1">
            <a:spLocks noGrp="1"/>
          </p:cNvSpPr>
          <p:nvPr>
            <p:ph type="sldNum" idx="12"/>
          </p:nvPr>
        </p:nvSpPr>
        <p:spPr>
          <a:xfrm>
            <a:off x="17221200" y="12712703"/>
            <a:ext cx="5486400" cy="73025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9pPr>
          </a:lstStyle>
          <a:p>
            <a:fld id="{00000000-1234-1234-1234-123412341234}" type="slidenum">
              <a:rPr lang="es-CO" smtClean="0"/>
              <a:pPr/>
              <a:t>‹Nº›</a:t>
            </a:fld>
            <a:endParaRPr lang="es-CO"/>
          </a:p>
        </p:txBody>
      </p:sp>
    </p:spTree>
    <p:extLst>
      <p:ext uri="{BB962C8B-B14F-4D97-AF65-F5344CB8AC3E}">
        <p14:creationId xmlns:p14="http://schemas.microsoft.com/office/powerpoint/2010/main" val="3918641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reserve="1">
  <p:cSld name="En blanco sin logos">
    <p:bg>
      <p:bgPr>
        <a:solidFill>
          <a:schemeClr val="bg1"/>
        </a:solidFill>
        <a:effectLst/>
      </p:bgPr>
    </p:bg>
    <p:spTree>
      <p:nvGrpSpPr>
        <p:cNvPr id="1" name=""/>
        <p:cNvGrpSpPr/>
        <p:nvPr/>
      </p:nvGrpSpPr>
      <p:grpSpPr>
        <a:xfrm>
          <a:off x="0" y="0"/>
          <a:ext cx="0" cy="0"/>
          <a:chOff x="0" y="0"/>
          <a:chExt cx="0" cy="0"/>
        </a:xfrm>
      </p:grpSpPr>
      <p:sp>
        <p:nvSpPr>
          <p:cNvPr id="110"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pic>
        <p:nvPicPr>
          <p:cNvPr id="3" name="Imagen" descr="Imagen">
            <a:extLst>
              <a:ext uri="{FF2B5EF4-FFF2-40B4-BE49-F238E27FC236}">
                <a16:creationId xmlns:a16="http://schemas.microsoft.com/office/drawing/2014/main" id="{F7380FCA-6B24-724E-829C-F184E40AF2A5}"/>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792582"/>
            <a:ext cx="1408974" cy="901701"/>
          </a:xfrm>
          <a:prstGeom prst="rect">
            <a:avLst/>
          </a:prstGeom>
          <a:ln w="12700" cap="flat">
            <a:noFill/>
            <a:miter lim="400000"/>
          </a:ln>
          <a:effectLst/>
        </p:spPr>
      </p:pic>
      <p:pic>
        <p:nvPicPr>
          <p:cNvPr id="4" name="Imagen" descr="Imagen">
            <a:extLst>
              <a:ext uri="{FF2B5EF4-FFF2-40B4-BE49-F238E27FC236}">
                <a16:creationId xmlns:a16="http://schemas.microsoft.com/office/drawing/2014/main" id="{9C4C638A-3867-2B4A-8F1B-C45EE939A279}"/>
              </a:ext>
            </a:extLst>
          </p:cNvPr>
          <p:cNvPicPr>
            <a:picLocks noChangeAspect="1"/>
          </p:cNvPicPr>
          <p:nvPr userDrawn="1"/>
        </p:nvPicPr>
        <p:blipFill rotWithShape="1">
          <a:blip r:embed="rId3" cstate="hqprint">
            <a:extLst>
              <a:ext uri="{28A0092B-C50C-407E-A947-70E740481C1C}">
                <a14:useLocalDpi xmlns:a14="http://schemas.microsoft.com/office/drawing/2010/main"/>
              </a:ext>
            </a:extLst>
          </a:blip>
          <a:srcRect/>
          <a:stretch/>
        </p:blipFill>
        <p:spPr>
          <a:xfrm>
            <a:off x="17724148" y="1398"/>
            <a:ext cx="6659852" cy="3187937"/>
          </a:xfrm>
          <a:prstGeom prst="rect">
            <a:avLst/>
          </a:prstGeom>
          <a:ln w="12700" cap="flat">
            <a:noFill/>
            <a:miter lim="400000"/>
          </a:ln>
          <a:effectLst/>
        </p:spPr>
      </p:pic>
      <p:pic>
        <p:nvPicPr>
          <p:cNvPr id="5" name="Imagen" descr="Imagen">
            <a:extLst>
              <a:ext uri="{FF2B5EF4-FFF2-40B4-BE49-F238E27FC236}">
                <a16:creationId xmlns:a16="http://schemas.microsoft.com/office/drawing/2014/main" id="{220A540E-2E88-804E-A214-43D683323341}"/>
              </a:ext>
            </a:extLst>
          </p:cNvPr>
          <p:cNvPicPr>
            <a:picLocks noChangeAspect="1"/>
          </p:cNvPicPr>
          <p:nvPr userDrawn="1"/>
        </p:nvPicPr>
        <p:blipFill rotWithShape="1">
          <a:blip r:embed="rId4" cstate="hqprint">
            <a:extLst>
              <a:ext uri="{28A0092B-C50C-407E-A947-70E740481C1C}">
                <a14:useLocalDpi xmlns:a14="http://schemas.microsoft.com/office/drawing/2010/main"/>
              </a:ext>
            </a:extLst>
          </a:blip>
          <a:srcRect/>
          <a:stretch/>
        </p:blipFill>
        <p:spPr>
          <a:xfrm>
            <a:off x="21359261" y="1398"/>
            <a:ext cx="3024739" cy="1695451"/>
          </a:xfrm>
          <a:prstGeom prst="rect">
            <a:avLst/>
          </a:prstGeom>
          <a:ln w="12700" cap="flat">
            <a:noFill/>
            <a:miter lim="400000"/>
          </a:ln>
          <a:effectLst/>
        </p:spPr>
      </p:pic>
    </p:spTree>
    <p:extLst>
      <p:ext uri="{BB962C8B-B14F-4D97-AF65-F5344CB8AC3E}">
        <p14:creationId xmlns:p14="http://schemas.microsoft.com/office/powerpoint/2010/main" val="162083141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reserve="1">
  <p:cSld name="En blanco sin logos ni lineas">
    <p:bg>
      <p:bgPr>
        <a:solidFill>
          <a:schemeClr val="bg1"/>
        </a:solidFill>
        <a:effectLst/>
      </p:bgPr>
    </p:bg>
    <p:spTree>
      <p:nvGrpSpPr>
        <p:cNvPr id="1" name=""/>
        <p:cNvGrpSpPr/>
        <p:nvPr/>
      </p:nvGrpSpPr>
      <p:grpSpPr>
        <a:xfrm>
          <a:off x="0" y="0"/>
          <a:ext cx="0" cy="0"/>
          <a:chOff x="0" y="0"/>
          <a:chExt cx="0" cy="0"/>
        </a:xfrm>
      </p:grpSpPr>
      <p:sp>
        <p:nvSpPr>
          <p:cNvPr id="110"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pic>
        <p:nvPicPr>
          <p:cNvPr id="3" name="Imagen" descr="Imagen">
            <a:extLst>
              <a:ext uri="{FF2B5EF4-FFF2-40B4-BE49-F238E27FC236}">
                <a16:creationId xmlns:a16="http://schemas.microsoft.com/office/drawing/2014/main" id="{F7380FCA-6B24-724E-829C-F184E40AF2A5}"/>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792582"/>
            <a:ext cx="1408974" cy="901701"/>
          </a:xfrm>
          <a:prstGeom prst="rect">
            <a:avLst/>
          </a:prstGeom>
          <a:ln w="12700" cap="flat">
            <a:noFill/>
            <a:miter lim="400000"/>
          </a:ln>
          <a:effectLst/>
        </p:spPr>
      </p:pic>
    </p:spTree>
    <p:extLst>
      <p:ext uri="{BB962C8B-B14F-4D97-AF65-F5344CB8AC3E}">
        <p14:creationId xmlns:p14="http://schemas.microsoft.com/office/powerpoint/2010/main" val="919163917"/>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reserve="1">
  <p:cSld name="En blanco sin logos 02">
    <p:bg>
      <p:bgPr>
        <a:solidFill>
          <a:schemeClr val="bg1"/>
        </a:solidFill>
        <a:effectLst/>
      </p:bgPr>
    </p:bg>
    <p:spTree>
      <p:nvGrpSpPr>
        <p:cNvPr id="1" name=""/>
        <p:cNvGrpSpPr/>
        <p:nvPr/>
      </p:nvGrpSpPr>
      <p:grpSpPr>
        <a:xfrm>
          <a:off x="0" y="0"/>
          <a:ext cx="0" cy="0"/>
          <a:chOff x="0" y="0"/>
          <a:chExt cx="0" cy="0"/>
        </a:xfrm>
      </p:grpSpPr>
      <p:pic>
        <p:nvPicPr>
          <p:cNvPr id="18" name="image71.png" descr="image71.png">
            <a:extLst>
              <a:ext uri="{FF2B5EF4-FFF2-40B4-BE49-F238E27FC236}">
                <a16:creationId xmlns:a16="http://schemas.microsoft.com/office/drawing/2014/main" id="{03970987-325D-0C4A-A0D0-C555DAFDC993}"/>
              </a:ext>
            </a:extLst>
          </p:cNvPr>
          <p:cNvPicPr>
            <a:picLocks noChangeAspect="1"/>
          </p:cNvPicPr>
          <p:nvPr userDrawn="1"/>
        </p:nvPicPr>
        <p:blipFill>
          <a:blip r:embed="rId2"/>
          <a:stretch>
            <a:fillRect/>
          </a:stretch>
        </p:blipFill>
        <p:spPr>
          <a:xfrm>
            <a:off x="11409432" y="3785921"/>
            <a:ext cx="35944" cy="8037722"/>
          </a:xfrm>
          <a:prstGeom prst="rect">
            <a:avLst/>
          </a:prstGeom>
          <a:ln w="12700">
            <a:miter lim="400000"/>
          </a:ln>
        </p:spPr>
      </p:pic>
      <p:sp>
        <p:nvSpPr>
          <p:cNvPr id="110"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pic>
        <p:nvPicPr>
          <p:cNvPr id="3" name="Imagen" descr="Imagen">
            <a:extLst>
              <a:ext uri="{FF2B5EF4-FFF2-40B4-BE49-F238E27FC236}">
                <a16:creationId xmlns:a16="http://schemas.microsoft.com/office/drawing/2014/main" id="{F7380FCA-6B24-724E-829C-F184E40AF2A5}"/>
              </a:ext>
            </a:extLst>
          </p:cNvPr>
          <p:cNvPicPr>
            <a:picLocks noChangeAspect="1"/>
          </p:cNvPicPr>
          <p:nvPr userDrawn="1"/>
        </p:nvPicPr>
        <p:blipFill rotWithShape="1">
          <a:blip r:embed="rId3" cstate="hqprint">
            <a:extLst>
              <a:ext uri="{28A0092B-C50C-407E-A947-70E740481C1C}">
                <a14:useLocalDpi xmlns:a14="http://schemas.microsoft.com/office/drawing/2010/main"/>
              </a:ext>
            </a:extLst>
          </a:blip>
          <a:srcRect/>
          <a:stretch/>
        </p:blipFill>
        <p:spPr>
          <a:xfrm>
            <a:off x="0" y="792582"/>
            <a:ext cx="1408974" cy="901701"/>
          </a:xfrm>
          <a:prstGeom prst="rect">
            <a:avLst/>
          </a:prstGeom>
          <a:ln w="12700" cap="flat">
            <a:noFill/>
            <a:miter lim="400000"/>
          </a:ln>
          <a:effectLst/>
        </p:spPr>
      </p:pic>
      <p:pic>
        <p:nvPicPr>
          <p:cNvPr id="4" name="Imagen" descr="Imagen">
            <a:extLst>
              <a:ext uri="{FF2B5EF4-FFF2-40B4-BE49-F238E27FC236}">
                <a16:creationId xmlns:a16="http://schemas.microsoft.com/office/drawing/2014/main" id="{9C4C638A-3867-2B4A-8F1B-C45EE939A279}"/>
              </a:ext>
            </a:extLst>
          </p:cNvPr>
          <p:cNvPicPr>
            <a:picLocks noChangeAspect="1"/>
          </p:cNvPicPr>
          <p:nvPr userDrawn="1"/>
        </p:nvPicPr>
        <p:blipFill rotWithShape="1">
          <a:blip r:embed="rId4" cstate="hqprint">
            <a:extLst>
              <a:ext uri="{28A0092B-C50C-407E-A947-70E740481C1C}">
                <a14:useLocalDpi xmlns:a14="http://schemas.microsoft.com/office/drawing/2010/main"/>
              </a:ext>
            </a:extLst>
          </a:blip>
          <a:srcRect/>
          <a:stretch/>
        </p:blipFill>
        <p:spPr>
          <a:xfrm>
            <a:off x="17724148" y="1398"/>
            <a:ext cx="6659852" cy="3187937"/>
          </a:xfrm>
          <a:prstGeom prst="rect">
            <a:avLst/>
          </a:prstGeom>
          <a:ln w="12700" cap="flat">
            <a:noFill/>
            <a:miter lim="400000"/>
          </a:ln>
          <a:effectLst/>
        </p:spPr>
      </p:pic>
      <p:pic>
        <p:nvPicPr>
          <p:cNvPr id="5" name="Imagen" descr="Imagen">
            <a:extLst>
              <a:ext uri="{FF2B5EF4-FFF2-40B4-BE49-F238E27FC236}">
                <a16:creationId xmlns:a16="http://schemas.microsoft.com/office/drawing/2014/main" id="{220A540E-2E88-804E-A214-43D683323341}"/>
              </a:ext>
            </a:extLst>
          </p:cNvPr>
          <p:cNvPicPr>
            <a:picLocks noChangeAspect="1"/>
          </p:cNvPicPr>
          <p:nvPr userDrawn="1"/>
        </p:nvPicPr>
        <p:blipFill rotWithShape="1">
          <a:blip r:embed="rId5" cstate="hqprint">
            <a:extLst>
              <a:ext uri="{28A0092B-C50C-407E-A947-70E740481C1C}">
                <a14:useLocalDpi xmlns:a14="http://schemas.microsoft.com/office/drawing/2010/main"/>
              </a:ext>
            </a:extLst>
          </a:blip>
          <a:srcRect/>
          <a:stretch/>
        </p:blipFill>
        <p:spPr>
          <a:xfrm>
            <a:off x="21359261" y="1398"/>
            <a:ext cx="3024739" cy="1695451"/>
          </a:xfrm>
          <a:prstGeom prst="rect">
            <a:avLst/>
          </a:prstGeom>
          <a:ln w="12700" cap="flat">
            <a:noFill/>
            <a:miter lim="400000"/>
          </a:ln>
          <a:effectLst/>
        </p:spPr>
      </p:pic>
      <p:sp>
        <p:nvSpPr>
          <p:cNvPr id="6" name="Rectángulo">
            <a:extLst>
              <a:ext uri="{FF2B5EF4-FFF2-40B4-BE49-F238E27FC236}">
                <a16:creationId xmlns:a16="http://schemas.microsoft.com/office/drawing/2014/main" id="{52BB4982-5D66-BB42-8754-440E3FDD0A67}"/>
              </a:ext>
            </a:extLst>
          </p:cNvPr>
          <p:cNvSpPr/>
          <p:nvPr userDrawn="1"/>
        </p:nvSpPr>
        <p:spPr>
          <a:xfrm>
            <a:off x="11409433" y="8425825"/>
            <a:ext cx="12974568" cy="5288777"/>
          </a:xfrm>
          <a:prstGeom prst="rect">
            <a:avLst/>
          </a:prstGeom>
          <a:solidFill>
            <a:srgbClr val="C0D624"/>
          </a:solidFill>
          <a:ln w="12700">
            <a:miter lim="400000"/>
          </a:ln>
        </p:spPr>
        <p:txBody>
          <a:bodyPr lIns="0" tIns="0" rIns="0" bIns="0" anchor="ctr"/>
          <a:lstStyle/>
          <a:p>
            <a:pPr algn="ctr" defTabSz="821530">
              <a:defRPr sz="3000">
                <a:solidFill>
                  <a:srgbClr val="FFFFFF"/>
                </a:solidFill>
              </a:defRPr>
            </a:pPr>
            <a:endParaRPr lang="es-ES_tradnl" noProof="0"/>
          </a:p>
        </p:txBody>
      </p:sp>
      <p:sp>
        <p:nvSpPr>
          <p:cNvPr id="7" name="Triángulo">
            <a:extLst>
              <a:ext uri="{FF2B5EF4-FFF2-40B4-BE49-F238E27FC236}">
                <a16:creationId xmlns:a16="http://schemas.microsoft.com/office/drawing/2014/main" id="{50C14241-36CC-9541-B2DD-284971384AB7}"/>
              </a:ext>
            </a:extLst>
          </p:cNvPr>
          <p:cNvSpPr/>
          <p:nvPr userDrawn="1"/>
        </p:nvSpPr>
        <p:spPr>
          <a:xfrm rot="8109445">
            <a:off x="12169382" y="8038765"/>
            <a:ext cx="799739" cy="7997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C0D624"/>
          </a:solidFill>
          <a:ln w="12700">
            <a:miter lim="400000"/>
          </a:ln>
        </p:spPr>
        <p:txBody>
          <a:bodyPr lIns="0" tIns="0" rIns="0" bIns="0" anchor="ctr"/>
          <a:lstStyle/>
          <a:p>
            <a:pPr>
              <a:defRPr sz="3000">
                <a:solidFill>
                  <a:srgbClr val="FFFFFF"/>
                </a:solidFill>
              </a:defRPr>
            </a:pPr>
            <a:endParaRPr lang="es-ES_tradnl" noProof="0"/>
          </a:p>
        </p:txBody>
      </p:sp>
    </p:spTree>
    <p:extLst>
      <p:ext uri="{BB962C8B-B14F-4D97-AF65-F5344CB8AC3E}">
        <p14:creationId xmlns:p14="http://schemas.microsoft.com/office/powerpoint/2010/main" val="3928114036"/>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En blanco sin logos 03">
    <p:bg>
      <p:bgPr>
        <a:solidFill>
          <a:schemeClr val="bg1"/>
        </a:solidFill>
        <a:effectLst/>
      </p:bgPr>
    </p:bg>
    <p:spTree>
      <p:nvGrpSpPr>
        <p:cNvPr id="1" name=""/>
        <p:cNvGrpSpPr/>
        <p:nvPr/>
      </p:nvGrpSpPr>
      <p:grpSpPr>
        <a:xfrm>
          <a:off x="0" y="0"/>
          <a:ext cx="0" cy="0"/>
          <a:chOff x="0" y="0"/>
          <a:chExt cx="0" cy="0"/>
        </a:xfrm>
      </p:grpSpPr>
      <p:pic>
        <p:nvPicPr>
          <p:cNvPr id="10" name="image71.png" descr="image71.png">
            <a:extLst>
              <a:ext uri="{FF2B5EF4-FFF2-40B4-BE49-F238E27FC236}">
                <a16:creationId xmlns:a16="http://schemas.microsoft.com/office/drawing/2014/main" id="{63A0D54C-DD28-3F49-A27D-1377C8228FF6}"/>
              </a:ext>
            </a:extLst>
          </p:cNvPr>
          <p:cNvPicPr>
            <a:picLocks noChangeAspect="1"/>
          </p:cNvPicPr>
          <p:nvPr userDrawn="1"/>
        </p:nvPicPr>
        <p:blipFill>
          <a:blip r:embed="rId2"/>
          <a:stretch>
            <a:fillRect/>
          </a:stretch>
        </p:blipFill>
        <p:spPr>
          <a:xfrm>
            <a:off x="12259709" y="3817299"/>
            <a:ext cx="33919" cy="7584232"/>
          </a:xfrm>
          <a:prstGeom prst="rect">
            <a:avLst/>
          </a:prstGeom>
          <a:ln w="12700">
            <a:miter lim="400000"/>
          </a:ln>
        </p:spPr>
      </p:pic>
      <p:sp>
        <p:nvSpPr>
          <p:cNvPr id="6" name="Rectángulo">
            <a:extLst>
              <a:ext uri="{FF2B5EF4-FFF2-40B4-BE49-F238E27FC236}">
                <a16:creationId xmlns:a16="http://schemas.microsoft.com/office/drawing/2014/main" id="{52BB4982-5D66-BB42-8754-440E3FDD0A67}"/>
              </a:ext>
            </a:extLst>
          </p:cNvPr>
          <p:cNvSpPr/>
          <p:nvPr userDrawn="1"/>
        </p:nvSpPr>
        <p:spPr>
          <a:xfrm flipH="1">
            <a:off x="15764" y="9243649"/>
            <a:ext cx="12259709" cy="4472352"/>
          </a:xfrm>
          <a:prstGeom prst="rect">
            <a:avLst/>
          </a:prstGeom>
          <a:solidFill>
            <a:srgbClr val="C0D624"/>
          </a:solidFill>
          <a:ln w="12700">
            <a:miter lim="400000"/>
          </a:ln>
        </p:spPr>
        <p:txBody>
          <a:bodyPr lIns="0" tIns="0" rIns="0" bIns="0" anchor="ctr"/>
          <a:lstStyle/>
          <a:p>
            <a:pPr algn="ctr" defTabSz="821530">
              <a:defRPr sz="3000">
                <a:solidFill>
                  <a:srgbClr val="FFFFFF"/>
                </a:solidFill>
              </a:defRPr>
            </a:pPr>
            <a:endParaRPr lang="es-ES_tradnl" noProof="0"/>
          </a:p>
        </p:txBody>
      </p:sp>
      <p:sp>
        <p:nvSpPr>
          <p:cNvPr id="7" name="Triángulo">
            <a:extLst>
              <a:ext uri="{FF2B5EF4-FFF2-40B4-BE49-F238E27FC236}">
                <a16:creationId xmlns:a16="http://schemas.microsoft.com/office/drawing/2014/main" id="{50C14241-36CC-9541-B2DD-284971384AB7}"/>
              </a:ext>
            </a:extLst>
          </p:cNvPr>
          <p:cNvSpPr/>
          <p:nvPr userDrawn="1"/>
        </p:nvSpPr>
        <p:spPr>
          <a:xfrm rot="13490555" flipH="1">
            <a:off x="10700021" y="8856588"/>
            <a:ext cx="799739" cy="7997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C0D624"/>
          </a:solidFill>
          <a:ln w="12700">
            <a:miter lim="400000"/>
          </a:ln>
        </p:spPr>
        <p:txBody>
          <a:bodyPr lIns="0" tIns="0" rIns="0" bIns="0" anchor="ctr"/>
          <a:lstStyle/>
          <a:p>
            <a:pPr>
              <a:defRPr sz="3000">
                <a:solidFill>
                  <a:srgbClr val="FFFFFF"/>
                </a:solidFill>
              </a:defRPr>
            </a:pPr>
            <a:endParaRPr lang="es-ES_tradnl" noProof="0"/>
          </a:p>
        </p:txBody>
      </p:sp>
      <p:sp>
        <p:nvSpPr>
          <p:cNvPr id="110" name="Número de diapositiva"/>
          <p:cNvSpPr txBox="1">
            <a:spLocks noGrp="1"/>
          </p:cNvSpPr>
          <p:nvPr userDrawn="1">
            <p:ph type="sldNum" sz="quarter" idx="2"/>
          </p:nvPr>
        </p:nvSpPr>
        <p:spPr>
          <a:prstGeom prst="rect">
            <a:avLst/>
          </a:prstGeom>
        </p:spPr>
        <p:txBody>
          <a:bodyPr/>
          <a:lstStyle>
            <a:lvl1pPr>
              <a:defRPr>
                <a:ln>
                  <a:solidFill>
                    <a:schemeClr val="bg1"/>
                  </a:solidFill>
                </a:ln>
              </a:defRPr>
            </a:lvl1pPr>
          </a:lstStyle>
          <a:p>
            <a:fld id="{86CB4B4D-7CA3-9044-876B-883B54F8677D}" type="slidenum">
              <a:rPr lang="es-ES_tradnl" noProof="0" smtClean="0"/>
              <a:pPr/>
              <a:t>‹Nº›</a:t>
            </a:fld>
            <a:endParaRPr lang="es-ES_tradnl" noProof="0"/>
          </a:p>
        </p:txBody>
      </p:sp>
    </p:spTree>
    <p:extLst>
      <p:ext uri="{BB962C8B-B14F-4D97-AF65-F5344CB8AC3E}">
        <p14:creationId xmlns:p14="http://schemas.microsoft.com/office/powerpoint/2010/main" val="2470962873"/>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reserve="1">
  <p:cSld name="En blanco sin logos 04">
    <p:bg>
      <p:bgPr>
        <a:solidFill>
          <a:schemeClr val="bg1"/>
        </a:solidFill>
        <a:effectLst/>
      </p:bgPr>
    </p:bg>
    <p:spTree>
      <p:nvGrpSpPr>
        <p:cNvPr id="1" name=""/>
        <p:cNvGrpSpPr/>
        <p:nvPr/>
      </p:nvGrpSpPr>
      <p:grpSpPr>
        <a:xfrm>
          <a:off x="0" y="0"/>
          <a:ext cx="0" cy="0"/>
          <a:chOff x="0" y="0"/>
          <a:chExt cx="0" cy="0"/>
        </a:xfrm>
      </p:grpSpPr>
      <p:pic>
        <p:nvPicPr>
          <p:cNvPr id="18" name="image71.png" descr="image71.png">
            <a:extLst>
              <a:ext uri="{FF2B5EF4-FFF2-40B4-BE49-F238E27FC236}">
                <a16:creationId xmlns:a16="http://schemas.microsoft.com/office/drawing/2014/main" id="{03970987-325D-0C4A-A0D0-C555DAFDC993}"/>
              </a:ext>
            </a:extLst>
          </p:cNvPr>
          <p:cNvPicPr>
            <a:picLocks noChangeAspect="1"/>
          </p:cNvPicPr>
          <p:nvPr userDrawn="1"/>
        </p:nvPicPr>
        <p:blipFill>
          <a:blip r:embed="rId2"/>
          <a:stretch>
            <a:fillRect/>
          </a:stretch>
        </p:blipFill>
        <p:spPr>
          <a:xfrm>
            <a:off x="11409432" y="3785921"/>
            <a:ext cx="35944" cy="8037722"/>
          </a:xfrm>
          <a:prstGeom prst="rect">
            <a:avLst/>
          </a:prstGeom>
          <a:ln w="12700">
            <a:miter lim="400000"/>
          </a:ln>
        </p:spPr>
      </p:pic>
      <p:sp>
        <p:nvSpPr>
          <p:cNvPr id="6" name="Rectángulo">
            <a:extLst>
              <a:ext uri="{FF2B5EF4-FFF2-40B4-BE49-F238E27FC236}">
                <a16:creationId xmlns:a16="http://schemas.microsoft.com/office/drawing/2014/main" id="{52BB4982-5D66-BB42-8754-440E3FDD0A67}"/>
              </a:ext>
            </a:extLst>
          </p:cNvPr>
          <p:cNvSpPr/>
          <p:nvPr userDrawn="1"/>
        </p:nvSpPr>
        <p:spPr>
          <a:xfrm flipH="1">
            <a:off x="0" y="9210991"/>
            <a:ext cx="11429610" cy="4505009"/>
          </a:xfrm>
          <a:prstGeom prst="rect">
            <a:avLst/>
          </a:prstGeom>
          <a:solidFill>
            <a:srgbClr val="171C3B"/>
          </a:solidFill>
          <a:ln w="12700">
            <a:miter lim="400000"/>
          </a:ln>
        </p:spPr>
        <p:txBody>
          <a:bodyPr lIns="0" tIns="0" rIns="0" bIns="0" anchor="ctr"/>
          <a:lstStyle/>
          <a:p>
            <a:pPr algn="ctr" defTabSz="821530">
              <a:defRPr sz="3000">
                <a:solidFill>
                  <a:srgbClr val="FFFFFF"/>
                </a:solidFill>
              </a:defRPr>
            </a:pPr>
            <a:endParaRPr lang="es-ES_tradnl" noProof="0"/>
          </a:p>
        </p:txBody>
      </p:sp>
      <p:sp>
        <p:nvSpPr>
          <p:cNvPr id="7" name="Triángulo">
            <a:extLst>
              <a:ext uri="{FF2B5EF4-FFF2-40B4-BE49-F238E27FC236}">
                <a16:creationId xmlns:a16="http://schemas.microsoft.com/office/drawing/2014/main" id="{50C14241-36CC-9541-B2DD-284971384AB7}"/>
              </a:ext>
            </a:extLst>
          </p:cNvPr>
          <p:cNvSpPr/>
          <p:nvPr userDrawn="1"/>
        </p:nvSpPr>
        <p:spPr>
          <a:xfrm rot="13490555" flipH="1">
            <a:off x="9869922" y="8823931"/>
            <a:ext cx="799739" cy="7997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171C3B"/>
          </a:solidFill>
          <a:ln w="12700">
            <a:miter lim="400000"/>
          </a:ln>
        </p:spPr>
        <p:txBody>
          <a:bodyPr lIns="0" tIns="0" rIns="0" bIns="0" anchor="ctr"/>
          <a:lstStyle/>
          <a:p>
            <a:pPr>
              <a:defRPr sz="3000">
                <a:solidFill>
                  <a:srgbClr val="FFFFFF"/>
                </a:solidFill>
              </a:defRPr>
            </a:pPr>
            <a:endParaRPr lang="es-ES_tradnl" noProof="0"/>
          </a:p>
        </p:txBody>
      </p:sp>
      <p:sp>
        <p:nvSpPr>
          <p:cNvPr id="110" name="Número de diapositiva"/>
          <p:cNvSpPr txBox="1">
            <a:spLocks noGrp="1"/>
          </p:cNvSpPr>
          <p:nvPr userDrawn="1">
            <p:ph type="sldNum" sz="quarter" idx="2"/>
          </p:nvPr>
        </p:nvSpPr>
        <p:spPr>
          <a:prstGeom prst="rect">
            <a:avLst/>
          </a:prstGeom>
        </p:spPr>
        <p:txBody>
          <a:bodyPr/>
          <a:lstStyle>
            <a:lvl1pPr>
              <a:defRPr>
                <a:solidFill>
                  <a:schemeClr val="bg1"/>
                </a:solidFill>
              </a:defRPr>
            </a:lvl1pPr>
          </a:lstStyle>
          <a:p>
            <a:fld id="{86CB4B4D-7CA3-9044-876B-883B54F8677D}" type="slidenum">
              <a:rPr lang="es-ES_tradnl" noProof="0" smtClean="0"/>
              <a:pPr/>
              <a:t>‹Nº›</a:t>
            </a:fld>
            <a:endParaRPr lang="es-ES_tradnl" noProof="0"/>
          </a:p>
        </p:txBody>
      </p:sp>
    </p:spTree>
    <p:extLst>
      <p:ext uri="{BB962C8B-B14F-4D97-AF65-F5344CB8AC3E}">
        <p14:creationId xmlns:p14="http://schemas.microsoft.com/office/powerpoint/2010/main" val="3934523752"/>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3.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28"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4.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26" Type="http://schemas.openxmlformats.org/officeDocument/2006/relationships/image" Target="../media/image2.png"/><Relationship Id="rId3" Type="http://schemas.openxmlformats.org/officeDocument/2006/relationships/slideLayout" Target="../slideLayouts/slideLayout25.xml"/><Relationship Id="rId21" Type="http://schemas.openxmlformats.org/officeDocument/2006/relationships/slideLayout" Target="../slideLayouts/slideLayout43.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5" Type="http://schemas.openxmlformats.org/officeDocument/2006/relationships/image" Target="../media/image1.png"/><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29" Type="http://schemas.openxmlformats.org/officeDocument/2006/relationships/image" Target="../media/image5.pn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theme" Target="../theme/theme2.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slideLayout" Target="../slideLayouts/slideLayout45.xml"/><Relationship Id="rId28" Type="http://schemas.openxmlformats.org/officeDocument/2006/relationships/image" Target="../media/image4.png"/><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slideLayout" Target="../slideLayouts/slideLayout44.xml"/><Relationship Id="rId27"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Imagen" descr="Imagen">
            <a:extLst>
              <a:ext uri="{FF2B5EF4-FFF2-40B4-BE49-F238E27FC236}">
                <a16:creationId xmlns:a16="http://schemas.microsoft.com/office/drawing/2014/main" id="{4BDFE2E0-05D8-BD42-86EA-2B98287FBBA7}"/>
              </a:ext>
            </a:extLst>
          </p:cNvPr>
          <p:cNvPicPr>
            <a:picLocks noChangeAspect="1"/>
          </p:cNvPicPr>
          <p:nvPr userDrawn="1"/>
        </p:nvPicPr>
        <p:blipFill rotWithShape="1">
          <a:blip r:embed="rId24" cstate="screen">
            <a:extLst>
              <a:ext uri="{28A0092B-C50C-407E-A947-70E740481C1C}">
                <a14:useLocalDpi xmlns:a14="http://schemas.microsoft.com/office/drawing/2010/main"/>
              </a:ext>
            </a:extLst>
          </a:blip>
          <a:srcRect/>
          <a:stretch/>
        </p:blipFill>
        <p:spPr>
          <a:xfrm>
            <a:off x="0" y="12063491"/>
            <a:ext cx="24384000" cy="1175455"/>
          </a:xfrm>
          <a:prstGeom prst="rect">
            <a:avLst/>
          </a:prstGeom>
          <a:ln w="12700" cap="flat">
            <a:noFill/>
            <a:miter lim="400000"/>
          </a:ln>
          <a:effectLst/>
        </p:spPr>
      </p:pic>
      <p:pic>
        <p:nvPicPr>
          <p:cNvPr id="7" name="Imagen" descr="Imagen">
            <a:extLst>
              <a:ext uri="{FF2B5EF4-FFF2-40B4-BE49-F238E27FC236}">
                <a16:creationId xmlns:a16="http://schemas.microsoft.com/office/drawing/2014/main" id="{CF3ED108-D566-1F4A-B256-BD7FE54C9E07}"/>
              </a:ext>
            </a:extLst>
          </p:cNvPr>
          <p:cNvPicPr>
            <a:picLocks noChangeAspect="1"/>
          </p:cNvPicPr>
          <p:nvPr/>
        </p:nvPicPr>
        <p:blipFill rotWithShape="1">
          <a:blip r:embed="rId25" cstate="hqprint">
            <a:extLst>
              <a:ext uri="{28A0092B-C50C-407E-A947-70E740481C1C}">
                <a14:useLocalDpi xmlns:a14="http://schemas.microsoft.com/office/drawing/2010/main"/>
              </a:ext>
            </a:extLst>
          </a:blip>
          <a:srcRect/>
          <a:stretch/>
        </p:blipFill>
        <p:spPr>
          <a:xfrm>
            <a:off x="17724148" y="1398"/>
            <a:ext cx="6659852" cy="3187937"/>
          </a:xfrm>
          <a:prstGeom prst="rect">
            <a:avLst/>
          </a:prstGeom>
          <a:ln w="12700" cap="flat">
            <a:noFill/>
            <a:miter lim="400000"/>
          </a:ln>
          <a:effectLst/>
        </p:spPr>
      </p:pic>
      <p:pic>
        <p:nvPicPr>
          <p:cNvPr id="8" name="Imagen" descr="Imagen">
            <a:extLst>
              <a:ext uri="{FF2B5EF4-FFF2-40B4-BE49-F238E27FC236}">
                <a16:creationId xmlns:a16="http://schemas.microsoft.com/office/drawing/2014/main" id="{78CC48FD-B6F7-9340-BD5D-7E62BC1ABA14}"/>
              </a:ext>
            </a:extLst>
          </p:cNvPr>
          <p:cNvPicPr>
            <a:picLocks noChangeAspect="1"/>
          </p:cNvPicPr>
          <p:nvPr/>
        </p:nvPicPr>
        <p:blipFill rotWithShape="1">
          <a:blip r:embed="rId26" cstate="hqprint">
            <a:extLst>
              <a:ext uri="{28A0092B-C50C-407E-A947-70E740481C1C}">
                <a14:useLocalDpi xmlns:a14="http://schemas.microsoft.com/office/drawing/2010/main"/>
              </a:ext>
            </a:extLst>
          </a:blip>
          <a:srcRect/>
          <a:stretch/>
        </p:blipFill>
        <p:spPr>
          <a:xfrm>
            <a:off x="21359261" y="1398"/>
            <a:ext cx="3024739" cy="1695451"/>
          </a:xfrm>
          <a:prstGeom prst="rect">
            <a:avLst/>
          </a:prstGeom>
          <a:ln w="12700" cap="flat">
            <a:noFill/>
            <a:miter lim="400000"/>
          </a:ln>
          <a:effectLst/>
        </p:spPr>
      </p:pic>
      <p:pic>
        <p:nvPicPr>
          <p:cNvPr id="9" name="Imagen" descr="Imagen">
            <a:extLst>
              <a:ext uri="{FF2B5EF4-FFF2-40B4-BE49-F238E27FC236}">
                <a16:creationId xmlns:a16="http://schemas.microsoft.com/office/drawing/2014/main" id="{10E24775-89C3-A548-BC6C-249D8FC2E1EC}"/>
              </a:ext>
            </a:extLst>
          </p:cNvPr>
          <p:cNvPicPr>
            <a:picLocks noChangeAspect="1"/>
          </p:cNvPicPr>
          <p:nvPr/>
        </p:nvPicPr>
        <p:blipFill rotWithShape="1">
          <a:blip r:embed="rId27" cstate="hqprint">
            <a:extLst>
              <a:ext uri="{28A0092B-C50C-407E-A947-70E740481C1C}">
                <a14:useLocalDpi xmlns:a14="http://schemas.microsoft.com/office/drawing/2010/main"/>
              </a:ext>
            </a:extLst>
          </a:blip>
          <a:srcRect/>
          <a:stretch/>
        </p:blipFill>
        <p:spPr>
          <a:xfrm>
            <a:off x="0" y="792582"/>
            <a:ext cx="1408974" cy="901701"/>
          </a:xfrm>
          <a:prstGeom prst="rect">
            <a:avLst/>
          </a:prstGeom>
          <a:ln w="12700" cap="flat">
            <a:noFill/>
            <a:miter lim="400000"/>
          </a:ln>
          <a:effectLst/>
        </p:spPr>
      </p:pic>
      <p:sp>
        <p:nvSpPr>
          <p:cNvPr id="2" name="Texto del título"/>
          <p:cNvSpPr txBox="1">
            <a:spLocks noGrp="1"/>
          </p:cNvSpPr>
          <p:nvPr userDrawn="1">
            <p:ph type="title"/>
          </p:nvPr>
        </p:nvSpPr>
        <p:spPr>
          <a:xfrm>
            <a:off x="4387453" y="357187"/>
            <a:ext cx="15609094" cy="30360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normAutofit/>
          </a:bodyPr>
          <a:lstStyle/>
          <a:p>
            <a:r>
              <a:rPr lang="es-ES_tradnl" noProof="0"/>
              <a:t>TEXTO DEL TÍTULO</a:t>
            </a:r>
          </a:p>
        </p:txBody>
      </p:sp>
      <p:sp>
        <p:nvSpPr>
          <p:cNvPr id="3" name="Nivel de texto 1…"/>
          <p:cNvSpPr txBox="1">
            <a:spLocks noGrp="1"/>
          </p:cNvSpPr>
          <p:nvPr userDrawn="1">
            <p:ph type="body" idx="1"/>
          </p:nvPr>
        </p:nvSpPr>
        <p:spPr>
          <a:xfrm>
            <a:off x="4387453" y="3643312"/>
            <a:ext cx="15609094" cy="810324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normAutofit/>
          </a:body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4" name="Número de diapositiva"/>
          <p:cNvSpPr txBox="1">
            <a:spLocks noGrp="1"/>
          </p:cNvSpPr>
          <p:nvPr userDrawn="1">
            <p:ph type="sldNum" sz="quarter" idx="2"/>
          </p:nvPr>
        </p:nvSpPr>
        <p:spPr>
          <a:xfrm>
            <a:off x="704487" y="12409806"/>
            <a:ext cx="597920" cy="482823"/>
          </a:xfrm>
          <a:prstGeom prst="rect">
            <a:avLst/>
          </a:prstGeom>
          <a:ln w="12700">
            <a:miter lim="400000"/>
          </a:ln>
        </p:spPr>
        <p:txBody>
          <a:bodyPr wrap="none" lIns="71437" tIns="71437" rIns="71437" bIns="71437">
            <a:spAutoFit/>
          </a:bodyPr>
          <a:lstStyle>
            <a:lvl1pPr algn="ctr" defTabSz="821531">
              <a:defRPr sz="2200" b="0" i="0">
                <a:solidFill>
                  <a:srgbClr val="171C3B"/>
                </a:solidFill>
                <a:latin typeface="Century Gothic" panose="020B0502020202020204" pitchFamily="34" charset="0"/>
                <a:ea typeface="Helvetica Neue Light"/>
                <a:cs typeface="Century Gothic" panose="020B0502020202020204" pitchFamily="34" charset="0"/>
                <a:sym typeface="Helvetica Neue Light"/>
              </a:defRPr>
            </a:lvl1pPr>
          </a:lstStyle>
          <a:p>
            <a:fld id="{86CB4B4D-7CA3-9044-876B-883B54F8677D}" type="slidenum">
              <a:rPr lang="es-ES_tradnl" noProof="0" smtClean="0"/>
              <a:pPr/>
              <a:t>‹Nº›</a:t>
            </a:fld>
            <a:endParaRPr lang="es-ES_tradnl" noProof="0"/>
          </a:p>
        </p:txBody>
      </p:sp>
      <p:pic>
        <p:nvPicPr>
          <p:cNvPr id="11" name="Imagen" descr="Imagen">
            <a:extLst>
              <a:ext uri="{FF2B5EF4-FFF2-40B4-BE49-F238E27FC236}">
                <a16:creationId xmlns:a16="http://schemas.microsoft.com/office/drawing/2014/main" id="{0C710DEB-0048-3E45-B8A8-ED26ACA1A8C9}"/>
              </a:ext>
            </a:extLst>
          </p:cNvPr>
          <p:cNvPicPr>
            <a:picLocks noChangeAspect="1"/>
          </p:cNvPicPr>
          <p:nvPr userDrawn="1"/>
        </p:nvPicPr>
        <p:blipFill>
          <a:blip r:embed="rId28" cstate="screen">
            <a:extLst>
              <a:ext uri="{28A0092B-C50C-407E-A947-70E740481C1C}">
                <a14:useLocalDpi xmlns:a14="http://schemas.microsoft.com/office/drawing/2010/main"/>
              </a:ext>
            </a:extLst>
          </a:blip>
          <a:stretch>
            <a:fillRect/>
          </a:stretch>
        </p:blipFill>
        <p:spPr>
          <a:xfrm>
            <a:off x="17112632" y="12576138"/>
            <a:ext cx="6474275" cy="548505"/>
          </a:xfrm>
          <a:prstGeom prst="rect">
            <a:avLst/>
          </a:prstGeom>
          <a:ln w="12700">
            <a:miter lim="400000"/>
          </a:ln>
        </p:spPr>
      </p:pic>
    </p:spTree>
  </p:cSld>
  <p:clrMap bg1="lt1" tx1="dk1" bg2="lt2" tx2="dk2" accent1="accent1" accent2="accent2" accent3="accent3" accent4="accent4" accent5="accent5" accent6="accent6" hlink="hlink" folHlink="folHlink"/>
  <p:sldLayoutIdLst>
    <p:sldLayoutId id="2147483685" r:id="rId1"/>
    <p:sldLayoutId id="2147483678" r:id="rId2"/>
    <p:sldLayoutId id="2147483666" r:id="rId3"/>
    <p:sldLayoutId id="2147483679" r:id="rId4"/>
    <p:sldLayoutId id="2147483672" r:id="rId5"/>
    <p:sldLayoutId id="2147483691" r:id="rId6"/>
    <p:sldLayoutId id="2147483686" r:id="rId7"/>
    <p:sldLayoutId id="2147483687" r:id="rId8"/>
    <p:sldLayoutId id="2147483688" r:id="rId9"/>
    <p:sldLayoutId id="2147483682" r:id="rId10"/>
    <p:sldLayoutId id="2147483689" r:id="rId11"/>
    <p:sldLayoutId id="2147483661" r:id="rId12"/>
    <p:sldLayoutId id="2147483663" r:id="rId13"/>
    <p:sldLayoutId id="2147483664" r:id="rId14"/>
    <p:sldLayoutId id="2147483665" r:id="rId15"/>
    <p:sldLayoutId id="2147483677" r:id="rId16"/>
    <p:sldLayoutId id="2147483667" r:id="rId17"/>
    <p:sldLayoutId id="2147483670" r:id="rId18"/>
    <p:sldLayoutId id="2147483680" r:id="rId19"/>
    <p:sldLayoutId id="2147483681" r:id="rId20"/>
    <p:sldLayoutId id="2147483690" r:id="rId21"/>
    <p:sldLayoutId id="2147483692" r:id="rId22"/>
  </p:sldLayoutIdLst>
  <p:transition spd="med"/>
  <p:txStyles>
    <p:titleStyle>
      <a:lvl1pPr marL="0" marR="0" indent="0" algn="ctr" defTabSz="821531" latinLnBrk="0">
        <a:lnSpc>
          <a:spcPct val="80000"/>
        </a:lnSpc>
        <a:spcBef>
          <a:spcPts val="0"/>
        </a:spcBef>
        <a:spcAft>
          <a:spcPts val="0"/>
        </a:spcAft>
        <a:buClrTx/>
        <a:buSzTx/>
        <a:buFontTx/>
        <a:buNone/>
        <a:tabLst/>
        <a:defRPr sz="9600" b="1" i="0" u="none" strike="noStrike" cap="none" spc="200" baseline="0">
          <a:solidFill>
            <a:srgbClr val="171C3B"/>
          </a:solidFill>
          <a:uFillTx/>
          <a:latin typeface="Arial Black" panose="020B0604020202020204" pitchFamily="34" charset="0"/>
          <a:ea typeface="+mn-ea"/>
          <a:cs typeface="Arial Black" panose="020B0604020202020204" pitchFamily="34" charset="0"/>
          <a:sym typeface="Helvetica Neue Medium"/>
        </a:defRPr>
      </a:lvl1pPr>
      <a:lvl2pPr marL="0" marR="0" indent="4572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2pPr>
      <a:lvl3pPr marL="0" marR="0" indent="9144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3pPr>
      <a:lvl4pPr marL="0" marR="0" indent="13716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4pPr>
      <a:lvl5pPr marL="0" marR="0" indent="18288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5pPr>
      <a:lvl6pPr marL="0" marR="0" indent="22860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6pPr>
      <a:lvl7pPr marL="0" marR="0" indent="27432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7pPr>
      <a:lvl8pPr marL="0" marR="0" indent="32004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8pPr>
      <a:lvl9pPr marL="0" marR="0" indent="36576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9pPr>
    </p:titleStyle>
    <p:bodyStyle>
      <a:lvl1pPr marL="6111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1pPr>
      <a:lvl2pPr marL="10556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2pPr>
      <a:lvl3pPr marL="15001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3pPr>
      <a:lvl4pPr marL="19446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4pPr>
      <a:lvl5pPr marL="23891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5pPr>
      <a:lvl6pPr marL="2833687" marR="0" indent="-611187" algn="l" defTabSz="821531" rtl="0" latinLnBrk="0">
        <a:lnSpc>
          <a:spcPct val="100000"/>
        </a:lnSpc>
        <a:spcBef>
          <a:spcPts val="5900"/>
        </a:spcBef>
        <a:spcAft>
          <a:spcPts val="0"/>
        </a:spcAft>
        <a:buClrTx/>
        <a:buSzPct val="145000"/>
        <a:buFontTx/>
        <a:buChar char="•"/>
        <a:tabLst/>
        <a:defRPr sz="4400" b="0" i="0" u="none" strike="noStrike" cap="none" spc="0" baseline="0">
          <a:solidFill>
            <a:srgbClr val="000000"/>
          </a:solidFill>
          <a:uFillTx/>
          <a:latin typeface="Helvetica Neue"/>
          <a:ea typeface="Helvetica Neue"/>
          <a:cs typeface="Helvetica Neue"/>
          <a:sym typeface="Helvetica Neue"/>
        </a:defRPr>
      </a:lvl6pPr>
      <a:lvl7pPr marL="3278187" marR="0" indent="-611187" algn="l" defTabSz="821531" rtl="0" latinLnBrk="0">
        <a:lnSpc>
          <a:spcPct val="100000"/>
        </a:lnSpc>
        <a:spcBef>
          <a:spcPts val="5900"/>
        </a:spcBef>
        <a:spcAft>
          <a:spcPts val="0"/>
        </a:spcAft>
        <a:buClrTx/>
        <a:buSzPct val="145000"/>
        <a:buFontTx/>
        <a:buChar char="•"/>
        <a:tabLst/>
        <a:defRPr sz="4400" b="0" i="0" u="none" strike="noStrike" cap="none" spc="0" baseline="0">
          <a:solidFill>
            <a:srgbClr val="000000"/>
          </a:solidFill>
          <a:uFillTx/>
          <a:latin typeface="Helvetica Neue"/>
          <a:ea typeface="Helvetica Neue"/>
          <a:cs typeface="Helvetica Neue"/>
          <a:sym typeface="Helvetica Neue"/>
        </a:defRPr>
      </a:lvl7pPr>
      <a:lvl8pPr marL="3722687" marR="0" indent="-611187" algn="l" defTabSz="821531" rtl="0" latinLnBrk="0">
        <a:lnSpc>
          <a:spcPct val="100000"/>
        </a:lnSpc>
        <a:spcBef>
          <a:spcPts val="5900"/>
        </a:spcBef>
        <a:spcAft>
          <a:spcPts val="0"/>
        </a:spcAft>
        <a:buClrTx/>
        <a:buSzPct val="145000"/>
        <a:buFontTx/>
        <a:buChar char="•"/>
        <a:tabLst/>
        <a:defRPr sz="4400" b="0" i="0" u="none" strike="noStrike" cap="none" spc="0" baseline="0">
          <a:solidFill>
            <a:srgbClr val="000000"/>
          </a:solidFill>
          <a:uFillTx/>
          <a:latin typeface="Helvetica Neue"/>
          <a:ea typeface="Helvetica Neue"/>
          <a:cs typeface="Helvetica Neue"/>
          <a:sym typeface="Helvetica Neue"/>
        </a:defRPr>
      </a:lvl8pPr>
      <a:lvl9pPr marL="4167187" marR="0" indent="-611187" algn="l" defTabSz="821531" rtl="0" latinLnBrk="0">
        <a:lnSpc>
          <a:spcPct val="100000"/>
        </a:lnSpc>
        <a:spcBef>
          <a:spcPts val="5900"/>
        </a:spcBef>
        <a:spcAft>
          <a:spcPts val="0"/>
        </a:spcAft>
        <a:buClrTx/>
        <a:buSzPct val="145000"/>
        <a:buFontTx/>
        <a:buChar char="•"/>
        <a:tabLst/>
        <a:defRPr sz="440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1pPr>
      <a:lvl2pPr marL="0" marR="0" indent="4572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2pPr>
      <a:lvl3pPr marL="0" marR="0" indent="9144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3pPr>
      <a:lvl4pPr marL="0" marR="0" indent="13716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4pPr>
      <a:lvl5pPr marL="0" marR="0" indent="18288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5pPr>
      <a:lvl6pPr marL="0" marR="0" indent="22860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6pPr>
      <a:lvl7pPr marL="0" marR="0" indent="27432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7pPr>
      <a:lvl8pPr marL="0" marR="0" indent="32004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8pPr>
      <a:lvl9pPr marL="0" marR="0" indent="36576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Imagen" descr="Imagen">
            <a:extLst>
              <a:ext uri="{FF2B5EF4-FFF2-40B4-BE49-F238E27FC236}">
                <a16:creationId xmlns:a16="http://schemas.microsoft.com/office/drawing/2014/main" id="{4BDFE2E0-05D8-BD42-86EA-2B98287FBBA7}"/>
              </a:ext>
            </a:extLst>
          </p:cNvPr>
          <p:cNvPicPr>
            <a:picLocks noChangeAspect="1"/>
          </p:cNvPicPr>
          <p:nvPr userDrawn="1"/>
        </p:nvPicPr>
        <p:blipFill rotWithShape="1">
          <a:blip r:embed="rId25" cstate="screen">
            <a:extLst>
              <a:ext uri="{28A0092B-C50C-407E-A947-70E740481C1C}">
                <a14:useLocalDpi xmlns:a14="http://schemas.microsoft.com/office/drawing/2010/main"/>
              </a:ext>
            </a:extLst>
          </a:blip>
          <a:srcRect/>
          <a:stretch/>
        </p:blipFill>
        <p:spPr>
          <a:xfrm>
            <a:off x="0" y="12063491"/>
            <a:ext cx="24384000" cy="1175455"/>
          </a:xfrm>
          <a:prstGeom prst="rect">
            <a:avLst/>
          </a:prstGeom>
          <a:ln w="12700" cap="flat">
            <a:noFill/>
            <a:miter lim="400000"/>
          </a:ln>
          <a:effectLst/>
        </p:spPr>
      </p:pic>
      <p:pic>
        <p:nvPicPr>
          <p:cNvPr id="7" name="Imagen" descr="Imagen">
            <a:extLst>
              <a:ext uri="{FF2B5EF4-FFF2-40B4-BE49-F238E27FC236}">
                <a16:creationId xmlns:a16="http://schemas.microsoft.com/office/drawing/2014/main" id="{CF3ED108-D566-1F4A-B256-BD7FE54C9E07}"/>
              </a:ext>
            </a:extLst>
          </p:cNvPr>
          <p:cNvPicPr>
            <a:picLocks noChangeAspect="1"/>
          </p:cNvPicPr>
          <p:nvPr/>
        </p:nvPicPr>
        <p:blipFill rotWithShape="1">
          <a:blip r:embed="rId26" cstate="hqprint">
            <a:extLst>
              <a:ext uri="{28A0092B-C50C-407E-A947-70E740481C1C}">
                <a14:useLocalDpi xmlns:a14="http://schemas.microsoft.com/office/drawing/2010/main"/>
              </a:ext>
            </a:extLst>
          </a:blip>
          <a:srcRect/>
          <a:stretch/>
        </p:blipFill>
        <p:spPr>
          <a:xfrm>
            <a:off x="17724148" y="1398"/>
            <a:ext cx="6659852" cy="3187937"/>
          </a:xfrm>
          <a:prstGeom prst="rect">
            <a:avLst/>
          </a:prstGeom>
          <a:ln w="12700" cap="flat">
            <a:noFill/>
            <a:miter lim="400000"/>
          </a:ln>
          <a:effectLst/>
        </p:spPr>
      </p:pic>
      <p:pic>
        <p:nvPicPr>
          <p:cNvPr id="8" name="Imagen" descr="Imagen">
            <a:extLst>
              <a:ext uri="{FF2B5EF4-FFF2-40B4-BE49-F238E27FC236}">
                <a16:creationId xmlns:a16="http://schemas.microsoft.com/office/drawing/2014/main" id="{78CC48FD-B6F7-9340-BD5D-7E62BC1ABA14}"/>
              </a:ext>
            </a:extLst>
          </p:cNvPr>
          <p:cNvPicPr>
            <a:picLocks noChangeAspect="1"/>
          </p:cNvPicPr>
          <p:nvPr/>
        </p:nvPicPr>
        <p:blipFill rotWithShape="1">
          <a:blip r:embed="rId27" cstate="hqprint">
            <a:extLst>
              <a:ext uri="{28A0092B-C50C-407E-A947-70E740481C1C}">
                <a14:useLocalDpi xmlns:a14="http://schemas.microsoft.com/office/drawing/2010/main"/>
              </a:ext>
            </a:extLst>
          </a:blip>
          <a:srcRect/>
          <a:stretch/>
        </p:blipFill>
        <p:spPr>
          <a:xfrm>
            <a:off x="21359261" y="1398"/>
            <a:ext cx="3024739" cy="1695451"/>
          </a:xfrm>
          <a:prstGeom prst="rect">
            <a:avLst/>
          </a:prstGeom>
          <a:ln w="12700" cap="flat">
            <a:noFill/>
            <a:miter lim="400000"/>
          </a:ln>
          <a:effectLst/>
        </p:spPr>
      </p:pic>
      <p:pic>
        <p:nvPicPr>
          <p:cNvPr id="9" name="Imagen" descr="Imagen">
            <a:extLst>
              <a:ext uri="{FF2B5EF4-FFF2-40B4-BE49-F238E27FC236}">
                <a16:creationId xmlns:a16="http://schemas.microsoft.com/office/drawing/2014/main" id="{10E24775-89C3-A548-BC6C-249D8FC2E1EC}"/>
              </a:ext>
            </a:extLst>
          </p:cNvPr>
          <p:cNvPicPr>
            <a:picLocks noChangeAspect="1"/>
          </p:cNvPicPr>
          <p:nvPr/>
        </p:nvPicPr>
        <p:blipFill rotWithShape="1">
          <a:blip r:embed="rId28" cstate="hqprint">
            <a:extLst>
              <a:ext uri="{28A0092B-C50C-407E-A947-70E740481C1C}">
                <a14:useLocalDpi xmlns:a14="http://schemas.microsoft.com/office/drawing/2010/main"/>
              </a:ext>
            </a:extLst>
          </a:blip>
          <a:srcRect/>
          <a:stretch/>
        </p:blipFill>
        <p:spPr>
          <a:xfrm>
            <a:off x="0" y="792582"/>
            <a:ext cx="1408974" cy="901701"/>
          </a:xfrm>
          <a:prstGeom prst="rect">
            <a:avLst/>
          </a:prstGeom>
          <a:ln w="12700" cap="flat">
            <a:noFill/>
            <a:miter lim="400000"/>
          </a:ln>
          <a:effectLst/>
        </p:spPr>
      </p:pic>
      <p:sp>
        <p:nvSpPr>
          <p:cNvPr id="2" name="Texto del título"/>
          <p:cNvSpPr txBox="1">
            <a:spLocks noGrp="1"/>
          </p:cNvSpPr>
          <p:nvPr userDrawn="1">
            <p:ph type="title"/>
          </p:nvPr>
        </p:nvSpPr>
        <p:spPr>
          <a:xfrm>
            <a:off x="4387453" y="357187"/>
            <a:ext cx="15609094" cy="30360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normAutofit/>
          </a:bodyPr>
          <a:lstStyle/>
          <a:p>
            <a:r>
              <a:rPr lang="es-ES_tradnl" noProof="0"/>
              <a:t>TEXTO DEL TÍTULO</a:t>
            </a:r>
          </a:p>
        </p:txBody>
      </p:sp>
      <p:sp>
        <p:nvSpPr>
          <p:cNvPr id="3" name="Nivel de texto 1…"/>
          <p:cNvSpPr txBox="1">
            <a:spLocks noGrp="1"/>
          </p:cNvSpPr>
          <p:nvPr userDrawn="1">
            <p:ph type="body" idx="1"/>
          </p:nvPr>
        </p:nvSpPr>
        <p:spPr>
          <a:xfrm>
            <a:off x="4387453" y="3643312"/>
            <a:ext cx="15609094" cy="810324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normAutofit/>
          </a:body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4" name="Número de diapositiva"/>
          <p:cNvSpPr txBox="1">
            <a:spLocks noGrp="1"/>
          </p:cNvSpPr>
          <p:nvPr userDrawn="1">
            <p:ph type="sldNum" sz="quarter" idx="2"/>
          </p:nvPr>
        </p:nvSpPr>
        <p:spPr>
          <a:xfrm>
            <a:off x="704487" y="12409806"/>
            <a:ext cx="597920" cy="482823"/>
          </a:xfrm>
          <a:prstGeom prst="rect">
            <a:avLst/>
          </a:prstGeom>
          <a:ln w="12700">
            <a:miter lim="400000"/>
          </a:ln>
        </p:spPr>
        <p:txBody>
          <a:bodyPr wrap="none" lIns="71437" tIns="71437" rIns="71437" bIns="71437">
            <a:spAutoFit/>
          </a:bodyPr>
          <a:lstStyle>
            <a:lvl1pPr algn="ctr" defTabSz="821531">
              <a:defRPr sz="2200" b="0" i="0">
                <a:solidFill>
                  <a:srgbClr val="171C3B"/>
                </a:solidFill>
                <a:latin typeface="Century Gothic" panose="020B0502020202020204" pitchFamily="34" charset="0"/>
                <a:ea typeface="Helvetica Neue Light"/>
                <a:cs typeface="Century Gothic" panose="020B0502020202020204" pitchFamily="34" charset="0"/>
                <a:sym typeface="Helvetica Neue Light"/>
              </a:defRPr>
            </a:lvl1pPr>
          </a:lstStyle>
          <a:p>
            <a:fld id="{86CB4B4D-7CA3-9044-876B-883B54F8677D}" type="slidenum">
              <a:rPr lang="es-ES_tradnl" noProof="0" smtClean="0"/>
              <a:pPr/>
              <a:t>‹Nº›</a:t>
            </a:fld>
            <a:endParaRPr lang="es-ES_tradnl" noProof="0"/>
          </a:p>
        </p:txBody>
      </p:sp>
      <p:pic>
        <p:nvPicPr>
          <p:cNvPr id="11" name="Imagen" descr="Imagen">
            <a:extLst>
              <a:ext uri="{FF2B5EF4-FFF2-40B4-BE49-F238E27FC236}">
                <a16:creationId xmlns:a16="http://schemas.microsoft.com/office/drawing/2014/main" id="{0C710DEB-0048-3E45-B8A8-ED26ACA1A8C9}"/>
              </a:ext>
            </a:extLst>
          </p:cNvPr>
          <p:cNvPicPr>
            <a:picLocks noChangeAspect="1"/>
          </p:cNvPicPr>
          <p:nvPr userDrawn="1"/>
        </p:nvPicPr>
        <p:blipFill>
          <a:blip r:embed="rId29" cstate="screen">
            <a:extLst>
              <a:ext uri="{28A0092B-C50C-407E-A947-70E740481C1C}">
                <a14:useLocalDpi xmlns:a14="http://schemas.microsoft.com/office/drawing/2010/main"/>
              </a:ext>
            </a:extLst>
          </a:blip>
          <a:stretch>
            <a:fillRect/>
          </a:stretch>
        </p:blipFill>
        <p:spPr>
          <a:xfrm>
            <a:off x="17112632" y="12576138"/>
            <a:ext cx="6474275" cy="548505"/>
          </a:xfrm>
          <a:prstGeom prst="rect">
            <a:avLst/>
          </a:prstGeom>
          <a:ln w="12700">
            <a:miter lim="400000"/>
          </a:ln>
        </p:spPr>
      </p:pic>
    </p:spTree>
    <p:extLst>
      <p:ext uri="{BB962C8B-B14F-4D97-AF65-F5344CB8AC3E}">
        <p14:creationId xmlns:p14="http://schemas.microsoft.com/office/powerpoint/2010/main" val="4077765043"/>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 id="2147483710" r:id="rId17"/>
    <p:sldLayoutId id="2147483711" r:id="rId18"/>
    <p:sldLayoutId id="2147483712" r:id="rId19"/>
    <p:sldLayoutId id="2147483713" r:id="rId20"/>
    <p:sldLayoutId id="2147483714" r:id="rId21"/>
    <p:sldLayoutId id="2147483715" r:id="rId22"/>
    <p:sldLayoutId id="2147483716" r:id="rId23"/>
  </p:sldLayoutIdLst>
  <p:transition spd="med"/>
  <p:txStyles>
    <p:titleStyle>
      <a:lvl1pPr marL="0" marR="0" indent="0" algn="ctr" defTabSz="821531" latinLnBrk="0">
        <a:lnSpc>
          <a:spcPct val="80000"/>
        </a:lnSpc>
        <a:spcBef>
          <a:spcPts val="0"/>
        </a:spcBef>
        <a:spcAft>
          <a:spcPts val="0"/>
        </a:spcAft>
        <a:buClrTx/>
        <a:buSzTx/>
        <a:buFontTx/>
        <a:buNone/>
        <a:tabLst/>
        <a:defRPr sz="9600" b="1" i="0" u="none" strike="noStrike" cap="none" spc="200" baseline="0">
          <a:solidFill>
            <a:srgbClr val="171C3B"/>
          </a:solidFill>
          <a:uFillTx/>
          <a:latin typeface="Arial Black" panose="020B0604020202020204" pitchFamily="34" charset="0"/>
          <a:ea typeface="+mn-ea"/>
          <a:cs typeface="Arial Black" panose="020B0604020202020204" pitchFamily="34" charset="0"/>
          <a:sym typeface="Helvetica Neue Medium"/>
        </a:defRPr>
      </a:lvl1pPr>
      <a:lvl2pPr marL="0" marR="0" indent="4572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2pPr>
      <a:lvl3pPr marL="0" marR="0" indent="9144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3pPr>
      <a:lvl4pPr marL="0" marR="0" indent="13716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4pPr>
      <a:lvl5pPr marL="0" marR="0" indent="18288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5pPr>
      <a:lvl6pPr marL="0" marR="0" indent="22860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6pPr>
      <a:lvl7pPr marL="0" marR="0" indent="27432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7pPr>
      <a:lvl8pPr marL="0" marR="0" indent="32004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8pPr>
      <a:lvl9pPr marL="0" marR="0" indent="36576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9pPr>
    </p:titleStyle>
    <p:bodyStyle>
      <a:lvl1pPr marL="6111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1pPr>
      <a:lvl2pPr marL="10556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2pPr>
      <a:lvl3pPr marL="15001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3pPr>
      <a:lvl4pPr marL="19446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4pPr>
      <a:lvl5pPr marL="23891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5pPr>
      <a:lvl6pPr marL="2833687" marR="0" indent="-611187" algn="l" defTabSz="821531" rtl="0" latinLnBrk="0">
        <a:lnSpc>
          <a:spcPct val="100000"/>
        </a:lnSpc>
        <a:spcBef>
          <a:spcPts val="5900"/>
        </a:spcBef>
        <a:spcAft>
          <a:spcPts val="0"/>
        </a:spcAft>
        <a:buClrTx/>
        <a:buSzPct val="145000"/>
        <a:buFontTx/>
        <a:buChar char="•"/>
        <a:tabLst/>
        <a:defRPr sz="4400" b="0" i="0" u="none" strike="noStrike" cap="none" spc="0" baseline="0">
          <a:solidFill>
            <a:srgbClr val="000000"/>
          </a:solidFill>
          <a:uFillTx/>
          <a:latin typeface="Helvetica Neue"/>
          <a:ea typeface="Helvetica Neue"/>
          <a:cs typeface="Helvetica Neue"/>
          <a:sym typeface="Helvetica Neue"/>
        </a:defRPr>
      </a:lvl6pPr>
      <a:lvl7pPr marL="3278187" marR="0" indent="-611187" algn="l" defTabSz="821531" rtl="0" latinLnBrk="0">
        <a:lnSpc>
          <a:spcPct val="100000"/>
        </a:lnSpc>
        <a:spcBef>
          <a:spcPts val="5900"/>
        </a:spcBef>
        <a:spcAft>
          <a:spcPts val="0"/>
        </a:spcAft>
        <a:buClrTx/>
        <a:buSzPct val="145000"/>
        <a:buFontTx/>
        <a:buChar char="•"/>
        <a:tabLst/>
        <a:defRPr sz="4400" b="0" i="0" u="none" strike="noStrike" cap="none" spc="0" baseline="0">
          <a:solidFill>
            <a:srgbClr val="000000"/>
          </a:solidFill>
          <a:uFillTx/>
          <a:latin typeface="Helvetica Neue"/>
          <a:ea typeface="Helvetica Neue"/>
          <a:cs typeface="Helvetica Neue"/>
          <a:sym typeface="Helvetica Neue"/>
        </a:defRPr>
      </a:lvl7pPr>
      <a:lvl8pPr marL="3722687" marR="0" indent="-611187" algn="l" defTabSz="821531" rtl="0" latinLnBrk="0">
        <a:lnSpc>
          <a:spcPct val="100000"/>
        </a:lnSpc>
        <a:spcBef>
          <a:spcPts val="5900"/>
        </a:spcBef>
        <a:spcAft>
          <a:spcPts val="0"/>
        </a:spcAft>
        <a:buClrTx/>
        <a:buSzPct val="145000"/>
        <a:buFontTx/>
        <a:buChar char="•"/>
        <a:tabLst/>
        <a:defRPr sz="4400" b="0" i="0" u="none" strike="noStrike" cap="none" spc="0" baseline="0">
          <a:solidFill>
            <a:srgbClr val="000000"/>
          </a:solidFill>
          <a:uFillTx/>
          <a:latin typeface="Helvetica Neue"/>
          <a:ea typeface="Helvetica Neue"/>
          <a:cs typeface="Helvetica Neue"/>
          <a:sym typeface="Helvetica Neue"/>
        </a:defRPr>
      </a:lvl8pPr>
      <a:lvl9pPr marL="4167187" marR="0" indent="-611187" algn="l" defTabSz="821531" rtl="0" latinLnBrk="0">
        <a:lnSpc>
          <a:spcPct val="100000"/>
        </a:lnSpc>
        <a:spcBef>
          <a:spcPts val="5900"/>
        </a:spcBef>
        <a:spcAft>
          <a:spcPts val="0"/>
        </a:spcAft>
        <a:buClrTx/>
        <a:buSzPct val="145000"/>
        <a:buFontTx/>
        <a:buChar char="•"/>
        <a:tabLst/>
        <a:defRPr sz="440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1pPr>
      <a:lvl2pPr marL="0" marR="0" indent="4572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2pPr>
      <a:lvl3pPr marL="0" marR="0" indent="9144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3pPr>
      <a:lvl4pPr marL="0" marR="0" indent="13716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4pPr>
      <a:lvl5pPr marL="0" marR="0" indent="18288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5pPr>
      <a:lvl6pPr marL="0" marR="0" indent="22860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6pPr>
      <a:lvl7pPr marL="0" marR="0" indent="27432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7pPr>
      <a:lvl8pPr marL="0" marR="0" indent="32004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8pPr>
      <a:lvl9pPr marL="0" marR="0" indent="36576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7.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AEE8BFE0-9250-442A-965F-12111DCE113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251403" y="12113158"/>
            <a:ext cx="7132597" cy="1527865"/>
          </a:xfrm>
          <a:prstGeom prst="rect">
            <a:avLst/>
          </a:prstGeom>
        </p:spPr>
      </p:pic>
      <p:pic>
        <p:nvPicPr>
          <p:cNvPr id="6" name="Imagen 5">
            <a:extLst>
              <a:ext uri="{FF2B5EF4-FFF2-40B4-BE49-F238E27FC236}">
                <a16:creationId xmlns:a16="http://schemas.microsoft.com/office/drawing/2014/main" id="{188C18F5-D40A-4DE2-BA41-46C1BFBBF9D2}"/>
              </a:ext>
            </a:extLst>
          </p:cNvPr>
          <p:cNvPicPr>
            <a:picLocks noChangeAspect="1"/>
          </p:cNvPicPr>
          <p:nvPr/>
        </p:nvPicPr>
        <p:blipFill>
          <a:blip r:embed="rId3"/>
          <a:stretch>
            <a:fillRect/>
          </a:stretch>
        </p:blipFill>
        <p:spPr>
          <a:xfrm>
            <a:off x="14756466" y="7840039"/>
            <a:ext cx="4042521" cy="1548200"/>
          </a:xfrm>
          <a:prstGeom prst="rect">
            <a:avLst/>
          </a:prstGeom>
        </p:spPr>
      </p:pic>
      <p:pic>
        <p:nvPicPr>
          <p:cNvPr id="7" name="Imagen 6">
            <a:extLst>
              <a:ext uri="{FF2B5EF4-FFF2-40B4-BE49-F238E27FC236}">
                <a16:creationId xmlns:a16="http://schemas.microsoft.com/office/drawing/2014/main" id="{188C18F5-D40A-4DE2-BA41-46C1BFBBF9D2}"/>
              </a:ext>
            </a:extLst>
          </p:cNvPr>
          <p:cNvPicPr>
            <a:picLocks noChangeAspect="1"/>
          </p:cNvPicPr>
          <p:nvPr/>
        </p:nvPicPr>
        <p:blipFill>
          <a:blip r:embed="rId3"/>
          <a:stretch>
            <a:fillRect/>
          </a:stretch>
        </p:blipFill>
        <p:spPr>
          <a:xfrm>
            <a:off x="19259193" y="7840039"/>
            <a:ext cx="4042521" cy="1548200"/>
          </a:xfrm>
          <a:prstGeom prst="rect">
            <a:avLst/>
          </a:prstGeom>
        </p:spPr>
      </p:pic>
      <p:sp>
        <p:nvSpPr>
          <p:cNvPr id="4" name="CuadroTexto 3"/>
          <p:cNvSpPr txBox="1"/>
          <p:nvPr/>
        </p:nvSpPr>
        <p:spPr>
          <a:xfrm>
            <a:off x="14954351" y="4099267"/>
            <a:ext cx="7689272"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457200" rtl="0" fontAlgn="auto" latinLnBrk="0" hangingPunct="0">
              <a:lnSpc>
                <a:spcPct val="100000"/>
              </a:lnSpc>
              <a:spcBef>
                <a:spcPts val="0"/>
              </a:spcBef>
              <a:spcAft>
                <a:spcPts val="0"/>
              </a:spcAft>
              <a:buClrTx/>
              <a:buSzTx/>
              <a:buFontTx/>
              <a:buNone/>
              <a:tabLst/>
            </a:pPr>
            <a:r>
              <a:rPr lang="es-CO" sz="6000" dirty="0" smtClean="0">
                <a:solidFill>
                  <a:srgbClr val="C0D624"/>
                </a:solidFill>
                <a:latin typeface="Arial Black" panose="020B0A04020102020204" pitchFamily="34" charset="0"/>
              </a:rPr>
              <a:t>Veeduría Distrital</a:t>
            </a:r>
            <a:endParaRPr kumimoji="0" lang="es-CO" sz="6000" b="0" i="0" u="none" strike="noStrike" cap="none" spc="0" normalizeH="0" baseline="0" dirty="0">
              <a:ln>
                <a:noFill/>
              </a:ln>
              <a:solidFill>
                <a:srgbClr val="C0D624"/>
              </a:solidFill>
              <a:effectLst/>
              <a:uFillTx/>
              <a:latin typeface="Arial Black" panose="020B0A04020102020204" pitchFamily="34" charset="0"/>
              <a:sym typeface="Helvetica"/>
            </a:endParaRPr>
          </a:p>
        </p:txBody>
      </p:sp>
      <p:sp>
        <p:nvSpPr>
          <p:cNvPr id="10" name="CuadroTexto 9"/>
          <p:cNvSpPr txBox="1"/>
          <p:nvPr/>
        </p:nvSpPr>
        <p:spPr>
          <a:xfrm>
            <a:off x="735665" y="2190643"/>
            <a:ext cx="11317789" cy="785856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457200" rtl="0" fontAlgn="auto" latinLnBrk="0" hangingPunct="0">
              <a:lnSpc>
                <a:spcPct val="100000"/>
              </a:lnSpc>
              <a:spcBef>
                <a:spcPts val="0"/>
              </a:spcBef>
              <a:spcAft>
                <a:spcPts val="0"/>
              </a:spcAft>
              <a:buClrTx/>
              <a:buSzTx/>
              <a:buFontTx/>
              <a:buNone/>
              <a:tabLst/>
            </a:pPr>
            <a:r>
              <a:rPr kumimoji="0" lang="es-CO" sz="7200" b="0" i="0" u="none" strike="noStrike" cap="none" spc="0" normalizeH="0" baseline="0" dirty="0" smtClean="0">
                <a:ln>
                  <a:noFill/>
                </a:ln>
                <a:solidFill>
                  <a:schemeClr val="tx1">
                    <a:lumMod val="50000"/>
                  </a:schemeClr>
                </a:solidFill>
                <a:effectLst/>
                <a:uFillTx/>
                <a:latin typeface="Arial Black" panose="020B0A04020102020204" pitchFamily="34" charset="0"/>
                <a:sym typeface="Helvetica"/>
              </a:rPr>
              <a:t>Informe de seguimiento a los Comités  Sectoriales de Gestión y Desempeño 2021</a:t>
            </a:r>
          </a:p>
          <a:p>
            <a:pPr marL="0" marR="0" indent="0" algn="ctr" defTabSz="457200" rtl="0" fontAlgn="auto" latinLnBrk="0" hangingPunct="0">
              <a:lnSpc>
                <a:spcPct val="100000"/>
              </a:lnSpc>
              <a:spcBef>
                <a:spcPts val="0"/>
              </a:spcBef>
              <a:spcAft>
                <a:spcPts val="0"/>
              </a:spcAft>
              <a:buClrTx/>
              <a:buSzTx/>
              <a:buFontTx/>
              <a:buNone/>
              <a:tabLst/>
            </a:pPr>
            <a:endParaRPr lang="es-CO" sz="7200" dirty="0">
              <a:solidFill>
                <a:schemeClr val="tx1">
                  <a:lumMod val="50000"/>
                </a:schemeClr>
              </a:solidFill>
              <a:latin typeface="Arial Black" panose="020B0A04020102020204" pitchFamily="34" charset="0"/>
            </a:endParaRPr>
          </a:p>
          <a:p>
            <a:pPr marL="0" marR="0" indent="0" algn="ctr" defTabSz="457200" rtl="0" fontAlgn="auto" latinLnBrk="0" hangingPunct="0">
              <a:lnSpc>
                <a:spcPct val="100000"/>
              </a:lnSpc>
              <a:spcBef>
                <a:spcPts val="0"/>
              </a:spcBef>
              <a:spcAft>
                <a:spcPts val="0"/>
              </a:spcAft>
              <a:buClrTx/>
              <a:buSzTx/>
              <a:buFontTx/>
              <a:buNone/>
              <a:tabLst/>
            </a:pPr>
            <a:r>
              <a:rPr kumimoji="0" lang="es-CO" sz="7200" b="0" i="0" u="none" strike="noStrike" cap="none" spc="0" normalizeH="0" baseline="0" dirty="0" smtClean="0">
                <a:ln>
                  <a:noFill/>
                </a:ln>
                <a:solidFill>
                  <a:schemeClr val="tx1">
                    <a:lumMod val="50000"/>
                  </a:schemeClr>
                </a:solidFill>
                <a:effectLst/>
                <a:uFillTx/>
                <a:latin typeface="Arial Black" panose="020B0A04020102020204" pitchFamily="34" charset="0"/>
                <a:sym typeface="Helvetica"/>
              </a:rPr>
              <a:t>SECTOR MOVILIDAD</a:t>
            </a:r>
          </a:p>
        </p:txBody>
      </p:sp>
    </p:spTree>
    <p:extLst>
      <p:ext uri="{BB962C8B-B14F-4D97-AF65-F5344CB8AC3E}">
        <p14:creationId xmlns:p14="http://schemas.microsoft.com/office/powerpoint/2010/main" val="1590097148"/>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p:nvPr/>
        </p:nvSpPr>
        <p:spPr>
          <a:xfrm>
            <a:off x="0" y="2"/>
            <a:ext cx="24384000" cy="1292581"/>
          </a:xfrm>
          <a:prstGeom prst="rect">
            <a:avLst/>
          </a:prstGeom>
          <a:solidFill>
            <a:srgbClr val="171C3B"/>
          </a:solidFill>
          <a:ln>
            <a:noFill/>
          </a:ln>
        </p:spPr>
        <p:txBody>
          <a:bodyPr spcFirstLastPara="1" wrap="square" lIns="182866" tIns="91400" rIns="182866" bIns="91400" anchor="t" anchorCtr="0">
            <a:spAutoFit/>
          </a:bodyPr>
          <a:lstStyle/>
          <a:p>
            <a:r>
              <a:rPr lang="es-CO" sz="7200" b="1" dirty="0">
                <a:solidFill>
                  <a:schemeClr val="lt1"/>
                </a:solidFill>
                <a:sym typeface="Arial"/>
              </a:rPr>
              <a:t>Recomendaciones y oportunidades de mejora:</a:t>
            </a:r>
            <a:endParaRPr lang="es-CO" sz="7200" dirty="0">
              <a:solidFill>
                <a:schemeClr val="lt1"/>
              </a:solidFill>
              <a:latin typeface="Arial"/>
              <a:ea typeface="Arial"/>
              <a:cs typeface="Arial"/>
              <a:sym typeface="Arial"/>
            </a:endParaRPr>
          </a:p>
        </p:txBody>
      </p:sp>
      <p:sp>
        <p:nvSpPr>
          <p:cNvPr id="3" name="Rectángulo 2"/>
          <p:cNvSpPr/>
          <p:nvPr/>
        </p:nvSpPr>
        <p:spPr>
          <a:xfrm>
            <a:off x="2410690" y="2120760"/>
            <a:ext cx="19562619" cy="10864513"/>
          </a:xfrm>
          <a:prstGeom prst="rect">
            <a:avLst/>
          </a:prstGeom>
        </p:spPr>
        <p:txBody>
          <a:bodyPr wrap="square">
            <a:spAutoFit/>
          </a:bodyPr>
          <a:lstStyle/>
          <a:p>
            <a:pPr algn="just"/>
            <a:r>
              <a:rPr lang="es-CO" sz="5000" b="1" dirty="0">
                <a:latin typeface="Arial" panose="020B0604020202020204" pitchFamily="34" charset="0"/>
                <a:cs typeface="Arial" panose="020B0604020202020204" pitchFamily="34" charset="0"/>
              </a:rPr>
              <a:t>Recomendación </a:t>
            </a:r>
            <a:r>
              <a:rPr lang="es-CO" sz="5000" b="1" dirty="0" smtClean="0">
                <a:latin typeface="Arial" panose="020B0604020202020204" pitchFamily="34" charset="0"/>
                <a:cs typeface="Arial" panose="020B0604020202020204" pitchFamily="34" charset="0"/>
              </a:rPr>
              <a:t>5: Socializar </a:t>
            </a:r>
            <a:r>
              <a:rPr lang="es-CO" sz="5000" b="1" dirty="0">
                <a:latin typeface="Arial" panose="020B0604020202020204" pitchFamily="34" charset="0"/>
                <a:cs typeface="Arial" panose="020B0604020202020204" pitchFamily="34" charset="0"/>
              </a:rPr>
              <a:t>las recomendaciones y oportunidades de mejora expuestas en esta comunicación con los demás integrantes del Comité Sectorial</a:t>
            </a:r>
            <a:r>
              <a:rPr lang="es-CO" sz="5000" b="1" dirty="0" smtClean="0">
                <a:latin typeface="Arial" panose="020B0604020202020204" pitchFamily="34" charset="0"/>
                <a:cs typeface="Arial" panose="020B0604020202020204" pitchFamily="34" charset="0"/>
              </a:rPr>
              <a:t>.</a:t>
            </a:r>
          </a:p>
          <a:p>
            <a:pPr algn="just"/>
            <a:endParaRPr lang="es-CO" sz="5000" b="1" dirty="0" smtClean="0">
              <a:latin typeface="Arial" panose="020B0604020202020204" pitchFamily="34" charset="0"/>
              <a:cs typeface="Arial" panose="020B0604020202020204" pitchFamily="34" charset="0"/>
            </a:endParaRPr>
          </a:p>
          <a:p>
            <a:pPr algn="just"/>
            <a:r>
              <a:rPr lang="es-CO" sz="5000" dirty="0" smtClean="0">
                <a:latin typeface="Arial" panose="020B0604020202020204" pitchFamily="34" charset="0"/>
                <a:cs typeface="Arial" panose="020B0604020202020204" pitchFamily="34" charset="0"/>
              </a:rPr>
              <a:t>Socialización Comité Sectorial 29 de abril/22</a:t>
            </a:r>
          </a:p>
          <a:p>
            <a:pPr algn="just"/>
            <a:endParaRPr lang="es-CO" sz="5000" dirty="0">
              <a:latin typeface="Arial" panose="020B0604020202020204" pitchFamily="34" charset="0"/>
              <a:cs typeface="Arial" panose="020B0604020202020204" pitchFamily="34" charset="0"/>
            </a:endParaRPr>
          </a:p>
          <a:p>
            <a:pPr algn="just"/>
            <a:endParaRPr lang="es-CO" sz="5000" b="1" dirty="0" smtClean="0">
              <a:latin typeface="Arial" panose="020B0604020202020204" pitchFamily="34" charset="0"/>
              <a:cs typeface="Arial" panose="020B0604020202020204" pitchFamily="34" charset="0"/>
            </a:endParaRPr>
          </a:p>
          <a:p>
            <a:pPr algn="just"/>
            <a:r>
              <a:rPr lang="es-CO" sz="5000" b="1" dirty="0">
                <a:latin typeface="Arial" panose="020B0604020202020204" pitchFamily="34" charset="0"/>
                <a:cs typeface="Arial" panose="020B0604020202020204" pitchFamily="34" charset="0"/>
              </a:rPr>
              <a:t>Recomendación 6: Informar a la Veeduría Distrital acerca de la implementación de las recomendaciones y los resultados obtenidos en respuesta a este informe</a:t>
            </a:r>
            <a:r>
              <a:rPr lang="es-CO" sz="5000" b="1" dirty="0" smtClean="0">
                <a:latin typeface="Arial" panose="020B0604020202020204" pitchFamily="34" charset="0"/>
                <a:cs typeface="Arial" panose="020B0604020202020204" pitchFamily="34" charset="0"/>
              </a:rPr>
              <a:t>.</a:t>
            </a:r>
          </a:p>
          <a:p>
            <a:pPr algn="just"/>
            <a:endParaRPr lang="es-CO" sz="5000" b="1" dirty="0">
              <a:latin typeface="Arial" panose="020B0604020202020204" pitchFamily="34" charset="0"/>
              <a:cs typeface="Arial" panose="020B0604020202020204" pitchFamily="34" charset="0"/>
            </a:endParaRPr>
          </a:p>
          <a:p>
            <a:pPr algn="just"/>
            <a:r>
              <a:rPr lang="es-CO" sz="5000" dirty="0" smtClean="0">
                <a:latin typeface="Arial" panose="020B0604020202020204" pitchFamily="34" charset="0"/>
                <a:cs typeface="Arial" panose="020B0604020202020204" pitchFamily="34" charset="0"/>
              </a:rPr>
              <a:t>Mediante </a:t>
            </a:r>
            <a:r>
              <a:rPr lang="es-CO" sz="5000" dirty="0">
                <a:latin typeface="Arial" panose="020B0604020202020204" pitchFamily="34" charset="0"/>
                <a:cs typeface="Arial" panose="020B0604020202020204" pitchFamily="34" charset="0"/>
              </a:rPr>
              <a:t>comunicación </a:t>
            </a:r>
            <a:r>
              <a:rPr lang="es-CO" sz="5000" dirty="0" smtClean="0">
                <a:latin typeface="Arial" panose="020B0604020202020204" pitchFamily="34" charset="0"/>
                <a:cs typeface="Arial" panose="020B0604020202020204" pitchFamily="34" charset="0"/>
              </a:rPr>
              <a:t>SDM 20222221746731 de fecha 09 de marzo/22 se dio respuesta a la Veeduría Distrital + </a:t>
            </a:r>
            <a:r>
              <a:rPr lang="es-CO" sz="5000" dirty="0">
                <a:latin typeface="Arial" panose="020B0604020202020204" pitchFamily="34" charset="0"/>
                <a:cs typeface="Arial" panose="020B0604020202020204" pitchFamily="34" charset="0"/>
              </a:rPr>
              <a:t>Comité Sectorial 29 de abril/22</a:t>
            </a:r>
          </a:p>
        </p:txBody>
      </p:sp>
    </p:spTree>
    <p:extLst>
      <p:ext uri="{BB962C8B-B14F-4D97-AF65-F5344CB8AC3E}">
        <p14:creationId xmlns:p14="http://schemas.microsoft.com/office/powerpoint/2010/main" val="1973001967"/>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3" name="Rectángulo 2"/>
          <p:cNvSpPr/>
          <p:nvPr/>
        </p:nvSpPr>
        <p:spPr>
          <a:xfrm>
            <a:off x="2410690" y="6013888"/>
            <a:ext cx="19562619" cy="1631216"/>
          </a:xfrm>
          <a:prstGeom prst="rect">
            <a:avLst/>
          </a:prstGeom>
        </p:spPr>
        <p:txBody>
          <a:bodyPr wrap="square">
            <a:spAutoFit/>
          </a:bodyPr>
          <a:lstStyle/>
          <a:p>
            <a:pPr algn="ctr"/>
            <a:r>
              <a:rPr lang="es-CO" sz="10000" b="1" dirty="0" smtClean="0">
                <a:solidFill>
                  <a:schemeClr val="tx1">
                    <a:lumMod val="75000"/>
                  </a:schemeClr>
                </a:solidFill>
                <a:latin typeface="Arial" panose="020B0604020202020204" pitchFamily="34" charset="0"/>
                <a:cs typeface="Arial" panose="020B0604020202020204" pitchFamily="34" charset="0"/>
              </a:rPr>
              <a:t>GRACIAS</a:t>
            </a:r>
            <a:endParaRPr lang="es-CO" sz="10000" dirty="0">
              <a:solidFill>
                <a:schemeClr val="tx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747241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p:nvPr/>
        </p:nvSpPr>
        <p:spPr>
          <a:xfrm>
            <a:off x="0" y="2"/>
            <a:ext cx="24384000" cy="1292581"/>
          </a:xfrm>
          <a:prstGeom prst="rect">
            <a:avLst/>
          </a:prstGeom>
          <a:solidFill>
            <a:srgbClr val="171C3B"/>
          </a:solidFill>
          <a:ln>
            <a:noFill/>
          </a:ln>
        </p:spPr>
        <p:txBody>
          <a:bodyPr spcFirstLastPara="1" wrap="square" lIns="182866" tIns="91400" rIns="182866" bIns="91400" anchor="t" anchorCtr="0">
            <a:spAutoFit/>
          </a:bodyPr>
          <a:lstStyle/>
          <a:p>
            <a:r>
              <a:rPr lang="es-CO" sz="7200" b="1" dirty="0" smtClean="0">
                <a:solidFill>
                  <a:schemeClr val="lt1"/>
                </a:solidFill>
                <a:sym typeface="Arial"/>
              </a:rPr>
              <a:t>Informe de la Veeduría</a:t>
            </a:r>
            <a:endParaRPr lang="es-CO" sz="7200" dirty="0">
              <a:solidFill>
                <a:schemeClr val="lt1"/>
              </a:solidFill>
              <a:latin typeface="Arial"/>
              <a:ea typeface="Arial"/>
              <a:cs typeface="Arial"/>
              <a:sym typeface="Arial"/>
            </a:endParaRPr>
          </a:p>
        </p:txBody>
      </p:sp>
      <p:sp>
        <p:nvSpPr>
          <p:cNvPr id="3" name="Rectángulo 2"/>
          <p:cNvSpPr/>
          <p:nvPr/>
        </p:nvSpPr>
        <p:spPr>
          <a:xfrm>
            <a:off x="5902031" y="3498228"/>
            <a:ext cx="15073752" cy="7017306"/>
          </a:xfrm>
          <a:prstGeom prst="rect">
            <a:avLst/>
          </a:prstGeom>
        </p:spPr>
        <p:txBody>
          <a:bodyPr wrap="square">
            <a:spAutoFit/>
          </a:bodyPr>
          <a:lstStyle/>
          <a:p>
            <a:pPr marL="914400" indent="-914400" algn="just">
              <a:buAutoNum type="arabicPeriod"/>
            </a:pPr>
            <a:r>
              <a:rPr lang="es-CO" sz="5000" b="1" dirty="0" smtClean="0">
                <a:latin typeface="Arial" panose="020B0604020202020204" pitchFamily="34" charset="0"/>
                <a:cs typeface="Arial" panose="020B0604020202020204" pitchFamily="34" charset="0"/>
              </a:rPr>
              <a:t>Normatividad</a:t>
            </a:r>
          </a:p>
          <a:p>
            <a:pPr marL="914400" indent="-914400" algn="just">
              <a:buAutoNum type="arabicPeriod"/>
            </a:pPr>
            <a:r>
              <a:rPr lang="es-CO" sz="5000" b="1" dirty="0" smtClean="0">
                <a:latin typeface="Arial" panose="020B0604020202020204" pitchFamily="34" charset="0"/>
                <a:cs typeface="Arial" panose="020B0604020202020204" pitchFamily="34" charset="0"/>
              </a:rPr>
              <a:t>Operación del Comité Sectorial</a:t>
            </a:r>
          </a:p>
          <a:p>
            <a:pPr algn="just"/>
            <a:r>
              <a:rPr lang="es-CO" sz="5000" b="1" dirty="0" smtClean="0">
                <a:latin typeface="Arial" panose="020B0604020202020204" pitchFamily="34" charset="0"/>
                <a:cs typeface="Arial" panose="020B0604020202020204" pitchFamily="34" charset="0"/>
              </a:rPr>
              <a:t>	2.1. Activación del Comité</a:t>
            </a:r>
          </a:p>
          <a:p>
            <a:pPr algn="just"/>
            <a:r>
              <a:rPr lang="es-CO" sz="5000" b="1" dirty="0">
                <a:latin typeface="Arial" panose="020B0604020202020204" pitchFamily="34" charset="0"/>
                <a:cs typeface="Arial" panose="020B0604020202020204" pitchFamily="34" charset="0"/>
              </a:rPr>
              <a:t> </a:t>
            </a:r>
            <a:r>
              <a:rPr lang="es-CO" sz="5000" b="1" dirty="0" smtClean="0">
                <a:latin typeface="Arial" panose="020B0604020202020204" pitchFamily="34" charset="0"/>
                <a:cs typeface="Arial" panose="020B0604020202020204" pitchFamily="34" charset="0"/>
              </a:rPr>
              <a:t>  2.2. Periodicidad</a:t>
            </a:r>
          </a:p>
          <a:p>
            <a:pPr algn="just"/>
            <a:r>
              <a:rPr lang="es-CO" sz="5000" b="1" dirty="0">
                <a:latin typeface="Arial" panose="020B0604020202020204" pitchFamily="34" charset="0"/>
                <a:cs typeface="Arial" panose="020B0604020202020204" pitchFamily="34" charset="0"/>
              </a:rPr>
              <a:t> </a:t>
            </a:r>
            <a:r>
              <a:rPr lang="es-CO" sz="5000" b="1" dirty="0" smtClean="0">
                <a:latin typeface="Arial" panose="020B0604020202020204" pitchFamily="34" charset="0"/>
                <a:cs typeface="Arial" panose="020B0604020202020204" pitchFamily="34" charset="0"/>
              </a:rPr>
              <a:t>  2.2. Asistencia de miembros e invitados</a:t>
            </a:r>
            <a:endParaRPr lang="es-CO" sz="5000" dirty="0" smtClean="0">
              <a:latin typeface="Arial" panose="020B0604020202020204" pitchFamily="34" charset="0"/>
              <a:cs typeface="Arial" panose="020B0604020202020204" pitchFamily="34" charset="0"/>
            </a:endParaRPr>
          </a:p>
          <a:p>
            <a:pPr algn="just"/>
            <a:r>
              <a:rPr lang="es-CO" sz="5000" b="1" dirty="0">
                <a:latin typeface="Arial" panose="020B0604020202020204" pitchFamily="34" charset="0"/>
                <a:cs typeface="Arial" panose="020B0604020202020204" pitchFamily="34" charset="0"/>
              </a:rPr>
              <a:t> </a:t>
            </a:r>
            <a:r>
              <a:rPr lang="es-CO" sz="5000" b="1" dirty="0" smtClean="0">
                <a:latin typeface="Arial" panose="020B0604020202020204" pitchFamily="34" charset="0"/>
                <a:cs typeface="Arial" panose="020B0604020202020204" pitchFamily="34" charset="0"/>
              </a:rPr>
              <a:t>  2.3. Ajuste del Reglamento</a:t>
            </a:r>
          </a:p>
          <a:p>
            <a:pPr algn="just"/>
            <a:r>
              <a:rPr lang="es-CO" sz="5000" b="1" dirty="0" smtClean="0">
                <a:latin typeface="Arial" panose="020B0604020202020204" pitchFamily="34" charset="0"/>
                <a:cs typeface="Arial" panose="020B0604020202020204" pitchFamily="34" charset="0"/>
              </a:rPr>
              <a:t>   2.4. Cumplimiento de funciones</a:t>
            </a:r>
          </a:p>
          <a:p>
            <a:pPr algn="just"/>
            <a:r>
              <a:rPr lang="es-CO" sz="5000" b="1" dirty="0">
                <a:latin typeface="Arial" panose="020B0604020202020204" pitchFamily="34" charset="0"/>
                <a:cs typeface="Arial" panose="020B0604020202020204" pitchFamily="34" charset="0"/>
              </a:rPr>
              <a:t> </a:t>
            </a:r>
            <a:r>
              <a:rPr lang="es-CO" sz="5000" b="1" dirty="0" smtClean="0">
                <a:latin typeface="Arial" panose="020B0604020202020204" pitchFamily="34" charset="0"/>
                <a:cs typeface="Arial" panose="020B0604020202020204" pitchFamily="34" charset="0"/>
              </a:rPr>
              <a:t>  2.5. Prácticas en materia de transparencia</a:t>
            </a:r>
          </a:p>
          <a:p>
            <a:pPr algn="just"/>
            <a:r>
              <a:rPr lang="es-CO" sz="5000" b="1" dirty="0">
                <a:latin typeface="Arial" panose="020B0604020202020204" pitchFamily="34" charset="0"/>
                <a:cs typeface="Arial" panose="020B0604020202020204" pitchFamily="34" charset="0"/>
              </a:rPr>
              <a:t> </a:t>
            </a:r>
            <a:r>
              <a:rPr lang="es-CO" sz="5000" b="1" dirty="0" smtClean="0">
                <a:latin typeface="Arial" panose="020B0604020202020204" pitchFamily="34" charset="0"/>
                <a:cs typeface="Arial" panose="020B0604020202020204" pitchFamily="34" charset="0"/>
              </a:rPr>
              <a:t>  2.6. Conclusiones y recomendaciones</a:t>
            </a:r>
            <a:endParaRPr lang="es-CO" sz="5000" b="1" dirty="0">
              <a:latin typeface="Arial" panose="020B0604020202020204" pitchFamily="34" charset="0"/>
              <a:cs typeface="Arial" panose="020B0604020202020204" pitchFamily="34" charset="0"/>
            </a:endParaRPr>
          </a:p>
        </p:txBody>
      </p:sp>
      <p:sp>
        <p:nvSpPr>
          <p:cNvPr id="4" name="CuadroTexto 3"/>
          <p:cNvSpPr txBox="1"/>
          <p:nvPr/>
        </p:nvSpPr>
        <p:spPr>
          <a:xfrm>
            <a:off x="14755081" y="4988438"/>
            <a:ext cx="8312727" cy="111825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71450" marR="0" indent="-171450" algn="l" defTabSz="457200" rtl="0" fontAlgn="auto" latinLnBrk="0" hangingPunct="0">
              <a:lnSpc>
                <a:spcPct val="100000"/>
              </a:lnSpc>
              <a:spcBef>
                <a:spcPts val="0"/>
              </a:spcBef>
              <a:spcAft>
                <a:spcPts val="0"/>
              </a:spcAft>
              <a:buClr>
                <a:schemeClr val="accent2">
                  <a:lumMod val="75000"/>
                </a:schemeClr>
              </a:buClr>
              <a:buSzTx/>
              <a:buFont typeface="Wingdings" panose="05000000000000000000" pitchFamily="2" charset="2"/>
              <a:buChar char="ü"/>
              <a:tabLst/>
            </a:pPr>
            <a:r>
              <a:rPr kumimoji="0" lang="es-CO" sz="6600" b="0" i="0" u="none" strike="noStrike" cap="none" spc="0" normalizeH="0" baseline="0" dirty="0" smtClean="0">
                <a:ln>
                  <a:noFill/>
                </a:ln>
                <a:solidFill>
                  <a:srgbClr val="000000"/>
                </a:solidFill>
                <a:effectLst/>
                <a:uFillTx/>
                <a:latin typeface="Helvetica"/>
                <a:ea typeface="Helvetica"/>
                <a:cs typeface="Helvetica"/>
                <a:sym typeface="Helvetica"/>
              </a:rPr>
              <a:t> </a:t>
            </a:r>
            <a:endParaRPr kumimoji="0" lang="es-CO" sz="6600" b="0" i="0" u="none" strike="noStrike" cap="none" spc="0" normalizeH="0" baseline="0" dirty="0">
              <a:ln>
                <a:noFill/>
              </a:ln>
              <a:solidFill>
                <a:srgbClr val="000000"/>
              </a:solidFill>
              <a:effectLst/>
              <a:uFillTx/>
              <a:latin typeface="Helvetica"/>
              <a:ea typeface="Helvetica"/>
              <a:cs typeface="Helvetica"/>
              <a:sym typeface="Helvetica"/>
            </a:endParaRPr>
          </a:p>
        </p:txBody>
      </p:sp>
      <p:sp>
        <p:nvSpPr>
          <p:cNvPr id="29" name="CuadroTexto 28"/>
          <p:cNvSpPr txBox="1"/>
          <p:nvPr/>
        </p:nvSpPr>
        <p:spPr>
          <a:xfrm>
            <a:off x="12191988" y="5699965"/>
            <a:ext cx="8312727" cy="111825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71450" marR="0" indent="-171450" algn="l" defTabSz="457200" rtl="0" fontAlgn="auto" latinLnBrk="0" hangingPunct="0">
              <a:lnSpc>
                <a:spcPct val="100000"/>
              </a:lnSpc>
              <a:spcBef>
                <a:spcPts val="0"/>
              </a:spcBef>
              <a:spcAft>
                <a:spcPts val="0"/>
              </a:spcAft>
              <a:buClr>
                <a:schemeClr val="accent2">
                  <a:lumMod val="75000"/>
                </a:schemeClr>
              </a:buClr>
              <a:buSzTx/>
              <a:buFont typeface="Wingdings" panose="05000000000000000000" pitchFamily="2" charset="2"/>
              <a:buChar char="ü"/>
              <a:tabLst/>
            </a:pPr>
            <a:r>
              <a:rPr kumimoji="0" lang="es-CO" sz="6600" b="0" i="0" u="none" strike="noStrike" cap="none" spc="0" normalizeH="0" baseline="0" dirty="0" smtClean="0">
                <a:ln>
                  <a:noFill/>
                </a:ln>
                <a:solidFill>
                  <a:srgbClr val="000000"/>
                </a:solidFill>
                <a:effectLst/>
                <a:uFillTx/>
                <a:latin typeface="Helvetica"/>
                <a:ea typeface="Helvetica"/>
                <a:cs typeface="Helvetica"/>
                <a:sym typeface="Helvetica"/>
              </a:rPr>
              <a:t> </a:t>
            </a:r>
            <a:endParaRPr kumimoji="0" lang="es-CO" sz="6600" b="0" i="0" u="none" strike="noStrike" cap="none" spc="0" normalizeH="0" baseline="0" dirty="0">
              <a:ln>
                <a:noFill/>
              </a:ln>
              <a:solidFill>
                <a:srgbClr val="000000"/>
              </a:solidFill>
              <a:effectLst/>
              <a:uFillTx/>
              <a:latin typeface="Helvetica"/>
              <a:ea typeface="Helvetica"/>
              <a:cs typeface="Helvetica"/>
              <a:sym typeface="Helvetica"/>
            </a:endParaRPr>
          </a:p>
        </p:txBody>
      </p:sp>
      <p:sp>
        <p:nvSpPr>
          <p:cNvPr id="30" name="CuadroTexto 29"/>
          <p:cNvSpPr txBox="1"/>
          <p:nvPr/>
        </p:nvSpPr>
        <p:spPr>
          <a:xfrm>
            <a:off x="19049989" y="6477948"/>
            <a:ext cx="8312727" cy="111825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71450" marR="0" indent="-171450" algn="l" defTabSz="457200" rtl="0" fontAlgn="auto" latinLnBrk="0" hangingPunct="0">
              <a:lnSpc>
                <a:spcPct val="100000"/>
              </a:lnSpc>
              <a:spcBef>
                <a:spcPts val="0"/>
              </a:spcBef>
              <a:spcAft>
                <a:spcPts val="0"/>
              </a:spcAft>
              <a:buClr>
                <a:srgbClr val="FFC000"/>
              </a:buClr>
              <a:buSzTx/>
              <a:buFont typeface="Wingdings" panose="05000000000000000000" pitchFamily="2" charset="2"/>
              <a:buChar char="ü"/>
              <a:tabLst/>
            </a:pPr>
            <a:r>
              <a:rPr kumimoji="0" lang="es-CO" sz="6600" b="0" i="0" u="none" strike="noStrike" cap="none" spc="0" normalizeH="0" baseline="0" dirty="0" smtClean="0">
                <a:ln>
                  <a:noFill/>
                </a:ln>
                <a:solidFill>
                  <a:srgbClr val="FFC000"/>
                </a:solidFill>
                <a:effectLst/>
                <a:uFillTx/>
                <a:latin typeface="Helvetica"/>
                <a:ea typeface="Helvetica"/>
                <a:cs typeface="Helvetica"/>
                <a:sym typeface="Helvetica"/>
              </a:rPr>
              <a:t> </a:t>
            </a:r>
            <a:endParaRPr kumimoji="0" lang="es-CO" sz="6600" b="0" i="0" u="none" strike="noStrike" cap="none" spc="0" normalizeH="0" baseline="0" dirty="0">
              <a:ln>
                <a:noFill/>
              </a:ln>
              <a:solidFill>
                <a:srgbClr val="FFC000"/>
              </a:solidFill>
              <a:effectLst/>
              <a:uFillTx/>
              <a:latin typeface="Helvetica"/>
              <a:ea typeface="Helvetica"/>
              <a:cs typeface="Helvetica"/>
              <a:sym typeface="Helvetica"/>
            </a:endParaRPr>
          </a:p>
        </p:txBody>
      </p:sp>
      <p:sp>
        <p:nvSpPr>
          <p:cNvPr id="31" name="CuadroTexto 30"/>
          <p:cNvSpPr txBox="1"/>
          <p:nvPr/>
        </p:nvSpPr>
        <p:spPr>
          <a:xfrm>
            <a:off x="15295406" y="7198383"/>
            <a:ext cx="8312727" cy="111825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71450" marR="0" indent="-171450" algn="l" defTabSz="457200" rtl="0" fontAlgn="auto" latinLnBrk="0" hangingPunct="0">
              <a:lnSpc>
                <a:spcPct val="100000"/>
              </a:lnSpc>
              <a:spcBef>
                <a:spcPts val="0"/>
              </a:spcBef>
              <a:spcAft>
                <a:spcPts val="0"/>
              </a:spcAft>
              <a:buClr>
                <a:schemeClr val="accent2">
                  <a:lumMod val="75000"/>
                </a:schemeClr>
              </a:buClr>
              <a:buSzTx/>
              <a:buFont typeface="Wingdings" panose="05000000000000000000" pitchFamily="2" charset="2"/>
              <a:buChar char="ü"/>
              <a:tabLst/>
            </a:pPr>
            <a:r>
              <a:rPr kumimoji="0" lang="es-CO" sz="6600" b="0" i="0" u="none" strike="noStrike" cap="none" spc="0" normalizeH="0" baseline="0" dirty="0" smtClean="0">
                <a:ln>
                  <a:noFill/>
                </a:ln>
                <a:solidFill>
                  <a:srgbClr val="000000"/>
                </a:solidFill>
                <a:effectLst/>
                <a:uFillTx/>
                <a:latin typeface="Helvetica"/>
                <a:ea typeface="Helvetica"/>
                <a:cs typeface="Helvetica"/>
                <a:sym typeface="Helvetica"/>
              </a:rPr>
              <a:t> </a:t>
            </a:r>
            <a:endParaRPr kumimoji="0" lang="es-CO" sz="6600" b="0" i="0" u="none" strike="noStrike" cap="none" spc="0" normalizeH="0" baseline="0" dirty="0">
              <a:ln>
                <a:noFill/>
              </a:ln>
              <a:solidFill>
                <a:srgbClr val="000000"/>
              </a:solidFill>
              <a:effectLst/>
              <a:uFillTx/>
              <a:latin typeface="Helvetica"/>
              <a:ea typeface="Helvetica"/>
              <a:cs typeface="Helvetica"/>
              <a:sym typeface="Helvetica"/>
            </a:endParaRPr>
          </a:p>
        </p:txBody>
      </p:sp>
      <p:sp>
        <p:nvSpPr>
          <p:cNvPr id="33" name="CuadroTexto 32"/>
          <p:cNvSpPr txBox="1"/>
          <p:nvPr/>
        </p:nvSpPr>
        <p:spPr>
          <a:xfrm>
            <a:off x="16805554" y="7989492"/>
            <a:ext cx="8312727" cy="111825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71450" marR="0" indent="-171450" algn="l" defTabSz="457200" rtl="0" fontAlgn="auto" latinLnBrk="0" hangingPunct="0">
              <a:lnSpc>
                <a:spcPct val="100000"/>
              </a:lnSpc>
              <a:spcBef>
                <a:spcPts val="0"/>
              </a:spcBef>
              <a:spcAft>
                <a:spcPts val="0"/>
              </a:spcAft>
              <a:buClr>
                <a:schemeClr val="accent2">
                  <a:lumMod val="75000"/>
                </a:schemeClr>
              </a:buClr>
              <a:buSzTx/>
              <a:buFont typeface="Wingdings" panose="05000000000000000000" pitchFamily="2" charset="2"/>
              <a:buChar char="ü"/>
              <a:tabLst/>
            </a:pPr>
            <a:r>
              <a:rPr kumimoji="0" lang="es-CO" sz="6600" b="0" i="0" u="none" strike="noStrike" cap="none" spc="0" normalizeH="0" baseline="0" dirty="0" smtClean="0">
                <a:ln>
                  <a:noFill/>
                </a:ln>
                <a:solidFill>
                  <a:srgbClr val="000000"/>
                </a:solidFill>
                <a:effectLst/>
                <a:uFillTx/>
                <a:latin typeface="Helvetica"/>
                <a:ea typeface="Helvetica"/>
                <a:cs typeface="Helvetica"/>
                <a:sym typeface="Helvetica"/>
              </a:rPr>
              <a:t> </a:t>
            </a:r>
            <a:endParaRPr kumimoji="0" lang="es-CO" sz="6600" b="0" i="0" u="none" strike="noStrike" cap="none" spc="0" normalizeH="0" baseline="0" dirty="0">
              <a:ln>
                <a:noFill/>
              </a:ln>
              <a:solidFill>
                <a:srgbClr val="000000"/>
              </a:solidFill>
              <a:effectLst/>
              <a:uFillTx/>
              <a:latin typeface="Helvetica"/>
              <a:ea typeface="Helvetica"/>
              <a:cs typeface="Helvetica"/>
              <a:sym typeface="Helvetica"/>
            </a:endParaRPr>
          </a:p>
        </p:txBody>
      </p:sp>
      <p:sp>
        <p:nvSpPr>
          <p:cNvPr id="36" name="CuadroTexto 35"/>
          <p:cNvSpPr txBox="1"/>
          <p:nvPr/>
        </p:nvSpPr>
        <p:spPr>
          <a:xfrm>
            <a:off x="19541819" y="8757008"/>
            <a:ext cx="8312727" cy="111825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71450" marR="0" indent="-171450" algn="l" defTabSz="457200" rtl="0" fontAlgn="auto" latinLnBrk="0" hangingPunct="0">
              <a:lnSpc>
                <a:spcPct val="100000"/>
              </a:lnSpc>
              <a:spcBef>
                <a:spcPts val="0"/>
              </a:spcBef>
              <a:spcAft>
                <a:spcPts val="0"/>
              </a:spcAft>
              <a:buClr>
                <a:schemeClr val="accent2">
                  <a:lumMod val="75000"/>
                </a:schemeClr>
              </a:buClr>
              <a:buSzTx/>
              <a:buFont typeface="Wingdings" panose="05000000000000000000" pitchFamily="2" charset="2"/>
              <a:buChar char="ü"/>
              <a:tabLst/>
            </a:pPr>
            <a:r>
              <a:rPr kumimoji="0" lang="es-CO" sz="6600" b="0" i="0" u="none" strike="noStrike" cap="none" spc="0" normalizeH="0" baseline="0" dirty="0" smtClean="0">
                <a:ln>
                  <a:noFill/>
                </a:ln>
                <a:solidFill>
                  <a:srgbClr val="000000"/>
                </a:solidFill>
                <a:effectLst/>
                <a:uFillTx/>
                <a:latin typeface="Helvetica"/>
                <a:ea typeface="Helvetica"/>
                <a:cs typeface="Helvetica"/>
                <a:sym typeface="Helvetica"/>
              </a:rPr>
              <a:t> </a:t>
            </a:r>
            <a:endParaRPr kumimoji="0" lang="es-CO" sz="6600" b="0" i="0" u="none" strike="noStrike" cap="none" spc="0" normalizeH="0" baseline="0" dirty="0">
              <a:ln>
                <a:noFill/>
              </a:ln>
              <a:solidFill>
                <a:srgbClr val="000000"/>
              </a:solidFill>
              <a:effectLst/>
              <a:uFillTx/>
              <a:latin typeface="Helvetica"/>
              <a:ea typeface="Helvetica"/>
              <a:cs typeface="Helvetica"/>
              <a:sym typeface="Helvetica"/>
            </a:endParaRPr>
          </a:p>
        </p:txBody>
      </p:sp>
    </p:spTree>
    <p:extLst>
      <p:ext uri="{BB962C8B-B14F-4D97-AF65-F5344CB8AC3E}">
        <p14:creationId xmlns:p14="http://schemas.microsoft.com/office/powerpoint/2010/main" val="2086495345"/>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p:nvPr/>
        </p:nvSpPr>
        <p:spPr>
          <a:xfrm>
            <a:off x="0" y="2"/>
            <a:ext cx="24384000" cy="1292581"/>
          </a:xfrm>
          <a:prstGeom prst="rect">
            <a:avLst/>
          </a:prstGeom>
          <a:solidFill>
            <a:srgbClr val="171C3B"/>
          </a:solidFill>
          <a:ln>
            <a:noFill/>
          </a:ln>
        </p:spPr>
        <p:txBody>
          <a:bodyPr spcFirstLastPara="1" wrap="square" lIns="182866" tIns="91400" rIns="182866" bIns="91400" anchor="t" anchorCtr="0">
            <a:spAutoFit/>
          </a:bodyPr>
          <a:lstStyle/>
          <a:p>
            <a:r>
              <a:rPr lang="es-CO" sz="7200" b="1" dirty="0" smtClean="0">
                <a:solidFill>
                  <a:schemeClr val="lt1"/>
                </a:solidFill>
                <a:sym typeface="Arial"/>
              </a:rPr>
              <a:t> Buenas prácticas observadas por la Veeduría</a:t>
            </a:r>
            <a:endParaRPr lang="es-CO" sz="7200" dirty="0">
              <a:solidFill>
                <a:schemeClr val="lt1"/>
              </a:solidFill>
              <a:latin typeface="Arial"/>
              <a:ea typeface="Arial"/>
              <a:cs typeface="Arial"/>
              <a:sym typeface="Arial"/>
            </a:endParaRPr>
          </a:p>
        </p:txBody>
      </p:sp>
      <p:sp>
        <p:nvSpPr>
          <p:cNvPr id="2" name="Rectángulo 1"/>
          <p:cNvSpPr/>
          <p:nvPr/>
        </p:nvSpPr>
        <p:spPr>
          <a:xfrm>
            <a:off x="955964" y="2532035"/>
            <a:ext cx="22693745" cy="9787295"/>
          </a:xfrm>
          <a:prstGeom prst="rect">
            <a:avLst/>
          </a:prstGeom>
        </p:spPr>
        <p:txBody>
          <a:bodyPr wrap="square">
            <a:spAutoFit/>
          </a:bodyPr>
          <a:lstStyle/>
          <a:p>
            <a:pPr marL="685800" indent="-685800">
              <a:buFont typeface="Arial" panose="020B0604020202020204" pitchFamily="34" charset="0"/>
              <a:buChar char="•"/>
            </a:pPr>
            <a:r>
              <a:rPr lang="es-CO" sz="4500" dirty="0"/>
              <a:t>Se evidencia un esfuerzo importante de las entidades que componen al sector movilidad, para realizar un ejercicio de coordinación proactivo relacionado con sus gestiones y funciones, durante cada una de las sesiones del Comité de 2021.</a:t>
            </a:r>
          </a:p>
          <a:p>
            <a:pPr marL="685800" indent="-685800">
              <a:buFont typeface="Arial" panose="020B0604020202020204" pitchFamily="34" charset="0"/>
              <a:buChar char="•"/>
            </a:pPr>
            <a:endParaRPr lang="es-CO" sz="4500" dirty="0" smtClean="0"/>
          </a:p>
          <a:p>
            <a:pPr marL="685800" indent="-685800">
              <a:buFont typeface="Arial" panose="020B0604020202020204" pitchFamily="34" charset="0"/>
              <a:buChar char="•"/>
            </a:pPr>
            <a:r>
              <a:rPr lang="es-CO" sz="4500" dirty="0" smtClean="0"/>
              <a:t>Se </a:t>
            </a:r>
            <a:r>
              <a:rPr lang="es-CO" sz="4500" dirty="0"/>
              <a:t>observa una adecuada publicación en la página Web de la entidad cabeza del sector, donde se incluye información suficiente para el conocimiento del desarrollo de todas las sesiones.</a:t>
            </a:r>
          </a:p>
          <a:p>
            <a:pPr marL="685800" indent="-685800">
              <a:buFont typeface="Arial" panose="020B0604020202020204" pitchFamily="34" charset="0"/>
              <a:buChar char="•"/>
            </a:pPr>
            <a:endParaRPr lang="es-CO" sz="4500" dirty="0" smtClean="0"/>
          </a:p>
          <a:p>
            <a:pPr marL="685800" indent="-685800">
              <a:buFont typeface="Arial" panose="020B0604020202020204" pitchFamily="34" charset="0"/>
              <a:buChar char="•"/>
            </a:pPr>
            <a:r>
              <a:rPr lang="es-CO" sz="4500" dirty="0" smtClean="0"/>
              <a:t>Se </a:t>
            </a:r>
            <a:r>
              <a:rPr lang="es-CO" sz="4500" dirty="0"/>
              <a:t>evidencia la participación de los directivos de todas las entidades, a excepción del invitado de la alcaldía local, quien presentó algunas inasistencias.</a:t>
            </a:r>
          </a:p>
          <a:p>
            <a:pPr marL="685800" indent="-685800">
              <a:buFont typeface="Arial" panose="020B0604020202020204" pitchFamily="34" charset="0"/>
              <a:buChar char="•"/>
            </a:pPr>
            <a:endParaRPr lang="es-CO" sz="4500" dirty="0" smtClean="0"/>
          </a:p>
          <a:p>
            <a:pPr marL="685800" indent="-685800">
              <a:buFont typeface="Arial" panose="020B0604020202020204" pitchFamily="34" charset="0"/>
              <a:buChar char="•"/>
            </a:pPr>
            <a:r>
              <a:rPr lang="es-CO" sz="4500" dirty="0" smtClean="0"/>
              <a:t>En </a:t>
            </a:r>
            <a:r>
              <a:rPr lang="es-CO" sz="4500" dirty="0"/>
              <a:t>las sesiones del Comité Sectorial, así como en las actas publicadas, se observa el seguimiento a los compromisos adquiridos en sesiones previas por parte de las entidades que componen al sector.</a:t>
            </a:r>
          </a:p>
        </p:txBody>
      </p:sp>
    </p:spTree>
    <p:extLst>
      <p:ext uri="{BB962C8B-B14F-4D97-AF65-F5344CB8AC3E}">
        <p14:creationId xmlns:p14="http://schemas.microsoft.com/office/powerpoint/2010/main" val="1690886360"/>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p:nvPr/>
        </p:nvSpPr>
        <p:spPr>
          <a:xfrm>
            <a:off x="0" y="2"/>
            <a:ext cx="24384000" cy="1292581"/>
          </a:xfrm>
          <a:prstGeom prst="rect">
            <a:avLst/>
          </a:prstGeom>
          <a:solidFill>
            <a:srgbClr val="171C3B"/>
          </a:solidFill>
          <a:ln>
            <a:noFill/>
          </a:ln>
        </p:spPr>
        <p:txBody>
          <a:bodyPr spcFirstLastPara="1" wrap="square" lIns="182866" tIns="91400" rIns="182866" bIns="91400" anchor="t" anchorCtr="0">
            <a:spAutoFit/>
          </a:bodyPr>
          <a:lstStyle/>
          <a:p>
            <a:r>
              <a:rPr lang="es-CO" sz="7200" b="1" dirty="0" smtClean="0">
                <a:solidFill>
                  <a:schemeClr val="lt1"/>
                </a:solidFill>
                <a:sym typeface="Arial"/>
              </a:rPr>
              <a:t>Recomendaciones y oportunidades de mejora:</a:t>
            </a:r>
            <a:endParaRPr lang="es-CO" sz="7200" dirty="0">
              <a:solidFill>
                <a:schemeClr val="lt1"/>
              </a:solidFill>
              <a:latin typeface="Arial"/>
              <a:ea typeface="Arial"/>
              <a:cs typeface="Arial"/>
              <a:sym typeface="Arial"/>
            </a:endParaRPr>
          </a:p>
        </p:txBody>
      </p:sp>
      <p:sp>
        <p:nvSpPr>
          <p:cNvPr id="3" name="Rectángulo 2"/>
          <p:cNvSpPr/>
          <p:nvPr/>
        </p:nvSpPr>
        <p:spPr>
          <a:xfrm>
            <a:off x="2521527" y="3847054"/>
            <a:ext cx="19340945" cy="7017306"/>
          </a:xfrm>
          <a:prstGeom prst="rect">
            <a:avLst/>
          </a:prstGeom>
        </p:spPr>
        <p:txBody>
          <a:bodyPr wrap="square">
            <a:spAutoFit/>
          </a:bodyPr>
          <a:lstStyle/>
          <a:p>
            <a:pPr algn="just"/>
            <a:r>
              <a:rPr lang="es-CO" sz="5000" b="1" dirty="0" smtClean="0">
                <a:latin typeface="Arial" panose="020B0604020202020204" pitchFamily="34" charset="0"/>
                <a:cs typeface="Arial" panose="020B0604020202020204" pitchFamily="34" charset="0"/>
              </a:rPr>
              <a:t>Recomendación 1</a:t>
            </a:r>
            <a:r>
              <a:rPr lang="es-CO" sz="5000" b="1" dirty="0">
                <a:latin typeface="Arial" panose="020B0604020202020204" pitchFamily="34" charset="0"/>
                <a:cs typeface="Arial" panose="020B0604020202020204" pitchFamily="34" charset="0"/>
              </a:rPr>
              <a:t>: Continuar con la adecuada publicación de documentos que se observa a la fecha en la página Web de la Secretaría, manteniendo su oportunidad, así como la visibilidad de actas, informes y presentaciones relacionadas con el Comité Sectorial</a:t>
            </a:r>
            <a:r>
              <a:rPr lang="es-CO" sz="5000" b="1" dirty="0" smtClean="0">
                <a:latin typeface="Arial" panose="020B0604020202020204" pitchFamily="34" charset="0"/>
                <a:cs typeface="Arial" panose="020B0604020202020204" pitchFamily="34" charset="0"/>
              </a:rPr>
              <a:t>.</a:t>
            </a:r>
          </a:p>
          <a:p>
            <a:pPr algn="just"/>
            <a:endParaRPr lang="es-CO" sz="5000" b="1" dirty="0">
              <a:latin typeface="Arial" panose="020B0604020202020204" pitchFamily="34" charset="0"/>
              <a:cs typeface="Arial" panose="020B0604020202020204" pitchFamily="34" charset="0"/>
            </a:endParaRPr>
          </a:p>
          <a:p>
            <a:pPr algn="just"/>
            <a:endParaRPr lang="es-CO" sz="5000" dirty="0">
              <a:latin typeface="Arial" panose="020B0604020202020204" pitchFamily="34" charset="0"/>
              <a:cs typeface="Arial" panose="020B0604020202020204" pitchFamily="34" charset="0"/>
            </a:endParaRPr>
          </a:p>
          <a:p>
            <a:pPr algn="just"/>
            <a:r>
              <a:rPr lang="es-CO" sz="5000" dirty="0" smtClean="0">
                <a:latin typeface="Arial" panose="020B0604020202020204" pitchFamily="34" charset="0"/>
                <a:cs typeface="Arial" panose="020B0604020202020204" pitchFamily="34" charset="0"/>
              </a:rPr>
              <a:t>La SDM continuará con la adecuada publicación</a:t>
            </a:r>
            <a:endParaRPr lang="es-CO" sz="5000" dirty="0">
              <a:latin typeface="Arial" panose="020B0604020202020204" pitchFamily="34" charset="0"/>
              <a:cs typeface="Arial" panose="020B0604020202020204" pitchFamily="34" charset="0"/>
            </a:endParaRPr>
          </a:p>
          <a:p>
            <a:pPr algn="just"/>
            <a:endParaRPr lang="es-CO"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5030953"/>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p:nvPr/>
        </p:nvSpPr>
        <p:spPr>
          <a:xfrm>
            <a:off x="0" y="2"/>
            <a:ext cx="24384000" cy="1292581"/>
          </a:xfrm>
          <a:prstGeom prst="rect">
            <a:avLst/>
          </a:prstGeom>
          <a:solidFill>
            <a:srgbClr val="171C3B"/>
          </a:solidFill>
          <a:ln>
            <a:noFill/>
          </a:ln>
        </p:spPr>
        <p:txBody>
          <a:bodyPr spcFirstLastPara="1" wrap="square" lIns="182866" tIns="91400" rIns="182866" bIns="91400" anchor="t" anchorCtr="0">
            <a:spAutoFit/>
          </a:bodyPr>
          <a:lstStyle/>
          <a:p>
            <a:r>
              <a:rPr lang="es-CO" sz="7200" b="1" dirty="0" smtClean="0">
                <a:solidFill>
                  <a:schemeClr val="lt1"/>
                </a:solidFill>
                <a:sym typeface="Arial"/>
              </a:rPr>
              <a:t>Recomendaciones y oportunidades de mejora:</a:t>
            </a:r>
            <a:endParaRPr lang="es-CO" sz="7200" dirty="0">
              <a:solidFill>
                <a:schemeClr val="lt1"/>
              </a:solidFill>
              <a:latin typeface="Arial"/>
              <a:ea typeface="Arial"/>
              <a:cs typeface="Arial"/>
              <a:sym typeface="Arial"/>
            </a:endParaRPr>
          </a:p>
        </p:txBody>
      </p:sp>
      <p:sp>
        <p:nvSpPr>
          <p:cNvPr id="3" name="Rectángulo 2"/>
          <p:cNvSpPr/>
          <p:nvPr/>
        </p:nvSpPr>
        <p:spPr>
          <a:xfrm>
            <a:off x="2590795" y="3389853"/>
            <a:ext cx="19340945" cy="6247864"/>
          </a:xfrm>
          <a:prstGeom prst="rect">
            <a:avLst/>
          </a:prstGeom>
        </p:spPr>
        <p:txBody>
          <a:bodyPr wrap="square">
            <a:spAutoFit/>
          </a:bodyPr>
          <a:lstStyle/>
          <a:p>
            <a:pPr algn="just"/>
            <a:r>
              <a:rPr lang="es-CO" sz="5000" b="1" dirty="0" smtClean="0">
                <a:latin typeface="Arial" panose="020B0604020202020204" pitchFamily="34" charset="0"/>
                <a:cs typeface="Arial" panose="020B0604020202020204" pitchFamily="34" charset="0"/>
              </a:rPr>
              <a:t>Recomendación 2: Propender </a:t>
            </a:r>
            <a:r>
              <a:rPr lang="es-CO" sz="5000" b="1" dirty="0">
                <a:latin typeface="Arial" panose="020B0604020202020204" pitchFamily="34" charset="0"/>
                <a:cs typeface="Arial" panose="020B0604020202020204" pitchFamily="34" charset="0"/>
              </a:rPr>
              <a:t>para que en las sesiones de los comités se brinde un informe cualitativo amplio del avance de todas las metas PDD en cabeza del sector administrativo.</a:t>
            </a:r>
          </a:p>
          <a:p>
            <a:pPr algn="just"/>
            <a:endParaRPr lang="es-CO" sz="5000" dirty="0" smtClean="0">
              <a:latin typeface="Arial" panose="020B0604020202020204" pitchFamily="34" charset="0"/>
              <a:cs typeface="Arial" panose="020B0604020202020204" pitchFamily="34" charset="0"/>
            </a:endParaRPr>
          </a:p>
          <a:p>
            <a:pPr algn="just"/>
            <a:r>
              <a:rPr lang="es-CO" sz="5000" dirty="0" smtClean="0">
                <a:latin typeface="Arial" panose="020B0604020202020204" pitchFamily="34" charset="0"/>
                <a:cs typeface="Arial" panose="020B0604020202020204" pitchFamily="34" charset="0"/>
              </a:rPr>
              <a:t>Las </a:t>
            </a:r>
            <a:r>
              <a:rPr lang="es-CO" sz="5000" dirty="0">
                <a:latin typeface="Arial" panose="020B0604020202020204" pitchFamily="34" charset="0"/>
                <a:cs typeface="Arial" panose="020B0604020202020204" pitchFamily="34" charset="0"/>
              </a:rPr>
              <a:t>entidades del sector movilidad </a:t>
            </a:r>
            <a:r>
              <a:rPr lang="es-CO" sz="5000" dirty="0" smtClean="0">
                <a:latin typeface="Arial" panose="020B0604020202020204" pitchFamily="34" charset="0"/>
                <a:cs typeface="Arial" panose="020B0604020202020204" pitchFamily="34" charset="0"/>
              </a:rPr>
              <a:t>vamos a realizar un </a:t>
            </a:r>
            <a:r>
              <a:rPr lang="es-CO" sz="5000" dirty="0">
                <a:latin typeface="Arial" panose="020B0604020202020204" pitchFamily="34" charset="0"/>
                <a:cs typeface="Arial" panose="020B0604020202020204" pitchFamily="34" charset="0"/>
              </a:rPr>
              <a:t>informe más amplio sobre las metas del Plan Distrital de </a:t>
            </a:r>
            <a:r>
              <a:rPr lang="es-CO" sz="5000" dirty="0" smtClean="0">
                <a:latin typeface="Arial" panose="020B0604020202020204" pitchFamily="34" charset="0"/>
                <a:cs typeface="Arial" panose="020B0604020202020204" pitchFamily="34" charset="0"/>
              </a:rPr>
              <a:t>Desarrollo.</a:t>
            </a:r>
          </a:p>
          <a:p>
            <a:pPr algn="just"/>
            <a:endParaRPr lang="es-CO" sz="5000" dirty="0">
              <a:latin typeface="Arial" panose="020B0604020202020204" pitchFamily="34" charset="0"/>
              <a:cs typeface="Arial" panose="020B0604020202020204" pitchFamily="34" charset="0"/>
            </a:endParaRPr>
          </a:p>
          <a:p>
            <a:pPr algn="just"/>
            <a:r>
              <a:rPr lang="es-CO" sz="5000" dirty="0" smtClean="0">
                <a:latin typeface="Arial" panose="020B0604020202020204" pitchFamily="34" charset="0"/>
                <a:cs typeface="Arial" panose="020B0604020202020204" pitchFamily="34" charset="0"/>
              </a:rPr>
              <a:t>Se citará a Comité Sectorial en el mes de mayo, con este objetivo.</a:t>
            </a:r>
            <a:endParaRPr lang="es-CO" sz="5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05572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p:nvPr/>
        </p:nvSpPr>
        <p:spPr>
          <a:xfrm>
            <a:off x="0" y="2"/>
            <a:ext cx="24384000" cy="1292581"/>
          </a:xfrm>
          <a:prstGeom prst="rect">
            <a:avLst/>
          </a:prstGeom>
          <a:solidFill>
            <a:srgbClr val="171C3B"/>
          </a:solidFill>
          <a:ln>
            <a:noFill/>
          </a:ln>
        </p:spPr>
        <p:txBody>
          <a:bodyPr spcFirstLastPara="1" wrap="square" lIns="182866" tIns="91400" rIns="182866" bIns="91400" anchor="t" anchorCtr="0">
            <a:spAutoFit/>
          </a:bodyPr>
          <a:lstStyle/>
          <a:p>
            <a:r>
              <a:rPr lang="es-CO" sz="7200" b="1" dirty="0">
                <a:solidFill>
                  <a:schemeClr val="lt1"/>
                </a:solidFill>
                <a:sym typeface="Arial"/>
              </a:rPr>
              <a:t>Recomendaciones y oportunidades de mejora:</a:t>
            </a:r>
            <a:endParaRPr lang="es-CO" sz="7200" dirty="0">
              <a:solidFill>
                <a:schemeClr val="lt1"/>
              </a:solidFill>
              <a:latin typeface="Arial"/>
              <a:ea typeface="Arial"/>
              <a:cs typeface="Arial"/>
              <a:sym typeface="Arial"/>
            </a:endParaRPr>
          </a:p>
        </p:txBody>
      </p:sp>
      <p:sp>
        <p:nvSpPr>
          <p:cNvPr id="3" name="Rectángulo 2"/>
          <p:cNvSpPr/>
          <p:nvPr/>
        </p:nvSpPr>
        <p:spPr>
          <a:xfrm>
            <a:off x="2715491" y="2517018"/>
            <a:ext cx="19340945" cy="9325630"/>
          </a:xfrm>
          <a:prstGeom prst="rect">
            <a:avLst/>
          </a:prstGeom>
        </p:spPr>
        <p:txBody>
          <a:bodyPr wrap="square">
            <a:spAutoFit/>
          </a:bodyPr>
          <a:lstStyle/>
          <a:p>
            <a:pPr algn="just"/>
            <a:r>
              <a:rPr lang="es-CO" sz="5000" b="1" dirty="0" smtClean="0">
                <a:latin typeface="Arial" panose="020B0604020202020204" pitchFamily="34" charset="0"/>
                <a:cs typeface="Arial" panose="020B0604020202020204" pitchFamily="34" charset="0"/>
              </a:rPr>
              <a:t>Recomendación 3: Fomentar </a:t>
            </a:r>
            <a:r>
              <a:rPr lang="es-CO" sz="5000" b="1" dirty="0">
                <a:latin typeface="Arial" panose="020B0604020202020204" pitchFamily="34" charset="0"/>
                <a:cs typeface="Arial" panose="020B0604020202020204" pitchFamily="34" charset="0"/>
              </a:rPr>
              <a:t>un rol activo de los invitados a las sesiones, y particularmente de aquellos que provengan de las localidades, esto último, con miras a conocer las necesidades particulares en el territorio que recaen sobre el sector administrativo</a:t>
            </a:r>
            <a:r>
              <a:rPr lang="es-CO" sz="5000" b="1" dirty="0" smtClean="0">
                <a:latin typeface="Arial" panose="020B0604020202020204" pitchFamily="34" charset="0"/>
                <a:cs typeface="Arial" panose="020B0604020202020204" pitchFamily="34" charset="0"/>
              </a:rPr>
              <a:t>.</a:t>
            </a:r>
          </a:p>
          <a:p>
            <a:pPr algn="just"/>
            <a:endParaRPr lang="es-CO" sz="5000" b="1" dirty="0">
              <a:latin typeface="Arial" panose="020B0604020202020204" pitchFamily="34" charset="0"/>
              <a:cs typeface="Arial" panose="020B0604020202020204" pitchFamily="34" charset="0"/>
            </a:endParaRPr>
          </a:p>
          <a:p>
            <a:pPr algn="just"/>
            <a:r>
              <a:rPr lang="es-CO" sz="5000" dirty="0">
                <a:latin typeface="Arial" panose="020B0604020202020204" pitchFamily="34" charset="0"/>
                <a:cs typeface="Arial" panose="020B0604020202020204" pitchFamily="34" charset="0"/>
              </a:rPr>
              <a:t>La </a:t>
            </a:r>
            <a:r>
              <a:rPr lang="es-CO" sz="5000" dirty="0" smtClean="0">
                <a:latin typeface="Arial" panose="020B0604020202020204" pitchFamily="34" charset="0"/>
                <a:cs typeface="Arial" panose="020B0604020202020204" pitchFamily="34" charset="0"/>
              </a:rPr>
              <a:t>SDM ha </a:t>
            </a:r>
            <a:r>
              <a:rPr lang="es-CO" sz="5000" dirty="0">
                <a:latin typeface="Arial" panose="020B0604020202020204" pitchFamily="34" charset="0"/>
                <a:cs typeface="Arial" panose="020B0604020202020204" pitchFamily="34" charset="0"/>
              </a:rPr>
              <a:t>establecido en varias oportunidades contacto con la Alcaldía Local, a través de correo electrónico con la finalidad de lograr una mayor participación en el comité. No obstante, se </a:t>
            </a:r>
            <a:r>
              <a:rPr lang="es-CO" sz="5000" dirty="0" smtClean="0">
                <a:latin typeface="Arial" panose="020B0604020202020204" pitchFamily="34" charset="0"/>
                <a:cs typeface="Arial" panose="020B0604020202020204" pitchFamily="34" charset="0"/>
              </a:rPr>
              <a:t>remitió una comunicación </a:t>
            </a:r>
            <a:r>
              <a:rPr lang="es-CO" sz="5000" dirty="0">
                <a:latin typeface="Arial" panose="020B0604020202020204" pitchFamily="34" charset="0"/>
                <a:cs typeface="Arial" panose="020B0604020202020204" pitchFamily="34" charset="0"/>
              </a:rPr>
              <a:t>oficial con copia a la Secretaría de Gobierno, con la finalidad de lograr que la Alcaldía Local de Usme asista a las siguientes </a:t>
            </a:r>
            <a:r>
              <a:rPr lang="es-CO" sz="5000" dirty="0" smtClean="0">
                <a:latin typeface="Arial" panose="020B0604020202020204" pitchFamily="34" charset="0"/>
                <a:cs typeface="Arial" panose="020B0604020202020204" pitchFamily="34" charset="0"/>
              </a:rPr>
              <a:t>convocatorias.</a:t>
            </a:r>
            <a:endParaRPr lang="es-CO" sz="5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2965740"/>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p:nvPr/>
        </p:nvSpPr>
        <p:spPr>
          <a:xfrm>
            <a:off x="0" y="2"/>
            <a:ext cx="24384000" cy="1292581"/>
          </a:xfrm>
          <a:prstGeom prst="rect">
            <a:avLst/>
          </a:prstGeom>
          <a:solidFill>
            <a:srgbClr val="171C3B"/>
          </a:solidFill>
          <a:ln>
            <a:noFill/>
          </a:ln>
        </p:spPr>
        <p:txBody>
          <a:bodyPr spcFirstLastPara="1" wrap="square" lIns="182866" tIns="91400" rIns="182866" bIns="91400" anchor="t" anchorCtr="0">
            <a:spAutoFit/>
          </a:bodyPr>
          <a:lstStyle/>
          <a:p>
            <a:r>
              <a:rPr lang="es-CO" sz="7200" b="1" dirty="0">
                <a:solidFill>
                  <a:schemeClr val="lt1"/>
                </a:solidFill>
                <a:sym typeface="Arial"/>
              </a:rPr>
              <a:t>Recomendaciones y oportunidades de mejora:</a:t>
            </a:r>
            <a:endParaRPr lang="es-CO" sz="7200" dirty="0">
              <a:solidFill>
                <a:schemeClr val="lt1"/>
              </a:solidFill>
              <a:latin typeface="Arial"/>
              <a:ea typeface="Arial"/>
              <a:cs typeface="Arial"/>
              <a:sym typeface="Arial"/>
            </a:endParaRPr>
          </a:p>
        </p:txBody>
      </p:sp>
      <p:sp>
        <p:nvSpPr>
          <p:cNvPr id="3" name="Rectángulo 2"/>
          <p:cNvSpPr/>
          <p:nvPr/>
        </p:nvSpPr>
        <p:spPr>
          <a:xfrm>
            <a:off x="1551709" y="2461600"/>
            <a:ext cx="21280582" cy="10095071"/>
          </a:xfrm>
          <a:prstGeom prst="rect">
            <a:avLst/>
          </a:prstGeom>
        </p:spPr>
        <p:txBody>
          <a:bodyPr wrap="square">
            <a:spAutoFit/>
          </a:bodyPr>
          <a:lstStyle/>
          <a:p>
            <a:pPr algn="just"/>
            <a:r>
              <a:rPr lang="es-CO" sz="5000" b="1" dirty="0" smtClean="0">
                <a:latin typeface="Arial" panose="020B0604020202020204" pitchFamily="34" charset="0"/>
                <a:cs typeface="Arial" panose="020B0604020202020204" pitchFamily="34" charset="0"/>
              </a:rPr>
              <a:t>Recomendación 4: </a:t>
            </a:r>
            <a:r>
              <a:rPr lang="es-CO" sz="5000" b="1" dirty="0">
                <a:latin typeface="Arial" panose="020B0604020202020204" pitchFamily="34" charset="0"/>
                <a:cs typeface="Arial" panose="020B0604020202020204" pitchFamily="34" charset="0"/>
              </a:rPr>
              <a:t>En cuanto al cumplimiento de las funciones relacionadas con el MIPG, es importante que además de la socialización en esta instancia de coordinación, de las experiencias exitosas que tienen las entidades del sector en algunas de las políticas de gestión y desempeño, es conveniente que se establezca un plan de trabajo en el cual se establezcan acciones reales de acompañamiento a las entidades del sector que requieren mayor esfuerzo institucional para mejorar los resultados del Índice de Desempeño Institucional</a:t>
            </a:r>
            <a:r>
              <a:rPr lang="es-CO" sz="5000" b="1" dirty="0" smtClean="0">
                <a:latin typeface="Arial" panose="020B0604020202020204" pitchFamily="34" charset="0"/>
                <a:cs typeface="Arial" panose="020B0604020202020204" pitchFamily="34" charset="0"/>
              </a:rPr>
              <a:t>.</a:t>
            </a:r>
          </a:p>
          <a:p>
            <a:pPr algn="just"/>
            <a:endParaRPr lang="es-CO" sz="5000" b="1" dirty="0">
              <a:latin typeface="Arial" panose="020B0604020202020204" pitchFamily="34" charset="0"/>
              <a:cs typeface="Arial" panose="020B0604020202020204" pitchFamily="34" charset="0"/>
            </a:endParaRPr>
          </a:p>
          <a:p>
            <a:pPr algn="just"/>
            <a:r>
              <a:rPr lang="es-CO" sz="5000" dirty="0" smtClean="0">
                <a:latin typeface="Arial" panose="020B0604020202020204" pitchFamily="34" charset="0"/>
                <a:cs typeface="Arial" panose="020B0604020202020204" pitchFamily="34" charset="0"/>
              </a:rPr>
              <a:t>Se diseñó un </a:t>
            </a:r>
            <a:r>
              <a:rPr lang="es-CO" sz="5000" dirty="0">
                <a:latin typeface="Arial" panose="020B0604020202020204" pitchFamily="34" charset="0"/>
                <a:cs typeface="Arial" panose="020B0604020202020204" pitchFamily="34" charset="0"/>
              </a:rPr>
              <a:t>plan de trabajo en el cual se evidencie el acompañamiento a las entidades del sector, para el mejoramiento de sus resultados en la implementación de MIPG y en el índice de desempeño institucional.</a:t>
            </a:r>
          </a:p>
        </p:txBody>
      </p:sp>
    </p:spTree>
    <p:extLst>
      <p:ext uri="{BB962C8B-B14F-4D97-AF65-F5344CB8AC3E}">
        <p14:creationId xmlns:p14="http://schemas.microsoft.com/office/powerpoint/2010/main" val="1145611829"/>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RETOS EN LA…"/>
          <p:cNvSpPr txBox="1"/>
          <p:nvPr/>
        </p:nvSpPr>
        <p:spPr>
          <a:xfrm>
            <a:off x="995082" y="4761666"/>
            <a:ext cx="6239436" cy="42069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p>
            <a:pPr marL="0" marR="0" lvl="0" indent="0" algn="ctr" defTabSz="821531" rtl="0" eaLnBrk="1" fontAlgn="auto" latinLnBrk="0" hangingPunct="0">
              <a:lnSpc>
                <a:spcPct val="80000"/>
              </a:lnSpc>
              <a:spcBef>
                <a:spcPts val="0"/>
              </a:spcBef>
              <a:spcAft>
                <a:spcPts val="0"/>
              </a:spcAft>
              <a:buClrTx/>
              <a:buSzTx/>
              <a:buFontTx/>
              <a:buNone/>
              <a:tabLst/>
              <a:defRPr sz="8200">
                <a:solidFill>
                  <a:srgbClr val="BBD700"/>
                </a:solidFill>
                <a:latin typeface="Arial Black"/>
                <a:ea typeface="Arial Black"/>
                <a:cs typeface="Arial Black"/>
                <a:sym typeface="Arial Black"/>
              </a:defRPr>
            </a:pPr>
            <a:r>
              <a:rPr kumimoji="0" lang="es-ES" sz="8200" b="0" i="0" u="none" strike="noStrike" kern="0" cap="none" spc="0" normalizeH="0" baseline="0" noProof="0" dirty="0">
                <a:ln>
                  <a:noFill/>
                </a:ln>
                <a:solidFill>
                  <a:srgbClr val="BBD700"/>
                </a:solidFill>
                <a:effectLst/>
                <a:uLnTx/>
                <a:uFillTx/>
                <a:latin typeface="Arial Black"/>
                <a:sym typeface="Arial Black"/>
              </a:rPr>
              <a:t>META PDD</a:t>
            </a:r>
          </a:p>
          <a:p>
            <a:pPr marL="0" marR="0" lvl="0" indent="0" algn="ctr" defTabSz="821531" rtl="0" eaLnBrk="1" fontAlgn="auto" latinLnBrk="0" hangingPunct="0">
              <a:lnSpc>
                <a:spcPct val="80000"/>
              </a:lnSpc>
              <a:spcBef>
                <a:spcPts val="0"/>
              </a:spcBef>
              <a:spcAft>
                <a:spcPts val="0"/>
              </a:spcAft>
              <a:buClrTx/>
              <a:buSzTx/>
              <a:buFontTx/>
              <a:buNone/>
              <a:tabLst/>
              <a:defRPr sz="8200">
                <a:solidFill>
                  <a:srgbClr val="BBD700"/>
                </a:solidFill>
                <a:latin typeface="Arial Black"/>
                <a:ea typeface="Arial Black"/>
                <a:cs typeface="Arial Black"/>
                <a:sym typeface="Arial Black"/>
              </a:defRPr>
            </a:pPr>
            <a:r>
              <a:rPr kumimoji="0" lang="es-ES" sz="8200" b="0" i="0" u="none" strike="noStrike" kern="0" cap="none" spc="0" normalizeH="0" baseline="0" noProof="0" dirty="0">
                <a:ln>
                  <a:noFill/>
                </a:ln>
                <a:solidFill>
                  <a:srgbClr val="BBD700"/>
                </a:solidFill>
                <a:effectLst/>
                <a:uLnTx/>
                <a:uFillTx/>
                <a:latin typeface="Arial Black"/>
                <a:sym typeface="Arial Black"/>
              </a:rPr>
              <a:t>↑ 5 PUNTOS</a:t>
            </a:r>
          </a:p>
          <a:p>
            <a:pPr marL="0" marR="0" lvl="0" indent="0" algn="ctr" defTabSz="821531" rtl="0" eaLnBrk="1" fontAlgn="auto" latinLnBrk="0" hangingPunct="0">
              <a:lnSpc>
                <a:spcPct val="80000"/>
              </a:lnSpc>
              <a:spcBef>
                <a:spcPts val="0"/>
              </a:spcBef>
              <a:spcAft>
                <a:spcPts val="0"/>
              </a:spcAft>
              <a:buClrTx/>
              <a:buSzTx/>
              <a:buFontTx/>
              <a:buNone/>
              <a:tabLst/>
              <a:defRPr sz="8200">
                <a:solidFill>
                  <a:srgbClr val="BBD700"/>
                </a:solidFill>
                <a:latin typeface="Arial Black"/>
                <a:ea typeface="Arial Black"/>
                <a:cs typeface="Arial Black"/>
                <a:sym typeface="Arial Black"/>
              </a:defRPr>
            </a:pPr>
            <a:endParaRPr kumimoji="0" lang="es-ES_tradnl" sz="8200" b="0" i="0" u="none" strike="noStrike" kern="0" cap="none" spc="0" normalizeH="0" baseline="0" noProof="0" dirty="0">
              <a:ln>
                <a:noFill/>
              </a:ln>
              <a:solidFill>
                <a:srgbClr val="BBD700"/>
              </a:solidFill>
              <a:effectLst/>
              <a:uLnTx/>
              <a:uFillTx/>
              <a:latin typeface="Arial Black"/>
              <a:sym typeface="Arial Black"/>
            </a:endParaRPr>
          </a:p>
        </p:txBody>
      </p:sp>
      <p:pic>
        <p:nvPicPr>
          <p:cNvPr id="3" name="Imagen 2">
            <a:extLst>
              <a:ext uri="{FF2B5EF4-FFF2-40B4-BE49-F238E27FC236}">
                <a16:creationId xmlns:a16="http://schemas.microsoft.com/office/drawing/2014/main" id="{A1ACD72C-C2F3-4C55-8AF6-C9DFAF612085}"/>
              </a:ext>
            </a:extLst>
          </p:cNvPr>
          <p:cNvPicPr>
            <a:picLocks noChangeAspect="1"/>
          </p:cNvPicPr>
          <p:nvPr/>
        </p:nvPicPr>
        <p:blipFill>
          <a:blip r:embed="rId2"/>
          <a:stretch>
            <a:fillRect/>
          </a:stretch>
        </p:blipFill>
        <p:spPr>
          <a:xfrm>
            <a:off x="12905548" y="11430000"/>
            <a:ext cx="4668077" cy="1986416"/>
          </a:xfrm>
          <a:prstGeom prst="rect">
            <a:avLst/>
          </a:prstGeom>
        </p:spPr>
      </p:pic>
      <p:sp>
        <p:nvSpPr>
          <p:cNvPr id="2" name="CuadroTexto 1">
            <a:extLst>
              <a:ext uri="{FF2B5EF4-FFF2-40B4-BE49-F238E27FC236}">
                <a16:creationId xmlns:a16="http://schemas.microsoft.com/office/drawing/2014/main" id="{9F894A85-7723-49CF-93BD-1BF093FB194E}"/>
              </a:ext>
            </a:extLst>
          </p:cNvPr>
          <p:cNvSpPr txBox="1"/>
          <p:nvPr/>
        </p:nvSpPr>
        <p:spPr>
          <a:xfrm>
            <a:off x="11824446" y="673464"/>
            <a:ext cx="12559554" cy="185691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lvl="0" indent="0" algn="just" defTabSz="457200" rtl="0" eaLnBrk="1" fontAlgn="auto" latinLnBrk="0" hangingPunct="0">
              <a:lnSpc>
                <a:spcPct val="100000"/>
              </a:lnSpc>
              <a:spcBef>
                <a:spcPts val="0"/>
              </a:spcBef>
              <a:spcAft>
                <a:spcPts val="0"/>
              </a:spcAft>
              <a:buClrTx/>
              <a:buSzTx/>
              <a:buFontTx/>
              <a:buNone/>
              <a:tabLst/>
              <a:defRPr/>
            </a:pPr>
            <a:r>
              <a:rPr kumimoji="0" lang="es-MX" sz="6600" b="1"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sym typeface="Helvetica"/>
              </a:rPr>
              <a:t>Resultados FURAG </a:t>
            </a:r>
          </a:p>
          <a:p>
            <a:pPr marL="0" marR="0" lvl="0" indent="0" algn="just" defTabSz="457200" rtl="0" eaLnBrk="1" fontAlgn="auto" latinLnBrk="0" hangingPunct="0">
              <a:lnSpc>
                <a:spcPct val="100000"/>
              </a:lnSpc>
              <a:spcBef>
                <a:spcPts val="0"/>
              </a:spcBef>
              <a:spcAft>
                <a:spcPts val="0"/>
              </a:spcAft>
              <a:buClrTx/>
              <a:buSzTx/>
              <a:buFontTx/>
              <a:buNone/>
              <a:tabLst/>
              <a:defRPr/>
            </a:pPr>
            <a:r>
              <a:rPr kumimoji="0" lang="es-MX" sz="4800" b="1"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sym typeface="Helvetica"/>
              </a:rPr>
              <a:t>(2018-2020)</a:t>
            </a:r>
            <a:endParaRPr kumimoji="0" lang="es-CO" sz="4800" b="1"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sym typeface="Helvetica"/>
            </a:endParaRPr>
          </a:p>
        </p:txBody>
      </p:sp>
      <p:pic>
        <p:nvPicPr>
          <p:cNvPr id="10" name="Imagen 9">
            <a:extLst>
              <a:ext uri="{FF2B5EF4-FFF2-40B4-BE49-F238E27FC236}">
                <a16:creationId xmlns:a16="http://schemas.microsoft.com/office/drawing/2014/main" id="{0528B8A1-2156-42F0-BF79-587CAC08130B}"/>
              </a:ext>
            </a:extLst>
          </p:cNvPr>
          <p:cNvPicPr>
            <a:picLocks noChangeAspect="1"/>
          </p:cNvPicPr>
          <p:nvPr/>
        </p:nvPicPr>
        <p:blipFill>
          <a:blip r:embed="rId3"/>
          <a:stretch>
            <a:fillRect/>
          </a:stretch>
        </p:blipFill>
        <p:spPr>
          <a:xfrm>
            <a:off x="8218668" y="2921933"/>
            <a:ext cx="15692717" cy="8050867"/>
          </a:xfrm>
          <a:prstGeom prst="rect">
            <a:avLst/>
          </a:prstGeom>
        </p:spPr>
      </p:pic>
    </p:spTree>
    <p:extLst>
      <p:ext uri="{BB962C8B-B14F-4D97-AF65-F5344CB8AC3E}">
        <p14:creationId xmlns:p14="http://schemas.microsoft.com/office/powerpoint/2010/main" val="621901075"/>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p:nvPr/>
        </p:nvSpPr>
        <p:spPr>
          <a:xfrm>
            <a:off x="0" y="2"/>
            <a:ext cx="24384000" cy="1292581"/>
          </a:xfrm>
          <a:prstGeom prst="rect">
            <a:avLst/>
          </a:prstGeom>
          <a:solidFill>
            <a:srgbClr val="171C3B"/>
          </a:solidFill>
          <a:ln>
            <a:noFill/>
          </a:ln>
        </p:spPr>
        <p:txBody>
          <a:bodyPr spcFirstLastPara="1" wrap="square" lIns="182866" tIns="91400" rIns="182866" bIns="91400" anchor="t" anchorCtr="0">
            <a:sp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r>
              <a:rPr kumimoji="0" lang="es-CO" sz="7200" b="1" i="0" u="none" strike="noStrike" kern="0" cap="none" spc="0" normalizeH="0" baseline="0" noProof="0" dirty="0" smtClean="0">
                <a:ln>
                  <a:noFill/>
                </a:ln>
                <a:solidFill>
                  <a:srgbClr val="FFFFFF"/>
                </a:solidFill>
                <a:effectLst/>
                <a:uLnTx/>
                <a:uFillTx/>
                <a:latin typeface="Helvetica"/>
                <a:cs typeface="Helvetica"/>
                <a:sym typeface="Arial"/>
              </a:rPr>
              <a:t>Plan de</a:t>
            </a:r>
            <a:r>
              <a:rPr kumimoji="0" lang="es-CO" sz="7200" b="1" i="0" u="none" strike="noStrike" kern="0" cap="none" spc="0" normalizeH="0" noProof="0" dirty="0" smtClean="0">
                <a:ln>
                  <a:noFill/>
                </a:ln>
                <a:solidFill>
                  <a:srgbClr val="FFFFFF"/>
                </a:solidFill>
                <a:effectLst/>
                <a:uLnTx/>
                <a:uFillTx/>
                <a:latin typeface="Helvetica"/>
                <a:cs typeface="Helvetica"/>
                <a:sym typeface="Arial"/>
              </a:rPr>
              <a:t> Fortalecimiento</a:t>
            </a:r>
            <a:r>
              <a:rPr kumimoji="0" lang="es-CO" sz="7200" b="1" i="0" u="none" strike="noStrike" kern="0" cap="none" spc="0" normalizeH="0" baseline="0" noProof="0" dirty="0" smtClean="0">
                <a:ln>
                  <a:noFill/>
                </a:ln>
                <a:solidFill>
                  <a:srgbClr val="FFFFFF"/>
                </a:solidFill>
                <a:effectLst/>
                <a:uLnTx/>
                <a:uFillTx/>
                <a:latin typeface="Helvetica"/>
                <a:cs typeface="Helvetica"/>
                <a:sym typeface="Arial"/>
              </a:rPr>
              <a:t> MIPG Sector Movilidad</a:t>
            </a:r>
            <a:endParaRPr kumimoji="0" lang="es-CO" sz="7200" b="0" i="0" u="none" strike="noStrike" kern="0" cap="none" spc="0" normalizeH="0" baseline="0" noProof="0" dirty="0">
              <a:ln>
                <a:noFill/>
              </a:ln>
              <a:solidFill>
                <a:srgbClr val="FFFFFF"/>
              </a:solidFill>
              <a:effectLst/>
              <a:uLnTx/>
              <a:uFillTx/>
              <a:latin typeface="Arial"/>
              <a:ea typeface="Arial"/>
              <a:cs typeface="Arial"/>
              <a:sym typeface="Arial"/>
            </a:endParaRPr>
          </a:p>
        </p:txBody>
      </p:sp>
      <p:sp>
        <p:nvSpPr>
          <p:cNvPr id="161" name="Google Shape;161;p29"/>
          <p:cNvSpPr txBox="1"/>
          <p:nvPr/>
        </p:nvSpPr>
        <p:spPr>
          <a:xfrm>
            <a:off x="262492" y="1805267"/>
            <a:ext cx="3629664" cy="1477247"/>
          </a:xfrm>
          <a:prstGeom prst="rect">
            <a:avLst/>
          </a:prstGeom>
          <a:noFill/>
          <a:ln>
            <a:noFill/>
          </a:ln>
        </p:spPr>
        <p:txBody>
          <a:bodyPr spcFirstLastPara="1" wrap="square" lIns="243800" tIns="243800" rIns="243800" bIns="243800" anchor="t" anchorCtr="0">
            <a:spAutoFit/>
          </a:bodyPr>
          <a:lstStyle/>
          <a:p>
            <a:pPr marL="457200" marR="0" lvl="0" indent="-457200" algn="ctr" defTabSz="457200" rtl="0" eaLnBrk="1" fontAlgn="auto" latinLnBrk="0" hangingPunct="0">
              <a:lnSpc>
                <a:spcPct val="100000"/>
              </a:lnSpc>
              <a:spcBef>
                <a:spcPts val="0"/>
              </a:spcBef>
              <a:spcAft>
                <a:spcPts val="0"/>
              </a:spcAft>
              <a:buClr>
                <a:srgbClr val="00B050"/>
              </a:buClr>
              <a:buSzTx/>
              <a:buFont typeface="Wingdings" panose="05000000000000000000" pitchFamily="2" charset="2"/>
              <a:buChar char="ü"/>
              <a:tabLst/>
              <a:defRPr/>
            </a:pPr>
            <a:r>
              <a:rPr kumimoji="0" lang="es" sz="3200" b="1" i="0" u="none" strike="noStrike" kern="0" cap="none" spc="0" normalizeH="0" baseline="0" noProof="0" dirty="0" smtClean="0">
                <a:ln>
                  <a:noFill/>
                </a:ln>
                <a:solidFill>
                  <a:srgbClr val="8A5D8F">
                    <a:lumMod val="75000"/>
                  </a:srgbClr>
                </a:solidFill>
                <a:effectLst/>
                <a:uLnTx/>
                <a:uFillTx/>
                <a:latin typeface="Calibri"/>
                <a:ea typeface="Calibri"/>
                <a:cs typeface="Calibri"/>
                <a:sym typeface="Calibri"/>
              </a:rPr>
              <a:t>Acercamiento</a:t>
            </a:r>
            <a:endParaRPr kumimoji="0" lang="es" sz="3200" b="1" i="0" u="none" strike="noStrike" kern="0" cap="none" spc="0" normalizeH="0" baseline="0" noProof="0" dirty="0">
              <a:ln>
                <a:noFill/>
              </a:ln>
              <a:solidFill>
                <a:srgbClr val="8A5D8F">
                  <a:lumMod val="75000"/>
                </a:srgbClr>
              </a:solidFill>
              <a:effectLst/>
              <a:uLnTx/>
              <a:uFillTx/>
              <a:latin typeface="Calibri"/>
              <a:ea typeface="Calibri"/>
              <a:cs typeface="Calibri"/>
              <a:sym typeface="Calibri"/>
            </a:endParaRPr>
          </a:p>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 sz="3200" b="1" i="0" u="none" strike="noStrike" kern="0" cap="none" spc="0" normalizeH="0" baseline="0" noProof="0" dirty="0">
                <a:ln>
                  <a:noFill/>
                </a:ln>
                <a:solidFill>
                  <a:srgbClr val="8A5D8F">
                    <a:lumMod val="75000"/>
                  </a:srgbClr>
                </a:solidFill>
                <a:effectLst/>
                <a:uLnTx/>
                <a:uFillTx/>
                <a:latin typeface="Calibri"/>
                <a:ea typeface="Calibri"/>
                <a:cs typeface="Calibri"/>
                <a:sym typeface="Calibri"/>
              </a:rPr>
              <a:t>ODT- FURAG</a:t>
            </a:r>
            <a:endParaRPr kumimoji="0" sz="3200" b="1" i="0" u="none" strike="noStrike" kern="0" cap="none" spc="0" normalizeH="0" baseline="0" noProof="0" dirty="0">
              <a:ln>
                <a:noFill/>
              </a:ln>
              <a:solidFill>
                <a:srgbClr val="8A5D8F">
                  <a:lumMod val="75000"/>
                </a:srgbClr>
              </a:solidFill>
              <a:effectLst/>
              <a:uLnTx/>
              <a:uFillTx/>
              <a:latin typeface="Calibri"/>
              <a:ea typeface="Calibri"/>
              <a:cs typeface="Calibri"/>
              <a:sym typeface="Calibri"/>
            </a:endParaRPr>
          </a:p>
        </p:txBody>
      </p:sp>
      <p:sp>
        <p:nvSpPr>
          <p:cNvPr id="164" name="Google Shape;164;p29"/>
          <p:cNvSpPr/>
          <p:nvPr/>
        </p:nvSpPr>
        <p:spPr>
          <a:xfrm>
            <a:off x="-27000" y="5494586"/>
            <a:ext cx="24384000" cy="313600"/>
          </a:xfrm>
          <a:prstGeom prst="rect">
            <a:avLst/>
          </a:prstGeom>
          <a:solidFill>
            <a:schemeClr val="accent1">
              <a:lumMod val="75000"/>
            </a:schemeClr>
          </a:solidFill>
          <a:ln w="9525" cap="flat" cmpd="sng">
            <a:solidFill>
              <a:schemeClr val="accent5"/>
            </a:solid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165" name="Google Shape;165;p29"/>
          <p:cNvSpPr/>
          <p:nvPr/>
        </p:nvSpPr>
        <p:spPr>
          <a:xfrm>
            <a:off x="4036373" y="5018558"/>
            <a:ext cx="216000" cy="486400"/>
          </a:xfrm>
          <a:prstGeom prst="upArrow">
            <a:avLst>
              <a:gd name="adj1" fmla="val 50000"/>
              <a:gd name="adj2" fmla="val 50000"/>
            </a:avLst>
          </a:prstGeom>
          <a:solidFill>
            <a:schemeClr val="accent1">
              <a:lumMod val="75000"/>
            </a:schemeClr>
          </a:solidFill>
          <a:ln w="9525" cap="flat" cmpd="sng">
            <a:solidFill>
              <a:schemeClr val="dk2"/>
            </a:solid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167" name="Google Shape;167;p29"/>
          <p:cNvSpPr/>
          <p:nvPr/>
        </p:nvSpPr>
        <p:spPr>
          <a:xfrm>
            <a:off x="2072167" y="3011249"/>
            <a:ext cx="256934" cy="2522770"/>
          </a:xfrm>
          <a:prstGeom prst="up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169" name="Google Shape;169;p29"/>
          <p:cNvSpPr/>
          <p:nvPr/>
        </p:nvSpPr>
        <p:spPr>
          <a:xfrm>
            <a:off x="19223789" y="3553309"/>
            <a:ext cx="216000" cy="2043200"/>
          </a:xfrm>
          <a:prstGeom prst="up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170" name="Google Shape;170;p29"/>
          <p:cNvSpPr txBox="1"/>
          <p:nvPr/>
        </p:nvSpPr>
        <p:spPr>
          <a:xfrm>
            <a:off x="608302" y="5714001"/>
            <a:ext cx="25844000" cy="902602"/>
          </a:xfrm>
          <a:prstGeom prst="rect">
            <a:avLst/>
          </a:prstGeom>
          <a:noFill/>
          <a:ln>
            <a:noFill/>
          </a:ln>
        </p:spPr>
        <p:txBody>
          <a:bodyPr spcFirstLastPara="1" wrap="square" lIns="243800" tIns="243800" rIns="243800" bIns="243800" anchor="t" anchorCtr="0">
            <a:sp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r>
              <a:rPr kumimoji="0" lang="es" sz="2666" b="1" i="0" u="none" strike="noStrike" kern="0" cap="none" spc="0" normalizeH="0" baseline="0" noProof="0" dirty="0">
                <a:ln>
                  <a:noFill/>
                </a:ln>
                <a:solidFill>
                  <a:srgbClr val="5E5E5E"/>
                </a:solidFill>
                <a:effectLst/>
                <a:uLnTx/>
                <a:uFillTx/>
                <a:latin typeface="Arial Black"/>
                <a:ea typeface="Arial Black"/>
                <a:cs typeface="Arial Black"/>
                <a:sym typeface="Arial Black"/>
              </a:rPr>
              <a:t>Mar                     Abr               May                  Jun                   Jul               Ago              Sep                 Oct               Nov              Dic</a:t>
            </a:r>
            <a:endParaRPr kumimoji="0" sz="2666" b="1" i="0" u="none" strike="noStrike" kern="0" cap="none" spc="0" normalizeH="0" baseline="0" noProof="0" dirty="0">
              <a:ln>
                <a:noFill/>
              </a:ln>
              <a:solidFill>
                <a:srgbClr val="5E5E5E"/>
              </a:solidFill>
              <a:effectLst/>
              <a:uLnTx/>
              <a:uFillTx/>
              <a:latin typeface="Arial Black"/>
              <a:ea typeface="Arial Black"/>
              <a:cs typeface="Arial Black"/>
              <a:sym typeface="Arial Black"/>
            </a:endParaRPr>
          </a:p>
        </p:txBody>
      </p:sp>
      <p:sp>
        <p:nvSpPr>
          <p:cNvPr id="171" name="Google Shape;171;p29"/>
          <p:cNvSpPr/>
          <p:nvPr/>
        </p:nvSpPr>
        <p:spPr>
          <a:xfrm>
            <a:off x="12435231" y="5535642"/>
            <a:ext cx="216000" cy="2053109"/>
          </a:xfrm>
          <a:prstGeom prst="down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172" name="Google Shape;172;p29"/>
          <p:cNvSpPr/>
          <p:nvPr/>
        </p:nvSpPr>
        <p:spPr>
          <a:xfrm>
            <a:off x="7006640" y="5605440"/>
            <a:ext cx="216000" cy="2214400"/>
          </a:xfrm>
          <a:prstGeom prst="down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180" name="Google Shape;180;p29"/>
          <p:cNvSpPr txBox="1"/>
          <p:nvPr/>
        </p:nvSpPr>
        <p:spPr>
          <a:xfrm>
            <a:off x="-323228" y="7857275"/>
            <a:ext cx="3523568" cy="1969689"/>
          </a:xfrm>
          <a:prstGeom prst="rect">
            <a:avLst/>
          </a:prstGeom>
          <a:noFill/>
          <a:ln>
            <a:noFill/>
          </a:ln>
        </p:spPr>
        <p:txBody>
          <a:bodyPr spcFirstLastPara="1" wrap="square" lIns="243800" tIns="243800" rIns="243800" bIns="243800" anchor="t" anchorCtr="0">
            <a:spAutoFit/>
          </a:bodyPr>
          <a:lstStyle/>
          <a:p>
            <a:pPr marL="457200" marR="0" lvl="0" indent="-457200" algn="ctr" defTabSz="457200" rtl="0" eaLnBrk="1" fontAlgn="auto" latinLnBrk="0" hangingPunct="0">
              <a:lnSpc>
                <a:spcPct val="100000"/>
              </a:lnSpc>
              <a:spcBef>
                <a:spcPts val="0"/>
              </a:spcBef>
              <a:spcAft>
                <a:spcPts val="0"/>
              </a:spcAft>
              <a:buClr>
                <a:srgbClr val="00B050"/>
              </a:buClr>
              <a:buSzTx/>
              <a:buFont typeface="Wingdings" panose="05000000000000000000" pitchFamily="2" charset="2"/>
              <a:buChar char="ü"/>
              <a:tabLst/>
              <a:defRPr/>
            </a:pPr>
            <a:r>
              <a:rPr kumimoji="0" lang="es" sz="3200" b="1" i="0" u="none" strike="noStrike" kern="0" cap="none" spc="0" normalizeH="0" baseline="0" noProof="0" dirty="0" smtClean="0">
                <a:ln>
                  <a:noFill/>
                </a:ln>
                <a:solidFill>
                  <a:srgbClr val="8A5D8F">
                    <a:lumMod val="75000"/>
                  </a:srgbClr>
                </a:solidFill>
                <a:effectLst/>
                <a:uLnTx/>
                <a:uFillTx/>
                <a:latin typeface="Calibri"/>
                <a:ea typeface="Calibri"/>
                <a:cs typeface="Calibri"/>
                <a:sym typeface="Calibri"/>
              </a:rPr>
              <a:t>Seguimiento reporte</a:t>
            </a:r>
            <a:endParaRPr kumimoji="0" lang="es" sz="3200" b="1" i="0" u="none" strike="noStrike" kern="0" cap="none" spc="0" normalizeH="0" baseline="0" noProof="0" dirty="0">
              <a:ln>
                <a:noFill/>
              </a:ln>
              <a:solidFill>
                <a:srgbClr val="8A5D8F">
                  <a:lumMod val="75000"/>
                </a:srgbClr>
              </a:solidFill>
              <a:effectLst/>
              <a:uLnTx/>
              <a:uFillTx/>
              <a:latin typeface="Calibri"/>
              <a:ea typeface="Calibri"/>
              <a:cs typeface="Calibri"/>
              <a:sym typeface="Calibri"/>
            </a:endParaRPr>
          </a:p>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 sz="3200" b="1" i="0" u="none" strike="noStrike" kern="0" cap="none" spc="0" normalizeH="0" baseline="0" noProof="0" dirty="0">
                <a:ln>
                  <a:noFill/>
                </a:ln>
                <a:solidFill>
                  <a:srgbClr val="8A5D8F">
                    <a:lumMod val="75000"/>
                  </a:srgbClr>
                </a:solidFill>
                <a:effectLst/>
                <a:uLnTx/>
                <a:uFillTx/>
                <a:latin typeface="Calibri"/>
                <a:ea typeface="Calibri"/>
                <a:cs typeface="Calibri"/>
                <a:sym typeface="Calibri"/>
              </a:rPr>
              <a:t>FURAG sector</a:t>
            </a:r>
            <a:endParaRPr kumimoji="0" sz="3200" b="1" i="0" u="none" strike="noStrike" kern="0" cap="none" spc="0" normalizeH="0" baseline="0" noProof="0" dirty="0">
              <a:ln>
                <a:noFill/>
              </a:ln>
              <a:solidFill>
                <a:srgbClr val="8A5D8F">
                  <a:lumMod val="75000"/>
                </a:srgbClr>
              </a:solidFill>
              <a:effectLst/>
              <a:uLnTx/>
              <a:uFillTx/>
              <a:latin typeface="Calibri"/>
              <a:ea typeface="Calibri"/>
              <a:cs typeface="Calibri"/>
              <a:sym typeface="Calibri"/>
            </a:endParaRPr>
          </a:p>
        </p:txBody>
      </p:sp>
      <p:sp>
        <p:nvSpPr>
          <p:cNvPr id="181" name="Google Shape;181;p29"/>
          <p:cNvSpPr/>
          <p:nvPr/>
        </p:nvSpPr>
        <p:spPr>
          <a:xfrm>
            <a:off x="608302" y="5747884"/>
            <a:ext cx="216000" cy="2214400"/>
          </a:xfrm>
          <a:prstGeom prst="down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32" name="Google Shape;185;p29"/>
          <p:cNvSpPr/>
          <p:nvPr/>
        </p:nvSpPr>
        <p:spPr>
          <a:xfrm>
            <a:off x="23122730" y="5728370"/>
            <a:ext cx="216000" cy="2214400"/>
          </a:xfrm>
          <a:prstGeom prst="down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2" name="Estrella de 5 puntas 1"/>
          <p:cNvSpPr/>
          <p:nvPr/>
        </p:nvSpPr>
        <p:spPr>
          <a:xfrm>
            <a:off x="22773404" y="4652315"/>
            <a:ext cx="727400" cy="621630"/>
          </a:xfrm>
          <a:prstGeom prst="star5">
            <a:avLst/>
          </a:prstGeom>
          <a:solidFill>
            <a:srgbClr val="C30D9C"/>
          </a:solidFill>
          <a:ln>
            <a:solidFill>
              <a:srgbClr val="CC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0">
              <a:lnSpc>
                <a:spcPct val="100000"/>
              </a:lnSpc>
              <a:spcBef>
                <a:spcPts val="0"/>
              </a:spcBef>
              <a:spcAft>
                <a:spcPts val="0"/>
              </a:spcAft>
              <a:buClrTx/>
              <a:buSzTx/>
              <a:buFontTx/>
              <a:buNone/>
              <a:tabLst/>
              <a:defRPr/>
            </a:pPr>
            <a:endParaRPr kumimoji="0" lang="es-CO" sz="4800" b="0" i="0" u="none" strike="noStrike" kern="0" cap="none" spc="0" normalizeH="0" baseline="0" noProof="0">
              <a:ln>
                <a:noFill/>
              </a:ln>
              <a:solidFill>
                <a:srgbClr val="FFFFFF"/>
              </a:solidFill>
              <a:effectLst/>
              <a:uLnTx/>
              <a:uFillTx/>
              <a:latin typeface="Century Gothic" panose="020F0302020204030204"/>
              <a:ea typeface="+mn-ea"/>
              <a:cs typeface="+mn-cs"/>
              <a:sym typeface="Helvetica"/>
            </a:endParaRPr>
          </a:p>
        </p:txBody>
      </p:sp>
      <p:sp>
        <p:nvSpPr>
          <p:cNvPr id="34" name="Estrella de 5 puntas 33"/>
          <p:cNvSpPr/>
          <p:nvPr/>
        </p:nvSpPr>
        <p:spPr>
          <a:xfrm>
            <a:off x="8461036" y="4818676"/>
            <a:ext cx="727400" cy="621630"/>
          </a:xfrm>
          <a:prstGeom prst="star5">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0">
              <a:lnSpc>
                <a:spcPct val="100000"/>
              </a:lnSpc>
              <a:spcBef>
                <a:spcPts val="0"/>
              </a:spcBef>
              <a:spcAft>
                <a:spcPts val="0"/>
              </a:spcAft>
              <a:buClrTx/>
              <a:buSzTx/>
              <a:buFontTx/>
              <a:buNone/>
              <a:tabLst/>
              <a:defRPr/>
            </a:pPr>
            <a:endParaRPr kumimoji="0" lang="es-CO" sz="4800" b="0" i="0" u="none" strike="noStrike" kern="0" cap="none" spc="0" normalizeH="0" baseline="0" noProof="0">
              <a:ln>
                <a:noFill/>
              </a:ln>
              <a:solidFill>
                <a:srgbClr val="FFFFFF"/>
              </a:solidFill>
              <a:effectLst/>
              <a:uLnTx/>
              <a:uFillTx/>
              <a:latin typeface="Century Gothic" panose="020F0302020204030204"/>
              <a:ea typeface="+mn-ea"/>
              <a:cs typeface="+mn-cs"/>
              <a:sym typeface="Helvetica"/>
            </a:endParaRPr>
          </a:p>
        </p:txBody>
      </p:sp>
      <p:sp>
        <p:nvSpPr>
          <p:cNvPr id="35" name="Estrella de 5 puntas 34"/>
          <p:cNvSpPr/>
          <p:nvPr/>
        </p:nvSpPr>
        <p:spPr>
          <a:xfrm>
            <a:off x="1047441" y="4802444"/>
            <a:ext cx="727400" cy="621630"/>
          </a:xfrm>
          <a:prstGeom prst="star5">
            <a:avLst>
              <a:gd name="adj" fmla="val 16383"/>
              <a:gd name="hf" fmla="val 105146"/>
              <a:gd name="vf" fmla="val 110557"/>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0">
              <a:lnSpc>
                <a:spcPct val="100000"/>
              </a:lnSpc>
              <a:spcBef>
                <a:spcPts val="0"/>
              </a:spcBef>
              <a:spcAft>
                <a:spcPts val="0"/>
              </a:spcAft>
              <a:buClrTx/>
              <a:buSzTx/>
              <a:buFontTx/>
              <a:buNone/>
              <a:tabLst/>
              <a:defRPr/>
            </a:pPr>
            <a:endParaRPr kumimoji="0" lang="es-CO" sz="4800" b="0" i="0" u="none" strike="noStrike" kern="0" cap="none" spc="0" normalizeH="0" baseline="0" noProof="0">
              <a:ln>
                <a:noFill/>
              </a:ln>
              <a:solidFill>
                <a:srgbClr val="FFFFFF"/>
              </a:solidFill>
              <a:effectLst/>
              <a:uLnTx/>
              <a:uFillTx/>
              <a:latin typeface="Century Gothic" panose="020F0302020204030204"/>
              <a:ea typeface="+mn-ea"/>
              <a:cs typeface="+mn-cs"/>
              <a:sym typeface="Helvetica"/>
            </a:endParaRPr>
          </a:p>
        </p:txBody>
      </p:sp>
      <p:sp>
        <p:nvSpPr>
          <p:cNvPr id="37" name="Google Shape;180;p29"/>
          <p:cNvSpPr txBox="1"/>
          <p:nvPr/>
        </p:nvSpPr>
        <p:spPr>
          <a:xfrm>
            <a:off x="160468" y="3760070"/>
            <a:ext cx="2556176" cy="1231025"/>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2400" b="1" i="0" u="none" strike="noStrike" kern="0" cap="none" spc="0" normalizeH="0" baseline="0" noProof="0" dirty="0">
                <a:ln>
                  <a:noFill/>
                </a:ln>
                <a:solidFill>
                  <a:srgbClr val="C00000"/>
                </a:solidFill>
                <a:effectLst/>
                <a:uLnTx/>
                <a:uFillTx/>
                <a:latin typeface="Calibri"/>
                <a:ea typeface="Calibri"/>
                <a:cs typeface="Calibri"/>
                <a:sym typeface="Calibri"/>
              </a:rPr>
              <a:t>R</a:t>
            </a:r>
            <a:r>
              <a:rPr kumimoji="0" lang="es" sz="2400" b="1" i="0" u="none" strike="noStrike" kern="0" cap="none" spc="0" normalizeH="0" baseline="0" noProof="0" dirty="0">
                <a:ln>
                  <a:noFill/>
                </a:ln>
                <a:solidFill>
                  <a:srgbClr val="C00000"/>
                </a:solidFill>
                <a:effectLst/>
                <a:uLnTx/>
                <a:uFillTx/>
                <a:latin typeface="Calibri"/>
                <a:ea typeface="Calibri"/>
                <a:cs typeface="Calibri"/>
                <a:sym typeface="Calibri"/>
              </a:rPr>
              <a:t>eporte</a:t>
            </a:r>
          </a:p>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 sz="2400" b="1" i="0" u="none" strike="noStrike" kern="0" cap="none" spc="0" normalizeH="0" baseline="0" noProof="0" dirty="0">
                <a:ln>
                  <a:noFill/>
                </a:ln>
                <a:solidFill>
                  <a:srgbClr val="C00000"/>
                </a:solidFill>
                <a:effectLst/>
                <a:uLnTx/>
                <a:uFillTx/>
                <a:latin typeface="Calibri"/>
                <a:ea typeface="Calibri"/>
                <a:cs typeface="Calibri"/>
                <a:sym typeface="Calibri"/>
              </a:rPr>
              <a:t>FURAG</a:t>
            </a:r>
            <a:endParaRPr kumimoji="0" sz="2400" b="1" i="0" u="none" strike="noStrike" kern="0" cap="none" spc="0" normalizeH="0" baseline="0" noProof="0" dirty="0">
              <a:ln>
                <a:noFill/>
              </a:ln>
              <a:solidFill>
                <a:srgbClr val="C00000"/>
              </a:solidFill>
              <a:effectLst/>
              <a:uLnTx/>
              <a:uFillTx/>
              <a:latin typeface="Calibri"/>
              <a:ea typeface="Calibri"/>
              <a:cs typeface="Calibri"/>
              <a:sym typeface="Calibri"/>
            </a:endParaRPr>
          </a:p>
        </p:txBody>
      </p:sp>
      <p:sp>
        <p:nvSpPr>
          <p:cNvPr id="38" name="Google Shape;161;p29"/>
          <p:cNvSpPr txBox="1"/>
          <p:nvPr/>
        </p:nvSpPr>
        <p:spPr>
          <a:xfrm>
            <a:off x="2401087" y="3328687"/>
            <a:ext cx="3629664" cy="1969689"/>
          </a:xfrm>
          <a:prstGeom prst="rect">
            <a:avLst/>
          </a:prstGeom>
          <a:noFill/>
          <a:ln>
            <a:noFill/>
          </a:ln>
        </p:spPr>
        <p:txBody>
          <a:bodyPr spcFirstLastPara="1" wrap="square" lIns="243800" tIns="243800" rIns="243800" bIns="243800" anchor="t" anchorCtr="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457200" lvl="0" indent="-457200" algn="ctr" eaLnBrk="1">
              <a:buClr>
                <a:srgbClr val="00B050"/>
              </a:buClr>
              <a:buFont typeface="Wingdings" panose="05000000000000000000" pitchFamily="2" charset="2"/>
              <a:buChar char="ü"/>
              <a:defRPr sz="3200" b="1" kern="0">
                <a:solidFill>
                  <a:srgbClr val="8A5D8F">
                    <a:lumMod val="75000"/>
                  </a:srgbClr>
                </a:solidFill>
                <a:uLnTx/>
                <a:latin typeface="Calibri"/>
                <a:ea typeface="Calibri"/>
                <a:cs typeface="Calibri"/>
              </a:defRPr>
            </a:lvl1pPr>
          </a:lstStyle>
          <a:p>
            <a:r>
              <a:rPr lang="es" dirty="0">
                <a:sym typeface="Calibri"/>
              </a:rPr>
              <a:t>Plan de Trabajo </a:t>
            </a:r>
          </a:p>
          <a:p>
            <a:pPr marL="0" indent="0">
              <a:buNone/>
            </a:pPr>
            <a:r>
              <a:rPr lang="es-CO" dirty="0">
                <a:sym typeface="Calibri"/>
              </a:rPr>
              <a:t>F</a:t>
            </a:r>
            <a:r>
              <a:rPr lang="es" dirty="0">
                <a:sym typeface="Calibri"/>
              </a:rPr>
              <a:t>ortalecimiento IDID</a:t>
            </a:r>
            <a:endParaRPr dirty="0">
              <a:sym typeface="Calibri"/>
            </a:endParaRPr>
          </a:p>
        </p:txBody>
      </p:sp>
      <p:sp>
        <p:nvSpPr>
          <p:cNvPr id="39" name="Google Shape;161;p29"/>
          <p:cNvSpPr txBox="1"/>
          <p:nvPr/>
        </p:nvSpPr>
        <p:spPr>
          <a:xfrm>
            <a:off x="5189336" y="7613578"/>
            <a:ext cx="3629664" cy="3447017"/>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 sz="3200" b="1" i="0" u="none" strike="noStrike" kern="0" cap="none" spc="0" normalizeH="0" baseline="0" noProof="0" dirty="0" smtClean="0">
                <a:ln>
                  <a:noFill/>
                </a:ln>
                <a:solidFill>
                  <a:srgbClr val="C30D9C"/>
                </a:solidFill>
                <a:effectLst/>
                <a:uLnTx/>
                <a:uFillTx/>
                <a:latin typeface="Calibri"/>
                <a:ea typeface="Calibri"/>
                <a:cs typeface="Calibri"/>
                <a:sym typeface="Calibri"/>
              </a:rPr>
              <a:t>Revisión</a:t>
            </a:r>
            <a:r>
              <a:rPr kumimoji="0" lang="es" sz="3200" b="1" i="0" u="none" strike="noStrike" kern="0" cap="none" spc="0" normalizeH="0" noProof="0" dirty="0" smtClean="0">
                <a:ln>
                  <a:noFill/>
                </a:ln>
                <a:solidFill>
                  <a:srgbClr val="C30D9C"/>
                </a:solidFill>
                <a:effectLst/>
                <a:uLnTx/>
                <a:uFillTx/>
                <a:latin typeface="Calibri"/>
                <a:ea typeface="Calibri"/>
                <a:cs typeface="Calibri"/>
                <a:sym typeface="Calibri"/>
              </a:rPr>
              <a:t> por parte de las entidades de los </a:t>
            </a:r>
            <a:r>
              <a:rPr kumimoji="0" lang="es" sz="3200" b="1" i="0" u="none" strike="noStrike" kern="0" cap="none" spc="0" normalizeH="0" baseline="0" noProof="0" dirty="0" smtClean="0">
                <a:ln>
                  <a:noFill/>
                </a:ln>
                <a:solidFill>
                  <a:srgbClr val="C30D9C"/>
                </a:solidFill>
                <a:effectLst/>
                <a:uLnTx/>
                <a:uFillTx/>
                <a:latin typeface="Calibri"/>
                <a:ea typeface="Calibri"/>
                <a:cs typeface="Calibri"/>
                <a:sym typeface="Calibri"/>
              </a:rPr>
              <a:t>Autodiagnósticos actualizados en el</a:t>
            </a:r>
            <a:r>
              <a:rPr kumimoji="0" lang="es" sz="3200" b="1" i="0" u="none" strike="noStrike" kern="0" cap="none" spc="0" normalizeH="0" noProof="0" dirty="0" smtClean="0">
                <a:ln>
                  <a:noFill/>
                </a:ln>
                <a:solidFill>
                  <a:srgbClr val="C30D9C"/>
                </a:solidFill>
                <a:effectLst/>
                <a:uLnTx/>
                <a:uFillTx/>
                <a:latin typeface="Calibri"/>
                <a:ea typeface="Calibri"/>
                <a:cs typeface="Calibri"/>
                <a:sym typeface="Calibri"/>
              </a:rPr>
              <a:t> </a:t>
            </a:r>
            <a:r>
              <a:rPr kumimoji="0" lang="es" sz="3200" b="1" i="0" u="none" strike="noStrike" kern="0" cap="none" spc="0" normalizeH="0" baseline="0" noProof="0" dirty="0" smtClean="0">
                <a:ln>
                  <a:noFill/>
                </a:ln>
                <a:solidFill>
                  <a:srgbClr val="C30D9C"/>
                </a:solidFill>
                <a:effectLst/>
                <a:uLnTx/>
                <a:uFillTx/>
                <a:latin typeface="Calibri"/>
                <a:ea typeface="Calibri"/>
                <a:cs typeface="Calibri"/>
                <a:sym typeface="Calibri"/>
              </a:rPr>
              <a:t>DAFP</a:t>
            </a:r>
            <a:endParaRPr kumimoji="0" sz="3200" b="1" i="0" u="none" strike="noStrike" kern="0" cap="none" spc="0" normalizeH="0" baseline="0" noProof="0" dirty="0">
              <a:ln>
                <a:noFill/>
              </a:ln>
              <a:solidFill>
                <a:srgbClr val="C30D9C"/>
              </a:solidFill>
              <a:effectLst/>
              <a:uLnTx/>
              <a:uFillTx/>
              <a:latin typeface="Calibri"/>
              <a:ea typeface="Calibri"/>
              <a:cs typeface="Calibri"/>
              <a:sym typeface="Calibri"/>
            </a:endParaRPr>
          </a:p>
        </p:txBody>
      </p:sp>
      <p:sp>
        <p:nvSpPr>
          <p:cNvPr id="42" name="Google Shape;167;p29"/>
          <p:cNvSpPr/>
          <p:nvPr/>
        </p:nvSpPr>
        <p:spPr>
          <a:xfrm>
            <a:off x="9772209" y="3459488"/>
            <a:ext cx="216000" cy="2043200"/>
          </a:xfrm>
          <a:prstGeom prst="up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43" name="Google Shape;161;p29"/>
          <p:cNvSpPr txBox="1"/>
          <p:nvPr/>
        </p:nvSpPr>
        <p:spPr>
          <a:xfrm>
            <a:off x="7224340" y="1688914"/>
            <a:ext cx="5297711" cy="1969689"/>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 sz="3200" b="1" i="0" u="none" strike="noStrike" kern="0" cap="none" spc="0" normalizeH="0" baseline="0" noProof="0" dirty="0">
                <a:ln>
                  <a:noFill/>
                </a:ln>
                <a:solidFill>
                  <a:srgbClr val="C30D9C"/>
                </a:solidFill>
                <a:effectLst/>
                <a:uLnTx/>
                <a:uFillTx/>
                <a:latin typeface="Calibri"/>
                <a:ea typeface="Calibri"/>
                <a:cs typeface="Calibri"/>
                <a:sym typeface="Calibri"/>
              </a:rPr>
              <a:t>Elaboración </a:t>
            </a:r>
            <a:r>
              <a:rPr kumimoji="0" lang="es" sz="3200" b="1" i="0" u="none" strike="noStrike" kern="0" cap="none" spc="0" normalizeH="0" baseline="0" noProof="0" dirty="0" smtClean="0">
                <a:ln>
                  <a:noFill/>
                </a:ln>
                <a:solidFill>
                  <a:srgbClr val="C30D9C"/>
                </a:solidFill>
                <a:effectLst/>
                <a:uLnTx/>
                <a:uFillTx/>
                <a:latin typeface="Calibri"/>
                <a:ea typeface="Calibri"/>
                <a:cs typeface="Calibri"/>
                <a:sym typeface="Calibri"/>
              </a:rPr>
              <a:t>y/o actualización de los planes </a:t>
            </a:r>
            <a:r>
              <a:rPr kumimoji="0" lang="es" sz="3200" b="1" i="0" u="none" strike="noStrike" kern="0" cap="none" spc="0" normalizeH="0" baseline="0" noProof="0" dirty="0">
                <a:ln>
                  <a:noFill/>
                </a:ln>
                <a:solidFill>
                  <a:srgbClr val="C30D9C"/>
                </a:solidFill>
                <a:effectLst/>
                <a:uLnTx/>
                <a:uFillTx/>
                <a:latin typeface="Calibri"/>
                <a:ea typeface="Calibri"/>
                <a:cs typeface="Calibri"/>
                <a:sym typeface="Calibri"/>
              </a:rPr>
              <a:t>de </a:t>
            </a:r>
            <a:r>
              <a:rPr kumimoji="0" lang="es" sz="3200" b="1" i="0" u="none" strike="noStrike" kern="0" cap="none" spc="0" normalizeH="0" baseline="0" noProof="0" dirty="0" smtClean="0">
                <a:ln>
                  <a:noFill/>
                </a:ln>
                <a:solidFill>
                  <a:srgbClr val="C30D9C"/>
                </a:solidFill>
                <a:effectLst/>
                <a:uLnTx/>
                <a:uFillTx/>
                <a:latin typeface="Calibri"/>
                <a:ea typeface="Calibri"/>
                <a:cs typeface="Calibri"/>
                <a:sym typeface="Calibri"/>
              </a:rPr>
              <a:t>adecuación por entidad</a:t>
            </a:r>
            <a:endParaRPr kumimoji="0" sz="3200" b="1" i="0" u="none" strike="noStrike" kern="0" cap="none" spc="0" normalizeH="0" baseline="0" noProof="0" dirty="0">
              <a:ln>
                <a:noFill/>
              </a:ln>
              <a:solidFill>
                <a:srgbClr val="C30D9C"/>
              </a:solidFill>
              <a:effectLst/>
              <a:uLnTx/>
              <a:uFillTx/>
              <a:latin typeface="Calibri"/>
              <a:ea typeface="Calibri"/>
              <a:cs typeface="Calibri"/>
              <a:sym typeface="Calibri"/>
            </a:endParaRPr>
          </a:p>
        </p:txBody>
      </p:sp>
      <p:sp>
        <p:nvSpPr>
          <p:cNvPr id="44" name="Google Shape;180;p29"/>
          <p:cNvSpPr txBox="1"/>
          <p:nvPr/>
        </p:nvSpPr>
        <p:spPr>
          <a:xfrm>
            <a:off x="7603096" y="3792442"/>
            <a:ext cx="2556176" cy="1231025"/>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2400" b="1" i="0" u="none" strike="noStrike" kern="0" cap="none" spc="0" normalizeH="0" baseline="0" noProof="0" dirty="0">
                <a:ln>
                  <a:noFill/>
                </a:ln>
                <a:solidFill>
                  <a:srgbClr val="00B050"/>
                </a:solidFill>
                <a:effectLst/>
                <a:uLnTx/>
                <a:uFillTx/>
                <a:latin typeface="Calibri"/>
                <a:ea typeface="Calibri"/>
                <a:cs typeface="Calibri"/>
                <a:sym typeface="Calibri"/>
              </a:rPr>
              <a:t>Resultados</a:t>
            </a:r>
            <a:endParaRPr kumimoji="0" lang="es" sz="2400" b="1" i="0" u="none" strike="noStrike" kern="0" cap="none" spc="0" normalizeH="0" baseline="0" noProof="0" dirty="0">
              <a:ln>
                <a:noFill/>
              </a:ln>
              <a:solidFill>
                <a:srgbClr val="00B050"/>
              </a:solidFill>
              <a:effectLst/>
              <a:uLnTx/>
              <a:uFillTx/>
              <a:latin typeface="Calibri"/>
              <a:ea typeface="Calibri"/>
              <a:cs typeface="Calibri"/>
              <a:sym typeface="Calibri"/>
            </a:endParaRPr>
          </a:p>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 sz="2400" b="1" i="0" u="none" strike="noStrike" kern="0" cap="none" spc="0" normalizeH="0" baseline="0" noProof="0" dirty="0">
                <a:ln>
                  <a:noFill/>
                </a:ln>
                <a:solidFill>
                  <a:srgbClr val="00B050"/>
                </a:solidFill>
                <a:effectLst/>
                <a:uLnTx/>
                <a:uFillTx/>
                <a:latin typeface="Calibri"/>
                <a:ea typeface="Calibri"/>
                <a:cs typeface="Calibri"/>
                <a:sym typeface="Calibri"/>
              </a:rPr>
              <a:t>FURAG</a:t>
            </a:r>
            <a:endParaRPr kumimoji="0" sz="2400" b="1" i="0" u="none" strike="noStrike" kern="0" cap="none" spc="0" normalizeH="0" baseline="0" noProof="0" dirty="0">
              <a:ln>
                <a:noFill/>
              </a:ln>
              <a:solidFill>
                <a:srgbClr val="00B050"/>
              </a:solidFill>
              <a:effectLst/>
              <a:uLnTx/>
              <a:uFillTx/>
              <a:latin typeface="Calibri"/>
              <a:ea typeface="Calibri"/>
              <a:cs typeface="Calibri"/>
              <a:sym typeface="Calibri"/>
            </a:endParaRPr>
          </a:p>
        </p:txBody>
      </p:sp>
      <p:sp>
        <p:nvSpPr>
          <p:cNvPr id="45" name="Google Shape;161;p29"/>
          <p:cNvSpPr txBox="1"/>
          <p:nvPr/>
        </p:nvSpPr>
        <p:spPr>
          <a:xfrm>
            <a:off x="10788906" y="7570564"/>
            <a:ext cx="3629664" cy="3939459"/>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3200" b="1" i="0" u="none" strike="noStrike" kern="0" cap="none" spc="0" normalizeH="0" baseline="0" noProof="0" dirty="0" smtClean="0">
                <a:ln>
                  <a:noFill/>
                </a:ln>
                <a:solidFill>
                  <a:srgbClr val="7030A0"/>
                </a:solidFill>
                <a:effectLst/>
                <a:uLnTx/>
                <a:uFillTx/>
                <a:latin typeface="Calibri"/>
                <a:ea typeface="Calibri"/>
                <a:cs typeface="Calibri"/>
                <a:sym typeface="Calibri"/>
              </a:rPr>
              <a:t>Taller – Dimensiones 1</a:t>
            </a:r>
            <a:r>
              <a:rPr kumimoji="0" lang="es-CO" sz="3200" b="1" i="0" u="none" strike="noStrike" kern="0" cap="none" spc="0" normalizeH="0" noProof="0" dirty="0" smtClean="0">
                <a:ln>
                  <a:noFill/>
                </a:ln>
                <a:solidFill>
                  <a:srgbClr val="7030A0"/>
                </a:solidFill>
                <a:effectLst/>
                <a:uLnTx/>
                <a:uFillTx/>
                <a:latin typeface="Calibri"/>
                <a:ea typeface="Calibri"/>
                <a:cs typeface="Calibri"/>
                <a:sym typeface="Calibri"/>
              </a:rPr>
              <a:t> y 2 </a:t>
            </a:r>
            <a:r>
              <a:rPr kumimoji="0" lang="es-CO" sz="3200" b="1" i="0" u="none" strike="noStrike" kern="0" cap="none" spc="0" normalizeH="0" baseline="0" noProof="0" dirty="0" smtClean="0">
                <a:ln>
                  <a:noFill/>
                </a:ln>
                <a:solidFill>
                  <a:srgbClr val="7030A0"/>
                </a:solidFill>
                <a:effectLst/>
                <a:uLnTx/>
                <a:uFillTx/>
                <a:latin typeface="Calibri"/>
                <a:ea typeface="Calibri"/>
                <a:cs typeface="Calibri"/>
                <a:sym typeface="Calibri"/>
              </a:rPr>
              <a:t>Referenciación Competitiva de las políticas con puntaje más bajo</a:t>
            </a:r>
            <a:r>
              <a:rPr kumimoji="0" lang="es-CO" sz="3200" b="1" i="0" u="none" strike="noStrike" kern="0" cap="none" spc="0" normalizeH="0" noProof="0" dirty="0" smtClean="0">
                <a:ln>
                  <a:noFill/>
                </a:ln>
                <a:solidFill>
                  <a:srgbClr val="7030A0"/>
                </a:solidFill>
                <a:effectLst/>
                <a:uLnTx/>
                <a:uFillTx/>
                <a:latin typeface="Calibri"/>
                <a:ea typeface="Calibri"/>
                <a:cs typeface="Calibri"/>
                <a:sym typeface="Calibri"/>
              </a:rPr>
              <a:t> vs. las más altas</a:t>
            </a:r>
            <a:endParaRPr kumimoji="0" sz="3200" b="1" i="0" u="none" strike="noStrike" kern="0" cap="none" spc="0" normalizeH="0" baseline="0" noProof="0" dirty="0">
              <a:ln>
                <a:noFill/>
              </a:ln>
              <a:solidFill>
                <a:srgbClr val="7030A0"/>
              </a:solidFill>
              <a:effectLst/>
              <a:uLnTx/>
              <a:uFillTx/>
              <a:latin typeface="Calibri"/>
              <a:ea typeface="Calibri"/>
              <a:cs typeface="Calibri"/>
              <a:sym typeface="Calibri"/>
            </a:endParaRPr>
          </a:p>
        </p:txBody>
      </p:sp>
      <p:sp>
        <p:nvSpPr>
          <p:cNvPr id="47" name="Google Shape;180;p29"/>
          <p:cNvSpPr txBox="1"/>
          <p:nvPr/>
        </p:nvSpPr>
        <p:spPr>
          <a:xfrm>
            <a:off x="20461485" y="7973355"/>
            <a:ext cx="3757230" cy="1969689"/>
          </a:xfrm>
          <a:prstGeom prst="rect">
            <a:avLst/>
          </a:prstGeom>
          <a:solidFill>
            <a:schemeClr val="bg1">
              <a:lumMod val="85000"/>
            </a:schemeClr>
          </a:solid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3200" b="1" i="0" u="none" strike="noStrike" kern="0" cap="none" spc="0" normalizeH="0" baseline="0" noProof="0" dirty="0" smtClean="0">
                <a:ln>
                  <a:noFill/>
                </a:ln>
                <a:solidFill>
                  <a:srgbClr val="8A5D8F">
                    <a:lumMod val="75000"/>
                  </a:srgbClr>
                </a:solidFill>
                <a:effectLst/>
                <a:uLnTx/>
                <a:uFillTx/>
                <a:latin typeface="Calibri"/>
                <a:ea typeface="Calibri"/>
                <a:cs typeface="Calibri"/>
                <a:sym typeface="Calibri"/>
              </a:rPr>
              <a:t>Preparación</a:t>
            </a:r>
            <a:r>
              <a:rPr kumimoji="0" lang="es-CO" sz="3200" b="1" i="0" u="none" strike="noStrike" kern="0" cap="none" spc="0" normalizeH="0" noProof="0" dirty="0" smtClean="0">
                <a:ln>
                  <a:noFill/>
                </a:ln>
                <a:solidFill>
                  <a:srgbClr val="8A5D8F">
                    <a:lumMod val="75000"/>
                  </a:srgbClr>
                </a:solidFill>
                <a:effectLst/>
                <a:uLnTx/>
                <a:uFillTx/>
                <a:latin typeface="Calibri"/>
                <a:ea typeface="Calibri"/>
                <a:cs typeface="Calibri"/>
                <a:sym typeface="Calibri"/>
              </a:rPr>
              <a:t> del Informe Final de MIPG</a:t>
            </a:r>
            <a:endParaRPr kumimoji="0" sz="3200" b="1" i="0" u="none" strike="noStrike" kern="0" cap="none" spc="0" normalizeH="0" baseline="0" noProof="0" dirty="0">
              <a:ln>
                <a:noFill/>
              </a:ln>
              <a:solidFill>
                <a:srgbClr val="8A5D8F">
                  <a:lumMod val="75000"/>
                </a:srgbClr>
              </a:solidFill>
              <a:effectLst/>
              <a:uLnTx/>
              <a:uFillTx/>
              <a:latin typeface="Calibri"/>
              <a:ea typeface="Calibri"/>
              <a:cs typeface="Calibri"/>
              <a:sym typeface="Calibri"/>
            </a:endParaRPr>
          </a:p>
        </p:txBody>
      </p:sp>
      <p:sp>
        <p:nvSpPr>
          <p:cNvPr id="48" name="Google Shape;180;p29"/>
          <p:cNvSpPr txBox="1"/>
          <p:nvPr/>
        </p:nvSpPr>
        <p:spPr>
          <a:xfrm>
            <a:off x="21781567" y="3655340"/>
            <a:ext cx="2556176" cy="1231025"/>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2400" b="1" i="0" u="none" strike="noStrike" kern="0" cap="none" spc="0" normalizeH="0" baseline="0" noProof="0" dirty="0">
                <a:ln>
                  <a:noFill/>
                </a:ln>
                <a:solidFill>
                  <a:srgbClr val="CC0099"/>
                </a:solidFill>
                <a:effectLst/>
                <a:uLnTx/>
                <a:uFillTx/>
                <a:latin typeface="Calibri"/>
                <a:ea typeface="Calibri"/>
                <a:cs typeface="Calibri"/>
                <a:sym typeface="Calibri"/>
              </a:rPr>
              <a:t>Cierre plan de adecuación</a:t>
            </a:r>
            <a:endParaRPr kumimoji="0" sz="2400" b="1" i="0" u="none" strike="noStrike" kern="0" cap="none" spc="0" normalizeH="0" baseline="0" noProof="0" dirty="0">
              <a:ln>
                <a:noFill/>
              </a:ln>
              <a:solidFill>
                <a:srgbClr val="CC0099"/>
              </a:solidFill>
              <a:effectLst/>
              <a:uLnTx/>
              <a:uFillTx/>
              <a:latin typeface="Calibri"/>
              <a:ea typeface="Calibri"/>
              <a:cs typeface="Calibri"/>
              <a:sym typeface="Calibri"/>
            </a:endParaRPr>
          </a:p>
        </p:txBody>
      </p:sp>
      <p:pic>
        <p:nvPicPr>
          <p:cNvPr id="27" name="Picture 2" descr="Personería de Bogotá - Guardianes de tus Derechos - ¿Qué es el MIPG?">
            <a:extLst>
              <a:ext uri="{FF2B5EF4-FFF2-40B4-BE49-F238E27FC236}">
                <a16:creationId xmlns:a16="http://schemas.microsoft.com/office/drawing/2014/main" id="{85FA240B-9C10-4C00-9FAD-F5E28C3B45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42538" y="11882215"/>
            <a:ext cx="5941462" cy="1833785"/>
          </a:xfrm>
          <a:prstGeom prst="rect">
            <a:avLst/>
          </a:prstGeom>
          <a:noFill/>
          <a:extLst>
            <a:ext uri="{909E8E84-426E-40DD-AFC4-6F175D3DCCD1}">
              <a14:hiddenFill xmlns:a14="http://schemas.microsoft.com/office/drawing/2010/main">
                <a:solidFill>
                  <a:srgbClr val="FFFFFF"/>
                </a:solidFill>
              </a14:hiddenFill>
            </a:ext>
          </a:extLst>
        </p:spPr>
      </p:pic>
      <p:sp>
        <p:nvSpPr>
          <p:cNvPr id="28" name="Google Shape;161;p29"/>
          <p:cNvSpPr txBox="1"/>
          <p:nvPr/>
        </p:nvSpPr>
        <p:spPr>
          <a:xfrm>
            <a:off x="15024647" y="3126283"/>
            <a:ext cx="3255484" cy="1477247"/>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3200" b="1" i="0" u="none" strike="noStrike" kern="0" cap="none" spc="0" normalizeH="0" baseline="0" noProof="0" dirty="0" smtClean="0">
                <a:ln>
                  <a:noFill/>
                </a:ln>
                <a:solidFill>
                  <a:srgbClr val="7030A0"/>
                </a:solidFill>
                <a:effectLst/>
                <a:uLnTx/>
                <a:uFillTx/>
                <a:latin typeface="Calibri"/>
                <a:ea typeface="Calibri"/>
                <a:cs typeface="Calibri"/>
                <a:sym typeface="Calibri"/>
              </a:rPr>
              <a:t>Taller Dimensión 3</a:t>
            </a:r>
            <a:endParaRPr kumimoji="0" sz="3200" b="1" i="0" u="none" strike="noStrike" kern="0" cap="none" spc="0" normalizeH="0" baseline="0" noProof="0" dirty="0">
              <a:ln>
                <a:noFill/>
              </a:ln>
              <a:solidFill>
                <a:srgbClr val="7030A0"/>
              </a:solidFill>
              <a:effectLst/>
              <a:uLnTx/>
              <a:uFillTx/>
              <a:latin typeface="Calibri"/>
              <a:ea typeface="Calibri"/>
              <a:cs typeface="Calibri"/>
              <a:sym typeface="Calibri"/>
            </a:endParaRPr>
          </a:p>
        </p:txBody>
      </p:sp>
      <p:sp>
        <p:nvSpPr>
          <p:cNvPr id="29" name="Google Shape;169;p29"/>
          <p:cNvSpPr/>
          <p:nvPr/>
        </p:nvSpPr>
        <p:spPr>
          <a:xfrm>
            <a:off x="16576101" y="4473328"/>
            <a:ext cx="216000" cy="1330685"/>
          </a:xfrm>
          <a:prstGeom prst="up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30" name="Google Shape;161;p29"/>
          <p:cNvSpPr txBox="1"/>
          <p:nvPr/>
        </p:nvSpPr>
        <p:spPr>
          <a:xfrm>
            <a:off x="17755490" y="1783555"/>
            <a:ext cx="3255484" cy="1969689"/>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3200" b="1" i="0" u="none" strike="noStrike" kern="0" cap="none" spc="0" normalizeH="0" baseline="0" noProof="0" dirty="0" smtClean="0">
                <a:ln>
                  <a:noFill/>
                </a:ln>
                <a:solidFill>
                  <a:srgbClr val="7030A0"/>
                </a:solidFill>
                <a:effectLst/>
                <a:uLnTx/>
                <a:uFillTx/>
                <a:latin typeface="Calibri"/>
                <a:ea typeface="Calibri"/>
                <a:cs typeface="Calibri"/>
                <a:sym typeface="Calibri"/>
              </a:rPr>
              <a:t>Taller Dimensiones </a:t>
            </a:r>
          </a:p>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3200" b="1" i="0" u="none" strike="noStrike" kern="0" cap="none" spc="0" normalizeH="0" baseline="0" noProof="0" dirty="0" smtClean="0">
                <a:ln>
                  <a:noFill/>
                </a:ln>
                <a:solidFill>
                  <a:srgbClr val="7030A0"/>
                </a:solidFill>
                <a:effectLst/>
                <a:uLnTx/>
                <a:uFillTx/>
                <a:latin typeface="Calibri"/>
                <a:ea typeface="Calibri"/>
                <a:cs typeface="Calibri"/>
                <a:sym typeface="Calibri"/>
              </a:rPr>
              <a:t>4 a 7 </a:t>
            </a:r>
            <a:endParaRPr kumimoji="0" sz="3200" b="1" i="0" u="none" strike="noStrike" kern="0" cap="none" spc="0" normalizeH="0" baseline="0" noProof="0" dirty="0">
              <a:ln>
                <a:noFill/>
              </a:ln>
              <a:solidFill>
                <a:srgbClr val="7030A0"/>
              </a:solidFill>
              <a:effectLst/>
              <a:uLnTx/>
              <a:uFillTx/>
              <a:latin typeface="Calibri"/>
              <a:ea typeface="Calibri"/>
              <a:cs typeface="Calibri"/>
              <a:sym typeface="Calibri"/>
            </a:endParaRPr>
          </a:p>
        </p:txBody>
      </p:sp>
      <p:sp>
        <p:nvSpPr>
          <p:cNvPr id="3" name="Cerrar llave 2"/>
          <p:cNvSpPr/>
          <p:nvPr/>
        </p:nvSpPr>
        <p:spPr>
          <a:xfrm rot="5400000">
            <a:off x="12128882" y="1733262"/>
            <a:ext cx="993487" cy="20295559"/>
          </a:xfrm>
          <a:prstGeom prst="rightBrac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s-CO" sz="1800" b="0" i="0" u="none" strike="noStrike" cap="none" spc="0" normalizeH="0" baseline="0">
              <a:ln>
                <a:noFill/>
              </a:ln>
              <a:solidFill>
                <a:srgbClr val="000000"/>
              </a:solidFill>
              <a:effectLst/>
              <a:uFillTx/>
            </a:endParaRPr>
          </a:p>
        </p:txBody>
      </p:sp>
      <p:sp>
        <p:nvSpPr>
          <p:cNvPr id="33" name="Google Shape;161;p29"/>
          <p:cNvSpPr txBox="1"/>
          <p:nvPr/>
        </p:nvSpPr>
        <p:spPr>
          <a:xfrm>
            <a:off x="7774530" y="12157235"/>
            <a:ext cx="9842415" cy="1477247"/>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 sz="3200" b="1" i="0" u="none" strike="noStrike" kern="0" cap="none" spc="0" normalizeH="0" baseline="0" noProof="0" dirty="0" smtClean="0">
                <a:ln>
                  <a:noFill/>
                </a:ln>
                <a:solidFill>
                  <a:schemeClr val="accent6">
                    <a:lumMod val="75000"/>
                  </a:schemeClr>
                </a:solidFill>
                <a:effectLst/>
                <a:uLnTx/>
                <a:uFillTx/>
                <a:latin typeface="Calibri"/>
                <a:ea typeface="Calibri"/>
                <a:cs typeface="Calibri"/>
                <a:sym typeface="Calibri"/>
              </a:rPr>
              <a:t>Seguimiento interno al plan </a:t>
            </a:r>
            <a:r>
              <a:rPr kumimoji="0" lang="es" sz="3200" b="1" i="0" u="none" strike="noStrike" kern="0" cap="none" spc="0" normalizeH="0" baseline="0" noProof="0" dirty="0">
                <a:ln>
                  <a:noFill/>
                </a:ln>
                <a:solidFill>
                  <a:schemeClr val="accent6">
                    <a:lumMod val="75000"/>
                  </a:schemeClr>
                </a:solidFill>
                <a:effectLst/>
                <a:uLnTx/>
                <a:uFillTx/>
                <a:latin typeface="Calibri"/>
                <a:ea typeface="Calibri"/>
                <a:cs typeface="Calibri"/>
                <a:sym typeface="Calibri"/>
              </a:rPr>
              <a:t>de </a:t>
            </a:r>
            <a:r>
              <a:rPr kumimoji="0" lang="es" sz="3200" b="1" i="0" u="none" strike="noStrike" kern="0" cap="none" spc="0" normalizeH="0" baseline="0" noProof="0" dirty="0" smtClean="0">
                <a:ln>
                  <a:noFill/>
                </a:ln>
                <a:solidFill>
                  <a:schemeClr val="accent6">
                    <a:lumMod val="75000"/>
                  </a:schemeClr>
                </a:solidFill>
                <a:effectLst/>
                <a:uLnTx/>
                <a:uFillTx/>
                <a:latin typeface="Calibri"/>
                <a:ea typeface="Calibri"/>
                <a:cs typeface="Calibri"/>
                <a:sym typeface="Calibri"/>
              </a:rPr>
              <a:t>adecuación por </a:t>
            </a:r>
            <a:r>
              <a:rPr kumimoji="0" lang="es" sz="3200" b="1" i="0" u="none" strike="noStrike" kern="0" cap="none" spc="0" normalizeH="0" baseline="0" noProof="0" dirty="0" smtClean="0">
                <a:ln>
                  <a:noFill/>
                </a:ln>
                <a:solidFill>
                  <a:schemeClr val="accent6">
                    <a:lumMod val="75000"/>
                  </a:schemeClr>
                </a:solidFill>
                <a:effectLst/>
                <a:uLnTx/>
                <a:uFillTx/>
                <a:latin typeface="Calibri"/>
                <a:ea typeface="Calibri"/>
                <a:cs typeface="Calibri"/>
                <a:sym typeface="Calibri"/>
              </a:rPr>
              <a:t>parte de cada entidad</a:t>
            </a:r>
            <a:endParaRPr kumimoji="0" sz="3200" b="1" i="0" u="none" strike="noStrike" kern="0" cap="none" spc="0" normalizeH="0" baseline="0" noProof="0" dirty="0">
              <a:ln>
                <a:noFill/>
              </a:ln>
              <a:solidFill>
                <a:schemeClr val="accent6">
                  <a:lumMod val="75000"/>
                </a:schemeClr>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799348022"/>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White">
  <a:themeElements>
    <a:clrScheme name="Gerencia en Vía">
      <a:dk1>
        <a:srgbClr val="22294A"/>
      </a:dk1>
      <a:lt1>
        <a:srgbClr val="FFFFFF"/>
      </a:lt1>
      <a:dk2>
        <a:srgbClr val="5E5E5E"/>
      </a:dk2>
      <a:lt2>
        <a:srgbClr val="D5D5D5"/>
      </a:lt2>
      <a:accent1>
        <a:srgbClr val="171C3C"/>
      </a:accent1>
      <a:accent2>
        <a:srgbClr val="B8D101"/>
      </a:accent2>
      <a:accent3>
        <a:srgbClr val="D2D2D2"/>
      </a:accent3>
      <a:accent4>
        <a:srgbClr val="247B76"/>
      </a:accent4>
      <a:accent5>
        <a:srgbClr val="EED403"/>
      </a:accent5>
      <a:accent6>
        <a:srgbClr val="8A5D8F"/>
      </a:accent6>
      <a:hlink>
        <a:srgbClr val="171C3C"/>
      </a:hlink>
      <a:folHlink>
        <a:srgbClr val="B8D101"/>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1_White">
  <a:themeElements>
    <a:clrScheme name="Gerencia en Vía">
      <a:dk1>
        <a:srgbClr val="22294A"/>
      </a:dk1>
      <a:lt1>
        <a:srgbClr val="FFFFFF"/>
      </a:lt1>
      <a:dk2>
        <a:srgbClr val="5E5E5E"/>
      </a:dk2>
      <a:lt2>
        <a:srgbClr val="D5D5D5"/>
      </a:lt2>
      <a:accent1>
        <a:srgbClr val="171C3C"/>
      </a:accent1>
      <a:accent2>
        <a:srgbClr val="B8D101"/>
      </a:accent2>
      <a:accent3>
        <a:srgbClr val="D2D2D2"/>
      </a:accent3>
      <a:accent4>
        <a:srgbClr val="247B76"/>
      </a:accent4>
      <a:accent5>
        <a:srgbClr val="EED403"/>
      </a:accent5>
      <a:accent6>
        <a:srgbClr val="8A5D8F"/>
      </a:accent6>
      <a:hlink>
        <a:srgbClr val="171C3C"/>
      </a:hlink>
      <a:folHlink>
        <a:srgbClr val="B8D101"/>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2474</TotalTime>
  <Words>784</Words>
  <Application>Microsoft Office PowerPoint</Application>
  <PresentationFormat>Personalizado</PresentationFormat>
  <Paragraphs>82</Paragraphs>
  <Slides>11</Slides>
  <Notes>9</Notes>
  <HiddenSlides>0</HiddenSlides>
  <MMClips>0</MMClips>
  <ScaleCrop>false</ScaleCrop>
  <HeadingPairs>
    <vt:vector size="6" baseType="variant">
      <vt:variant>
        <vt:lpstr>Fuentes usadas</vt:lpstr>
      </vt:variant>
      <vt:variant>
        <vt:i4>12</vt:i4>
      </vt:variant>
      <vt:variant>
        <vt:lpstr>Tema</vt:lpstr>
      </vt:variant>
      <vt:variant>
        <vt:i4>2</vt:i4>
      </vt:variant>
      <vt:variant>
        <vt:lpstr>Títulos de diapositiva</vt:lpstr>
      </vt:variant>
      <vt:variant>
        <vt:i4>11</vt:i4>
      </vt:variant>
    </vt:vector>
  </HeadingPairs>
  <TitlesOfParts>
    <vt:vector size="25" baseType="lpstr">
      <vt:lpstr>Arial</vt:lpstr>
      <vt:lpstr>Arial Black</vt:lpstr>
      <vt:lpstr>Calibri</vt:lpstr>
      <vt:lpstr>Century Gothic</vt:lpstr>
      <vt:lpstr>Helvetica</vt:lpstr>
      <vt:lpstr>Helvetica Light</vt:lpstr>
      <vt:lpstr>Helvetica Neue</vt:lpstr>
      <vt:lpstr>Helvetica Neue Light</vt:lpstr>
      <vt:lpstr>Helvetica Neue Medium</vt:lpstr>
      <vt:lpstr>Helvetica Neue Thin</vt:lpstr>
      <vt:lpstr>Lucida Grande</vt:lpstr>
      <vt:lpstr>Wingdings</vt:lpstr>
      <vt:lpstr>White</vt:lpstr>
      <vt:lpstr>1_White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Julieth Rojas Betancour</cp:lastModifiedBy>
  <cp:revision>107</cp:revision>
  <cp:lastPrinted>2021-02-20T04:23:58Z</cp:lastPrinted>
  <dcterms:modified xsi:type="dcterms:W3CDTF">2022-04-28T16:14:26Z</dcterms:modified>
</cp:coreProperties>
</file>