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7"/>
  </p:handoutMasterIdLst>
  <p:sldIdLst>
    <p:sldId id="1143" r:id="rId2"/>
    <p:sldId id="1241" r:id="rId3"/>
    <p:sldId id="1232" r:id="rId4"/>
    <p:sldId id="1240" r:id="rId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1pPr>
    <a:lvl2pPr marL="0" marR="0" indent="2286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2pPr>
    <a:lvl3pPr marL="0" marR="0" indent="4572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3pPr>
    <a:lvl4pPr marL="0" marR="0" indent="6858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4pPr>
    <a:lvl5pPr marL="0" marR="0" indent="9144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5pPr>
    <a:lvl6pPr marL="0" marR="0" indent="11430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6pPr>
    <a:lvl7pPr marL="0" marR="0" indent="13716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7pPr>
    <a:lvl8pPr marL="0" marR="0" indent="16002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8pPr>
    <a:lvl9pPr marL="0" marR="0" indent="182880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D624"/>
    <a:srgbClr val="171C3B"/>
    <a:srgbClr val="DFBC3F"/>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8F44A2F1-9E1F-4B54-A3A2-5F16C0AD49E2}"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solidFill>
                <a:srgbClr val="000000"/>
              </a:solidFill>
              <a:prstDash val="solid"/>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solidFill>
                <a:srgbClr val="000000"/>
              </a:solidFill>
              <a:prstDash val="solid"/>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000000"/>
              </a:solidFill>
              <a:prstDash val="solid"/>
              <a:miter lim="400000"/>
            </a:ln>
          </a:top>
          <a:bottom>
            <a:ln w="12700" cap="flat">
              <a:noFill/>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1">
              <a:hueOff val="114395"/>
              <a:lumOff val="-24975"/>
            </a:schemeClr>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67"/>
  </p:normalViewPr>
  <p:slideViewPr>
    <p:cSldViewPr snapToGrid="0" snapToObjects="1">
      <p:cViewPr varScale="1">
        <p:scale>
          <a:sx n="56" d="100"/>
          <a:sy n="56" d="100"/>
        </p:scale>
        <p:origin x="510" y="114"/>
      </p:cViewPr>
      <p:guideLst/>
    </p:cSldViewPr>
  </p:slideViewPr>
  <p:notesTextViewPr>
    <p:cViewPr>
      <p:scale>
        <a:sx n="1" d="1"/>
        <a:sy n="1" d="1"/>
      </p:scale>
      <p:origin x="0" y="0"/>
    </p:cViewPr>
  </p:notesTextViewPr>
  <p:notesViewPr>
    <p:cSldViewPr snapToGrid="0" snapToObjects="1">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0C0FEC68-8EB6-DF4A-95F8-747D5D3BF3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C693FEF6-1EB0-3A48-9C10-B4714142CB4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A3C763-DD8B-3A47-9F2A-204ADBE23D76}" type="datetimeFigureOut">
              <a:rPr lang="es-CO" smtClean="0"/>
              <a:t>28/07/2022</a:t>
            </a:fld>
            <a:endParaRPr lang="es-CO"/>
          </a:p>
        </p:txBody>
      </p:sp>
      <p:sp>
        <p:nvSpPr>
          <p:cNvPr id="4" name="Marcador de pie de página 3">
            <a:extLst>
              <a:ext uri="{FF2B5EF4-FFF2-40B4-BE49-F238E27FC236}">
                <a16:creationId xmlns:a16="http://schemas.microsoft.com/office/drawing/2014/main" id="{F4238208-7EFF-C740-AE97-49AC7E32D9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0AAF9C0E-BFC3-434C-AFD2-00BF936BCF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814D39-29F1-074A-8EE9-66F8B5F007F7}" type="slidenum">
              <a:rPr lang="es-CO" smtClean="0"/>
              <a:t>‹Nº›</a:t>
            </a:fld>
            <a:endParaRPr lang="es-CO"/>
          </a:p>
        </p:txBody>
      </p:sp>
    </p:spTree>
    <p:extLst>
      <p:ext uri="{BB962C8B-B14F-4D97-AF65-F5344CB8AC3E}">
        <p14:creationId xmlns:p14="http://schemas.microsoft.com/office/powerpoint/2010/main" val="1842222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2200">
        <a:latin typeface="Lucida Grande"/>
        <a:ea typeface="Lucida Grande"/>
        <a:cs typeface="Lucida Grande"/>
        <a:sym typeface="Lucida Grande"/>
      </a:defRPr>
    </a:lvl1pPr>
    <a:lvl2pPr indent="457200" defTabSz="457200" latinLnBrk="0">
      <a:defRPr sz="2200">
        <a:latin typeface="Lucida Grande"/>
        <a:ea typeface="Lucida Grande"/>
        <a:cs typeface="Lucida Grande"/>
        <a:sym typeface="Lucida Grande"/>
      </a:defRPr>
    </a:lvl2pPr>
    <a:lvl3pPr indent="914400" defTabSz="457200" latinLnBrk="0">
      <a:defRPr sz="2200">
        <a:latin typeface="Lucida Grande"/>
        <a:ea typeface="Lucida Grande"/>
        <a:cs typeface="Lucida Grande"/>
        <a:sym typeface="Lucida Grande"/>
      </a:defRPr>
    </a:lvl3pPr>
    <a:lvl4pPr indent="1371600" defTabSz="457200" latinLnBrk="0">
      <a:defRPr sz="2200">
        <a:latin typeface="Lucida Grande"/>
        <a:ea typeface="Lucida Grande"/>
        <a:cs typeface="Lucida Grande"/>
        <a:sym typeface="Lucida Grande"/>
      </a:defRPr>
    </a:lvl4pPr>
    <a:lvl5pPr indent="1828800" defTabSz="457200" latinLnBrk="0">
      <a:defRPr sz="2200">
        <a:latin typeface="Lucida Grande"/>
        <a:ea typeface="Lucida Grande"/>
        <a:cs typeface="Lucida Grande"/>
        <a:sym typeface="Lucida Grande"/>
      </a:defRPr>
    </a:lvl5pPr>
    <a:lvl6pPr indent="2286000" defTabSz="457200" latinLnBrk="0">
      <a:defRPr sz="2200">
        <a:latin typeface="Lucida Grande"/>
        <a:ea typeface="Lucida Grande"/>
        <a:cs typeface="Lucida Grande"/>
        <a:sym typeface="Lucida Grande"/>
      </a:defRPr>
    </a:lvl6pPr>
    <a:lvl7pPr indent="2743200" defTabSz="457200" latinLnBrk="0">
      <a:defRPr sz="2200">
        <a:latin typeface="Lucida Grande"/>
        <a:ea typeface="Lucida Grande"/>
        <a:cs typeface="Lucida Grande"/>
        <a:sym typeface="Lucida Grande"/>
      </a:defRPr>
    </a:lvl7pPr>
    <a:lvl8pPr indent="3200400" defTabSz="457200" latinLnBrk="0">
      <a:defRPr sz="2200">
        <a:latin typeface="Lucida Grande"/>
        <a:ea typeface="Lucida Grande"/>
        <a:cs typeface="Lucida Grande"/>
        <a:sym typeface="Lucida Grande"/>
      </a:defRPr>
    </a:lvl8pPr>
    <a:lvl9pPr indent="3657600" defTabSz="457200" latinLnBrk="0">
      <a:defRPr sz="22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112c358973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g1112c358973_2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11912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Master" Target="../slideMasters/slideMaster1.xml"/><Relationship Id="rId4" Type="http://schemas.openxmlformats.org/officeDocument/2006/relationships/image" Target="../media/image2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4.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5.png"/><Relationship Id="rId1" Type="http://schemas.openxmlformats.org/officeDocument/2006/relationships/slideMaster" Target="../slideMasters/slideMaster1.xml"/><Relationship Id="rId4" Type="http://schemas.openxmlformats.org/officeDocument/2006/relationships/image" Target="../media/image2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18.png"/><Relationship Id="rId4" Type="http://schemas.openxmlformats.org/officeDocument/2006/relationships/image" Target="../media/image1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Master" Target="../slideMasters/slideMaster1.xml"/><Relationship Id="rId4" Type="http://schemas.openxmlformats.org/officeDocument/2006/relationships/image" Target="../media/image2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2.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ortada en blanco">
    <p:spTree>
      <p:nvGrpSpPr>
        <p:cNvPr id="1" name=""/>
        <p:cNvGrpSpPr/>
        <p:nvPr/>
      </p:nvGrpSpPr>
      <p:grpSpPr>
        <a:xfrm>
          <a:off x="0" y="0"/>
          <a:ext cx="0" cy="0"/>
          <a:chOff x="0" y="0"/>
          <a:chExt cx="0" cy="0"/>
        </a:xfrm>
      </p:grpSpPr>
      <p:pic>
        <p:nvPicPr>
          <p:cNvPr id="7" name="Imagen" descr="Imagen">
            <a:extLst>
              <a:ext uri="{FF2B5EF4-FFF2-40B4-BE49-F238E27FC236}">
                <a16:creationId xmlns:a16="http://schemas.microsoft.com/office/drawing/2014/main" id="{70AC7B75-FD3E-3C43-BC97-5837197178AF}"/>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13226064" y="0"/>
            <a:ext cx="11194605" cy="13715999"/>
          </a:xfrm>
          <a:prstGeom prst="rect">
            <a:avLst/>
          </a:prstGeom>
          <a:ln w="12700" cap="flat">
            <a:noFill/>
            <a:miter lim="400000"/>
          </a:ln>
          <a:effectLst/>
        </p:spPr>
      </p:pic>
      <p:pic>
        <p:nvPicPr>
          <p:cNvPr id="15" name="Imagen" descr="Imagen">
            <a:extLst>
              <a:ext uri="{FF2B5EF4-FFF2-40B4-BE49-F238E27FC236}">
                <a16:creationId xmlns:a16="http://schemas.microsoft.com/office/drawing/2014/main" id="{B2EED9AF-D46B-F049-90FF-FD53DC4B2271}"/>
              </a:ext>
            </a:extLst>
          </p:cNvPr>
          <p:cNvPicPr>
            <a:picLocks noChangeAspect="1"/>
          </p:cNvPicPr>
          <p:nvPr/>
        </p:nvPicPr>
        <p:blipFill>
          <a:blip r:embed="rId3"/>
          <a:stretch>
            <a:fillRect/>
          </a:stretch>
        </p:blipFill>
        <p:spPr>
          <a:xfrm>
            <a:off x="21948538" y="859191"/>
            <a:ext cx="1755192" cy="110418"/>
          </a:xfrm>
          <a:prstGeom prst="rect">
            <a:avLst/>
          </a:prstGeom>
          <a:ln w="12700" cap="flat">
            <a:noFill/>
            <a:miter lim="400000"/>
          </a:ln>
          <a:effectLst/>
        </p:spPr>
      </p:pic>
      <p:pic>
        <p:nvPicPr>
          <p:cNvPr id="16" name="Imagen" descr="Imagen">
            <a:extLst>
              <a:ext uri="{FF2B5EF4-FFF2-40B4-BE49-F238E27FC236}">
                <a16:creationId xmlns:a16="http://schemas.microsoft.com/office/drawing/2014/main" id="{F8E4852C-D114-0745-A451-2D5F97C75BB9}"/>
              </a:ext>
            </a:extLst>
          </p:cNvPr>
          <p:cNvPicPr>
            <a:picLocks noChangeAspect="1"/>
          </p:cNvPicPr>
          <p:nvPr/>
        </p:nvPicPr>
        <p:blipFill>
          <a:blip r:embed="rId4" cstate="hqprint">
            <a:extLst>
              <a:ext uri="{28A0092B-C50C-407E-A947-70E740481C1C}">
                <a14:useLocalDpi xmlns:a14="http://schemas.microsoft.com/office/drawing/2010/main"/>
              </a:ext>
            </a:extLst>
          </a:blip>
          <a:srcRect/>
          <a:stretch>
            <a:fillRect/>
          </a:stretch>
        </p:blipFill>
        <p:spPr>
          <a:xfrm>
            <a:off x="13507997" y="9277243"/>
            <a:ext cx="10931567" cy="4445795"/>
          </a:xfrm>
          <a:prstGeom prst="rect">
            <a:avLst/>
          </a:prstGeom>
          <a:ln w="12700" cap="flat">
            <a:noFill/>
            <a:miter lim="400000"/>
          </a:ln>
          <a:effectLst/>
        </p:spPr>
      </p:pic>
      <p:pic>
        <p:nvPicPr>
          <p:cNvPr id="17" name="Imagen" descr="Imagen">
            <a:extLst>
              <a:ext uri="{FF2B5EF4-FFF2-40B4-BE49-F238E27FC236}">
                <a16:creationId xmlns:a16="http://schemas.microsoft.com/office/drawing/2014/main" id="{E720548D-5D55-394F-A7A9-985D9A124B2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5178265" y="8699799"/>
            <a:ext cx="3498024" cy="555195"/>
          </a:xfrm>
          <a:prstGeom prst="rect">
            <a:avLst/>
          </a:prstGeom>
          <a:ln w="12700">
            <a:miter lim="400000"/>
          </a:ln>
        </p:spPr>
      </p:pic>
      <p:pic>
        <p:nvPicPr>
          <p:cNvPr id="18" name="Imagen" descr="Imagen">
            <a:extLst>
              <a:ext uri="{FF2B5EF4-FFF2-40B4-BE49-F238E27FC236}">
                <a16:creationId xmlns:a16="http://schemas.microsoft.com/office/drawing/2014/main" id="{DA513949-F8AE-C048-AD90-9AE58934037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9458959" y="8632535"/>
            <a:ext cx="3413971" cy="689724"/>
          </a:xfrm>
          <a:prstGeom prst="rect">
            <a:avLst/>
          </a:prstGeom>
          <a:ln w="12700">
            <a:miter lim="400000"/>
          </a:ln>
        </p:spPr>
      </p:pic>
      <p:pic>
        <p:nvPicPr>
          <p:cNvPr id="20" name="Imagen" descr="Imagen">
            <a:extLst>
              <a:ext uri="{FF2B5EF4-FFF2-40B4-BE49-F238E27FC236}">
                <a16:creationId xmlns:a16="http://schemas.microsoft.com/office/drawing/2014/main" id="{7BFB3E6B-E1AF-5142-AB72-3EA6BE2B43E9}"/>
              </a:ext>
            </a:extLst>
          </p:cNvPr>
          <p:cNvPicPr>
            <a:picLocks noChangeAspect="1"/>
          </p:cNvPicPr>
          <p:nvPr/>
        </p:nvPicPr>
        <p:blipFill>
          <a:blip r:embed="rId7"/>
          <a:stretch>
            <a:fillRect/>
          </a:stretch>
        </p:blipFill>
        <p:spPr>
          <a:xfrm>
            <a:off x="15256933" y="5471364"/>
            <a:ext cx="1625932" cy="258672"/>
          </a:xfrm>
          <a:prstGeom prst="rect">
            <a:avLst/>
          </a:prstGeom>
          <a:ln w="12700">
            <a:miter lim="400000"/>
          </a:ln>
        </p:spPr>
      </p:pic>
      <p:sp>
        <p:nvSpPr>
          <p:cNvPr id="11" name="Texto del título"/>
          <p:cNvSpPr txBox="1">
            <a:spLocks noGrp="1"/>
          </p:cNvSpPr>
          <p:nvPr userDrawn="1">
            <p:ph type="title" hasCustomPrompt="1"/>
          </p:nvPr>
        </p:nvSpPr>
        <p:spPr>
          <a:xfrm>
            <a:off x="15090469" y="1891549"/>
            <a:ext cx="9293532" cy="3604572"/>
          </a:xfrm>
          <a:prstGeom prst="rect">
            <a:avLst/>
          </a:prstGeom>
        </p:spPr>
        <p:txBody>
          <a:bodyPr anchor="ctr">
            <a:normAutofit/>
          </a:bodyPr>
          <a:lstStyle>
            <a:lvl1pPr algn="l">
              <a:lnSpc>
                <a:spcPct val="80000"/>
              </a:lnSpc>
              <a:defRPr sz="9000" cap="all" baseline="0">
                <a:solidFill>
                  <a:schemeClr val="bg1"/>
                </a:solidFill>
                <a:latin typeface="Arial Black" panose="020B0604020202020204" pitchFamily="34" charset="0"/>
              </a:defRPr>
            </a:lvl1pPr>
          </a:lstStyle>
          <a:p>
            <a:r>
              <a:rPr lang="es-ES_tradnl" noProof="0"/>
              <a:t>Texto del título</a:t>
            </a:r>
          </a:p>
        </p:txBody>
      </p:sp>
      <p:sp>
        <p:nvSpPr>
          <p:cNvPr id="12" name="Nivel de texto 1…"/>
          <p:cNvSpPr txBox="1">
            <a:spLocks noGrp="1"/>
          </p:cNvSpPr>
          <p:nvPr userDrawn="1">
            <p:ph type="body" sz="quarter" idx="1" hasCustomPrompt="1"/>
          </p:nvPr>
        </p:nvSpPr>
        <p:spPr>
          <a:xfrm>
            <a:off x="15090469" y="6330677"/>
            <a:ext cx="9293532" cy="1087432"/>
          </a:xfrm>
          <a:prstGeom prst="rect">
            <a:avLst/>
          </a:prstGeom>
        </p:spPr>
        <p:txBody>
          <a:bodyPr anchor="ctr"/>
          <a:lstStyle>
            <a:lvl1pPr marL="0" indent="0" algn="l">
              <a:spcBef>
                <a:spcPts val="0"/>
              </a:spcBef>
              <a:buSzTx/>
              <a:buNone/>
              <a:defRPr sz="5200">
                <a:solidFill>
                  <a:schemeClr val="bg1"/>
                </a:solidFill>
              </a:defRPr>
            </a:lvl1pPr>
            <a:lvl2pPr marL="0" indent="0" algn="l">
              <a:spcBef>
                <a:spcPts val="0"/>
              </a:spcBef>
              <a:buSzTx/>
              <a:buNone/>
              <a:defRPr sz="2800" b="1" i="0" cap="all" spc="600" baseline="0">
                <a:solidFill>
                  <a:schemeClr val="bg1"/>
                </a:solidFill>
                <a:latin typeface="Arial" panose="020B0604020202020204" pitchFamily="34" charset="0"/>
                <a:cs typeface="Arial" panose="020B0604020202020204" pitchFamily="34" charset="0"/>
              </a:defRPr>
            </a:lvl2pPr>
            <a:lvl3pPr marL="0" indent="0" algn="l">
              <a:spcBef>
                <a:spcPts val="0"/>
              </a:spcBef>
              <a:buSzTx/>
              <a:buNone/>
              <a:defRPr sz="2800" b="1" i="0" cap="all" spc="600" baseline="0">
                <a:solidFill>
                  <a:schemeClr val="bg1"/>
                </a:solidFill>
                <a:latin typeface="Arial" panose="020B0604020202020204" pitchFamily="34" charset="0"/>
                <a:cs typeface="Arial" panose="020B0604020202020204" pitchFamily="34" charset="0"/>
              </a:defRPr>
            </a:lvl3pPr>
            <a:lvl4pPr marL="0" indent="0" algn="l">
              <a:spcBef>
                <a:spcPts val="0"/>
              </a:spcBef>
              <a:buSzTx/>
              <a:buNone/>
              <a:defRPr sz="2800" b="1" i="0" cap="all" baseline="0">
                <a:solidFill>
                  <a:schemeClr val="bg1"/>
                </a:solidFill>
                <a:latin typeface="Arial" panose="020B0604020202020204" pitchFamily="34" charset="0"/>
                <a:cs typeface="Arial" panose="020B0604020202020204" pitchFamily="34" charset="0"/>
              </a:defRPr>
            </a:lvl4pPr>
            <a:lvl5pPr marL="0" indent="0" algn="l">
              <a:spcBef>
                <a:spcPts val="0"/>
              </a:spcBef>
              <a:buSzTx/>
              <a:buNone/>
              <a:defRPr sz="2800" b="1" i="0" cap="all" baseline="0">
                <a:solidFill>
                  <a:schemeClr val="bg1"/>
                </a:solidFill>
                <a:latin typeface="Arial" panose="020B0604020202020204" pitchFamily="34" charset="0"/>
                <a:cs typeface="Arial" panose="020B0604020202020204" pitchFamily="34" charset="0"/>
              </a:defRPr>
            </a:lvl5pPr>
          </a:lstStyle>
          <a:p>
            <a:pPr lvl="1"/>
            <a:r>
              <a:rPr lang="es-ES_tradnl" noProof="0"/>
              <a:t>Nivel de texto 1</a:t>
            </a:r>
          </a:p>
          <a:p>
            <a:pPr lvl="2"/>
            <a:r>
              <a:rPr lang="es-ES_tradnl" noProof="0"/>
              <a:t>Nivel de texto 2</a:t>
            </a:r>
          </a:p>
        </p:txBody>
      </p:sp>
    </p:spTree>
    <p:extLst>
      <p:ext uri="{BB962C8B-B14F-4D97-AF65-F5344CB8AC3E}">
        <p14:creationId xmlns:p14="http://schemas.microsoft.com/office/powerpoint/2010/main" val="3454426768"/>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En blanco con franja horizontal">
    <p:bg>
      <p:bgPr>
        <a:solidFill>
          <a:schemeClr val="bg1"/>
        </a:solidFill>
        <a:effectLst/>
      </p:bgPr>
    </p:bg>
    <p:spTree>
      <p:nvGrpSpPr>
        <p:cNvPr id="1" name=""/>
        <p:cNvGrpSpPr/>
        <p:nvPr/>
      </p:nvGrpSpPr>
      <p:grpSpPr>
        <a:xfrm>
          <a:off x="0" y="0"/>
          <a:ext cx="0" cy="0"/>
          <a:chOff x="0" y="0"/>
          <a:chExt cx="0" cy="0"/>
        </a:xfrm>
      </p:grpSpPr>
      <p:pic>
        <p:nvPicPr>
          <p:cNvPr id="3" name="Imagen" descr="Imagen">
            <a:extLst>
              <a:ext uri="{FF2B5EF4-FFF2-40B4-BE49-F238E27FC236}">
                <a16:creationId xmlns:a16="http://schemas.microsoft.com/office/drawing/2014/main" id="{1B1C9C0A-083C-424C-8A2A-6454B8FA2A50}"/>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8496301"/>
            <a:ext cx="24384000" cy="5219700"/>
          </a:xfrm>
          <a:prstGeom prst="rect">
            <a:avLst/>
          </a:prstGeom>
          <a:ln w="12700" cap="flat">
            <a:noFill/>
            <a:miter lim="400000"/>
          </a:ln>
          <a:effectLst/>
        </p:spPr>
      </p:pic>
      <p:sp>
        <p:nvSpPr>
          <p:cNvPr id="110" name="Número de diapositiva"/>
          <p:cNvSpPr txBox="1">
            <a:spLocks noGrp="1"/>
          </p:cNvSpPr>
          <p:nvPr>
            <p:ph type="sldNum" sz="quarter" idx="2"/>
          </p:nvPr>
        </p:nvSpPr>
        <p:spPr>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175800338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En blanco con franja vertical">
    <p:bg>
      <p:bgPr>
        <a:solidFill>
          <a:schemeClr val="bg1"/>
        </a:solidFill>
        <a:effectLst/>
      </p:bgPr>
    </p:bg>
    <p:spTree>
      <p:nvGrpSpPr>
        <p:cNvPr id="1" name=""/>
        <p:cNvGrpSpPr/>
        <p:nvPr/>
      </p:nvGrpSpPr>
      <p:grpSpPr>
        <a:xfrm>
          <a:off x="0" y="0"/>
          <a:ext cx="0" cy="0"/>
          <a:chOff x="0" y="0"/>
          <a:chExt cx="0" cy="0"/>
        </a:xfrm>
      </p:grpSpPr>
      <p:pic>
        <p:nvPicPr>
          <p:cNvPr id="6" name="Imagen" descr="Imagen">
            <a:extLst>
              <a:ext uri="{FF2B5EF4-FFF2-40B4-BE49-F238E27FC236}">
                <a16:creationId xmlns:a16="http://schemas.microsoft.com/office/drawing/2014/main" id="{38D4934A-7317-664F-A054-CC610BBAD2E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9103798" cy="13716003"/>
          </a:xfrm>
          <a:prstGeom prst="rect">
            <a:avLst/>
          </a:prstGeom>
          <a:ln w="12700" cap="flat">
            <a:noFill/>
            <a:miter lim="400000"/>
          </a:ln>
          <a:effectLst/>
        </p:spPr>
      </p:pic>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lvl1pPr>
              <a:defRPr>
                <a:solidFill>
                  <a:srgbClr val="171C3B"/>
                </a:solidFill>
              </a:defRPr>
            </a:lvl1pPr>
          </a:lstStyle>
          <a:p>
            <a:fld id="{86CB4B4D-7CA3-9044-876B-883B54F8677D}" type="slidenum">
              <a:rPr lang="es-ES_tradnl" noProof="0" smtClean="0"/>
              <a:pPr/>
              <a:t>‹Nº›</a:t>
            </a:fld>
            <a:endParaRPr lang="es-ES_tradnl" noProof="0"/>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Tree>
    <p:extLst>
      <p:ext uri="{BB962C8B-B14F-4D97-AF65-F5344CB8AC3E}">
        <p14:creationId xmlns:p14="http://schemas.microsoft.com/office/powerpoint/2010/main" val="282078721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ítulo y subtítulo">
    <p:bg>
      <p:bgPr>
        <a:solidFill>
          <a:schemeClr val="bg1"/>
        </a:solidFill>
        <a:effectLst/>
      </p:bgPr>
    </p:bg>
    <p:spTree>
      <p:nvGrpSpPr>
        <p:cNvPr id="1" name=""/>
        <p:cNvGrpSpPr/>
        <p:nvPr/>
      </p:nvGrpSpPr>
      <p:grpSpPr>
        <a:xfrm>
          <a:off x="0" y="0"/>
          <a:ext cx="0" cy="0"/>
          <a:chOff x="0" y="0"/>
          <a:chExt cx="0" cy="0"/>
        </a:xfrm>
      </p:grpSpPr>
      <p:sp>
        <p:nvSpPr>
          <p:cNvPr id="11" name="Texto del título"/>
          <p:cNvSpPr txBox="1">
            <a:spLocks noGrp="1"/>
          </p:cNvSpPr>
          <p:nvPr>
            <p:ph type="title" hasCustomPrompt="1"/>
          </p:nvPr>
        </p:nvSpPr>
        <p:spPr>
          <a:xfrm>
            <a:off x="4833937" y="2303859"/>
            <a:ext cx="14716126" cy="4643438"/>
          </a:xfrm>
          <a:prstGeom prst="rect">
            <a:avLst/>
          </a:prstGeom>
        </p:spPr>
        <p:txBody>
          <a:bodyPr anchor="b"/>
          <a:lstStyle/>
          <a:p>
            <a:r>
              <a:rPr lang="es-ES_tradnl" noProof="0"/>
              <a:t>Texto del título</a:t>
            </a:r>
          </a:p>
        </p:txBody>
      </p:sp>
      <p:sp>
        <p:nvSpPr>
          <p:cNvPr id="12" name="Nivel de texto 1…"/>
          <p:cNvSpPr txBox="1">
            <a:spLocks noGrp="1"/>
          </p:cNvSpPr>
          <p:nvPr>
            <p:ph type="body" sz="quarter" idx="1" hasCustomPrompt="1"/>
          </p:nvPr>
        </p:nvSpPr>
        <p:spPr>
          <a:xfrm>
            <a:off x="4833937" y="7090171"/>
            <a:ext cx="14716126" cy="1589486"/>
          </a:xfrm>
          <a:prstGeom prst="rect">
            <a:avLst/>
          </a:prstGeom>
        </p:spPr>
        <p:txBody>
          <a:bodyPr anchor="t"/>
          <a:lstStyle>
            <a:lvl1pPr marL="0" indent="0" algn="ctr">
              <a:spcBef>
                <a:spcPts val="0"/>
              </a:spcBef>
              <a:buSzTx/>
              <a:buNone/>
              <a:defRPr sz="5200"/>
            </a:lvl1pPr>
            <a:lvl2pPr marL="0" indent="0" algn="ctr">
              <a:spcBef>
                <a:spcPts val="0"/>
              </a:spcBef>
              <a:buSzTx/>
              <a:buNone/>
              <a:defRPr sz="5200"/>
            </a:lvl2pPr>
            <a:lvl3pPr marL="0" indent="0" algn="ctr">
              <a:spcBef>
                <a:spcPts val="0"/>
              </a:spcBef>
              <a:buSzTx/>
              <a:buNone/>
              <a:defRPr sz="5200"/>
            </a:lvl3pPr>
            <a:lvl4pPr marL="0" indent="0" algn="ctr">
              <a:spcBef>
                <a:spcPts val="0"/>
              </a:spcBef>
              <a:buSzTx/>
              <a:buNone/>
              <a:defRPr sz="5200"/>
            </a:lvl4pPr>
            <a:lvl5pPr marL="0" indent="0" algn="ctr">
              <a:spcBef>
                <a:spcPts val="0"/>
              </a:spcBef>
              <a:buSzTx/>
              <a:buNone/>
              <a:defRPr sz="52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13" name="Número de diapositiva"/>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16971270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1_Título (centro)">
    <p:spTree>
      <p:nvGrpSpPr>
        <p:cNvPr id="1" name=""/>
        <p:cNvGrpSpPr/>
        <p:nvPr/>
      </p:nvGrpSpPr>
      <p:grpSpPr>
        <a:xfrm>
          <a:off x="0" y="0"/>
          <a:ext cx="0" cy="0"/>
          <a:chOff x="0" y="0"/>
          <a:chExt cx="0" cy="0"/>
        </a:xfrm>
      </p:grpSpPr>
      <p:sp>
        <p:nvSpPr>
          <p:cNvPr id="30" name="Texto del título"/>
          <p:cNvSpPr txBox="1">
            <a:spLocks noGrp="1"/>
          </p:cNvSpPr>
          <p:nvPr>
            <p:ph type="title" hasCustomPrompt="1"/>
          </p:nvPr>
        </p:nvSpPr>
        <p:spPr>
          <a:xfrm>
            <a:off x="4833937" y="4536281"/>
            <a:ext cx="14716126" cy="4643438"/>
          </a:xfrm>
          <a:prstGeom prst="rect">
            <a:avLst/>
          </a:prstGeom>
        </p:spPr>
        <p:txBody>
          <a:bodyPr/>
          <a:lstStyle/>
          <a:p>
            <a:r>
              <a:rPr lang="es-ES_tradnl" noProof="0"/>
              <a:t>Texto del título</a:t>
            </a: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42959397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1_Foto (vertical)">
    <p:spTree>
      <p:nvGrpSpPr>
        <p:cNvPr id="1" name=""/>
        <p:cNvGrpSpPr/>
        <p:nvPr/>
      </p:nvGrpSpPr>
      <p:grpSpPr>
        <a:xfrm>
          <a:off x="0" y="0"/>
          <a:ext cx="0" cy="0"/>
          <a:chOff x="0" y="0"/>
          <a:chExt cx="0" cy="0"/>
        </a:xfrm>
      </p:grpSpPr>
      <p:sp>
        <p:nvSpPr>
          <p:cNvPr id="38" name="Imagen"/>
          <p:cNvSpPr>
            <a:spLocks noGrp="1"/>
          </p:cNvSpPr>
          <p:nvPr>
            <p:ph type="pic" idx="21"/>
          </p:nvPr>
        </p:nvSpPr>
        <p:spPr>
          <a:xfrm>
            <a:off x="9614399" y="1676400"/>
            <a:ext cx="13659587" cy="10229850"/>
          </a:xfrm>
          <a:prstGeom prst="rect">
            <a:avLst/>
          </a:prstGeom>
        </p:spPr>
        <p:txBody>
          <a:bodyPr lIns="91439" tIns="45719" rIns="91439" bIns="45719" anchor="t">
            <a:noAutofit/>
          </a:bodyPr>
          <a:lstStyle/>
          <a:p>
            <a:endParaRPr lang="es-ES_tradnl" noProof="0"/>
          </a:p>
        </p:txBody>
      </p:sp>
      <p:sp>
        <p:nvSpPr>
          <p:cNvPr id="39" name="Texto del título"/>
          <p:cNvSpPr txBox="1">
            <a:spLocks noGrp="1"/>
          </p:cNvSpPr>
          <p:nvPr>
            <p:ph type="title" hasCustomPrompt="1"/>
          </p:nvPr>
        </p:nvSpPr>
        <p:spPr>
          <a:xfrm>
            <a:off x="1707934" y="1676400"/>
            <a:ext cx="7500938" cy="4794648"/>
          </a:xfrm>
          <a:prstGeom prst="rect">
            <a:avLst/>
          </a:prstGeom>
        </p:spPr>
        <p:txBody>
          <a:bodyPr anchor="b"/>
          <a:lstStyle>
            <a:lvl1pPr>
              <a:defRPr sz="8400"/>
            </a:lvl1pPr>
          </a:lstStyle>
          <a:p>
            <a:r>
              <a:rPr lang="es-ES_tradnl" noProof="0"/>
              <a:t>Texto del título</a:t>
            </a:r>
          </a:p>
        </p:txBody>
      </p:sp>
      <p:sp>
        <p:nvSpPr>
          <p:cNvPr id="40" name="Nivel de texto 1…"/>
          <p:cNvSpPr txBox="1">
            <a:spLocks noGrp="1"/>
          </p:cNvSpPr>
          <p:nvPr>
            <p:ph type="body" sz="quarter" idx="1" hasCustomPrompt="1"/>
          </p:nvPr>
        </p:nvSpPr>
        <p:spPr>
          <a:xfrm>
            <a:off x="1707934" y="6676430"/>
            <a:ext cx="7500938" cy="5229820"/>
          </a:xfrm>
          <a:prstGeom prst="rect">
            <a:avLst/>
          </a:prstGeom>
        </p:spPr>
        <p:txBody>
          <a:bodyPr anchor="t"/>
          <a:lstStyle>
            <a:lvl1pPr marL="0" indent="0" algn="ctr">
              <a:spcBef>
                <a:spcPts val="0"/>
              </a:spcBef>
              <a:buSzTx/>
              <a:buNone/>
              <a:defRPr sz="5200"/>
            </a:lvl1pPr>
            <a:lvl2pPr marL="0" indent="0" algn="ctr">
              <a:spcBef>
                <a:spcPts val="0"/>
              </a:spcBef>
              <a:buSzTx/>
              <a:buNone/>
              <a:defRPr sz="5200"/>
            </a:lvl2pPr>
            <a:lvl3pPr marL="0" indent="0" algn="ctr">
              <a:spcBef>
                <a:spcPts val="0"/>
              </a:spcBef>
              <a:buSzTx/>
              <a:buNone/>
              <a:defRPr sz="5200"/>
            </a:lvl3pPr>
            <a:lvl4pPr marL="0" indent="0" algn="ctr">
              <a:spcBef>
                <a:spcPts val="0"/>
              </a:spcBef>
              <a:buSzTx/>
              <a:buNone/>
              <a:defRPr sz="5200"/>
            </a:lvl4pPr>
            <a:lvl5pPr marL="0" indent="0" algn="ctr">
              <a:spcBef>
                <a:spcPts val="0"/>
              </a:spcBef>
              <a:buSzTx/>
              <a:buNone/>
              <a:defRPr sz="52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41"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4278097244"/>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1_Título (arriba)">
    <p:spTree>
      <p:nvGrpSpPr>
        <p:cNvPr id="1" name=""/>
        <p:cNvGrpSpPr/>
        <p:nvPr/>
      </p:nvGrpSpPr>
      <p:grpSpPr>
        <a:xfrm>
          <a:off x="0" y="0"/>
          <a:ext cx="0" cy="0"/>
          <a:chOff x="0" y="0"/>
          <a:chExt cx="0" cy="0"/>
        </a:xfrm>
      </p:grpSpPr>
      <p:sp>
        <p:nvSpPr>
          <p:cNvPr id="48" name="Texto del título"/>
          <p:cNvSpPr txBox="1">
            <a:spLocks noGrp="1"/>
          </p:cNvSpPr>
          <p:nvPr>
            <p:ph type="title" hasCustomPrompt="1"/>
          </p:nvPr>
        </p:nvSpPr>
        <p:spPr>
          <a:xfrm>
            <a:off x="4387453" y="1447800"/>
            <a:ext cx="15609094" cy="1945482"/>
          </a:xfrm>
          <a:prstGeom prst="rect">
            <a:avLst/>
          </a:prstGeom>
        </p:spPr>
        <p:txBody>
          <a:bodyPr/>
          <a:lstStyle/>
          <a:p>
            <a:r>
              <a:rPr lang="es-ES_tradnl" noProof="0"/>
              <a:t>Texto del título</a:t>
            </a:r>
          </a:p>
        </p:txBody>
      </p:sp>
      <p:sp>
        <p:nvSpPr>
          <p:cNvPr id="49"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3272856446"/>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reserve="1">
  <p:cSld name="2_Título y viñetas">
    <p:spTree>
      <p:nvGrpSpPr>
        <p:cNvPr id="1" name=""/>
        <p:cNvGrpSpPr/>
        <p:nvPr/>
      </p:nvGrpSpPr>
      <p:grpSpPr>
        <a:xfrm>
          <a:off x="0" y="0"/>
          <a:ext cx="0" cy="0"/>
          <a:chOff x="0" y="0"/>
          <a:chExt cx="0" cy="0"/>
        </a:xfrm>
      </p:grpSpPr>
      <p:sp>
        <p:nvSpPr>
          <p:cNvPr id="56" name="Texto del título"/>
          <p:cNvSpPr txBox="1">
            <a:spLocks noGrp="1"/>
          </p:cNvSpPr>
          <p:nvPr>
            <p:ph type="title" hasCustomPrompt="1"/>
          </p:nvPr>
        </p:nvSpPr>
        <p:spPr>
          <a:xfrm>
            <a:off x="4387453" y="800100"/>
            <a:ext cx="15609094" cy="2593182"/>
          </a:xfrm>
          <a:prstGeom prst="rect">
            <a:avLst/>
          </a:prstGeom>
        </p:spPr>
        <p:txBody>
          <a:bodyPr/>
          <a:lstStyle/>
          <a:p>
            <a:r>
              <a:rPr lang="es-ES_tradnl" noProof="0"/>
              <a:t>Texto del título</a:t>
            </a:r>
          </a:p>
        </p:txBody>
      </p:sp>
      <p:sp>
        <p:nvSpPr>
          <p:cNvPr id="57" name="Nivel de texto 1…"/>
          <p:cNvSpPr txBox="1">
            <a:spLocks noGrp="1"/>
          </p:cNvSpPr>
          <p:nvPr>
            <p:ph type="body" idx="1" hasCustomPrompt="1"/>
          </p:nvPr>
        </p:nvSpPr>
        <p:spPr>
          <a:xfrm>
            <a:off x="1707934" y="3643312"/>
            <a:ext cx="21152066" cy="8103240"/>
          </a:xfrm>
          <a:prstGeom prst="rect">
            <a:avLst/>
          </a:prstGeom>
        </p:spPr>
        <p:txBody>
          <a:body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58"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1758675137"/>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1_Título, viñetas y foto">
    <p:spTree>
      <p:nvGrpSpPr>
        <p:cNvPr id="1" name=""/>
        <p:cNvGrpSpPr/>
        <p:nvPr/>
      </p:nvGrpSpPr>
      <p:grpSpPr>
        <a:xfrm>
          <a:off x="0" y="0"/>
          <a:ext cx="0" cy="0"/>
          <a:chOff x="0" y="0"/>
          <a:chExt cx="0" cy="0"/>
        </a:xfrm>
      </p:grpSpPr>
      <p:sp>
        <p:nvSpPr>
          <p:cNvPr id="65" name="Imagen"/>
          <p:cNvSpPr>
            <a:spLocks noGrp="1"/>
          </p:cNvSpPr>
          <p:nvPr>
            <p:ph type="pic" sz="half" idx="21"/>
          </p:nvPr>
        </p:nvSpPr>
        <p:spPr>
          <a:xfrm>
            <a:off x="9498209" y="3637358"/>
            <a:ext cx="13260588" cy="8306992"/>
          </a:xfrm>
          <a:prstGeom prst="rect">
            <a:avLst/>
          </a:prstGeom>
        </p:spPr>
        <p:txBody>
          <a:bodyPr lIns="91439" tIns="45719" rIns="91439" bIns="45719" anchor="t">
            <a:noAutofit/>
          </a:bodyPr>
          <a:lstStyle/>
          <a:p>
            <a:endParaRPr lang="es-ES_tradnl" noProof="0"/>
          </a:p>
        </p:txBody>
      </p:sp>
      <p:sp>
        <p:nvSpPr>
          <p:cNvPr id="66" name="Texto del título"/>
          <p:cNvSpPr txBox="1">
            <a:spLocks noGrp="1"/>
          </p:cNvSpPr>
          <p:nvPr>
            <p:ph type="title" hasCustomPrompt="1"/>
          </p:nvPr>
        </p:nvSpPr>
        <p:spPr>
          <a:xfrm>
            <a:off x="4387453" y="1352550"/>
            <a:ext cx="15609094" cy="2040732"/>
          </a:xfrm>
          <a:prstGeom prst="rect">
            <a:avLst/>
          </a:prstGeom>
        </p:spPr>
        <p:txBody>
          <a:bodyPr/>
          <a:lstStyle/>
          <a:p>
            <a:r>
              <a:rPr lang="es-ES_tradnl" noProof="0"/>
              <a:t>Texto del título</a:t>
            </a:r>
          </a:p>
        </p:txBody>
      </p:sp>
      <p:sp>
        <p:nvSpPr>
          <p:cNvPr id="67" name="Nivel de texto 1…"/>
          <p:cNvSpPr txBox="1">
            <a:spLocks noGrp="1"/>
          </p:cNvSpPr>
          <p:nvPr>
            <p:ph type="body" sz="quarter" idx="1" hasCustomPrompt="1"/>
          </p:nvPr>
        </p:nvSpPr>
        <p:spPr>
          <a:xfrm>
            <a:off x="1625203" y="3637358"/>
            <a:ext cx="7500938" cy="83069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68" name="Número de diapositiva"/>
          <p:cNvSpPr txBox="1">
            <a:spLocks noGrp="1"/>
          </p:cNvSpPr>
          <p:nvPr>
            <p:ph type="sldNum" sz="quarter" idx="2"/>
          </p:nvPr>
        </p:nvSpPr>
        <p:spPr>
          <a:xfrm>
            <a:off x="11857019" y="13073062"/>
            <a:ext cx="660437" cy="482823"/>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4256949025"/>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reserve="1">
  <p:cSld name="1_Cita">
    <p:spTree>
      <p:nvGrpSpPr>
        <p:cNvPr id="1" name=""/>
        <p:cNvGrpSpPr/>
        <p:nvPr/>
      </p:nvGrpSpPr>
      <p:grpSpPr>
        <a:xfrm>
          <a:off x="0" y="0"/>
          <a:ext cx="0" cy="0"/>
          <a:chOff x="0" y="0"/>
          <a:chExt cx="0" cy="0"/>
        </a:xfrm>
      </p:grpSpPr>
      <p:sp>
        <p:nvSpPr>
          <p:cNvPr id="93" name="– Juan Pérez"/>
          <p:cNvSpPr txBox="1">
            <a:spLocks noGrp="1"/>
          </p:cNvSpPr>
          <p:nvPr>
            <p:ph type="body" sz="quarter" idx="21" hasCustomPrompt="1"/>
          </p:nvPr>
        </p:nvSpPr>
        <p:spPr>
          <a:xfrm>
            <a:off x="4833937" y="8947546"/>
            <a:ext cx="14716126" cy="647701"/>
          </a:xfrm>
          <a:prstGeom prst="rect">
            <a:avLst/>
          </a:prstGeom>
        </p:spPr>
        <p:txBody>
          <a:bodyPr>
            <a:spAutoFit/>
          </a:bodyPr>
          <a:lstStyle>
            <a:lvl1pPr marL="0" indent="0" algn="ctr">
              <a:spcBef>
                <a:spcPts val="0"/>
              </a:spcBef>
              <a:buSzTx/>
              <a:buNone/>
              <a:defRPr sz="3200" i="1"/>
            </a:lvl1pPr>
          </a:lstStyle>
          <a:p>
            <a:r>
              <a:rPr lang="es-ES_tradnl" noProof="0"/>
              <a:t>– Juan Pérez</a:t>
            </a:r>
          </a:p>
        </p:txBody>
      </p:sp>
      <p:sp>
        <p:nvSpPr>
          <p:cNvPr id="94" name="“Escribe una cita aquí”"/>
          <p:cNvSpPr txBox="1">
            <a:spLocks noGrp="1"/>
          </p:cNvSpPr>
          <p:nvPr>
            <p:ph type="body" sz="quarter" idx="22" hasCustomPrompt="1"/>
          </p:nvPr>
        </p:nvSpPr>
        <p:spPr>
          <a:xfrm>
            <a:off x="4833937" y="5997575"/>
            <a:ext cx="14716126" cy="863601"/>
          </a:xfrm>
          <a:prstGeom prst="rect">
            <a:avLst/>
          </a:prstGeom>
        </p:spPr>
        <p:txBody>
          <a:bodyPr>
            <a:spAutoFit/>
          </a:bodyPr>
          <a:lstStyle>
            <a:lvl1pPr marL="0" indent="0" algn="ctr">
              <a:spcBef>
                <a:spcPts val="0"/>
              </a:spcBef>
              <a:buSzTx/>
              <a:buNone/>
              <a:defRPr sz="4600" b="1" i="0">
                <a:latin typeface="Century Gothic" panose="020B0502020202020204" pitchFamily="34" charset="0"/>
                <a:ea typeface="+mn-ea"/>
                <a:cs typeface="+mn-cs"/>
                <a:sym typeface="Helvetica Neue Medium"/>
              </a:defRPr>
            </a:lvl1pPr>
          </a:lstStyle>
          <a:p>
            <a:r>
              <a:rPr lang="es-ES_tradnl" noProof="0"/>
              <a:t>“Escribe una cita aquí” </a:t>
            </a:r>
          </a:p>
        </p:txBody>
      </p:sp>
      <p:sp>
        <p:nvSpPr>
          <p:cNvPr id="95"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Tree>
    <p:extLst>
      <p:ext uri="{BB962C8B-B14F-4D97-AF65-F5344CB8AC3E}">
        <p14:creationId xmlns:p14="http://schemas.microsoft.com/office/powerpoint/2010/main" val="4026641236"/>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ierre">
    <p:bg>
      <p:bgPr>
        <a:solidFill>
          <a:srgbClr val="171C3B"/>
        </a:solidFill>
        <a:effectLst/>
      </p:bgPr>
    </p:bg>
    <p:spTree>
      <p:nvGrpSpPr>
        <p:cNvPr id="1" name=""/>
        <p:cNvGrpSpPr/>
        <p:nvPr/>
      </p:nvGrpSpPr>
      <p:grpSpPr>
        <a:xfrm>
          <a:off x="0" y="0"/>
          <a:ext cx="0" cy="0"/>
          <a:chOff x="0" y="0"/>
          <a:chExt cx="0" cy="0"/>
        </a:xfrm>
      </p:grpSpPr>
      <p:pic>
        <p:nvPicPr>
          <p:cNvPr id="14" name="Imagen" descr="Imagen">
            <a:extLst>
              <a:ext uri="{FF2B5EF4-FFF2-40B4-BE49-F238E27FC236}">
                <a16:creationId xmlns:a16="http://schemas.microsoft.com/office/drawing/2014/main" id="{D089368D-0D63-234A-8734-9855A8ABD18E}"/>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791449"/>
            <a:ext cx="24384000" cy="6006341"/>
          </a:xfrm>
          <a:prstGeom prst="rect">
            <a:avLst/>
          </a:prstGeom>
          <a:ln w="12700">
            <a:miter lim="400000"/>
          </a:ln>
        </p:spPr>
      </p:pic>
      <p:grpSp>
        <p:nvGrpSpPr>
          <p:cNvPr id="15" name="Grupo">
            <a:extLst>
              <a:ext uri="{FF2B5EF4-FFF2-40B4-BE49-F238E27FC236}">
                <a16:creationId xmlns:a16="http://schemas.microsoft.com/office/drawing/2014/main" id="{FC415629-F9AD-694C-B011-3C4097277B2F}"/>
              </a:ext>
            </a:extLst>
          </p:cNvPr>
          <p:cNvGrpSpPr/>
          <p:nvPr userDrawn="1"/>
        </p:nvGrpSpPr>
        <p:grpSpPr>
          <a:xfrm>
            <a:off x="3440629" y="5128021"/>
            <a:ext cx="17502742" cy="1568885"/>
            <a:chOff x="0" y="0"/>
            <a:chExt cx="17502740" cy="1568884"/>
          </a:xfrm>
        </p:grpSpPr>
        <p:pic>
          <p:nvPicPr>
            <p:cNvPr id="16" name="Imagen" descr="Imagen">
              <a:extLst>
                <a:ext uri="{FF2B5EF4-FFF2-40B4-BE49-F238E27FC236}">
                  <a16:creationId xmlns:a16="http://schemas.microsoft.com/office/drawing/2014/main" id="{580BDEEC-279F-6145-B1D5-8EDBD0E794C2}"/>
                </a:ext>
              </a:extLst>
            </p:cNvPr>
            <p:cNvPicPr>
              <a:picLocks noChangeAspect="1"/>
            </p:cNvPicPr>
            <p:nvPr/>
          </p:nvPicPr>
          <p:blipFill>
            <a:blip r:embed="rId3"/>
            <a:stretch>
              <a:fillRect/>
            </a:stretch>
          </p:blipFill>
          <p:spPr>
            <a:xfrm>
              <a:off x="0" y="153002"/>
              <a:ext cx="7956812" cy="1262878"/>
            </a:xfrm>
            <a:prstGeom prst="rect">
              <a:avLst/>
            </a:prstGeom>
            <a:ln w="12700" cap="flat">
              <a:noFill/>
              <a:miter lim="400000"/>
            </a:ln>
            <a:effectLst/>
          </p:spPr>
        </p:pic>
        <p:pic>
          <p:nvPicPr>
            <p:cNvPr id="19" name="Imagen" descr="Imagen">
              <a:extLst>
                <a:ext uri="{FF2B5EF4-FFF2-40B4-BE49-F238E27FC236}">
                  <a16:creationId xmlns:a16="http://schemas.microsoft.com/office/drawing/2014/main" id="{F198AA66-23A5-D24C-B206-A125859292EA}"/>
                </a:ext>
              </a:extLst>
            </p:cNvPr>
            <p:cNvPicPr>
              <a:picLocks noChangeAspect="1"/>
            </p:cNvPicPr>
            <p:nvPr/>
          </p:nvPicPr>
          <p:blipFill>
            <a:blip r:embed="rId4"/>
            <a:stretch>
              <a:fillRect/>
            </a:stretch>
          </p:blipFill>
          <p:spPr>
            <a:xfrm>
              <a:off x="9737121" y="0"/>
              <a:ext cx="7765620" cy="1568885"/>
            </a:xfrm>
            <a:prstGeom prst="rect">
              <a:avLst/>
            </a:prstGeom>
            <a:ln w="12700" cap="flat">
              <a:noFill/>
              <a:miter lim="400000"/>
            </a:ln>
            <a:effectLst/>
          </p:spPr>
        </p:pic>
      </p:grpSp>
    </p:spTree>
    <p:extLst>
      <p:ext uri="{BB962C8B-B14F-4D97-AF65-F5344CB8AC3E}">
        <p14:creationId xmlns:p14="http://schemas.microsoft.com/office/powerpoint/2010/main" val="1050965613"/>
      </p:ext>
    </p:extLst>
  </p:cSld>
  <p:clrMapOvr>
    <a:overrideClrMapping bg1="lt1" tx1="dk1" bg2="lt2" tx2="dk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ido 02">
    <p:bg>
      <p:bgPr>
        <a:solidFill>
          <a:srgbClr val="171C3B"/>
        </a:solidFill>
        <a:effectLst/>
      </p:bgPr>
    </p:bg>
    <p:spTree>
      <p:nvGrpSpPr>
        <p:cNvPr id="1" name=""/>
        <p:cNvGrpSpPr/>
        <p:nvPr/>
      </p:nvGrpSpPr>
      <p:grpSpPr>
        <a:xfrm>
          <a:off x="0" y="0"/>
          <a:ext cx="0" cy="0"/>
          <a:chOff x="0" y="0"/>
          <a:chExt cx="0" cy="0"/>
        </a:xfrm>
      </p:grpSpPr>
      <p:pic>
        <p:nvPicPr>
          <p:cNvPr id="16" name="Imagen" descr="Imagen">
            <a:extLst>
              <a:ext uri="{FF2B5EF4-FFF2-40B4-BE49-F238E27FC236}">
                <a16:creationId xmlns:a16="http://schemas.microsoft.com/office/drawing/2014/main" id="{E9A92ABB-92B1-2E43-8D43-9068D58030B3}"/>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0" y="0"/>
            <a:ext cx="4968626" cy="13716000"/>
          </a:xfrm>
          <a:prstGeom prst="rect">
            <a:avLst/>
          </a:prstGeom>
          <a:ln w="12700" cap="flat">
            <a:noFill/>
            <a:miter lim="400000"/>
          </a:ln>
          <a:effectLst/>
        </p:spPr>
      </p:pic>
      <p:pic>
        <p:nvPicPr>
          <p:cNvPr id="17" name="Imagen" descr="Imagen">
            <a:extLst>
              <a:ext uri="{FF2B5EF4-FFF2-40B4-BE49-F238E27FC236}">
                <a16:creationId xmlns:a16="http://schemas.microsoft.com/office/drawing/2014/main" id="{48A7DADE-AAB5-7E49-B4B7-BF0BB77F9AE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2946785" y="768349"/>
            <a:ext cx="1437215" cy="901701"/>
          </a:xfrm>
          <a:prstGeom prst="rect">
            <a:avLst/>
          </a:prstGeom>
          <a:ln w="12700" cap="flat">
            <a:noFill/>
            <a:miter lim="400000"/>
          </a:ln>
          <a:effectLst/>
        </p:spPr>
      </p:pic>
      <p:pic>
        <p:nvPicPr>
          <p:cNvPr id="18" name="Imagen" descr="Imagen">
            <a:extLst>
              <a:ext uri="{FF2B5EF4-FFF2-40B4-BE49-F238E27FC236}">
                <a16:creationId xmlns:a16="http://schemas.microsoft.com/office/drawing/2014/main" id="{66CDE6AA-A1F5-144E-AD86-E1DDAF69D1A2}"/>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19242523" y="-1"/>
            <a:ext cx="5141477" cy="3254618"/>
          </a:xfrm>
          <a:prstGeom prst="rect">
            <a:avLst/>
          </a:prstGeom>
          <a:ln w="12700" cap="flat">
            <a:noFill/>
            <a:miter lim="400000"/>
          </a:ln>
          <a:effectLst/>
        </p:spPr>
      </p:pic>
      <p:sp>
        <p:nvSpPr>
          <p:cNvPr id="21" name="Texto del título"/>
          <p:cNvSpPr txBox="1">
            <a:spLocks noGrp="1"/>
          </p:cNvSpPr>
          <p:nvPr userDrawn="1">
            <p:ph type="title" hasCustomPrompt="1"/>
          </p:nvPr>
        </p:nvSpPr>
        <p:spPr>
          <a:xfrm>
            <a:off x="7631600" y="2265227"/>
            <a:ext cx="2605187" cy="9185546"/>
          </a:xfrm>
          <a:prstGeom prst="rect">
            <a:avLst/>
          </a:prstGeom>
        </p:spPr>
        <p:txBody>
          <a:bodyPr anchor="ctr">
            <a:normAutofit/>
          </a:bodyPr>
          <a:lstStyle>
            <a:lvl1pPr algn="ctr">
              <a:lnSpc>
                <a:spcPct val="120000"/>
              </a:lnSpc>
              <a:defRPr sz="10000">
                <a:solidFill>
                  <a:schemeClr val="bg1"/>
                </a:solidFill>
              </a:defRPr>
            </a:lvl1pPr>
          </a:lstStyle>
          <a:p>
            <a:r>
              <a:rPr lang="es-ES_tradnl" noProof="0"/>
              <a:t>01</a:t>
            </a:r>
            <a:br>
              <a:rPr lang="es-ES_tradnl" noProof="0"/>
            </a:br>
            <a:r>
              <a:rPr lang="es-ES_tradnl" noProof="0"/>
              <a:t>02</a:t>
            </a:r>
            <a:br>
              <a:rPr lang="es-ES_tradnl" noProof="0"/>
            </a:br>
            <a:r>
              <a:rPr lang="es-ES_tradnl" noProof="0"/>
              <a:t>03</a:t>
            </a:r>
            <a:br>
              <a:rPr lang="es-ES_tradnl" noProof="0"/>
            </a:br>
            <a:r>
              <a:rPr lang="es-ES_tradnl" noProof="0"/>
              <a:t>04</a:t>
            </a:r>
            <a:br>
              <a:rPr lang="es-ES_tradnl" noProof="0"/>
            </a:br>
            <a:r>
              <a:rPr lang="es-ES_tradnl" noProof="0"/>
              <a:t>05</a:t>
            </a:r>
          </a:p>
        </p:txBody>
      </p:sp>
      <p:sp>
        <p:nvSpPr>
          <p:cNvPr id="22" name="Nivel de texto 1…"/>
          <p:cNvSpPr txBox="1">
            <a:spLocks noGrp="1"/>
          </p:cNvSpPr>
          <p:nvPr userDrawn="1">
            <p:ph type="body" sz="quarter" idx="1" hasCustomPrompt="1"/>
          </p:nvPr>
        </p:nvSpPr>
        <p:spPr>
          <a:xfrm>
            <a:off x="11844006" y="2473066"/>
            <a:ext cx="10886245" cy="8769867"/>
          </a:xfrm>
          <a:prstGeom prst="rect">
            <a:avLst/>
          </a:prstGeom>
        </p:spPr>
        <p:txBody>
          <a:bodyPr anchor="ctr"/>
          <a:lstStyle>
            <a:lvl1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1pPr>
            <a:lvl2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2pPr>
            <a:lvl3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3pPr>
            <a:lvl4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4pPr>
            <a:lvl5pPr marL="0" indent="0" algn="l">
              <a:lnSpc>
                <a:spcPct val="170000"/>
              </a:lnSpc>
              <a:spcBef>
                <a:spcPts val="0"/>
              </a:spcBef>
              <a:buSzTx/>
              <a:buNone/>
              <a:defRPr sz="3500">
                <a:solidFill>
                  <a:schemeClr val="bg1"/>
                </a:solidFill>
                <a:latin typeface="Arial" panose="020B0604020202020204" pitchFamily="34" charset="0"/>
                <a:cs typeface="Arial" panose="020B0604020202020204" pitchFamily="34" charset="0"/>
              </a:defRPr>
            </a:lvl5pPr>
          </a:lstStyle>
          <a:p>
            <a:r>
              <a:rPr lang="es-ES_tradnl" noProof="0"/>
              <a:t>Nivel de texto 1</a:t>
            </a:r>
          </a:p>
          <a:p>
            <a:endParaRPr lang="es-ES_tradnl" noProof="0"/>
          </a:p>
          <a:p>
            <a:pPr lvl="1"/>
            <a:r>
              <a:rPr lang="es-ES_tradnl" noProof="0"/>
              <a:t>Nivel de texto 2</a:t>
            </a:r>
          </a:p>
          <a:p>
            <a:pPr lvl="2"/>
            <a:endParaRPr lang="es-ES_tradnl" noProof="0"/>
          </a:p>
          <a:p>
            <a:pPr lvl="2"/>
            <a:r>
              <a:rPr lang="es-ES_tradnl" noProof="0"/>
              <a:t>Nivel de texto 3</a:t>
            </a:r>
          </a:p>
          <a:p>
            <a:pPr lvl="3"/>
            <a:endParaRPr lang="es-ES_tradnl" noProof="0"/>
          </a:p>
          <a:p>
            <a:pPr lvl="3"/>
            <a:r>
              <a:rPr lang="es-ES_tradnl" noProof="0"/>
              <a:t>Nivel de texto 4</a:t>
            </a:r>
          </a:p>
          <a:p>
            <a:pPr lvl="4"/>
            <a:endParaRPr lang="es-ES_tradnl" noProof="0"/>
          </a:p>
          <a:p>
            <a:pPr lvl="4"/>
            <a:r>
              <a:rPr lang="es-ES_tradnl" noProof="0"/>
              <a:t>Nivel de texto 5</a:t>
            </a:r>
          </a:p>
        </p:txBody>
      </p:sp>
      <p:grpSp>
        <p:nvGrpSpPr>
          <p:cNvPr id="9" name="Grupo">
            <a:extLst>
              <a:ext uri="{FF2B5EF4-FFF2-40B4-BE49-F238E27FC236}">
                <a16:creationId xmlns:a16="http://schemas.microsoft.com/office/drawing/2014/main" id="{9A884298-F560-8D41-A97F-42B7996AF950}"/>
              </a:ext>
            </a:extLst>
          </p:cNvPr>
          <p:cNvGrpSpPr/>
          <p:nvPr userDrawn="1"/>
        </p:nvGrpSpPr>
        <p:grpSpPr>
          <a:xfrm>
            <a:off x="16041865" y="12070002"/>
            <a:ext cx="7694665" cy="689724"/>
            <a:chOff x="0" y="0"/>
            <a:chExt cx="7694663" cy="689722"/>
          </a:xfrm>
        </p:grpSpPr>
        <p:pic>
          <p:nvPicPr>
            <p:cNvPr id="10" name="Imagen" descr="Imagen">
              <a:extLst>
                <a:ext uri="{FF2B5EF4-FFF2-40B4-BE49-F238E27FC236}">
                  <a16:creationId xmlns:a16="http://schemas.microsoft.com/office/drawing/2014/main" id="{9F054683-21FB-4540-826B-1A18BF6DA19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0" y="67264"/>
              <a:ext cx="3498023" cy="555194"/>
            </a:xfrm>
            <a:prstGeom prst="rect">
              <a:avLst/>
            </a:prstGeom>
            <a:ln w="12700" cap="flat">
              <a:noFill/>
              <a:miter lim="400000"/>
            </a:ln>
            <a:effectLst/>
          </p:spPr>
        </p:pic>
        <p:pic>
          <p:nvPicPr>
            <p:cNvPr id="11" name="Imagen" descr="Imagen">
              <a:extLst>
                <a:ext uri="{FF2B5EF4-FFF2-40B4-BE49-F238E27FC236}">
                  <a16:creationId xmlns:a16="http://schemas.microsoft.com/office/drawing/2014/main" id="{655F8A88-36FB-AF44-81DE-468000C2BE8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280693" y="0"/>
              <a:ext cx="3413971" cy="689723"/>
            </a:xfrm>
            <a:prstGeom prst="rect">
              <a:avLst/>
            </a:prstGeom>
            <a:ln w="12700" cap="flat">
              <a:noFill/>
              <a:miter lim="400000"/>
            </a:ln>
            <a:effectLst/>
          </p:spPr>
        </p:pic>
      </p:grpSp>
      <p:sp>
        <p:nvSpPr>
          <p:cNvPr id="12" name="Línea">
            <a:extLst>
              <a:ext uri="{FF2B5EF4-FFF2-40B4-BE49-F238E27FC236}">
                <a16:creationId xmlns:a16="http://schemas.microsoft.com/office/drawing/2014/main" id="{680686B3-FC96-434B-9A0C-A8ABBDDA56CB}"/>
              </a:ext>
            </a:extLst>
          </p:cNvPr>
          <p:cNvSpPr/>
          <p:nvPr userDrawn="1"/>
        </p:nvSpPr>
        <p:spPr>
          <a:xfrm flipV="1">
            <a:off x="10927870" y="2688761"/>
            <a:ext cx="1" cy="11052000"/>
          </a:xfrm>
          <a:prstGeom prst="line">
            <a:avLst/>
          </a:prstGeom>
          <a:ln w="25400">
            <a:solidFill>
              <a:srgbClr val="FFFFFF"/>
            </a:solidFill>
            <a:miter lim="400000"/>
          </a:ln>
        </p:spPr>
        <p:txBody>
          <a:bodyPr lIns="71437" tIns="71437" rIns="71437" bIns="71437" anchor="ctr"/>
          <a:lstStyle/>
          <a:p>
            <a:pPr>
              <a:defRPr sz="3000" b="0">
                <a:solidFill>
                  <a:srgbClr val="FFFFFF"/>
                </a:solidFill>
                <a:latin typeface="+mn-lt"/>
                <a:ea typeface="+mn-ea"/>
                <a:cs typeface="+mn-cs"/>
                <a:sym typeface="Helvetica Neue Medium"/>
              </a:defRPr>
            </a:pPr>
            <a:endParaRPr lang="es-ES_tradnl" noProof="0">
              <a:solidFill>
                <a:schemeClr val="bg1"/>
              </a:solidFill>
            </a:endParaRPr>
          </a:p>
        </p:txBody>
      </p:sp>
      <p:sp>
        <p:nvSpPr>
          <p:cNvPr id="5" name="Marcador de texto vertical 4">
            <a:extLst>
              <a:ext uri="{FF2B5EF4-FFF2-40B4-BE49-F238E27FC236}">
                <a16:creationId xmlns:a16="http://schemas.microsoft.com/office/drawing/2014/main" id="{FB59BDD3-E238-6840-9DFD-0DD9717A04C0}"/>
              </a:ext>
            </a:extLst>
          </p:cNvPr>
          <p:cNvSpPr>
            <a:spLocks noGrp="1"/>
          </p:cNvSpPr>
          <p:nvPr>
            <p:ph type="body" orient="vert" sz="quarter" idx="10" hasCustomPrompt="1"/>
          </p:nvPr>
        </p:nvSpPr>
        <p:spPr>
          <a:xfrm>
            <a:off x="1112713" y="785470"/>
            <a:ext cx="2743200" cy="11974257"/>
          </a:xfrm>
        </p:spPr>
        <p:txBody>
          <a:bodyPr vert="vert270">
            <a:noAutofit/>
          </a:bodyPr>
          <a:lstStyle>
            <a:lvl1pPr marL="0" indent="0" algn="ctr">
              <a:buNone/>
              <a:defRPr sz="13000" b="1" i="0" cap="all" baseline="0">
                <a:solidFill>
                  <a:schemeClr val="bg1"/>
                </a:solidFill>
                <a:latin typeface="Arial Black" panose="020B0604020202020204" pitchFamily="34" charset="0"/>
                <a:cs typeface="Arial Black" panose="020B0604020202020204" pitchFamily="34" charset="0"/>
              </a:defRPr>
            </a:lvl1pPr>
          </a:lstStyle>
          <a:p>
            <a:r>
              <a:rPr lang="es-ES_tradnl" noProof="0"/>
              <a:t>título</a:t>
            </a:r>
          </a:p>
        </p:txBody>
      </p:sp>
    </p:spTree>
    <p:extLst>
      <p:ext uri="{BB962C8B-B14F-4D97-AF65-F5344CB8AC3E}">
        <p14:creationId xmlns:p14="http://schemas.microsoft.com/office/powerpoint/2010/main" val="3818838155"/>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ierre sin logos">
    <p:bg>
      <p:bgPr>
        <a:solidFill>
          <a:srgbClr val="171C3B"/>
        </a:solidFill>
        <a:effectLst/>
      </p:bgPr>
    </p:bg>
    <p:spTree>
      <p:nvGrpSpPr>
        <p:cNvPr id="1" name=""/>
        <p:cNvGrpSpPr/>
        <p:nvPr/>
      </p:nvGrpSpPr>
      <p:grpSpPr>
        <a:xfrm>
          <a:off x="0" y="0"/>
          <a:ext cx="0" cy="0"/>
          <a:chOff x="0" y="0"/>
          <a:chExt cx="0" cy="0"/>
        </a:xfrm>
      </p:grpSpPr>
      <p:pic>
        <p:nvPicPr>
          <p:cNvPr id="14" name="Imagen" descr="Imagen">
            <a:extLst>
              <a:ext uri="{FF2B5EF4-FFF2-40B4-BE49-F238E27FC236}">
                <a16:creationId xmlns:a16="http://schemas.microsoft.com/office/drawing/2014/main" id="{D089368D-0D63-234A-8734-9855A8ABD18E}"/>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791449"/>
            <a:ext cx="24384000" cy="6006341"/>
          </a:xfrm>
          <a:prstGeom prst="rect">
            <a:avLst/>
          </a:prstGeom>
          <a:ln w="12700">
            <a:miter lim="400000"/>
          </a:ln>
        </p:spPr>
      </p:pic>
    </p:spTree>
    <p:extLst>
      <p:ext uri="{BB962C8B-B14F-4D97-AF65-F5344CB8AC3E}">
        <p14:creationId xmlns:p14="http://schemas.microsoft.com/office/powerpoint/2010/main" val="1683353953"/>
      </p:ext>
    </p:extLst>
  </p:cSld>
  <p:clrMapOvr>
    <a:overrideClrMapping bg1="lt1" tx1="dk1" bg2="lt2" tx2="dk2" accent1="accent1" accent2="accent2" accent3="accent3" accent4="accent4" accent5="accent5" accent6="accent6" hlink="hlink" folHlink="folHlink"/>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_Título y contenido">
    <p:spTree>
      <p:nvGrpSpPr>
        <p:cNvPr id="1" name=""/>
        <p:cNvGrpSpPr/>
        <p:nvPr/>
      </p:nvGrpSpPr>
      <p:grpSpPr>
        <a:xfrm>
          <a:off x="0" y="0"/>
          <a:ext cx="0" cy="0"/>
          <a:chOff x="0" y="0"/>
          <a:chExt cx="0" cy="0"/>
        </a:xfrm>
      </p:grpSpPr>
      <p:pic>
        <p:nvPicPr>
          <p:cNvPr id="6" name="Imagen" descr="Imagen">
            <a:extLst>
              <a:ext uri="{FF2B5EF4-FFF2-40B4-BE49-F238E27FC236}">
                <a16:creationId xmlns:a16="http://schemas.microsoft.com/office/drawing/2014/main" id="{38D4934A-7317-664F-A054-CC610BBAD2E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1"/>
            <a:ext cx="9048998" cy="13716003"/>
          </a:xfrm>
          <a:prstGeom prst="rect">
            <a:avLst/>
          </a:prstGeom>
          <a:ln w="12700" cap="flat">
            <a:noFill/>
            <a:miter lim="400000"/>
          </a:ln>
          <a:effectLst/>
        </p:spPr>
      </p:pic>
      <p:sp>
        <p:nvSpPr>
          <p:cNvPr id="30" name="Texto del título"/>
          <p:cNvSpPr txBox="1">
            <a:spLocks noGrp="1"/>
          </p:cNvSpPr>
          <p:nvPr userDrawn="1">
            <p:ph type="title"/>
          </p:nvPr>
        </p:nvSpPr>
        <p:spPr>
          <a:xfrm>
            <a:off x="959951" y="3229729"/>
            <a:ext cx="6964390" cy="3001023"/>
          </a:xfrm>
          <a:prstGeom prst="rect">
            <a:avLst/>
          </a:prstGeom>
        </p:spPr>
        <p:txBody>
          <a:bodyPr>
            <a:normAutofit/>
          </a:bodyPr>
          <a:lstStyle>
            <a:lvl1pPr algn="l">
              <a:lnSpc>
                <a:spcPct val="80000"/>
              </a:lnSpc>
              <a:defRPr sz="7300" cap="all" baseline="0">
                <a:solidFill>
                  <a:schemeClr val="bg1"/>
                </a:solidFill>
              </a:defRPr>
            </a:lvl1pPr>
          </a:lstStyle>
          <a:p>
            <a:r>
              <a:rPr dirty="0" err="1"/>
              <a:t>Texto</a:t>
            </a:r>
            <a:r>
              <a:rPr dirty="0"/>
              <a:t> del </a:t>
            </a:r>
            <a:r>
              <a:rPr dirty="0" err="1"/>
              <a:t>título</a:t>
            </a:r>
            <a:endParaRPr dirty="0"/>
          </a:p>
        </p:txBody>
      </p:sp>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p>
            <a:fld id="{86CB4B4D-7CA3-9044-876B-883B54F8677D}" type="slidenum">
              <a:rPr/>
              <a:t>‹Nº›</a:t>
            </a:fld>
            <a:endParaRPr/>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
        <p:nvSpPr>
          <p:cNvPr id="3" name="Marcador de texto 2">
            <a:extLst>
              <a:ext uri="{FF2B5EF4-FFF2-40B4-BE49-F238E27FC236}">
                <a16:creationId xmlns:a16="http://schemas.microsoft.com/office/drawing/2014/main" id="{D885A7A9-5BA6-0845-A9F3-A47AC963269C}"/>
              </a:ext>
            </a:extLst>
          </p:cNvPr>
          <p:cNvSpPr>
            <a:spLocks noGrp="1"/>
          </p:cNvSpPr>
          <p:nvPr>
            <p:ph type="body" sz="quarter" idx="10" hasCustomPrompt="1"/>
          </p:nvPr>
        </p:nvSpPr>
        <p:spPr>
          <a:xfrm>
            <a:off x="959439" y="6623695"/>
            <a:ext cx="6964390" cy="3049990"/>
          </a:xfrm>
        </p:spPr>
        <p:txBody>
          <a:bodyPr anchor="ctr">
            <a:normAutofit/>
          </a:bodyPr>
          <a:lstStyle>
            <a:lvl1pPr marL="0" marR="0" indent="0" algn="l" defTabSz="821531" rtl="0" eaLnBrk="1" fontAlgn="auto" latinLnBrk="0" hangingPunct="1">
              <a:lnSpc>
                <a:spcPct val="120000"/>
              </a:lnSpc>
              <a:spcBef>
                <a:spcPts val="5900"/>
              </a:spcBef>
              <a:spcAft>
                <a:spcPts val="0"/>
              </a:spcAft>
              <a:buClrTx/>
              <a:buSzPct val="145000"/>
              <a:buFontTx/>
              <a:buNone/>
              <a:tabLst/>
              <a:defRPr sz="2400">
                <a:solidFill>
                  <a:schemeClr val="bg1"/>
                </a:solidFill>
              </a:defRPr>
            </a:lvl1pPr>
          </a:lstStyle>
          <a:p>
            <a:pPr marL="0" marR="0" lvl="0" indent="0" algn="l" defTabSz="821531" rtl="0" eaLnBrk="1" fontAlgn="auto" latinLnBrk="0" hangingPunct="1">
              <a:lnSpc>
                <a:spcPct val="100000"/>
              </a:lnSpc>
              <a:spcBef>
                <a:spcPts val="5900"/>
              </a:spcBef>
              <a:spcAft>
                <a:spcPts val="0"/>
              </a:spcAft>
              <a:buClrTx/>
              <a:buSzPct val="145000"/>
              <a:buFontTx/>
              <a:buNone/>
              <a:tabLst/>
              <a:defRPr/>
            </a:pPr>
            <a:r>
              <a:rPr lang="es-CO" dirty="0"/>
              <a:t>Lorem ipsum dolor sit amet, consectetur adipiscing elit. Aliquam interdum justo vitae quam fermentum, eget mollis leo auctor. Proin molestie iaculis purus, a euismod nunc. Proin molestie eu lectus porttitor sodales.</a:t>
            </a:r>
          </a:p>
        </p:txBody>
      </p:sp>
      <p:sp>
        <p:nvSpPr>
          <p:cNvPr id="37" name="Marcador de contenido 36">
            <a:extLst>
              <a:ext uri="{FF2B5EF4-FFF2-40B4-BE49-F238E27FC236}">
                <a16:creationId xmlns:a16="http://schemas.microsoft.com/office/drawing/2014/main" id="{7EBF4EF7-7769-4543-BD87-177D5359BC54}"/>
              </a:ext>
            </a:extLst>
          </p:cNvPr>
          <p:cNvSpPr>
            <a:spLocks noGrp="1"/>
          </p:cNvSpPr>
          <p:nvPr>
            <p:ph sz="quarter" idx="11"/>
          </p:nvPr>
        </p:nvSpPr>
        <p:spPr>
          <a:xfrm>
            <a:off x="10174817" y="1401762"/>
            <a:ext cx="13176250" cy="10912475"/>
          </a:xfrm>
        </p:spPr>
        <p:txBody>
          <a:bodyPr/>
          <a:lstStyle/>
          <a:p>
            <a:r>
              <a:rPr lang="es-ES"/>
              <a:t>Editar los estilos de texto del patrón
Segundo nivel
Tercer nivel
Cuarto nivel
Quinto nivel</a:t>
            </a:r>
            <a:endParaRPr lang="es-CO"/>
          </a:p>
        </p:txBody>
      </p:sp>
    </p:spTree>
    <p:extLst>
      <p:ext uri="{BB962C8B-B14F-4D97-AF65-F5344CB8AC3E}">
        <p14:creationId xmlns:p14="http://schemas.microsoft.com/office/powerpoint/2010/main" val="1588422218"/>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obj">
  <p:cSld name="Blank">
    <p:spTree>
      <p:nvGrpSpPr>
        <p:cNvPr id="1" name="Shape 56"/>
        <p:cNvGrpSpPr/>
        <p:nvPr/>
      </p:nvGrpSpPr>
      <p:grpSpPr>
        <a:xfrm>
          <a:off x="0" y="0"/>
          <a:ext cx="0" cy="0"/>
          <a:chOff x="0" y="0"/>
          <a:chExt cx="0" cy="0"/>
        </a:xfrm>
      </p:grpSpPr>
      <p:sp>
        <p:nvSpPr>
          <p:cNvPr id="57" name="Google Shape;57;p14"/>
          <p:cNvSpPr txBox="1">
            <a:spLocks noGrp="1"/>
          </p:cNvSpPr>
          <p:nvPr>
            <p:ph type="ftr" idx="11"/>
          </p:nvPr>
        </p:nvSpPr>
        <p:spPr>
          <a:xfrm>
            <a:off x="8077200" y="12712703"/>
            <a:ext cx="8229600" cy="730250"/>
          </a:xfrm>
          <a:prstGeom prst="rect">
            <a:avLst/>
          </a:prstGeom>
          <a:noFill/>
          <a:ln>
            <a:noFill/>
          </a:ln>
        </p:spPr>
        <p:txBody>
          <a:bodyPr spcFirstLastPara="1" wrap="square" lIns="0" tIns="0" rIns="0" bIns="0" anchor="ctr" anchorCtr="0">
            <a:noAutofit/>
          </a:bodyPr>
          <a:lstStyle>
            <a:lvl1pPr lvl="0" algn="ctr">
              <a:lnSpc>
                <a:spcPct val="100000"/>
              </a:lnSpc>
              <a:spcBef>
                <a:spcPts val="0"/>
              </a:spcBef>
              <a:spcAft>
                <a:spcPts val="0"/>
              </a:spcAft>
              <a:buSzPts val="1100"/>
              <a:buNone/>
              <a:defRPr>
                <a:solidFill>
                  <a:srgbClr val="888888"/>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8" name="Google Shape;58;p14"/>
          <p:cNvSpPr txBox="1">
            <a:spLocks noGrp="1"/>
          </p:cNvSpPr>
          <p:nvPr>
            <p:ph type="dt" idx="10"/>
          </p:nvPr>
        </p:nvSpPr>
        <p:spPr>
          <a:xfrm>
            <a:off x="1676400" y="12712703"/>
            <a:ext cx="5486400" cy="730250"/>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SzPts val="1100"/>
              <a:buNone/>
              <a:defRPr>
                <a:solidFill>
                  <a:srgbClr val="888888"/>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9" name="Google Shape;59;p14"/>
          <p:cNvSpPr txBox="1">
            <a:spLocks noGrp="1"/>
          </p:cNvSpPr>
          <p:nvPr>
            <p:ph type="sldNum" idx="12"/>
          </p:nvPr>
        </p:nvSpPr>
        <p:spPr>
          <a:xfrm>
            <a:off x="17221200" y="12712703"/>
            <a:ext cx="5486400" cy="73025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2400" b="0" i="0" u="none" strike="noStrike" cap="none">
                <a:solidFill>
                  <a:srgbClr val="888888"/>
                </a:solidFill>
                <a:latin typeface="Calibri"/>
                <a:ea typeface="Calibri"/>
                <a:cs typeface="Calibri"/>
                <a:sym typeface="Calibri"/>
              </a:defRPr>
            </a:lvl9pPr>
          </a:lstStyle>
          <a:p>
            <a:fld id="{00000000-1234-1234-1234-123412341234}" type="slidenum">
              <a:rPr lang="es-CO" smtClean="0"/>
              <a:pPr/>
              <a:t>‹Nº›</a:t>
            </a:fld>
            <a:endParaRPr lang="es-CO"/>
          </a:p>
        </p:txBody>
      </p:sp>
    </p:spTree>
    <p:extLst>
      <p:ext uri="{BB962C8B-B14F-4D97-AF65-F5344CB8AC3E}">
        <p14:creationId xmlns:p14="http://schemas.microsoft.com/office/powerpoint/2010/main" val="4151558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ítulos y textos">
    <p:spTree>
      <p:nvGrpSpPr>
        <p:cNvPr id="1" name=""/>
        <p:cNvGrpSpPr/>
        <p:nvPr/>
      </p:nvGrpSpPr>
      <p:grpSpPr>
        <a:xfrm>
          <a:off x="0" y="0"/>
          <a:ext cx="0" cy="0"/>
          <a:chOff x="0" y="0"/>
          <a:chExt cx="0" cy="0"/>
        </a:xfrm>
      </p:grpSpPr>
      <p:pic>
        <p:nvPicPr>
          <p:cNvPr id="13" name="Imagen" descr="Imagen">
            <a:extLst>
              <a:ext uri="{FF2B5EF4-FFF2-40B4-BE49-F238E27FC236}">
                <a16:creationId xmlns:a16="http://schemas.microsoft.com/office/drawing/2014/main" id="{8F2D7077-4507-DB40-BB7D-921BE1320797}"/>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1" y="-67631"/>
            <a:ext cx="24384001" cy="6710379"/>
          </a:xfrm>
          <a:prstGeom prst="rect">
            <a:avLst/>
          </a:prstGeom>
          <a:ln w="12700" cap="flat">
            <a:noFill/>
            <a:miter lim="400000"/>
          </a:ln>
          <a:effectLst/>
        </p:spPr>
      </p:pic>
      <p:pic>
        <p:nvPicPr>
          <p:cNvPr id="14" name="Imagen" descr="Imagen">
            <a:extLst>
              <a:ext uri="{FF2B5EF4-FFF2-40B4-BE49-F238E27FC236}">
                <a16:creationId xmlns:a16="http://schemas.microsoft.com/office/drawing/2014/main" id="{3823792D-3BCD-4044-9D5E-CF29B010EB8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0897"/>
          <a:stretch/>
        </p:blipFill>
        <p:spPr>
          <a:xfrm>
            <a:off x="-1" y="1412010"/>
            <a:ext cx="1979084" cy="901757"/>
          </a:xfrm>
          <a:prstGeom prst="rect">
            <a:avLst/>
          </a:prstGeom>
          <a:ln w="12700" cap="flat">
            <a:noFill/>
            <a:miter lim="400000"/>
          </a:ln>
          <a:effectLst/>
        </p:spPr>
      </p:pic>
      <p:pic>
        <p:nvPicPr>
          <p:cNvPr id="15" name="Imagen" descr="Imagen">
            <a:extLst>
              <a:ext uri="{FF2B5EF4-FFF2-40B4-BE49-F238E27FC236}">
                <a16:creationId xmlns:a16="http://schemas.microsoft.com/office/drawing/2014/main" id="{B763A3FB-8C84-1F4F-921F-6E23825B6FF5}"/>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a:stretch/>
        </p:blipFill>
        <p:spPr>
          <a:xfrm>
            <a:off x="17837057" y="-67631"/>
            <a:ext cx="6546943" cy="2391165"/>
          </a:xfrm>
          <a:prstGeom prst="rect">
            <a:avLst/>
          </a:prstGeom>
          <a:ln w="12700" cap="flat">
            <a:noFill/>
            <a:miter lim="400000"/>
          </a:ln>
          <a:effectLst/>
        </p:spPr>
      </p:pic>
      <p:pic>
        <p:nvPicPr>
          <p:cNvPr id="16" name="Imagen" descr="Imagen">
            <a:extLst>
              <a:ext uri="{FF2B5EF4-FFF2-40B4-BE49-F238E27FC236}">
                <a16:creationId xmlns:a16="http://schemas.microsoft.com/office/drawing/2014/main" id="{B3426E16-11F1-A246-9E34-0F775A54DF6E}"/>
              </a:ext>
            </a:extLst>
          </p:cNvPr>
          <p:cNvPicPr>
            <a:picLocks noChangeAspect="1"/>
          </p:cNvPicPr>
          <p:nvPr/>
        </p:nvPicPr>
        <p:blipFill>
          <a:blip r:embed="rId5"/>
          <a:stretch>
            <a:fillRect/>
          </a:stretch>
        </p:blipFill>
        <p:spPr>
          <a:xfrm>
            <a:off x="16845241" y="5679395"/>
            <a:ext cx="7711517" cy="2358271"/>
          </a:xfrm>
          <a:prstGeom prst="rect">
            <a:avLst/>
          </a:prstGeom>
          <a:ln w="12700" cap="flat">
            <a:noFill/>
            <a:miter lim="400000"/>
          </a:ln>
          <a:effectLst/>
        </p:spPr>
      </p:pic>
      <p:sp>
        <p:nvSpPr>
          <p:cNvPr id="56" name="Texto del título"/>
          <p:cNvSpPr txBox="1">
            <a:spLocks noGrp="1"/>
          </p:cNvSpPr>
          <p:nvPr userDrawn="1">
            <p:ph type="title" hasCustomPrompt="1"/>
          </p:nvPr>
        </p:nvSpPr>
        <p:spPr>
          <a:xfrm>
            <a:off x="2598219" y="1240557"/>
            <a:ext cx="17971102" cy="1565851"/>
          </a:xfrm>
          <a:prstGeom prst="rect">
            <a:avLst/>
          </a:prstGeom>
        </p:spPr>
        <p:txBody>
          <a:bodyPr>
            <a:normAutofit/>
          </a:bodyPr>
          <a:lstStyle>
            <a:lvl1pPr algn="l">
              <a:defRPr sz="6200" cap="all" baseline="0">
                <a:solidFill>
                  <a:srgbClr val="C0D624"/>
                </a:solidFill>
              </a:defRPr>
            </a:lvl1pPr>
          </a:lstStyle>
          <a:p>
            <a:r>
              <a:rPr lang="es-ES_tradnl" noProof="0"/>
              <a:t>Texto del título</a:t>
            </a:r>
          </a:p>
        </p:txBody>
      </p:sp>
      <p:sp>
        <p:nvSpPr>
          <p:cNvPr id="57" name="Nivel de texto 1…"/>
          <p:cNvSpPr txBox="1">
            <a:spLocks noGrp="1"/>
          </p:cNvSpPr>
          <p:nvPr userDrawn="1">
            <p:ph type="body" idx="1" hasCustomPrompt="1"/>
          </p:nvPr>
        </p:nvSpPr>
        <p:spPr>
          <a:xfrm>
            <a:off x="2598218" y="9364957"/>
            <a:ext cx="19985233" cy="2772000"/>
          </a:xfrm>
          <a:prstGeom prst="rect">
            <a:avLst/>
          </a:prstGeom>
        </p:spPr>
        <p:txBody>
          <a:bodyPr>
            <a:normAutofit/>
          </a:bodyPr>
          <a:lstStyle>
            <a:lvl1pPr marL="0" indent="0">
              <a:lnSpc>
                <a:spcPct val="120000"/>
              </a:lnSpc>
              <a:buFontTx/>
              <a:buNone/>
              <a:defRPr sz="2800"/>
            </a:lvl1pPr>
            <a:lvl2pPr marL="0" indent="0">
              <a:lnSpc>
                <a:spcPct val="120000"/>
              </a:lnSpc>
              <a:buFontTx/>
              <a:buNone/>
              <a:defRPr sz="2800"/>
            </a:lvl2pPr>
            <a:lvl3pPr marL="0" indent="0">
              <a:lnSpc>
                <a:spcPct val="120000"/>
              </a:lnSpc>
              <a:buFontTx/>
              <a:buNone/>
              <a:defRPr sz="2800"/>
            </a:lvl3pPr>
            <a:lvl4pPr marL="0" indent="0">
              <a:lnSpc>
                <a:spcPct val="120000"/>
              </a:lnSpc>
              <a:buFontTx/>
              <a:buNone/>
              <a:defRPr sz="2800"/>
            </a:lvl4pPr>
            <a:lvl5pPr marL="0" indent="0">
              <a:lnSpc>
                <a:spcPct val="120000"/>
              </a:lnSpc>
              <a:buFontTx/>
              <a:buNone/>
              <a:defRPr sz="2800"/>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 Nulla id vehicula turpis. Phasellus felis magna, viverra eu cursus quis, consequat et velit. Quisque mattis eleifend lacus.</a:t>
            </a:r>
          </a:p>
        </p:txBody>
      </p:sp>
      <p:sp>
        <p:nvSpPr>
          <p:cNvPr id="58" name="Número de diapositiva"/>
          <p:cNvSpPr txBox="1">
            <a:spLocks noGrp="1"/>
          </p:cNvSpPr>
          <p:nvPr userDrawn="1">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sp>
        <p:nvSpPr>
          <p:cNvPr id="7" name="Marcador de texto 6">
            <a:extLst>
              <a:ext uri="{FF2B5EF4-FFF2-40B4-BE49-F238E27FC236}">
                <a16:creationId xmlns:a16="http://schemas.microsoft.com/office/drawing/2014/main" id="{37A50046-FE90-ED42-9440-D3624AB4816A}"/>
              </a:ext>
            </a:extLst>
          </p:cNvPr>
          <p:cNvSpPr>
            <a:spLocks noGrp="1"/>
          </p:cNvSpPr>
          <p:nvPr userDrawn="1">
            <p:ph type="body" sz="quarter" idx="11" hasCustomPrompt="1"/>
          </p:nvPr>
        </p:nvSpPr>
        <p:spPr>
          <a:xfrm>
            <a:off x="2598219" y="7166872"/>
            <a:ext cx="17971101" cy="1563025"/>
          </a:xfrm>
        </p:spPr>
        <p:txBody>
          <a:bodyPr>
            <a:normAutofit/>
          </a:bodyPr>
          <a:lstStyle>
            <a:lvl1pPr marL="0" indent="0">
              <a:buNone/>
              <a:defRPr sz="6200" b="1" i="0" cap="all" baseline="0">
                <a:solidFill>
                  <a:srgbClr val="171C3B"/>
                </a:solidFill>
                <a:latin typeface="Arial Black" panose="020B0604020202020204" pitchFamily="34" charset="0"/>
              </a:defRPr>
            </a:lvl1pPr>
          </a:lstStyle>
          <a:p>
            <a:r>
              <a:rPr lang="es-ES_tradnl" noProof="0"/>
              <a:t>TEXTO DEL TÍTULO</a:t>
            </a:r>
          </a:p>
        </p:txBody>
      </p:sp>
      <p:sp>
        <p:nvSpPr>
          <p:cNvPr id="22" name="Nivel de texto 1…">
            <a:extLst>
              <a:ext uri="{FF2B5EF4-FFF2-40B4-BE49-F238E27FC236}">
                <a16:creationId xmlns:a16="http://schemas.microsoft.com/office/drawing/2014/main" id="{B33B510F-56AD-0248-BDB2-CA3DA3767B98}"/>
              </a:ext>
            </a:extLst>
          </p:cNvPr>
          <p:cNvSpPr txBox="1">
            <a:spLocks noGrp="1"/>
          </p:cNvSpPr>
          <p:nvPr userDrawn="1">
            <p:ph type="body" idx="12" hasCustomPrompt="1"/>
          </p:nvPr>
        </p:nvSpPr>
        <p:spPr>
          <a:xfrm>
            <a:off x="2598217" y="3012756"/>
            <a:ext cx="19985234" cy="2772000"/>
          </a:xfrm>
          <a:prstGeom prst="rect">
            <a:avLst/>
          </a:prstGeom>
        </p:spPr>
        <p:txBody>
          <a:bodyPr>
            <a:normAutofit/>
          </a:bodyPr>
          <a:lstStyle>
            <a:lvl1pPr marL="0" indent="0">
              <a:lnSpc>
                <a:spcPct val="120000"/>
              </a:lnSpc>
              <a:buFontTx/>
              <a:buNone/>
              <a:defRPr sz="2800">
                <a:solidFill>
                  <a:schemeClr val="bg1"/>
                </a:solidFill>
              </a:defRPr>
            </a:lvl1pPr>
            <a:lvl2pPr marL="0" indent="0">
              <a:lnSpc>
                <a:spcPct val="120000"/>
              </a:lnSpc>
              <a:buFontTx/>
              <a:buNone/>
              <a:defRPr sz="2800"/>
            </a:lvl2pPr>
            <a:lvl3pPr marL="0" indent="0">
              <a:lnSpc>
                <a:spcPct val="120000"/>
              </a:lnSpc>
              <a:buFontTx/>
              <a:buNone/>
              <a:defRPr sz="2800"/>
            </a:lvl3pPr>
            <a:lvl4pPr marL="0" indent="0">
              <a:lnSpc>
                <a:spcPct val="120000"/>
              </a:lnSpc>
              <a:buFontTx/>
              <a:buNone/>
              <a:defRPr sz="2800"/>
            </a:lvl4pPr>
            <a:lvl5pPr marL="0" indent="0">
              <a:lnSpc>
                <a:spcPct val="120000"/>
              </a:lnSpc>
              <a:buFontTx/>
              <a:buNone/>
              <a:defRPr sz="2800"/>
            </a:lvl5pPr>
          </a:lstStyle>
          <a:p>
            <a:r>
              <a:rPr lang="es-ES_tradnl" noProof="0"/>
              <a:t>Lorem ipsum dolor sit amet, consectetur adipiscing elit. Aliquam interdum justo vitae quam fermentum, eget mollis leo auctor. Proin molestie iaculis purus, a euismod nunc. Proin molestie eu lectus porttitor sodales. Pellentesque molestie porta urna, quis malesuada elit tincidunt ut. Quisque pellentesque id purus vitae cursus. Nulla id vehicula turpis. Phasellus felis magna, viverra eu cursus quis, consequat et velit. Quisque mattis eleifend lacus.</a:t>
            </a:r>
          </a:p>
        </p:txBody>
      </p:sp>
    </p:spTree>
    <p:extLst>
      <p:ext uri="{BB962C8B-B14F-4D97-AF65-F5344CB8AC3E}">
        <p14:creationId xmlns:p14="http://schemas.microsoft.com/office/powerpoint/2010/main" val="1806164397"/>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ítulo y contenido">
    <p:bg>
      <p:bgPr>
        <a:solidFill>
          <a:schemeClr val="bg1"/>
        </a:solidFill>
        <a:effectLst/>
      </p:bgPr>
    </p:bg>
    <p:spTree>
      <p:nvGrpSpPr>
        <p:cNvPr id="1" name=""/>
        <p:cNvGrpSpPr/>
        <p:nvPr/>
      </p:nvGrpSpPr>
      <p:grpSpPr>
        <a:xfrm>
          <a:off x="0" y="0"/>
          <a:ext cx="0" cy="0"/>
          <a:chOff x="0" y="0"/>
          <a:chExt cx="0" cy="0"/>
        </a:xfrm>
      </p:grpSpPr>
      <p:sp>
        <p:nvSpPr>
          <p:cNvPr id="13" name="Rectángulo 12">
            <a:extLst>
              <a:ext uri="{FF2B5EF4-FFF2-40B4-BE49-F238E27FC236}">
                <a16:creationId xmlns:a16="http://schemas.microsoft.com/office/drawing/2014/main" id="{C97396A1-C5E6-4B49-8BA0-53521CD266AE}"/>
              </a:ext>
            </a:extLst>
          </p:cNvPr>
          <p:cNvSpPr>
            <a:spLocks/>
          </p:cNvSpPr>
          <p:nvPr userDrawn="1"/>
        </p:nvSpPr>
        <p:spPr>
          <a:xfrm>
            <a:off x="9014790" y="7035915"/>
            <a:ext cx="15408000" cy="6696000"/>
          </a:xfrm>
          <a:prstGeom prst="rect">
            <a:avLst/>
          </a:prstGeom>
          <a:solidFill>
            <a:srgbClr val="C0D624"/>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es-ES_tradnl" sz="3000" b="0" i="0" u="none" strike="noStrike" cap="none" spc="0" normalizeH="0" baseline="0" noProof="0">
              <a:ln>
                <a:noFill/>
              </a:ln>
              <a:solidFill>
                <a:srgbClr val="FFFFFF"/>
              </a:solidFill>
              <a:effectLst/>
              <a:uFillTx/>
              <a:latin typeface="+mn-lt"/>
              <a:ea typeface="+mn-ea"/>
              <a:cs typeface="+mn-cs"/>
              <a:sym typeface="Helvetica Neue Medium"/>
            </a:endParaRPr>
          </a:p>
        </p:txBody>
      </p:sp>
      <p:pic>
        <p:nvPicPr>
          <p:cNvPr id="6" name="Imagen" descr="Imagen">
            <a:extLst>
              <a:ext uri="{FF2B5EF4-FFF2-40B4-BE49-F238E27FC236}">
                <a16:creationId xmlns:a16="http://schemas.microsoft.com/office/drawing/2014/main" id="{38D4934A-7317-664F-A054-CC610BBAD2E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9103798" cy="13716003"/>
          </a:xfrm>
          <a:prstGeom prst="rect">
            <a:avLst/>
          </a:prstGeom>
          <a:ln w="12700" cap="flat">
            <a:noFill/>
            <a:miter lim="400000"/>
          </a:ln>
          <a:effectLst/>
        </p:spPr>
      </p:pic>
      <p:sp>
        <p:nvSpPr>
          <p:cNvPr id="30" name="Texto del título"/>
          <p:cNvSpPr txBox="1">
            <a:spLocks noGrp="1"/>
          </p:cNvSpPr>
          <p:nvPr userDrawn="1">
            <p:ph type="title" hasCustomPrompt="1"/>
          </p:nvPr>
        </p:nvSpPr>
        <p:spPr>
          <a:xfrm>
            <a:off x="959951" y="3229729"/>
            <a:ext cx="6964390" cy="3001023"/>
          </a:xfrm>
          <a:prstGeom prst="rect">
            <a:avLst/>
          </a:prstGeom>
        </p:spPr>
        <p:txBody>
          <a:bodyPr>
            <a:normAutofit/>
          </a:bodyPr>
          <a:lstStyle>
            <a:lvl1pPr algn="l">
              <a:lnSpc>
                <a:spcPct val="80000"/>
              </a:lnSpc>
              <a:defRPr sz="7300" cap="all" baseline="0">
                <a:solidFill>
                  <a:schemeClr val="bg1"/>
                </a:solidFill>
              </a:defRPr>
            </a:lvl1pPr>
          </a:lstStyle>
          <a:p>
            <a:r>
              <a:rPr lang="es-ES_tradnl" noProof="0"/>
              <a:t>Texto del título</a:t>
            </a:r>
          </a:p>
        </p:txBody>
      </p:sp>
      <p:sp>
        <p:nvSpPr>
          <p:cNvPr id="31" name="Número de diapositiva"/>
          <p:cNvSpPr txBox="1">
            <a:spLocks noGrp="1"/>
          </p:cNvSpPr>
          <p:nvPr userDrawn="1">
            <p:ph type="sldNum" sz="quarter" idx="2"/>
          </p:nvPr>
        </p:nvSpPr>
        <p:spPr>
          <a:xfrm>
            <a:off x="22518913" y="12600107"/>
            <a:ext cx="597920" cy="482823"/>
          </a:xfrm>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grpSp>
        <p:nvGrpSpPr>
          <p:cNvPr id="10" name="Grupo">
            <a:extLst>
              <a:ext uri="{FF2B5EF4-FFF2-40B4-BE49-F238E27FC236}">
                <a16:creationId xmlns:a16="http://schemas.microsoft.com/office/drawing/2014/main" id="{29EBB476-6869-E041-B870-9E1A71C593A0}"/>
              </a:ext>
            </a:extLst>
          </p:cNvPr>
          <p:cNvGrpSpPr/>
          <p:nvPr userDrawn="1"/>
        </p:nvGrpSpPr>
        <p:grpSpPr>
          <a:xfrm>
            <a:off x="1005065" y="11555758"/>
            <a:ext cx="4741735" cy="425034"/>
            <a:chOff x="0" y="0"/>
            <a:chExt cx="4741734" cy="425032"/>
          </a:xfrm>
        </p:grpSpPr>
        <p:pic>
          <p:nvPicPr>
            <p:cNvPr id="11" name="Imagen" descr="Imagen">
              <a:extLst>
                <a:ext uri="{FF2B5EF4-FFF2-40B4-BE49-F238E27FC236}">
                  <a16:creationId xmlns:a16="http://schemas.microsoft.com/office/drawing/2014/main" id="{1BB52DB8-7D6F-2144-9A46-7865E7399AA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1450"/>
              <a:ext cx="2155611" cy="342132"/>
            </a:xfrm>
            <a:prstGeom prst="rect">
              <a:avLst/>
            </a:prstGeom>
            <a:ln w="12700" cap="flat">
              <a:noFill/>
              <a:miter lim="400000"/>
            </a:ln>
            <a:effectLst/>
          </p:spPr>
        </p:pic>
        <p:pic>
          <p:nvPicPr>
            <p:cNvPr id="12" name="Imagen" descr="Imagen">
              <a:extLst>
                <a:ext uri="{FF2B5EF4-FFF2-40B4-BE49-F238E27FC236}">
                  <a16:creationId xmlns:a16="http://schemas.microsoft.com/office/drawing/2014/main" id="{8D8C13CB-E399-FD4D-9155-73781E5AF2A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637920" y="0"/>
              <a:ext cx="2103815" cy="425033"/>
            </a:xfrm>
            <a:prstGeom prst="rect">
              <a:avLst/>
            </a:prstGeom>
            <a:ln w="12700" cap="flat">
              <a:noFill/>
              <a:miter lim="400000"/>
            </a:ln>
            <a:effectLst/>
          </p:spPr>
        </p:pic>
      </p:grpSp>
      <p:sp>
        <p:nvSpPr>
          <p:cNvPr id="3" name="Marcador de texto 2">
            <a:extLst>
              <a:ext uri="{FF2B5EF4-FFF2-40B4-BE49-F238E27FC236}">
                <a16:creationId xmlns:a16="http://schemas.microsoft.com/office/drawing/2014/main" id="{D885A7A9-5BA6-0845-A9F3-A47AC963269C}"/>
              </a:ext>
            </a:extLst>
          </p:cNvPr>
          <p:cNvSpPr>
            <a:spLocks noGrp="1"/>
          </p:cNvSpPr>
          <p:nvPr userDrawn="1">
            <p:ph type="body" sz="quarter" idx="10" hasCustomPrompt="1"/>
          </p:nvPr>
        </p:nvSpPr>
        <p:spPr>
          <a:xfrm>
            <a:off x="959439" y="6623695"/>
            <a:ext cx="6964390" cy="3049990"/>
          </a:xfrm>
        </p:spPr>
        <p:txBody>
          <a:bodyPr anchor="ctr">
            <a:normAutofit/>
          </a:bodyPr>
          <a:lstStyle>
            <a:lvl1pPr marL="0" marR="0" indent="0" algn="l" defTabSz="821531" rtl="0" eaLnBrk="1" fontAlgn="auto" latinLnBrk="0" hangingPunct="1">
              <a:lnSpc>
                <a:spcPct val="120000"/>
              </a:lnSpc>
              <a:spcBef>
                <a:spcPts val="5900"/>
              </a:spcBef>
              <a:spcAft>
                <a:spcPts val="0"/>
              </a:spcAft>
              <a:buClrTx/>
              <a:buSzPct val="145000"/>
              <a:buFontTx/>
              <a:buNone/>
              <a:tabLst/>
              <a:defRPr sz="2400">
                <a:solidFill>
                  <a:schemeClr val="bg1"/>
                </a:solidFill>
              </a:defRPr>
            </a:lvl1pPr>
          </a:lstStyle>
          <a:p>
            <a:pPr marL="0" marR="0" lvl="0" indent="0" algn="l" defTabSz="821531" rtl="0" eaLnBrk="1" fontAlgn="auto" latinLnBrk="0" hangingPunct="1">
              <a:lnSpc>
                <a:spcPct val="100000"/>
              </a:lnSpc>
              <a:spcBef>
                <a:spcPts val="5900"/>
              </a:spcBef>
              <a:spcAft>
                <a:spcPts val="0"/>
              </a:spcAft>
              <a:buClrTx/>
              <a:buSzPct val="145000"/>
              <a:buFontTx/>
              <a:buNone/>
              <a:tabLst/>
              <a:defRPr/>
            </a:pPr>
            <a:r>
              <a:rPr lang="es-ES_tradnl" noProof="0"/>
              <a:t>Lorem ipsum dolor sit amet, consectetur adipiscing elit. Aliquam interdum justo vitae quam fermentum, eget mollis leo auctor. Proin molestie iaculis purus, a euismod nunc. Proin molestie eu lectus porttitor sodales.</a:t>
            </a:r>
          </a:p>
        </p:txBody>
      </p:sp>
      <p:sp>
        <p:nvSpPr>
          <p:cNvPr id="15" name="Triángulo">
            <a:extLst>
              <a:ext uri="{FF2B5EF4-FFF2-40B4-BE49-F238E27FC236}">
                <a16:creationId xmlns:a16="http://schemas.microsoft.com/office/drawing/2014/main" id="{4C171BCD-9DC7-8849-90DB-59C4F3238E6E}"/>
              </a:ext>
            </a:extLst>
          </p:cNvPr>
          <p:cNvSpPr/>
          <p:nvPr/>
        </p:nvSpPr>
        <p:spPr>
          <a:xfrm rot="8109445">
            <a:off x="9774740" y="6636046"/>
            <a:ext cx="799738" cy="7997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cap="flat">
            <a:noFill/>
            <a:miter lim="400000"/>
          </a:ln>
          <a:effectLst/>
        </p:spPr>
        <p:txBody>
          <a:bodyPr wrap="square" lIns="71437" tIns="71437" rIns="71437" bIns="71437" numCol="1" anchor="ctr">
            <a:noAutofit/>
          </a:bodyPr>
          <a:lstStyle/>
          <a:p>
            <a:pPr>
              <a:defRPr sz="3000" b="0">
                <a:solidFill>
                  <a:srgbClr val="FFFFFF"/>
                </a:solidFill>
                <a:latin typeface="+mn-lt"/>
                <a:ea typeface="+mn-ea"/>
                <a:cs typeface="+mn-cs"/>
                <a:sym typeface="Helvetica Neue Medium"/>
              </a:defRPr>
            </a:pPr>
            <a:endParaRPr lang="es-ES_tradnl" noProof="0"/>
          </a:p>
        </p:txBody>
      </p:sp>
    </p:spTree>
    <p:extLst>
      <p:ext uri="{BB962C8B-B14F-4D97-AF65-F5344CB8AC3E}">
        <p14:creationId xmlns:p14="http://schemas.microsoft.com/office/powerpoint/2010/main" val="1947173246"/>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reserve="1">
  <p:cSld name="En blanco sin logos">
    <p:bg>
      <p:bgPr>
        <a:solidFill>
          <a:schemeClr val="bg1"/>
        </a:solidFill>
        <a:effectLst/>
      </p:bgPr>
    </p:bg>
    <p:spTree>
      <p:nvGrpSpPr>
        <p:cNvPr id="1" name=""/>
        <p:cNvGrpSpPr/>
        <p:nvPr/>
      </p:nvGrpSpPr>
      <p:grpSpPr>
        <a:xfrm>
          <a:off x="0" y="0"/>
          <a:ext cx="0" cy="0"/>
          <a:chOff x="0" y="0"/>
          <a:chExt cx="0" cy="0"/>
        </a:xfrm>
      </p:grpSpPr>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pic>
        <p:nvPicPr>
          <p:cNvPr id="4" name="Imagen" descr="Imagen">
            <a:extLst>
              <a:ext uri="{FF2B5EF4-FFF2-40B4-BE49-F238E27FC236}">
                <a16:creationId xmlns:a16="http://schemas.microsoft.com/office/drawing/2014/main" id="{9C4C638A-3867-2B4A-8F1B-C45EE939A279}"/>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5" name="Imagen" descr="Imagen">
            <a:extLst>
              <a:ext uri="{FF2B5EF4-FFF2-40B4-BE49-F238E27FC236}">
                <a16:creationId xmlns:a16="http://schemas.microsoft.com/office/drawing/2014/main" id="{220A540E-2E88-804E-A214-43D683323341}"/>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spTree>
    <p:extLst>
      <p:ext uri="{BB962C8B-B14F-4D97-AF65-F5344CB8AC3E}">
        <p14:creationId xmlns:p14="http://schemas.microsoft.com/office/powerpoint/2010/main" val="16208314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reserve="1">
  <p:cSld name="En blanco sin logos ni lineas">
    <p:bg>
      <p:bgPr>
        <a:solidFill>
          <a:schemeClr val="bg1"/>
        </a:solidFill>
        <a:effectLst/>
      </p:bgPr>
    </p:bg>
    <p:spTree>
      <p:nvGrpSpPr>
        <p:cNvPr id="1" name=""/>
        <p:cNvGrpSpPr/>
        <p:nvPr/>
      </p:nvGrpSpPr>
      <p:grpSpPr>
        <a:xfrm>
          <a:off x="0" y="0"/>
          <a:ext cx="0" cy="0"/>
          <a:chOff x="0" y="0"/>
          <a:chExt cx="0" cy="0"/>
        </a:xfrm>
      </p:grpSpPr>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spTree>
    <p:extLst>
      <p:ext uri="{BB962C8B-B14F-4D97-AF65-F5344CB8AC3E}">
        <p14:creationId xmlns:p14="http://schemas.microsoft.com/office/powerpoint/2010/main" val="91916391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En blanco sin logos 02">
    <p:bg>
      <p:bgPr>
        <a:solidFill>
          <a:schemeClr val="bg1"/>
        </a:solidFill>
        <a:effectLst/>
      </p:bgPr>
    </p:bg>
    <p:spTree>
      <p:nvGrpSpPr>
        <p:cNvPr id="1" name=""/>
        <p:cNvGrpSpPr/>
        <p:nvPr/>
      </p:nvGrpSpPr>
      <p:grpSpPr>
        <a:xfrm>
          <a:off x="0" y="0"/>
          <a:ext cx="0" cy="0"/>
          <a:chOff x="0" y="0"/>
          <a:chExt cx="0" cy="0"/>
        </a:xfrm>
      </p:grpSpPr>
      <p:pic>
        <p:nvPicPr>
          <p:cNvPr id="18" name="image71.png" descr="image71.png">
            <a:extLst>
              <a:ext uri="{FF2B5EF4-FFF2-40B4-BE49-F238E27FC236}">
                <a16:creationId xmlns:a16="http://schemas.microsoft.com/office/drawing/2014/main" id="{03970987-325D-0C4A-A0D0-C555DAFDC993}"/>
              </a:ext>
            </a:extLst>
          </p:cNvPr>
          <p:cNvPicPr>
            <a:picLocks noChangeAspect="1"/>
          </p:cNvPicPr>
          <p:nvPr userDrawn="1"/>
        </p:nvPicPr>
        <p:blipFill>
          <a:blip r:embed="rId2"/>
          <a:stretch>
            <a:fillRect/>
          </a:stretch>
        </p:blipFill>
        <p:spPr>
          <a:xfrm>
            <a:off x="11409432" y="3785921"/>
            <a:ext cx="35944" cy="8037722"/>
          </a:xfrm>
          <a:prstGeom prst="rect">
            <a:avLst/>
          </a:prstGeom>
          <a:ln w="12700">
            <a:miter lim="400000"/>
          </a:ln>
        </p:spPr>
      </p:pic>
      <p:sp>
        <p:nvSpPr>
          <p:cNvPr id="110" name="Número de diapositiva"/>
          <p:cNvSpPr txBox="1">
            <a:spLocks noGrp="1"/>
          </p:cNvSpPr>
          <p:nvPr>
            <p:ph type="sldNum" sz="quarter" idx="2"/>
          </p:nvPr>
        </p:nvSpPr>
        <p:spPr>
          <a:prstGeom prst="rect">
            <a:avLst/>
          </a:prstGeom>
        </p:spPr>
        <p:txBody>
          <a:bodyPr/>
          <a:lstStyle/>
          <a:p>
            <a:fld id="{86CB4B4D-7CA3-9044-876B-883B54F8677D}" type="slidenum">
              <a:rPr lang="es-ES_tradnl" noProof="0" smtClean="0"/>
              <a:t>‹Nº›</a:t>
            </a:fld>
            <a:endParaRPr lang="es-ES_tradnl" noProof="0"/>
          </a:p>
        </p:txBody>
      </p:sp>
      <p:pic>
        <p:nvPicPr>
          <p:cNvPr id="3" name="Imagen" descr="Imagen">
            <a:extLst>
              <a:ext uri="{FF2B5EF4-FFF2-40B4-BE49-F238E27FC236}">
                <a16:creationId xmlns:a16="http://schemas.microsoft.com/office/drawing/2014/main" id="{F7380FCA-6B24-724E-829C-F184E40AF2A5}"/>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pic>
        <p:nvPicPr>
          <p:cNvPr id="4" name="Imagen" descr="Imagen">
            <a:extLst>
              <a:ext uri="{FF2B5EF4-FFF2-40B4-BE49-F238E27FC236}">
                <a16:creationId xmlns:a16="http://schemas.microsoft.com/office/drawing/2014/main" id="{9C4C638A-3867-2B4A-8F1B-C45EE939A279}"/>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5" name="Imagen" descr="Imagen">
            <a:extLst>
              <a:ext uri="{FF2B5EF4-FFF2-40B4-BE49-F238E27FC236}">
                <a16:creationId xmlns:a16="http://schemas.microsoft.com/office/drawing/2014/main" id="{220A540E-2E88-804E-A214-43D683323341}"/>
              </a:ext>
            </a:extLst>
          </p:cNvPr>
          <p:cNvPicPr>
            <a:picLocks noChangeAspect="1"/>
          </p:cNvPicPr>
          <p:nvPr userDrawn="1"/>
        </p:nvPicPr>
        <p:blipFill rotWithShape="1">
          <a:blip r:embed="rId5"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sp>
        <p:nvSpPr>
          <p:cNvPr id="6" name="Rectángulo">
            <a:extLst>
              <a:ext uri="{FF2B5EF4-FFF2-40B4-BE49-F238E27FC236}">
                <a16:creationId xmlns:a16="http://schemas.microsoft.com/office/drawing/2014/main" id="{52BB4982-5D66-BB42-8754-440E3FDD0A67}"/>
              </a:ext>
            </a:extLst>
          </p:cNvPr>
          <p:cNvSpPr/>
          <p:nvPr userDrawn="1"/>
        </p:nvSpPr>
        <p:spPr>
          <a:xfrm>
            <a:off x="11409433" y="8425825"/>
            <a:ext cx="12974568" cy="5288777"/>
          </a:xfrm>
          <a:prstGeom prst="rect">
            <a:avLst/>
          </a:prstGeom>
          <a:solidFill>
            <a:srgbClr val="C0D624"/>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8109445">
            <a:off x="12169382" y="8038765"/>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a:miter lim="400000"/>
          </a:ln>
        </p:spPr>
        <p:txBody>
          <a:bodyPr lIns="0" tIns="0" rIns="0" bIns="0" anchor="ctr"/>
          <a:lstStyle/>
          <a:p>
            <a:pPr>
              <a:defRPr sz="3000">
                <a:solidFill>
                  <a:srgbClr val="FFFFFF"/>
                </a:solidFill>
              </a:defRPr>
            </a:pPr>
            <a:endParaRPr lang="es-ES_tradnl" noProof="0"/>
          </a:p>
        </p:txBody>
      </p:sp>
    </p:spTree>
    <p:extLst>
      <p:ext uri="{BB962C8B-B14F-4D97-AF65-F5344CB8AC3E}">
        <p14:creationId xmlns:p14="http://schemas.microsoft.com/office/powerpoint/2010/main" val="392811403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En blanco sin logos 03">
    <p:bg>
      <p:bgPr>
        <a:solidFill>
          <a:schemeClr val="bg1"/>
        </a:solidFill>
        <a:effectLst/>
      </p:bgPr>
    </p:bg>
    <p:spTree>
      <p:nvGrpSpPr>
        <p:cNvPr id="1" name=""/>
        <p:cNvGrpSpPr/>
        <p:nvPr/>
      </p:nvGrpSpPr>
      <p:grpSpPr>
        <a:xfrm>
          <a:off x="0" y="0"/>
          <a:ext cx="0" cy="0"/>
          <a:chOff x="0" y="0"/>
          <a:chExt cx="0" cy="0"/>
        </a:xfrm>
      </p:grpSpPr>
      <p:pic>
        <p:nvPicPr>
          <p:cNvPr id="10" name="image71.png" descr="image71.png">
            <a:extLst>
              <a:ext uri="{FF2B5EF4-FFF2-40B4-BE49-F238E27FC236}">
                <a16:creationId xmlns:a16="http://schemas.microsoft.com/office/drawing/2014/main" id="{63A0D54C-DD28-3F49-A27D-1377C8228FF6}"/>
              </a:ext>
            </a:extLst>
          </p:cNvPr>
          <p:cNvPicPr>
            <a:picLocks noChangeAspect="1"/>
          </p:cNvPicPr>
          <p:nvPr userDrawn="1"/>
        </p:nvPicPr>
        <p:blipFill>
          <a:blip r:embed="rId2"/>
          <a:stretch>
            <a:fillRect/>
          </a:stretch>
        </p:blipFill>
        <p:spPr>
          <a:xfrm>
            <a:off x="12259709" y="3817299"/>
            <a:ext cx="33919" cy="7584232"/>
          </a:xfrm>
          <a:prstGeom prst="rect">
            <a:avLst/>
          </a:prstGeom>
          <a:ln w="12700">
            <a:miter lim="400000"/>
          </a:ln>
        </p:spPr>
      </p:pic>
      <p:sp>
        <p:nvSpPr>
          <p:cNvPr id="6" name="Rectángulo">
            <a:extLst>
              <a:ext uri="{FF2B5EF4-FFF2-40B4-BE49-F238E27FC236}">
                <a16:creationId xmlns:a16="http://schemas.microsoft.com/office/drawing/2014/main" id="{52BB4982-5D66-BB42-8754-440E3FDD0A67}"/>
              </a:ext>
            </a:extLst>
          </p:cNvPr>
          <p:cNvSpPr/>
          <p:nvPr userDrawn="1"/>
        </p:nvSpPr>
        <p:spPr>
          <a:xfrm flipH="1">
            <a:off x="15764" y="9243649"/>
            <a:ext cx="12259709" cy="4472352"/>
          </a:xfrm>
          <a:prstGeom prst="rect">
            <a:avLst/>
          </a:prstGeom>
          <a:solidFill>
            <a:srgbClr val="C0D624"/>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13490555" flipH="1">
            <a:off x="10700021" y="8856588"/>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C0D624"/>
          </a:solidFill>
          <a:ln w="12700">
            <a:miter lim="400000"/>
          </a:ln>
        </p:spPr>
        <p:txBody>
          <a:bodyPr lIns="0" tIns="0" rIns="0" bIns="0" anchor="ctr"/>
          <a:lstStyle/>
          <a:p>
            <a:pPr>
              <a:defRPr sz="3000">
                <a:solidFill>
                  <a:srgbClr val="FFFFFF"/>
                </a:solidFill>
              </a:defRPr>
            </a:pPr>
            <a:endParaRPr lang="es-ES_tradnl" noProof="0"/>
          </a:p>
        </p:txBody>
      </p:sp>
      <p:sp>
        <p:nvSpPr>
          <p:cNvPr id="110" name="Número de diapositiva"/>
          <p:cNvSpPr txBox="1">
            <a:spLocks noGrp="1"/>
          </p:cNvSpPr>
          <p:nvPr userDrawn="1">
            <p:ph type="sldNum" sz="quarter" idx="2"/>
          </p:nvPr>
        </p:nvSpPr>
        <p:spPr>
          <a:prstGeom prst="rect">
            <a:avLst/>
          </a:prstGeom>
        </p:spPr>
        <p:txBody>
          <a:bodyPr/>
          <a:lstStyle>
            <a:lvl1pPr>
              <a:defRPr>
                <a:ln>
                  <a:solidFill>
                    <a:schemeClr val="bg1"/>
                  </a:solidFill>
                </a:ln>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2470962873"/>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En blanco sin logos 04">
    <p:bg>
      <p:bgPr>
        <a:solidFill>
          <a:schemeClr val="bg1"/>
        </a:solidFill>
        <a:effectLst/>
      </p:bgPr>
    </p:bg>
    <p:spTree>
      <p:nvGrpSpPr>
        <p:cNvPr id="1" name=""/>
        <p:cNvGrpSpPr/>
        <p:nvPr/>
      </p:nvGrpSpPr>
      <p:grpSpPr>
        <a:xfrm>
          <a:off x="0" y="0"/>
          <a:ext cx="0" cy="0"/>
          <a:chOff x="0" y="0"/>
          <a:chExt cx="0" cy="0"/>
        </a:xfrm>
      </p:grpSpPr>
      <p:pic>
        <p:nvPicPr>
          <p:cNvPr id="18" name="image71.png" descr="image71.png">
            <a:extLst>
              <a:ext uri="{FF2B5EF4-FFF2-40B4-BE49-F238E27FC236}">
                <a16:creationId xmlns:a16="http://schemas.microsoft.com/office/drawing/2014/main" id="{03970987-325D-0C4A-A0D0-C555DAFDC993}"/>
              </a:ext>
            </a:extLst>
          </p:cNvPr>
          <p:cNvPicPr>
            <a:picLocks noChangeAspect="1"/>
          </p:cNvPicPr>
          <p:nvPr userDrawn="1"/>
        </p:nvPicPr>
        <p:blipFill>
          <a:blip r:embed="rId2"/>
          <a:stretch>
            <a:fillRect/>
          </a:stretch>
        </p:blipFill>
        <p:spPr>
          <a:xfrm>
            <a:off x="11409432" y="3785921"/>
            <a:ext cx="35944" cy="8037722"/>
          </a:xfrm>
          <a:prstGeom prst="rect">
            <a:avLst/>
          </a:prstGeom>
          <a:ln w="12700">
            <a:miter lim="400000"/>
          </a:ln>
        </p:spPr>
      </p:pic>
      <p:sp>
        <p:nvSpPr>
          <p:cNvPr id="6" name="Rectángulo">
            <a:extLst>
              <a:ext uri="{FF2B5EF4-FFF2-40B4-BE49-F238E27FC236}">
                <a16:creationId xmlns:a16="http://schemas.microsoft.com/office/drawing/2014/main" id="{52BB4982-5D66-BB42-8754-440E3FDD0A67}"/>
              </a:ext>
            </a:extLst>
          </p:cNvPr>
          <p:cNvSpPr/>
          <p:nvPr userDrawn="1"/>
        </p:nvSpPr>
        <p:spPr>
          <a:xfrm flipH="1">
            <a:off x="0" y="9210991"/>
            <a:ext cx="11429610" cy="4505009"/>
          </a:xfrm>
          <a:prstGeom prst="rect">
            <a:avLst/>
          </a:prstGeom>
          <a:solidFill>
            <a:srgbClr val="171C3B"/>
          </a:solidFill>
          <a:ln w="12700">
            <a:miter lim="400000"/>
          </a:ln>
        </p:spPr>
        <p:txBody>
          <a:bodyPr lIns="0" tIns="0" rIns="0" bIns="0" anchor="ctr"/>
          <a:lstStyle/>
          <a:p>
            <a:pPr algn="ctr" defTabSz="821530">
              <a:defRPr sz="3000">
                <a:solidFill>
                  <a:srgbClr val="FFFFFF"/>
                </a:solidFill>
              </a:defRPr>
            </a:pPr>
            <a:endParaRPr lang="es-ES_tradnl" noProof="0"/>
          </a:p>
        </p:txBody>
      </p:sp>
      <p:sp>
        <p:nvSpPr>
          <p:cNvPr id="7" name="Triángulo">
            <a:extLst>
              <a:ext uri="{FF2B5EF4-FFF2-40B4-BE49-F238E27FC236}">
                <a16:creationId xmlns:a16="http://schemas.microsoft.com/office/drawing/2014/main" id="{50C14241-36CC-9541-B2DD-284971384AB7}"/>
              </a:ext>
            </a:extLst>
          </p:cNvPr>
          <p:cNvSpPr/>
          <p:nvPr userDrawn="1"/>
        </p:nvSpPr>
        <p:spPr>
          <a:xfrm rot="13490555" flipH="1">
            <a:off x="9869922" y="8823931"/>
            <a:ext cx="799739" cy="79973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171C3B"/>
          </a:solidFill>
          <a:ln w="12700">
            <a:miter lim="400000"/>
          </a:ln>
        </p:spPr>
        <p:txBody>
          <a:bodyPr lIns="0" tIns="0" rIns="0" bIns="0" anchor="ctr"/>
          <a:lstStyle/>
          <a:p>
            <a:pPr>
              <a:defRPr sz="3000">
                <a:solidFill>
                  <a:srgbClr val="FFFFFF"/>
                </a:solidFill>
              </a:defRPr>
            </a:pPr>
            <a:endParaRPr lang="es-ES_tradnl" noProof="0"/>
          </a:p>
        </p:txBody>
      </p:sp>
      <p:sp>
        <p:nvSpPr>
          <p:cNvPr id="110" name="Número de diapositiva"/>
          <p:cNvSpPr txBox="1">
            <a:spLocks noGrp="1"/>
          </p:cNvSpPr>
          <p:nvPr userDrawn="1">
            <p:ph type="sldNum" sz="quarter" idx="2"/>
          </p:nvPr>
        </p:nvSpPr>
        <p:spPr>
          <a:prstGeom prst="rect">
            <a:avLst/>
          </a:prstGeom>
        </p:spPr>
        <p:txBody>
          <a:bodyPr/>
          <a:lstStyle>
            <a:lvl1pPr>
              <a:defRPr>
                <a:solidFill>
                  <a:schemeClr val="bg1"/>
                </a:solidFill>
              </a:defRPr>
            </a:lvl1pPr>
          </a:lstStyle>
          <a:p>
            <a:fld id="{86CB4B4D-7CA3-9044-876B-883B54F8677D}" type="slidenum">
              <a:rPr lang="es-ES_tradnl" noProof="0" smtClean="0"/>
              <a:pPr/>
              <a:t>‹Nº›</a:t>
            </a:fld>
            <a:endParaRPr lang="es-ES_tradnl" noProof="0"/>
          </a:p>
        </p:txBody>
      </p:sp>
    </p:spTree>
    <p:extLst>
      <p:ext uri="{BB962C8B-B14F-4D97-AF65-F5344CB8AC3E}">
        <p14:creationId xmlns:p14="http://schemas.microsoft.com/office/powerpoint/2010/main" val="3934523752"/>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3.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Imagen" descr="Imagen">
            <a:extLst>
              <a:ext uri="{FF2B5EF4-FFF2-40B4-BE49-F238E27FC236}">
                <a16:creationId xmlns:a16="http://schemas.microsoft.com/office/drawing/2014/main" id="{4BDFE2E0-05D8-BD42-86EA-2B98287FBBA7}"/>
              </a:ext>
            </a:extLst>
          </p:cNvPr>
          <p:cNvPicPr>
            <a:picLocks noChangeAspect="1"/>
          </p:cNvPicPr>
          <p:nvPr userDrawn="1"/>
        </p:nvPicPr>
        <p:blipFill rotWithShape="1">
          <a:blip r:embed="rId24" cstate="screen">
            <a:extLst>
              <a:ext uri="{28A0092B-C50C-407E-A947-70E740481C1C}">
                <a14:useLocalDpi xmlns:a14="http://schemas.microsoft.com/office/drawing/2010/main"/>
              </a:ext>
            </a:extLst>
          </a:blip>
          <a:srcRect/>
          <a:stretch/>
        </p:blipFill>
        <p:spPr>
          <a:xfrm>
            <a:off x="0" y="12063491"/>
            <a:ext cx="24384000" cy="1175455"/>
          </a:xfrm>
          <a:prstGeom prst="rect">
            <a:avLst/>
          </a:prstGeom>
          <a:ln w="12700" cap="flat">
            <a:noFill/>
            <a:miter lim="400000"/>
          </a:ln>
          <a:effectLst/>
        </p:spPr>
      </p:pic>
      <p:pic>
        <p:nvPicPr>
          <p:cNvPr id="7" name="Imagen" descr="Imagen">
            <a:extLst>
              <a:ext uri="{FF2B5EF4-FFF2-40B4-BE49-F238E27FC236}">
                <a16:creationId xmlns:a16="http://schemas.microsoft.com/office/drawing/2014/main" id="{CF3ED108-D566-1F4A-B256-BD7FE54C9E07}"/>
              </a:ext>
            </a:extLst>
          </p:cNvPr>
          <p:cNvPicPr>
            <a:picLocks noChangeAspect="1"/>
          </p:cNvPicPr>
          <p:nvPr/>
        </p:nvPicPr>
        <p:blipFill rotWithShape="1">
          <a:blip r:embed="rId25" cstate="hqprint">
            <a:extLst>
              <a:ext uri="{28A0092B-C50C-407E-A947-70E740481C1C}">
                <a14:useLocalDpi xmlns:a14="http://schemas.microsoft.com/office/drawing/2010/main"/>
              </a:ext>
            </a:extLst>
          </a:blip>
          <a:srcRect/>
          <a:stretch/>
        </p:blipFill>
        <p:spPr>
          <a:xfrm>
            <a:off x="17724148" y="1398"/>
            <a:ext cx="6659852" cy="3187937"/>
          </a:xfrm>
          <a:prstGeom prst="rect">
            <a:avLst/>
          </a:prstGeom>
          <a:ln w="12700" cap="flat">
            <a:noFill/>
            <a:miter lim="400000"/>
          </a:ln>
          <a:effectLst/>
        </p:spPr>
      </p:pic>
      <p:pic>
        <p:nvPicPr>
          <p:cNvPr id="8" name="Imagen" descr="Imagen">
            <a:extLst>
              <a:ext uri="{FF2B5EF4-FFF2-40B4-BE49-F238E27FC236}">
                <a16:creationId xmlns:a16="http://schemas.microsoft.com/office/drawing/2014/main" id="{78CC48FD-B6F7-9340-BD5D-7E62BC1ABA14}"/>
              </a:ext>
            </a:extLst>
          </p:cNvPr>
          <p:cNvPicPr>
            <a:picLocks noChangeAspect="1"/>
          </p:cNvPicPr>
          <p:nvPr/>
        </p:nvPicPr>
        <p:blipFill rotWithShape="1">
          <a:blip r:embed="rId26" cstate="hqprint">
            <a:extLst>
              <a:ext uri="{28A0092B-C50C-407E-A947-70E740481C1C}">
                <a14:useLocalDpi xmlns:a14="http://schemas.microsoft.com/office/drawing/2010/main"/>
              </a:ext>
            </a:extLst>
          </a:blip>
          <a:srcRect/>
          <a:stretch/>
        </p:blipFill>
        <p:spPr>
          <a:xfrm>
            <a:off x="21359261" y="1398"/>
            <a:ext cx="3024739" cy="1695451"/>
          </a:xfrm>
          <a:prstGeom prst="rect">
            <a:avLst/>
          </a:prstGeom>
          <a:ln w="12700" cap="flat">
            <a:noFill/>
            <a:miter lim="400000"/>
          </a:ln>
          <a:effectLst/>
        </p:spPr>
      </p:pic>
      <p:pic>
        <p:nvPicPr>
          <p:cNvPr id="9" name="Imagen" descr="Imagen">
            <a:extLst>
              <a:ext uri="{FF2B5EF4-FFF2-40B4-BE49-F238E27FC236}">
                <a16:creationId xmlns:a16="http://schemas.microsoft.com/office/drawing/2014/main" id="{10E24775-89C3-A548-BC6C-249D8FC2E1EC}"/>
              </a:ext>
            </a:extLst>
          </p:cNvPr>
          <p:cNvPicPr>
            <a:picLocks noChangeAspect="1"/>
          </p:cNvPicPr>
          <p:nvPr/>
        </p:nvPicPr>
        <p:blipFill rotWithShape="1">
          <a:blip r:embed="rId27" cstate="hqprint">
            <a:extLst>
              <a:ext uri="{28A0092B-C50C-407E-A947-70E740481C1C}">
                <a14:useLocalDpi xmlns:a14="http://schemas.microsoft.com/office/drawing/2010/main"/>
              </a:ext>
            </a:extLst>
          </a:blip>
          <a:srcRect/>
          <a:stretch/>
        </p:blipFill>
        <p:spPr>
          <a:xfrm>
            <a:off x="0" y="792582"/>
            <a:ext cx="1408974" cy="901701"/>
          </a:xfrm>
          <a:prstGeom prst="rect">
            <a:avLst/>
          </a:prstGeom>
          <a:ln w="12700" cap="flat">
            <a:noFill/>
            <a:miter lim="400000"/>
          </a:ln>
          <a:effectLst/>
        </p:spPr>
      </p:pic>
      <p:sp>
        <p:nvSpPr>
          <p:cNvPr id="2" name="Texto del título"/>
          <p:cNvSpPr txBox="1">
            <a:spLocks noGrp="1"/>
          </p:cNvSpPr>
          <p:nvPr userDrawn="1">
            <p:ph type="title"/>
          </p:nvPr>
        </p:nvSpPr>
        <p:spPr>
          <a:xfrm>
            <a:off x="4387453" y="357187"/>
            <a:ext cx="15609094" cy="30360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rPr lang="es-ES_tradnl" noProof="0"/>
              <a:t>TEXTO DEL TÍTULO</a:t>
            </a:r>
          </a:p>
        </p:txBody>
      </p:sp>
      <p:sp>
        <p:nvSpPr>
          <p:cNvPr id="3" name="Nivel de texto 1…"/>
          <p:cNvSpPr txBox="1">
            <a:spLocks noGrp="1"/>
          </p:cNvSpPr>
          <p:nvPr userDrawn="1">
            <p:ph type="body" idx="1"/>
          </p:nvPr>
        </p:nvSpPr>
        <p:spPr>
          <a:xfrm>
            <a:off x="4387453" y="3643312"/>
            <a:ext cx="15609094" cy="81032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rPr lang="es-ES_tradnl" noProof="0"/>
              <a:t>Nivel de texto 1</a:t>
            </a:r>
          </a:p>
          <a:p>
            <a:pPr lvl="1"/>
            <a:r>
              <a:rPr lang="es-ES_tradnl" noProof="0"/>
              <a:t>Nivel de texto 2</a:t>
            </a:r>
          </a:p>
          <a:p>
            <a:pPr lvl="2"/>
            <a:r>
              <a:rPr lang="es-ES_tradnl" noProof="0"/>
              <a:t>Nivel de texto 3</a:t>
            </a:r>
          </a:p>
          <a:p>
            <a:pPr lvl="3"/>
            <a:r>
              <a:rPr lang="es-ES_tradnl" noProof="0"/>
              <a:t>Nivel de texto 4</a:t>
            </a:r>
          </a:p>
          <a:p>
            <a:pPr lvl="4"/>
            <a:r>
              <a:rPr lang="es-ES_tradnl" noProof="0"/>
              <a:t>Nivel de texto 5</a:t>
            </a:r>
          </a:p>
        </p:txBody>
      </p:sp>
      <p:sp>
        <p:nvSpPr>
          <p:cNvPr id="4" name="Número de diapositiva"/>
          <p:cNvSpPr txBox="1">
            <a:spLocks noGrp="1"/>
          </p:cNvSpPr>
          <p:nvPr userDrawn="1">
            <p:ph type="sldNum" sz="quarter" idx="2"/>
          </p:nvPr>
        </p:nvSpPr>
        <p:spPr>
          <a:xfrm>
            <a:off x="704487" y="12409806"/>
            <a:ext cx="597920" cy="482823"/>
          </a:xfrm>
          <a:prstGeom prst="rect">
            <a:avLst/>
          </a:prstGeom>
          <a:ln w="12700">
            <a:miter lim="400000"/>
          </a:ln>
        </p:spPr>
        <p:txBody>
          <a:bodyPr wrap="none" lIns="71437" tIns="71437" rIns="71437" bIns="71437">
            <a:spAutoFit/>
          </a:bodyPr>
          <a:lstStyle>
            <a:lvl1pPr algn="ctr" defTabSz="821531">
              <a:defRPr sz="2200" b="0" i="0">
                <a:solidFill>
                  <a:srgbClr val="171C3B"/>
                </a:solidFill>
                <a:latin typeface="Century Gothic" panose="020B0502020202020204" pitchFamily="34" charset="0"/>
                <a:ea typeface="Helvetica Neue Light"/>
                <a:cs typeface="Century Gothic" panose="020B0502020202020204" pitchFamily="34" charset="0"/>
                <a:sym typeface="Helvetica Neue Light"/>
              </a:defRPr>
            </a:lvl1pPr>
          </a:lstStyle>
          <a:p>
            <a:fld id="{86CB4B4D-7CA3-9044-876B-883B54F8677D}" type="slidenum">
              <a:rPr lang="es-ES_tradnl" noProof="0" smtClean="0"/>
              <a:pPr/>
              <a:t>‹Nº›</a:t>
            </a:fld>
            <a:endParaRPr lang="es-ES_tradnl" noProof="0"/>
          </a:p>
        </p:txBody>
      </p:sp>
      <p:pic>
        <p:nvPicPr>
          <p:cNvPr id="11" name="Imagen" descr="Imagen">
            <a:extLst>
              <a:ext uri="{FF2B5EF4-FFF2-40B4-BE49-F238E27FC236}">
                <a16:creationId xmlns:a16="http://schemas.microsoft.com/office/drawing/2014/main" id="{0C710DEB-0048-3E45-B8A8-ED26ACA1A8C9}"/>
              </a:ext>
            </a:extLst>
          </p:cNvPr>
          <p:cNvPicPr>
            <a:picLocks noChangeAspect="1"/>
          </p:cNvPicPr>
          <p:nvPr userDrawn="1"/>
        </p:nvPicPr>
        <p:blipFill>
          <a:blip r:embed="rId28" cstate="screen">
            <a:extLst>
              <a:ext uri="{28A0092B-C50C-407E-A947-70E740481C1C}">
                <a14:useLocalDpi xmlns:a14="http://schemas.microsoft.com/office/drawing/2010/main"/>
              </a:ext>
            </a:extLst>
          </a:blip>
          <a:stretch>
            <a:fillRect/>
          </a:stretch>
        </p:blipFill>
        <p:spPr>
          <a:xfrm>
            <a:off x="17112632" y="12576138"/>
            <a:ext cx="6474275" cy="548505"/>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85" r:id="rId1"/>
    <p:sldLayoutId id="2147483678" r:id="rId2"/>
    <p:sldLayoutId id="2147483666" r:id="rId3"/>
    <p:sldLayoutId id="2147483679" r:id="rId4"/>
    <p:sldLayoutId id="2147483672" r:id="rId5"/>
    <p:sldLayoutId id="2147483691" r:id="rId6"/>
    <p:sldLayoutId id="2147483686" r:id="rId7"/>
    <p:sldLayoutId id="2147483687" r:id="rId8"/>
    <p:sldLayoutId id="2147483688" r:id="rId9"/>
    <p:sldLayoutId id="2147483682" r:id="rId10"/>
    <p:sldLayoutId id="2147483689" r:id="rId11"/>
    <p:sldLayoutId id="2147483661" r:id="rId12"/>
    <p:sldLayoutId id="2147483663" r:id="rId13"/>
    <p:sldLayoutId id="2147483664" r:id="rId14"/>
    <p:sldLayoutId id="2147483665" r:id="rId15"/>
    <p:sldLayoutId id="2147483677" r:id="rId16"/>
    <p:sldLayoutId id="2147483667" r:id="rId17"/>
    <p:sldLayoutId id="2147483670" r:id="rId18"/>
    <p:sldLayoutId id="2147483680" r:id="rId19"/>
    <p:sldLayoutId id="2147483681" r:id="rId20"/>
    <p:sldLayoutId id="2147483690" r:id="rId21"/>
    <p:sldLayoutId id="2147483692" r:id="rId22"/>
  </p:sldLayoutIdLst>
  <p:transition spd="med"/>
  <p:txStyles>
    <p:titleStyle>
      <a:lvl1pPr marL="0" marR="0" indent="0" algn="ctr" defTabSz="821531" latinLnBrk="0">
        <a:lnSpc>
          <a:spcPct val="80000"/>
        </a:lnSpc>
        <a:spcBef>
          <a:spcPts val="0"/>
        </a:spcBef>
        <a:spcAft>
          <a:spcPts val="0"/>
        </a:spcAft>
        <a:buClrTx/>
        <a:buSzTx/>
        <a:buFontTx/>
        <a:buNone/>
        <a:tabLst/>
        <a:defRPr sz="9600" b="1" i="0" u="none" strike="noStrike" cap="none" spc="200" baseline="0">
          <a:solidFill>
            <a:srgbClr val="171C3B"/>
          </a:solidFill>
          <a:uFillTx/>
          <a:latin typeface="Arial Black" panose="020B0604020202020204" pitchFamily="34" charset="0"/>
          <a:ea typeface="+mn-ea"/>
          <a:cs typeface="Arial Black" panose="020B0604020202020204" pitchFamily="34" charset="0"/>
          <a:sym typeface="Helvetica Neue Medium"/>
        </a:defRPr>
      </a:lvl1pPr>
      <a:lvl2pPr marL="0" marR="0" indent="4572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2pPr>
      <a:lvl3pPr marL="0" marR="0" indent="9144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3pPr>
      <a:lvl4pPr marL="0" marR="0" indent="13716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4pPr>
      <a:lvl5pPr marL="0" marR="0" indent="18288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5pPr>
      <a:lvl6pPr marL="0" marR="0" indent="22860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6pPr>
      <a:lvl7pPr marL="0" marR="0" indent="27432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7pPr>
      <a:lvl8pPr marL="0" marR="0" indent="32004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8pPr>
      <a:lvl9pPr marL="0" marR="0" indent="3657600" algn="ctr" defTabSz="821531"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9pPr>
    </p:titleStyle>
    <p:bodyStyle>
      <a:lvl1pPr marL="611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1pPr>
      <a:lvl2pPr marL="10556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2pPr>
      <a:lvl3pPr marL="1500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3pPr>
      <a:lvl4pPr marL="19446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4pPr>
      <a:lvl5pPr marL="2389187" marR="0" indent="-611187" algn="l" defTabSz="821531" rtl="0" latinLnBrk="0">
        <a:lnSpc>
          <a:spcPct val="100000"/>
        </a:lnSpc>
        <a:spcBef>
          <a:spcPts val="5900"/>
        </a:spcBef>
        <a:spcAft>
          <a:spcPts val="0"/>
        </a:spcAft>
        <a:buClrTx/>
        <a:buSzPct val="145000"/>
        <a:buFontTx/>
        <a:buChar char="•"/>
        <a:tabLst/>
        <a:defRPr sz="3600" b="0" i="0" u="none" strike="noStrike" cap="none" spc="0" baseline="0">
          <a:solidFill>
            <a:srgbClr val="171C3B"/>
          </a:solidFill>
          <a:uFillTx/>
          <a:latin typeface="Century Gothic" panose="020B0502020202020204" pitchFamily="34" charset="0"/>
          <a:ea typeface="Helvetica Neue"/>
          <a:cs typeface="Helvetica Neue"/>
          <a:sym typeface="Helvetica Neue"/>
        </a:defRPr>
      </a:lvl5pPr>
      <a:lvl6pPr marL="28336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6pPr>
      <a:lvl7pPr marL="32781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7pPr>
      <a:lvl8pPr marL="37226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8pPr>
      <a:lvl9pPr marL="4167187" marR="0" indent="-611187" algn="l" defTabSz="821531" rtl="0" latinLnBrk="0">
        <a:lnSpc>
          <a:spcPct val="100000"/>
        </a:lnSpc>
        <a:spcBef>
          <a:spcPts val="5900"/>
        </a:spcBef>
        <a:spcAft>
          <a:spcPts val="0"/>
        </a:spcAft>
        <a:buClrTx/>
        <a:buSzPct val="145000"/>
        <a:buFontTx/>
        <a:buChar char="•"/>
        <a:tabLst/>
        <a:defRPr sz="440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1pPr>
      <a:lvl2pPr marL="0" marR="0" indent="457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2pPr>
      <a:lvl3pPr marL="0" marR="0" indent="914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3pPr>
      <a:lvl4pPr marL="0" marR="0" indent="1371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4pPr>
      <a:lvl5pPr marL="0" marR="0" indent="18288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5pPr>
      <a:lvl6pPr marL="0" marR="0" indent="22860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6pPr>
      <a:lvl7pPr marL="0" marR="0" indent="27432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7pPr>
      <a:lvl8pPr marL="0" marR="0" indent="32004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8pPr>
      <a:lvl9pPr marL="0" marR="0" indent="3657600" algn="ctr" defTabSz="821531" latinLnBrk="0">
        <a:lnSpc>
          <a:spcPct val="100000"/>
        </a:lnSpc>
        <a:spcBef>
          <a:spcPts val="0"/>
        </a:spcBef>
        <a:spcAft>
          <a:spcPts val="0"/>
        </a:spcAft>
        <a:buClrTx/>
        <a:buSzTx/>
        <a:buFontTx/>
        <a:buNone/>
        <a:tabLst/>
        <a:defRPr sz="22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ersonería de Bogotá - Guardianes de tus Derechos - ¿Qué es el MIPG?">
            <a:extLst>
              <a:ext uri="{FF2B5EF4-FFF2-40B4-BE49-F238E27FC236}">
                <a16:creationId xmlns:a16="http://schemas.microsoft.com/office/drawing/2014/main" id="{85FA240B-9C10-4C00-9FAD-F5E28C3B45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102" y="4494902"/>
            <a:ext cx="11601011" cy="3580559"/>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n 11">
            <a:extLst>
              <a:ext uri="{FF2B5EF4-FFF2-40B4-BE49-F238E27FC236}">
                <a16:creationId xmlns:a16="http://schemas.microsoft.com/office/drawing/2014/main" id="{AEE8BFE0-9250-442A-965F-12111DCE11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251403" y="12113158"/>
            <a:ext cx="7132597" cy="1527865"/>
          </a:xfrm>
          <a:prstGeom prst="rect">
            <a:avLst/>
          </a:prstGeom>
        </p:spPr>
      </p:pic>
      <p:sp>
        <p:nvSpPr>
          <p:cNvPr id="3" name="Título 2">
            <a:extLst>
              <a:ext uri="{FF2B5EF4-FFF2-40B4-BE49-F238E27FC236}">
                <a16:creationId xmlns:a16="http://schemas.microsoft.com/office/drawing/2014/main" id="{F8F460D3-4239-45D2-BC73-7470FE0DA61A}"/>
              </a:ext>
            </a:extLst>
          </p:cNvPr>
          <p:cNvSpPr>
            <a:spLocks noGrp="1"/>
          </p:cNvSpPr>
          <p:nvPr>
            <p:ph type="title"/>
          </p:nvPr>
        </p:nvSpPr>
        <p:spPr>
          <a:xfrm>
            <a:off x="13662212" y="1891549"/>
            <a:ext cx="10721789" cy="3604572"/>
          </a:xfrm>
        </p:spPr>
        <p:txBody>
          <a:bodyPr>
            <a:normAutofit/>
          </a:bodyPr>
          <a:lstStyle/>
          <a:p>
            <a:pPr algn="ctr"/>
            <a:r>
              <a:rPr lang="es-CO" sz="5400" dirty="0"/>
              <a:t/>
            </a:r>
            <a:br>
              <a:rPr lang="es-CO" sz="5400" dirty="0"/>
            </a:br>
            <a:r>
              <a:rPr lang="es-CO" sz="5400" dirty="0"/>
              <a:t>FORTALECIMIENTO MIPG </a:t>
            </a:r>
            <a:br>
              <a:rPr lang="es-CO" sz="5400" dirty="0"/>
            </a:br>
            <a:r>
              <a:rPr lang="es-CO" sz="5400" dirty="0"/>
              <a:t>SECTOR MOVILIDAD</a:t>
            </a:r>
            <a:r>
              <a:rPr lang="es-ES_tradnl" sz="5400" dirty="0">
                <a:solidFill>
                  <a:schemeClr val="bg1"/>
                </a:solidFill>
              </a:rPr>
              <a:t/>
            </a:r>
            <a:br>
              <a:rPr lang="es-ES_tradnl" sz="5400" dirty="0">
                <a:solidFill>
                  <a:schemeClr val="bg1"/>
                </a:solidFill>
              </a:rPr>
            </a:br>
            <a:endParaRPr lang="es-CO" sz="5400" dirty="0"/>
          </a:p>
        </p:txBody>
      </p:sp>
      <p:pic>
        <p:nvPicPr>
          <p:cNvPr id="6" name="Imagen 5">
            <a:extLst>
              <a:ext uri="{FF2B5EF4-FFF2-40B4-BE49-F238E27FC236}">
                <a16:creationId xmlns:a16="http://schemas.microsoft.com/office/drawing/2014/main" id="{188C18F5-D40A-4DE2-BA41-46C1BFBBF9D2}"/>
              </a:ext>
            </a:extLst>
          </p:cNvPr>
          <p:cNvPicPr>
            <a:picLocks noChangeAspect="1"/>
          </p:cNvPicPr>
          <p:nvPr/>
        </p:nvPicPr>
        <p:blipFill>
          <a:blip r:embed="rId4"/>
          <a:stretch>
            <a:fillRect/>
          </a:stretch>
        </p:blipFill>
        <p:spPr>
          <a:xfrm>
            <a:off x="14756466" y="8461739"/>
            <a:ext cx="4042521" cy="1548200"/>
          </a:xfrm>
          <a:prstGeom prst="rect">
            <a:avLst/>
          </a:prstGeom>
        </p:spPr>
      </p:pic>
    </p:spTree>
    <p:extLst>
      <p:ext uri="{BB962C8B-B14F-4D97-AF65-F5344CB8AC3E}">
        <p14:creationId xmlns:p14="http://schemas.microsoft.com/office/powerpoint/2010/main" val="159009714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p:nvPr/>
        </p:nvSpPr>
        <p:spPr>
          <a:xfrm>
            <a:off x="0" y="2"/>
            <a:ext cx="24384000" cy="1292581"/>
          </a:xfrm>
          <a:prstGeom prst="rect">
            <a:avLst/>
          </a:prstGeom>
          <a:solidFill>
            <a:srgbClr val="171C3B"/>
          </a:solidFill>
          <a:ln>
            <a:noFill/>
          </a:ln>
        </p:spPr>
        <p:txBody>
          <a:bodyPr spcFirstLastPara="1" wrap="square" lIns="182866" tIns="91400" rIns="182866" bIns="91400" anchor="t" anchorCtr="0">
            <a:sp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r>
              <a:rPr kumimoji="0" lang="es-CO" sz="7200" b="1" i="0" u="none" strike="noStrike" kern="0" cap="none" spc="0" normalizeH="0" baseline="0" noProof="0" dirty="0" smtClean="0">
                <a:ln>
                  <a:noFill/>
                </a:ln>
                <a:solidFill>
                  <a:srgbClr val="FFFFFF"/>
                </a:solidFill>
                <a:effectLst/>
                <a:uLnTx/>
                <a:uFillTx/>
                <a:latin typeface="Helvetica"/>
                <a:cs typeface="Helvetica"/>
                <a:sym typeface="Arial"/>
              </a:rPr>
              <a:t>Plan de Fortalecimiento MIPG Sector Movilidad</a:t>
            </a:r>
            <a:endParaRPr kumimoji="0" lang="es-CO" sz="7200" b="0" i="0" u="none" strike="noStrike" kern="0" cap="none" spc="0" normalizeH="0" baseline="0" noProof="0" dirty="0">
              <a:ln>
                <a:noFill/>
              </a:ln>
              <a:solidFill>
                <a:srgbClr val="FFFFFF"/>
              </a:solidFill>
              <a:effectLst/>
              <a:uLnTx/>
              <a:uFillTx/>
              <a:latin typeface="Arial"/>
              <a:ea typeface="Arial"/>
              <a:cs typeface="Arial"/>
              <a:sym typeface="Arial"/>
            </a:endParaRPr>
          </a:p>
        </p:txBody>
      </p:sp>
      <p:sp>
        <p:nvSpPr>
          <p:cNvPr id="161" name="Google Shape;161;p29"/>
          <p:cNvSpPr txBox="1"/>
          <p:nvPr/>
        </p:nvSpPr>
        <p:spPr>
          <a:xfrm>
            <a:off x="262492" y="1805267"/>
            <a:ext cx="3629664" cy="1477247"/>
          </a:xfrm>
          <a:prstGeom prst="rect">
            <a:avLst/>
          </a:prstGeom>
          <a:noFill/>
          <a:ln>
            <a:noFill/>
          </a:ln>
        </p:spPr>
        <p:txBody>
          <a:bodyPr spcFirstLastPara="1" wrap="square" lIns="243800" tIns="243800" rIns="243800" bIns="243800" anchor="t" anchorCtr="0">
            <a:spAutoFit/>
          </a:body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smtClean="0">
                <a:ln>
                  <a:noFill/>
                </a:ln>
                <a:solidFill>
                  <a:schemeClr val="bg1">
                    <a:lumMod val="50000"/>
                  </a:schemeClr>
                </a:solidFill>
                <a:effectLst/>
                <a:uLnTx/>
                <a:uFillTx/>
                <a:latin typeface="Calibri"/>
                <a:ea typeface="Calibri"/>
                <a:cs typeface="Calibri"/>
                <a:sym typeface="Calibri"/>
              </a:rPr>
              <a:t>Acercamiento</a:t>
            </a:r>
            <a:endParaRPr kumimoji="0" lang="es"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ODT- FURAG</a:t>
            </a:r>
            <a:endParaRPr kumimoji="0"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p:txBody>
      </p:sp>
      <p:sp>
        <p:nvSpPr>
          <p:cNvPr id="164" name="Google Shape;164;p29"/>
          <p:cNvSpPr/>
          <p:nvPr/>
        </p:nvSpPr>
        <p:spPr>
          <a:xfrm>
            <a:off x="-27000" y="5494586"/>
            <a:ext cx="24384000" cy="313600"/>
          </a:xfrm>
          <a:prstGeom prst="rect">
            <a:avLst/>
          </a:prstGeom>
          <a:solidFill>
            <a:schemeClr val="accent1">
              <a:lumMod val="75000"/>
            </a:schemeClr>
          </a:solidFill>
          <a:ln w="9525" cap="flat" cmpd="sng">
            <a:solidFill>
              <a:schemeClr val="accent5"/>
            </a:solid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65" name="Google Shape;165;p29"/>
          <p:cNvSpPr/>
          <p:nvPr/>
        </p:nvSpPr>
        <p:spPr>
          <a:xfrm>
            <a:off x="4036373" y="5018558"/>
            <a:ext cx="216000" cy="486400"/>
          </a:xfrm>
          <a:prstGeom prst="upArrow">
            <a:avLst>
              <a:gd name="adj1" fmla="val 50000"/>
              <a:gd name="adj2" fmla="val 50000"/>
            </a:avLst>
          </a:prstGeom>
          <a:solidFill>
            <a:schemeClr val="accent1">
              <a:lumMod val="75000"/>
            </a:schemeClr>
          </a:solidFill>
          <a:ln w="9525" cap="flat" cmpd="sng">
            <a:solidFill>
              <a:schemeClr val="dk2"/>
            </a:solid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67" name="Google Shape;167;p29"/>
          <p:cNvSpPr/>
          <p:nvPr/>
        </p:nvSpPr>
        <p:spPr>
          <a:xfrm>
            <a:off x="2072167" y="3011249"/>
            <a:ext cx="256934" cy="2522770"/>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69" name="Google Shape;169;p29"/>
          <p:cNvSpPr/>
          <p:nvPr/>
        </p:nvSpPr>
        <p:spPr>
          <a:xfrm>
            <a:off x="19223789" y="3553309"/>
            <a:ext cx="216000" cy="2043200"/>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70" name="Google Shape;170;p29"/>
          <p:cNvSpPr txBox="1"/>
          <p:nvPr/>
        </p:nvSpPr>
        <p:spPr>
          <a:xfrm>
            <a:off x="608302" y="5714001"/>
            <a:ext cx="25844000" cy="902602"/>
          </a:xfrm>
          <a:prstGeom prst="rect">
            <a:avLst/>
          </a:prstGeom>
          <a:noFill/>
          <a:ln>
            <a:noFill/>
          </a:ln>
        </p:spPr>
        <p:txBody>
          <a:bodyPr spcFirstLastPara="1" wrap="square" lIns="243800" tIns="243800" rIns="243800" bIns="243800" anchor="t" anchorCtr="0">
            <a:sp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r>
              <a:rPr kumimoji="0" lang="es" sz="2666" b="1" i="0" u="none" strike="noStrike" kern="0" cap="none" spc="0" normalizeH="0" baseline="0" noProof="0" dirty="0">
                <a:ln>
                  <a:noFill/>
                </a:ln>
                <a:solidFill>
                  <a:srgbClr val="5E5E5E"/>
                </a:solidFill>
                <a:effectLst/>
                <a:uLnTx/>
                <a:uFillTx/>
                <a:latin typeface="Arial Black"/>
                <a:ea typeface="Arial Black"/>
                <a:cs typeface="Arial Black"/>
                <a:sym typeface="Arial Black"/>
              </a:rPr>
              <a:t>Mar                     Abr               May                  Jun                   Jul               Ago              Sep                 Oct               Nov              Dic</a:t>
            </a:r>
            <a:endParaRPr kumimoji="0" sz="2666" b="1" i="0" u="none" strike="noStrike" kern="0" cap="none" spc="0" normalizeH="0" baseline="0" noProof="0" dirty="0">
              <a:ln>
                <a:noFill/>
              </a:ln>
              <a:solidFill>
                <a:srgbClr val="5E5E5E"/>
              </a:solidFill>
              <a:effectLst/>
              <a:uLnTx/>
              <a:uFillTx/>
              <a:latin typeface="Arial Black"/>
              <a:ea typeface="Arial Black"/>
              <a:cs typeface="Arial Black"/>
              <a:sym typeface="Arial Black"/>
            </a:endParaRPr>
          </a:p>
        </p:txBody>
      </p:sp>
      <p:sp>
        <p:nvSpPr>
          <p:cNvPr id="171" name="Google Shape;171;p29"/>
          <p:cNvSpPr/>
          <p:nvPr/>
        </p:nvSpPr>
        <p:spPr>
          <a:xfrm>
            <a:off x="12435231" y="5535642"/>
            <a:ext cx="216000" cy="2053109"/>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72" name="Google Shape;172;p29"/>
          <p:cNvSpPr/>
          <p:nvPr/>
        </p:nvSpPr>
        <p:spPr>
          <a:xfrm>
            <a:off x="7006640" y="5605440"/>
            <a:ext cx="216000" cy="2214400"/>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180" name="Google Shape;180;p29"/>
          <p:cNvSpPr txBox="1"/>
          <p:nvPr/>
        </p:nvSpPr>
        <p:spPr>
          <a:xfrm>
            <a:off x="-323228" y="7857275"/>
            <a:ext cx="3523568" cy="1969689"/>
          </a:xfrm>
          <a:prstGeom prst="rect">
            <a:avLst/>
          </a:prstGeom>
          <a:noFill/>
          <a:ln>
            <a:noFill/>
          </a:ln>
        </p:spPr>
        <p:txBody>
          <a:bodyPr spcFirstLastPara="1" wrap="square" lIns="243800" tIns="243800" rIns="243800" bIns="243800" anchor="t" anchorCtr="0">
            <a:spAutoFit/>
          </a:body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smtClean="0">
                <a:ln>
                  <a:noFill/>
                </a:ln>
                <a:solidFill>
                  <a:schemeClr val="bg1">
                    <a:lumMod val="50000"/>
                  </a:schemeClr>
                </a:solidFill>
                <a:effectLst/>
                <a:uLnTx/>
                <a:uFillTx/>
                <a:latin typeface="Calibri"/>
                <a:ea typeface="Calibri"/>
                <a:cs typeface="Calibri"/>
                <a:sym typeface="Calibri"/>
              </a:rPr>
              <a:t>Seguimiento reporte</a:t>
            </a:r>
            <a:endParaRPr kumimoji="0" lang="es"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FURAG sector</a:t>
            </a:r>
            <a:endParaRPr kumimoji="0"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p:txBody>
      </p:sp>
      <p:sp>
        <p:nvSpPr>
          <p:cNvPr id="181" name="Google Shape;181;p29"/>
          <p:cNvSpPr/>
          <p:nvPr/>
        </p:nvSpPr>
        <p:spPr>
          <a:xfrm>
            <a:off x="608302" y="5747884"/>
            <a:ext cx="216000" cy="2214400"/>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32" name="Google Shape;185;p29"/>
          <p:cNvSpPr/>
          <p:nvPr/>
        </p:nvSpPr>
        <p:spPr>
          <a:xfrm>
            <a:off x="23122730" y="5728370"/>
            <a:ext cx="216000" cy="2214400"/>
          </a:xfrm>
          <a:prstGeom prst="down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2" name="Estrella de 5 puntas 1"/>
          <p:cNvSpPr/>
          <p:nvPr/>
        </p:nvSpPr>
        <p:spPr>
          <a:xfrm>
            <a:off x="22773404" y="4652315"/>
            <a:ext cx="727400" cy="621630"/>
          </a:xfrm>
          <a:prstGeom prst="star5">
            <a:avLst/>
          </a:prstGeom>
          <a:solidFill>
            <a:srgbClr val="C30D9C"/>
          </a:solidFill>
          <a:ln>
            <a:solidFill>
              <a:srgbClr val="CC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0">
              <a:lnSpc>
                <a:spcPct val="100000"/>
              </a:lnSpc>
              <a:spcBef>
                <a:spcPts val="0"/>
              </a:spcBef>
              <a:spcAft>
                <a:spcPts val="0"/>
              </a:spcAft>
              <a:buClrTx/>
              <a:buSzTx/>
              <a:buFontTx/>
              <a:buNone/>
              <a:tabLst/>
              <a:defRPr/>
            </a:pPr>
            <a:endParaRPr kumimoji="0" lang="es-CO" sz="4800" b="0" i="0" u="none" strike="noStrike" kern="0" cap="none" spc="0" normalizeH="0" baseline="0" noProof="0">
              <a:ln>
                <a:noFill/>
              </a:ln>
              <a:solidFill>
                <a:srgbClr val="FFFFFF"/>
              </a:solidFill>
              <a:effectLst/>
              <a:uLnTx/>
              <a:uFillTx/>
              <a:latin typeface="Century Gothic" panose="020F0302020204030204"/>
              <a:ea typeface="+mn-ea"/>
              <a:cs typeface="+mn-cs"/>
              <a:sym typeface="Helvetica"/>
            </a:endParaRPr>
          </a:p>
        </p:txBody>
      </p:sp>
      <p:sp>
        <p:nvSpPr>
          <p:cNvPr id="34" name="Estrella de 5 puntas 33"/>
          <p:cNvSpPr/>
          <p:nvPr/>
        </p:nvSpPr>
        <p:spPr>
          <a:xfrm>
            <a:off x="8461036" y="4818676"/>
            <a:ext cx="727400" cy="621630"/>
          </a:xfrm>
          <a:prstGeom prst="star5">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0">
              <a:lnSpc>
                <a:spcPct val="100000"/>
              </a:lnSpc>
              <a:spcBef>
                <a:spcPts val="0"/>
              </a:spcBef>
              <a:spcAft>
                <a:spcPts val="0"/>
              </a:spcAft>
              <a:buClrTx/>
              <a:buSzTx/>
              <a:buFontTx/>
              <a:buNone/>
              <a:tabLst/>
              <a:defRPr/>
            </a:pPr>
            <a:endParaRPr kumimoji="0" lang="es-CO" sz="4800" b="0" i="0" u="none" strike="noStrike" kern="0" cap="none" spc="0" normalizeH="0" baseline="0" noProof="0">
              <a:ln>
                <a:noFill/>
              </a:ln>
              <a:solidFill>
                <a:srgbClr val="FFFFFF"/>
              </a:solidFill>
              <a:effectLst/>
              <a:uLnTx/>
              <a:uFillTx/>
              <a:latin typeface="Century Gothic" panose="020F0302020204030204"/>
              <a:ea typeface="+mn-ea"/>
              <a:cs typeface="+mn-cs"/>
              <a:sym typeface="Helvetica"/>
            </a:endParaRPr>
          </a:p>
        </p:txBody>
      </p:sp>
      <p:sp>
        <p:nvSpPr>
          <p:cNvPr id="35" name="Estrella de 5 puntas 34"/>
          <p:cNvSpPr/>
          <p:nvPr/>
        </p:nvSpPr>
        <p:spPr>
          <a:xfrm>
            <a:off x="1047441" y="4802444"/>
            <a:ext cx="727400" cy="621630"/>
          </a:xfrm>
          <a:prstGeom prst="star5">
            <a:avLst>
              <a:gd name="adj" fmla="val 16383"/>
              <a:gd name="hf" fmla="val 105146"/>
              <a:gd name="vf" fmla="val 11055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0">
              <a:lnSpc>
                <a:spcPct val="100000"/>
              </a:lnSpc>
              <a:spcBef>
                <a:spcPts val="0"/>
              </a:spcBef>
              <a:spcAft>
                <a:spcPts val="0"/>
              </a:spcAft>
              <a:buClrTx/>
              <a:buSzTx/>
              <a:buFontTx/>
              <a:buNone/>
              <a:tabLst/>
              <a:defRPr/>
            </a:pPr>
            <a:endParaRPr kumimoji="0" lang="es-CO" sz="4800" b="0" i="0" u="none" strike="noStrike" kern="0" cap="none" spc="0" normalizeH="0" baseline="0" noProof="0">
              <a:ln>
                <a:noFill/>
              </a:ln>
              <a:solidFill>
                <a:srgbClr val="FFFFFF"/>
              </a:solidFill>
              <a:effectLst/>
              <a:uLnTx/>
              <a:uFillTx/>
              <a:latin typeface="Century Gothic" panose="020F0302020204030204"/>
              <a:ea typeface="+mn-ea"/>
              <a:cs typeface="+mn-cs"/>
              <a:sym typeface="Helvetica"/>
            </a:endParaRPr>
          </a:p>
        </p:txBody>
      </p:sp>
      <p:sp>
        <p:nvSpPr>
          <p:cNvPr id="37" name="Google Shape;180;p29"/>
          <p:cNvSpPr txBox="1"/>
          <p:nvPr/>
        </p:nvSpPr>
        <p:spPr>
          <a:xfrm>
            <a:off x="160468" y="3760070"/>
            <a:ext cx="2556176" cy="1231025"/>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R</a:t>
            </a:r>
            <a:r>
              <a:rPr kumimoji="0" lang="es"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eporte</a:t>
            </a: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FURAG</a:t>
            </a:r>
            <a:endParaRPr kumimoji="0"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p:txBody>
      </p:sp>
      <p:sp>
        <p:nvSpPr>
          <p:cNvPr id="38" name="Google Shape;161;p29"/>
          <p:cNvSpPr txBox="1"/>
          <p:nvPr/>
        </p:nvSpPr>
        <p:spPr>
          <a:xfrm>
            <a:off x="2401087" y="3328687"/>
            <a:ext cx="3629664" cy="1969689"/>
          </a:xfrm>
          <a:prstGeom prst="rect">
            <a:avLst/>
          </a:prstGeom>
          <a:noFill/>
          <a:ln>
            <a:noFill/>
          </a:ln>
        </p:spPr>
        <p:txBody>
          <a:bodyPr spcFirstLastPara="1" wrap="square" lIns="243800" tIns="243800" rIns="243800" bIns="243800" anchor="t" anchorCtr="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457200" lvl="0" indent="-457200" algn="ctr" eaLnBrk="1">
              <a:buClr>
                <a:srgbClr val="00B050"/>
              </a:buClr>
              <a:buFont typeface="Wingdings" panose="05000000000000000000" pitchFamily="2" charset="2"/>
              <a:buChar char="ü"/>
              <a:defRPr sz="3200" b="1" kern="0">
                <a:solidFill>
                  <a:srgbClr val="8A5D8F">
                    <a:lumMod val="75000"/>
                  </a:srgbClr>
                </a:solidFill>
                <a:uLnTx/>
                <a:latin typeface="Calibri"/>
                <a:ea typeface="Calibri"/>
                <a:cs typeface="Calibri"/>
              </a:defRPr>
            </a:lvl1p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a:ln>
                  <a:noFill/>
                </a:ln>
                <a:solidFill>
                  <a:schemeClr val="bg1">
                    <a:lumMod val="50000"/>
                  </a:schemeClr>
                </a:solidFill>
                <a:effectLst/>
                <a:uLnTx/>
                <a:uFillTx/>
                <a:latin typeface="Calibri"/>
                <a:cs typeface="Calibri"/>
                <a:sym typeface="Calibri"/>
              </a:rPr>
              <a:t>Plan de Trabajo </a:t>
            </a:r>
          </a:p>
          <a:p>
            <a:pPr marL="0" marR="0" lvl="0" indent="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None/>
              <a:tabLst/>
              <a:defRPr/>
            </a:pPr>
            <a:r>
              <a:rPr kumimoji="0" lang="es-CO" sz="3200" b="1" i="0" u="none" strike="noStrike" kern="0" cap="none" spc="0" normalizeH="0" baseline="0" noProof="0" dirty="0">
                <a:ln>
                  <a:noFill/>
                </a:ln>
                <a:solidFill>
                  <a:schemeClr val="bg1">
                    <a:lumMod val="50000"/>
                  </a:schemeClr>
                </a:solidFill>
                <a:effectLst/>
                <a:uLnTx/>
                <a:uFillTx/>
                <a:latin typeface="Calibri"/>
                <a:cs typeface="Calibri"/>
                <a:sym typeface="Calibri"/>
              </a:rPr>
              <a:t>F</a:t>
            </a:r>
            <a:r>
              <a:rPr kumimoji="0" lang="es" sz="3200" b="1" i="0" u="none" strike="noStrike" kern="0" cap="none" spc="0" normalizeH="0" baseline="0" noProof="0" dirty="0">
                <a:ln>
                  <a:noFill/>
                </a:ln>
                <a:solidFill>
                  <a:schemeClr val="bg1">
                    <a:lumMod val="50000"/>
                  </a:schemeClr>
                </a:solidFill>
                <a:effectLst/>
                <a:uLnTx/>
                <a:uFillTx/>
                <a:latin typeface="Calibri"/>
                <a:cs typeface="Calibri"/>
                <a:sym typeface="Calibri"/>
              </a:rPr>
              <a:t>ortalecimiento IDID</a:t>
            </a:r>
            <a:endParaRPr kumimoji="0" sz="3200" b="1" i="0" u="none" strike="noStrike" kern="0" cap="none" spc="0" normalizeH="0" baseline="0" noProof="0" dirty="0">
              <a:ln>
                <a:noFill/>
              </a:ln>
              <a:solidFill>
                <a:schemeClr val="bg1">
                  <a:lumMod val="50000"/>
                </a:schemeClr>
              </a:solidFill>
              <a:effectLst/>
              <a:uLnTx/>
              <a:uFillTx/>
              <a:latin typeface="Calibri"/>
              <a:cs typeface="Calibri"/>
              <a:sym typeface="Calibri"/>
            </a:endParaRPr>
          </a:p>
        </p:txBody>
      </p:sp>
      <p:sp>
        <p:nvSpPr>
          <p:cNvPr id="39" name="Google Shape;161;p29"/>
          <p:cNvSpPr txBox="1"/>
          <p:nvPr/>
        </p:nvSpPr>
        <p:spPr>
          <a:xfrm>
            <a:off x="5141627" y="7649135"/>
            <a:ext cx="3946026" cy="3447017"/>
          </a:xfrm>
          <a:prstGeom prst="rect">
            <a:avLst/>
          </a:prstGeom>
          <a:noFill/>
          <a:ln>
            <a:noFill/>
          </a:ln>
        </p:spPr>
        <p:txBody>
          <a:bodyPr spcFirstLastPara="1" wrap="square" lIns="243800" tIns="243800" rIns="243800" bIns="243800" anchor="t" anchorCtr="0">
            <a:spAutoFit/>
          </a:body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smtClean="0">
                <a:ln>
                  <a:noFill/>
                </a:ln>
                <a:solidFill>
                  <a:schemeClr val="bg1">
                    <a:lumMod val="50000"/>
                  </a:schemeClr>
                </a:solidFill>
                <a:effectLst/>
                <a:uLnTx/>
                <a:uFillTx/>
                <a:latin typeface="Calibri"/>
                <a:ea typeface="Calibri"/>
                <a:cs typeface="Calibri"/>
                <a:sym typeface="Calibri"/>
              </a:rPr>
              <a:t>Revisión por parte de las entidades de los Autodiagnósticos actualizados en el DAFP</a:t>
            </a:r>
            <a:endParaRPr kumimoji="0"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p:txBody>
      </p:sp>
      <p:sp>
        <p:nvSpPr>
          <p:cNvPr id="42" name="Google Shape;167;p29"/>
          <p:cNvSpPr/>
          <p:nvPr/>
        </p:nvSpPr>
        <p:spPr>
          <a:xfrm>
            <a:off x="9772209" y="3459488"/>
            <a:ext cx="216000" cy="2043200"/>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43" name="Google Shape;161;p29"/>
          <p:cNvSpPr txBox="1"/>
          <p:nvPr/>
        </p:nvSpPr>
        <p:spPr>
          <a:xfrm>
            <a:off x="7224340" y="1324012"/>
            <a:ext cx="5297711" cy="2462132"/>
          </a:xfrm>
          <a:prstGeom prst="rect">
            <a:avLst/>
          </a:prstGeom>
          <a:noFill/>
          <a:ln>
            <a:noFill/>
          </a:ln>
        </p:spPr>
        <p:txBody>
          <a:bodyPr spcFirstLastPara="1" wrap="square" lIns="243800" tIns="243800" rIns="243800" bIns="243800" anchor="t" anchorCtr="0">
            <a:spAutoFit/>
          </a:bodyPr>
          <a:lstStyle/>
          <a:p>
            <a:pPr marL="457200" marR="0" lvl="0" indent="-457200" algn="ctr" defTabSz="457200" rtl="0" eaLnBrk="1" fontAlgn="auto" latinLnBrk="0" hangingPunct="0">
              <a:lnSpc>
                <a:spcPct val="100000"/>
              </a:lnSpc>
              <a:spcBef>
                <a:spcPts val="0"/>
              </a:spcBef>
              <a:spcAft>
                <a:spcPts val="0"/>
              </a:spcAft>
              <a:buClr>
                <a:srgbClr val="00B050"/>
              </a:buClr>
              <a:buSzTx/>
              <a:buFont typeface="Wingdings" panose="05000000000000000000" pitchFamily="2" charset="2"/>
              <a:buChar char="ü"/>
              <a:tabLst/>
              <a:defRPr/>
            </a:pPr>
            <a:r>
              <a:rPr kumimoji="0" lang="es"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Elaboración </a:t>
            </a:r>
            <a:r>
              <a:rPr kumimoji="0" lang="es" sz="3200" b="1" i="0" u="none" strike="noStrike" kern="0" cap="none" spc="0" normalizeH="0" baseline="0" noProof="0" dirty="0" smtClean="0">
                <a:ln>
                  <a:noFill/>
                </a:ln>
                <a:solidFill>
                  <a:schemeClr val="bg1">
                    <a:lumMod val="50000"/>
                  </a:schemeClr>
                </a:solidFill>
                <a:effectLst/>
                <a:uLnTx/>
                <a:uFillTx/>
                <a:latin typeface="Calibri"/>
                <a:ea typeface="Calibri"/>
                <a:cs typeface="Calibri"/>
                <a:sym typeface="Calibri"/>
              </a:rPr>
              <a:t>y/o actualización de los planes </a:t>
            </a:r>
            <a:r>
              <a:rPr kumimoji="0" lang="es"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de </a:t>
            </a:r>
            <a:r>
              <a:rPr kumimoji="0" lang="es" sz="3200" b="1" i="0" u="none" strike="noStrike" kern="0" cap="none" spc="0" normalizeH="0" baseline="0" noProof="0" dirty="0" smtClean="0">
                <a:ln>
                  <a:noFill/>
                </a:ln>
                <a:solidFill>
                  <a:schemeClr val="bg1">
                    <a:lumMod val="50000"/>
                  </a:schemeClr>
                </a:solidFill>
                <a:effectLst/>
                <a:uLnTx/>
                <a:uFillTx/>
                <a:latin typeface="Calibri"/>
                <a:ea typeface="Calibri"/>
                <a:cs typeface="Calibri"/>
                <a:sym typeface="Calibri"/>
              </a:rPr>
              <a:t>adecuación por entidad</a:t>
            </a:r>
            <a:endParaRPr kumimoji="0" sz="32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p:txBody>
      </p:sp>
      <p:sp>
        <p:nvSpPr>
          <p:cNvPr id="44" name="Google Shape;180;p29"/>
          <p:cNvSpPr txBox="1"/>
          <p:nvPr/>
        </p:nvSpPr>
        <p:spPr>
          <a:xfrm>
            <a:off x="7603096" y="3792442"/>
            <a:ext cx="2556176" cy="1231025"/>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Resultados</a:t>
            </a:r>
            <a:endParaRPr kumimoji="0" lang="es"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rPr>
              <a:t>FURAG</a:t>
            </a:r>
            <a:endParaRPr kumimoji="0" sz="2400" b="1" i="0" u="none" strike="noStrike" kern="0" cap="none" spc="0" normalizeH="0" baseline="0" noProof="0" dirty="0">
              <a:ln>
                <a:noFill/>
              </a:ln>
              <a:solidFill>
                <a:schemeClr val="bg1">
                  <a:lumMod val="50000"/>
                </a:schemeClr>
              </a:solidFill>
              <a:effectLst/>
              <a:uLnTx/>
              <a:uFillTx/>
              <a:latin typeface="Calibri"/>
              <a:ea typeface="Calibri"/>
              <a:cs typeface="Calibri"/>
              <a:sym typeface="Calibri"/>
            </a:endParaRPr>
          </a:p>
        </p:txBody>
      </p:sp>
      <p:sp>
        <p:nvSpPr>
          <p:cNvPr id="45" name="Google Shape;161;p29"/>
          <p:cNvSpPr txBox="1"/>
          <p:nvPr/>
        </p:nvSpPr>
        <p:spPr>
          <a:xfrm>
            <a:off x="10788906" y="7570564"/>
            <a:ext cx="3629664" cy="3939459"/>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Taller – Dimensiones 1 y 2 Referenciación Competitiva de las políticas con puntaje más bajo vs. las más altas</a:t>
            </a:r>
            <a:endParaRPr kumimoji="0" sz="3200" b="1" i="0" u="none" strike="noStrike" kern="0" cap="none" spc="0" normalizeH="0" baseline="0" noProof="0" dirty="0">
              <a:ln>
                <a:noFill/>
              </a:ln>
              <a:solidFill>
                <a:srgbClr val="7030A0"/>
              </a:solidFill>
              <a:effectLst/>
              <a:uLnTx/>
              <a:uFillTx/>
              <a:latin typeface="Calibri"/>
              <a:ea typeface="Calibri"/>
              <a:cs typeface="Calibri"/>
              <a:sym typeface="Calibri"/>
            </a:endParaRPr>
          </a:p>
        </p:txBody>
      </p:sp>
      <p:sp>
        <p:nvSpPr>
          <p:cNvPr id="47" name="Google Shape;180;p29"/>
          <p:cNvSpPr txBox="1"/>
          <p:nvPr/>
        </p:nvSpPr>
        <p:spPr>
          <a:xfrm>
            <a:off x="20461485" y="7973355"/>
            <a:ext cx="3757230" cy="1969689"/>
          </a:xfrm>
          <a:prstGeom prst="rect">
            <a:avLst/>
          </a:prstGeom>
          <a:solidFill>
            <a:schemeClr val="bg1">
              <a:lumMod val="85000"/>
            </a:schemeClr>
          </a:solid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8A5D8F">
                    <a:lumMod val="75000"/>
                  </a:srgbClr>
                </a:solidFill>
                <a:effectLst/>
                <a:uLnTx/>
                <a:uFillTx/>
                <a:latin typeface="Calibri"/>
                <a:ea typeface="Calibri"/>
                <a:cs typeface="Calibri"/>
                <a:sym typeface="Calibri"/>
              </a:rPr>
              <a:t>Preparación del Informe Final de MIPG</a:t>
            </a:r>
            <a:endParaRPr kumimoji="0"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p:txBody>
      </p:sp>
      <p:sp>
        <p:nvSpPr>
          <p:cNvPr id="48" name="Google Shape;180;p29"/>
          <p:cNvSpPr txBox="1"/>
          <p:nvPr/>
        </p:nvSpPr>
        <p:spPr>
          <a:xfrm>
            <a:off x="21781567" y="3655340"/>
            <a:ext cx="2556176" cy="1231025"/>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2400" b="1" i="0" u="none" strike="noStrike" kern="0" cap="none" spc="0" normalizeH="0" baseline="0" noProof="0" dirty="0">
                <a:ln>
                  <a:noFill/>
                </a:ln>
                <a:solidFill>
                  <a:srgbClr val="CC0099"/>
                </a:solidFill>
                <a:effectLst/>
                <a:uLnTx/>
                <a:uFillTx/>
                <a:latin typeface="Calibri"/>
                <a:ea typeface="Calibri"/>
                <a:cs typeface="Calibri"/>
                <a:sym typeface="Calibri"/>
              </a:rPr>
              <a:t>Cierre plan de adecuación</a:t>
            </a:r>
            <a:endParaRPr kumimoji="0" sz="2400" b="1" i="0" u="none" strike="noStrike" kern="0" cap="none" spc="0" normalizeH="0" baseline="0" noProof="0" dirty="0">
              <a:ln>
                <a:noFill/>
              </a:ln>
              <a:solidFill>
                <a:srgbClr val="CC0099"/>
              </a:solidFill>
              <a:effectLst/>
              <a:uLnTx/>
              <a:uFillTx/>
              <a:latin typeface="Calibri"/>
              <a:ea typeface="Calibri"/>
              <a:cs typeface="Calibri"/>
              <a:sym typeface="Calibri"/>
            </a:endParaRPr>
          </a:p>
        </p:txBody>
      </p:sp>
      <p:pic>
        <p:nvPicPr>
          <p:cNvPr id="27" name="Picture 2" descr="Personería de Bogotá - Guardianes de tus Derechos - ¿Qué es el MIPG?">
            <a:extLst>
              <a:ext uri="{FF2B5EF4-FFF2-40B4-BE49-F238E27FC236}">
                <a16:creationId xmlns:a16="http://schemas.microsoft.com/office/drawing/2014/main" id="{85FA240B-9C10-4C00-9FAD-F5E28C3B45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42538" y="11882215"/>
            <a:ext cx="5941462" cy="1833785"/>
          </a:xfrm>
          <a:prstGeom prst="rect">
            <a:avLst/>
          </a:prstGeom>
          <a:noFill/>
          <a:extLst>
            <a:ext uri="{909E8E84-426E-40DD-AFC4-6F175D3DCCD1}">
              <a14:hiddenFill xmlns:a14="http://schemas.microsoft.com/office/drawing/2010/main">
                <a:solidFill>
                  <a:srgbClr val="FFFFFF"/>
                </a:solidFill>
              </a14:hiddenFill>
            </a:ext>
          </a:extLst>
        </p:spPr>
      </p:pic>
      <p:sp>
        <p:nvSpPr>
          <p:cNvPr id="28" name="Google Shape;161;p29"/>
          <p:cNvSpPr txBox="1"/>
          <p:nvPr/>
        </p:nvSpPr>
        <p:spPr>
          <a:xfrm>
            <a:off x="15024647" y="3126283"/>
            <a:ext cx="3255484" cy="1477247"/>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Taller Dimensión 3</a:t>
            </a:r>
            <a:endParaRPr kumimoji="0" sz="3200" b="1" i="0" u="none" strike="noStrike" kern="0" cap="none" spc="0" normalizeH="0" baseline="0" noProof="0" dirty="0">
              <a:ln>
                <a:noFill/>
              </a:ln>
              <a:solidFill>
                <a:srgbClr val="7030A0"/>
              </a:solidFill>
              <a:effectLst/>
              <a:uLnTx/>
              <a:uFillTx/>
              <a:latin typeface="Calibri"/>
              <a:ea typeface="Calibri"/>
              <a:cs typeface="Calibri"/>
              <a:sym typeface="Calibri"/>
            </a:endParaRPr>
          </a:p>
        </p:txBody>
      </p:sp>
      <p:sp>
        <p:nvSpPr>
          <p:cNvPr id="29" name="Google Shape;169;p29"/>
          <p:cNvSpPr/>
          <p:nvPr/>
        </p:nvSpPr>
        <p:spPr>
          <a:xfrm>
            <a:off x="16576101" y="4473328"/>
            <a:ext cx="216000" cy="1330685"/>
          </a:xfrm>
          <a:prstGeom prst="upArrow">
            <a:avLst>
              <a:gd name="adj1" fmla="val 50000"/>
              <a:gd name="adj2" fmla="val 50000"/>
            </a:avLst>
          </a:prstGeom>
          <a:solidFill>
            <a:schemeClr val="accent1">
              <a:lumMod val="75000"/>
            </a:schemeClr>
          </a:solidFill>
          <a:ln w="9525" cap="flat" cmpd="sng">
            <a:noFill/>
            <a:prstDash val="solid"/>
            <a:round/>
            <a:headEnd type="none" w="sm" len="sm"/>
            <a:tailEnd type="none" w="sm" len="sm"/>
          </a:ln>
        </p:spPr>
        <p:txBody>
          <a:bodyPr spcFirstLastPara="1" wrap="square" lIns="243800" tIns="243800" rIns="243800" bIns="243800" anchor="ctr" anchorCtr="0">
            <a:noAutofit/>
          </a:bodyPr>
          <a:lstStyle/>
          <a:p>
            <a:pPr marL="0" marR="0" lvl="0" indent="0" algn="l" defTabSz="457200" rtl="0" eaLnBrk="1" fontAlgn="auto" latinLnBrk="0" hangingPunct="0">
              <a:lnSpc>
                <a:spcPct val="100000"/>
              </a:lnSpc>
              <a:spcBef>
                <a:spcPts val="0"/>
              </a:spcBef>
              <a:spcAft>
                <a:spcPts val="0"/>
              </a:spcAft>
              <a:buClrTx/>
              <a:buSzTx/>
              <a:buFontTx/>
              <a:buNone/>
              <a:tabLst/>
              <a:defRPr/>
            </a:pPr>
            <a:endParaRPr kumimoji="0" sz="4800" b="1" i="0" u="none" strike="noStrike" kern="0" cap="none" spc="0" normalizeH="0" baseline="0" noProof="0">
              <a:ln>
                <a:noFill/>
              </a:ln>
              <a:solidFill>
                <a:srgbClr val="000000"/>
              </a:solidFill>
              <a:effectLst/>
              <a:uLnTx/>
              <a:uFillTx/>
              <a:latin typeface="Helvetica"/>
              <a:cs typeface="Helvetica"/>
              <a:sym typeface="Helvetica"/>
            </a:endParaRPr>
          </a:p>
        </p:txBody>
      </p:sp>
      <p:sp>
        <p:nvSpPr>
          <p:cNvPr id="30" name="Google Shape;161;p29"/>
          <p:cNvSpPr txBox="1"/>
          <p:nvPr/>
        </p:nvSpPr>
        <p:spPr>
          <a:xfrm>
            <a:off x="17755490" y="1783555"/>
            <a:ext cx="3255484" cy="1969689"/>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Taller Dimensiones </a:t>
            </a:r>
          </a:p>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CO" sz="3200" b="1" i="0" u="none" strike="noStrike" kern="0" cap="none" spc="0" normalizeH="0" baseline="0" noProof="0" dirty="0" smtClean="0">
                <a:ln>
                  <a:noFill/>
                </a:ln>
                <a:solidFill>
                  <a:srgbClr val="7030A0"/>
                </a:solidFill>
                <a:effectLst/>
                <a:uLnTx/>
                <a:uFillTx/>
                <a:latin typeface="Calibri"/>
                <a:ea typeface="Calibri"/>
                <a:cs typeface="Calibri"/>
                <a:sym typeface="Calibri"/>
              </a:rPr>
              <a:t>4 a 7 </a:t>
            </a:r>
            <a:endParaRPr kumimoji="0" sz="3200" b="1" i="0" u="none" strike="noStrike" kern="0" cap="none" spc="0" normalizeH="0" baseline="0" noProof="0" dirty="0">
              <a:ln>
                <a:noFill/>
              </a:ln>
              <a:solidFill>
                <a:srgbClr val="7030A0"/>
              </a:solidFill>
              <a:effectLst/>
              <a:uLnTx/>
              <a:uFillTx/>
              <a:latin typeface="Calibri"/>
              <a:ea typeface="Calibri"/>
              <a:cs typeface="Calibri"/>
              <a:sym typeface="Calibri"/>
            </a:endParaRPr>
          </a:p>
        </p:txBody>
      </p:sp>
      <p:sp>
        <p:nvSpPr>
          <p:cNvPr id="3" name="Cerrar llave 2"/>
          <p:cNvSpPr/>
          <p:nvPr/>
        </p:nvSpPr>
        <p:spPr>
          <a:xfrm rot="5400000">
            <a:off x="12128882" y="1733262"/>
            <a:ext cx="993487" cy="20295559"/>
          </a:xfrm>
          <a:prstGeom prst="rightBrace">
            <a:avLst/>
          </a:prstGeom>
          <a:noFill/>
          <a:ln w="25400" cap="flat">
            <a:solidFill>
              <a:srgbClr val="000000"/>
            </a:solidFill>
            <a:prstDash val="solid"/>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lvl="0" indent="0" algn="l" defTabSz="914400" rtl="0" eaLnBrk="1" fontAlgn="auto" latinLnBrk="1" hangingPunct="0">
              <a:lnSpc>
                <a:spcPct val="100000"/>
              </a:lnSpc>
              <a:spcBef>
                <a:spcPts val="0"/>
              </a:spcBef>
              <a:spcAft>
                <a:spcPts val="0"/>
              </a:spcAft>
              <a:buClrTx/>
              <a:buSzTx/>
              <a:buFontTx/>
              <a:buNone/>
              <a:tabLst/>
              <a:defRPr/>
            </a:pPr>
            <a:endParaRPr kumimoji="0" lang="es-CO" sz="1800" b="0" i="0" u="none" strike="noStrike" kern="0" cap="none" spc="0" normalizeH="0" baseline="0" noProof="0">
              <a:ln>
                <a:noFill/>
              </a:ln>
              <a:solidFill>
                <a:srgbClr val="000000"/>
              </a:solidFill>
              <a:effectLst/>
              <a:uLnTx/>
              <a:uFillTx/>
              <a:latin typeface="Helvetica"/>
              <a:cs typeface="Helvetica"/>
              <a:sym typeface="Helvetica"/>
            </a:endParaRPr>
          </a:p>
        </p:txBody>
      </p:sp>
      <p:sp>
        <p:nvSpPr>
          <p:cNvPr id="33" name="Google Shape;161;p29"/>
          <p:cNvSpPr txBox="1"/>
          <p:nvPr/>
        </p:nvSpPr>
        <p:spPr>
          <a:xfrm>
            <a:off x="7774530" y="12157235"/>
            <a:ext cx="9842415" cy="1477247"/>
          </a:xfrm>
          <a:prstGeom prst="rect">
            <a:avLst/>
          </a:prstGeom>
          <a:noFill/>
          <a:ln>
            <a:noFill/>
          </a:ln>
        </p:spPr>
        <p:txBody>
          <a:bodyPr spcFirstLastPara="1" wrap="square" lIns="243800" tIns="243800" rIns="243800" bIns="243800" anchor="t" anchorCtr="0">
            <a:spAutoFit/>
          </a:bodyPr>
          <a:lstStyle/>
          <a:p>
            <a:pPr marL="0" marR="0" lvl="0" indent="0" algn="ctr" defTabSz="457200" rtl="0" eaLnBrk="1" fontAlgn="auto" latinLnBrk="0" hangingPunct="0">
              <a:lnSpc>
                <a:spcPct val="100000"/>
              </a:lnSpc>
              <a:spcBef>
                <a:spcPts val="0"/>
              </a:spcBef>
              <a:spcAft>
                <a:spcPts val="0"/>
              </a:spcAft>
              <a:buClrTx/>
              <a:buSzTx/>
              <a:buFontTx/>
              <a:buNone/>
              <a:tabLst/>
              <a:defRPr/>
            </a:pPr>
            <a:r>
              <a:rPr kumimoji="0" lang="es" sz="3200" b="1" i="0" u="none" strike="noStrike" kern="0" cap="none" spc="0" normalizeH="0" baseline="0" noProof="0" dirty="0" smtClean="0">
                <a:ln>
                  <a:noFill/>
                </a:ln>
                <a:solidFill>
                  <a:srgbClr val="8A5D8F">
                    <a:lumMod val="75000"/>
                  </a:srgbClr>
                </a:solidFill>
                <a:effectLst/>
                <a:uLnTx/>
                <a:uFillTx/>
                <a:latin typeface="Calibri"/>
                <a:ea typeface="Calibri"/>
                <a:cs typeface="Calibri"/>
                <a:sym typeface="Calibri"/>
              </a:rPr>
              <a:t>Seguimiento interno al plan </a:t>
            </a:r>
            <a:r>
              <a:rPr kumimoji="0" lang="es"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rPr>
              <a:t>de </a:t>
            </a:r>
            <a:r>
              <a:rPr kumimoji="0" lang="es" sz="3200" b="1" i="0" u="none" strike="noStrike" kern="0" cap="none" spc="0" normalizeH="0" baseline="0" noProof="0" dirty="0" smtClean="0">
                <a:ln>
                  <a:noFill/>
                </a:ln>
                <a:solidFill>
                  <a:srgbClr val="8A5D8F">
                    <a:lumMod val="75000"/>
                  </a:srgbClr>
                </a:solidFill>
                <a:effectLst/>
                <a:uLnTx/>
                <a:uFillTx/>
                <a:latin typeface="Calibri"/>
                <a:ea typeface="Calibri"/>
                <a:cs typeface="Calibri"/>
                <a:sym typeface="Calibri"/>
              </a:rPr>
              <a:t>adecuación por parte de cada entidad</a:t>
            </a:r>
            <a:endParaRPr kumimoji="0" sz="3200" b="1" i="0" u="none" strike="noStrike" kern="0" cap="none" spc="0" normalizeH="0" baseline="0" noProof="0" dirty="0">
              <a:ln>
                <a:noFill/>
              </a:ln>
              <a:solidFill>
                <a:srgbClr val="8A5D8F">
                  <a:lumMod val="75000"/>
                </a:srgbClr>
              </a:solidFill>
              <a:effectLst/>
              <a:uLnTx/>
              <a:uFillTx/>
              <a:latin typeface="Calibri"/>
              <a:ea typeface="Calibri"/>
              <a:cs typeface="Calibri"/>
              <a:sym typeface="Calibri"/>
            </a:endParaRPr>
          </a:p>
        </p:txBody>
      </p:sp>
      <p:sp>
        <p:nvSpPr>
          <p:cNvPr id="4" name="Elipse 3"/>
          <p:cNvSpPr/>
          <p:nvPr/>
        </p:nvSpPr>
        <p:spPr>
          <a:xfrm>
            <a:off x="10087577" y="7423739"/>
            <a:ext cx="4911308" cy="4492675"/>
          </a:xfrm>
          <a:prstGeom prst="ellipse">
            <a:avLst/>
          </a:prstGeom>
          <a:noFill/>
          <a:ln w="28575" cap="flat">
            <a:solidFill>
              <a:srgbClr val="FF0000"/>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es-CO" sz="3000" b="0" i="0" u="none" strike="noStrike" cap="none" spc="0" normalizeH="0" baseline="0">
              <a:ln>
                <a:noFill/>
              </a:ln>
              <a:solidFill>
                <a:srgbClr val="FFFFFF"/>
              </a:solidFill>
              <a:effectLst/>
              <a:uFillTx/>
              <a:latin typeface="+mn-lt"/>
              <a:ea typeface="+mn-ea"/>
              <a:cs typeface="+mn-cs"/>
              <a:sym typeface="Helvetica Neue Medium"/>
            </a:endParaRPr>
          </a:p>
        </p:txBody>
      </p:sp>
    </p:spTree>
    <p:extLst>
      <p:ext uri="{BB962C8B-B14F-4D97-AF65-F5344CB8AC3E}">
        <p14:creationId xmlns:p14="http://schemas.microsoft.com/office/powerpoint/2010/main" val="1721359990"/>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3DE33DC-5D5B-1872-DE6E-E6C17EA69CCB}"/>
              </a:ext>
            </a:extLst>
          </p:cNvPr>
          <p:cNvSpPr txBox="1"/>
          <p:nvPr/>
        </p:nvSpPr>
        <p:spPr>
          <a:xfrm>
            <a:off x="144851" y="114048"/>
            <a:ext cx="6652763" cy="13336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es-MX" sz="8000" b="1" i="0" u="none" strike="noStrike" cap="none" spc="0" normalizeH="0" baseline="0" dirty="0" smtClean="0">
                <a:ln>
                  <a:noFill/>
                </a:ln>
                <a:solidFill>
                  <a:srgbClr val="C0D624"/>
                </a:solidFill>
                <a:effectLst/>
                <a:uFillTx/>
                <a:latin typeface="Arial" panose="020B0604020202020204" pitchFamily="34" charset="0"/>
                <a:cs typeface="Arial" panose="020B0604020202020204" pitchFamily="34" charset="0"/>
                <a:sym typeface="Helvetica"/>
              </a:rPr>
              <a:t>Comparativo</a:t>
            </a:r>
            <a:endParaRPr kumimoji="0" lang="es-CO" sz="1000" b="1" i="0" u="none" strike="noStrike" cap="none" spc="0" normalizeH="0" baseline="0" dirty="0">
              <a:ln>
                <a:noFill/>
              </a:ln>
              <a:solidFill>
                <a:srgbClr val="C0D624"/>
              </a:solidFill>
              <a:effectLst/>
              <a:uFillTx/>
              <a:latin typeface="Arial" panose="020B0604020202020204" pitchFamily="34" charset="0"/>
              <a:cs typeface="Arial" panose="020B0604020202020204" pitchFamily="34" charset="0"/>
              <a:sym typeface="Helvetica"/>
            </a:endParaRPr>
          </a:p>
        </p:txBody>
      </p:sp>
      <p:sp>
        <p:nvSpPr>
          <p:cNvPr id="7" name="CuadroTexto 6">
            <a:extLst>
              <a:ext uri="{FF2B5EF4-FFF2-40B4-BE49-F238E27FC236}">
                <a16:creationId xmlns:a16="http://schemas.microsoft.com/office/drawing/2014/main" id="{23E7B1DA-6228-DAF2-D2E9-C26DEC877D2F}"/>
              </a:ext>
            </a:extLst>
          </p:cNvPr>
          <p:cNvSpPr txBox="1"/>
          <p:nvPr/>
        </p:nvSpPr>
        <p:spPr>
          <a:xfrm>
            <a:off x="11031117" y="2640474"/>
            <a:ext cx="4358408" cy="1200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es-MX" sz="3600" b="1"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rPr>
              <a:t>Dimensión de Talento Humano</a:t>
            </a:r>
          </a:p>
        </p:txBody>
      </p:sp>
      <p:sp>
        <p:nvSpPr>
          <p:cNvPr id="9" name="CuadroTexto 8">
            <a:extLst>
              <a:ext uri="{FF2B5EF4-FFF2-40B4-BE49-F238E27FC236}">
                <a16:creationId xmlns:a16="http://schemas.microsoft.com/office/drawing/2014/main" id="{1A5410D7-FF0D-EB04-A80B-8ED8E6C4F4C3}"/>
              </a:ext>
            </a:extLst>
          </p:cNvPr>
          <p:cNvSpPr txBox="1"/>
          <p:nvPr/>
        </p:nvSpPr>
        <p:spPr>
          <a:xfrm>
            <a:off x="10072519" y="9295087"/>
            <a:ext cx="6275604" cy="17543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indent="0" algn="ctr" defTabSz="457200" rtl="0" fontAlgn="auto" latinLnBrk="0" hangingPunct="0">
              <a:lnSpc>
                <a:spcPct val="100000"/>
              </a:lnSpc>
              <a:spcBef>
                <a:spcPts val="0"/>
              </a:spcBef>
              <a:spcAft>
                <a:spcPts val="0"/>
              </a:spcAft>
              <a:buClrTx/>
              <a:buSzTx/>
              <a:buFontTx/>
              <a:buNone/>
              <a:tabLst/>
            </a:pPr>
            <a:r>
              <a:rPr kumimoji="0" lang="es-MX" sz="3600" b="1" i="0" u="none" strike="noStrike" cap="none" spc="0" normalizeH="0" baseline="0" dirty="0" smtClean="0">
                <a:ln>
                  <a:noFill/>
                </a:ln>
                <a:solidFill>
                  <a:schemeClr val="bg1"/>
                </a:solidFill>
                <a:effectLst/>
                <a:uFillTx/>
                <a:latin typeface="Arial" panose="020B0604020202020204" pitchFamily="34" charset="0"/>
                <a:cs typeface="Arial" panose="020B0604020202020204" pitchFamily="34" charset="0"/>
                <a:sym typeface="Helvetica"/>
              </a:rPr>
              <a:t>Dimensión Direccionamiento </a:t>
            </a:r>
            <a:r>
              <a:rPr kumimoji="0" lang="es-MX" sz="3600" b="1"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rPr>
              <a:t>Estratégico</a:t>
            </a:r>
          </a:p>
        </p:txBody>
      </p:sp>
      <p:pic>
        <p:nvPicPr>
          <p:cNvPr id="2" name="Imagen 1"/>
          <p:cNvPicPr>
            <a:picLocks noChangeAspect="1"/>
          </p:cNvPicPr>
          <p:nvPr/>
        </p:nvPicPr>
        <p:blipFill>
          <a:blip r:embed="rId2"/>
          <a:stretch>
            <a:fillRect/>
          </a:stretch>
        </p:blipFill>
        <p:spPr>
          <a:xfrm>
            <a:off x="15889506" y="6811489"/>
            <a:ext cx="7628770" cy="6484807"/>
          </a:xfrm>
          <a:prstGeom prst="rect">
            <a:avLst/>
          </a:prstGeom>
        </p:spPr>
      </p:pic>
      <p:sp>
        <p:nvSpPr>
          <p:cNvPr id="16" name="CuadroTexto 15">
            <a:extLst>
              <a:ext uri="{FF2B5EF4-FFF2-40B4-BE49-F238E27FC236}">
                <a16:creationId xmlns:a16="http://schemas.microsoft.com/office/drawing/2014/main" id="{DA8E4448-FE57-0145-4769-F10E88AEB638}"/>
              </a:ext>
            </a:extLst>
          </p:cNvPr>
          <p:cNvSpPr txBox="1"/>
          <p:nvPr/>
        </p:nvSpPr>
        <p:spPr>
          <a:xfrm>
            <a:off x="2356515" y="4631825"/>
            <a:ext cx="5197288" cy="1384995"/>
          </a:xfrm>
          <a:prstGeom prst="rect">
            <a:avLst/>
          </a:prstGeom>
          <a:solidFill>
            <a:srgbClr val="00B0F0"/>
          </a:solid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es-CO" sz="2800" b="1" dirty="0">
                <a:solidFill>
                  <a:schemeClr val="bg1"/>
                </a:solidFill>
                <a:latin typeface="Arial" panose="020B0604020202020204" pitchFamily="34" charset="0"/>
                <a:cs typeface="Arial" panose="020B0604020202020204" pitchFamily="34" charset="0"/>
              </a:rPr>
              <a:t>I02 TH: </a:t>
            </a:r>
            <a:r>
              <a:rPr lang="es-CO" sz="2800" dirty="0">
                <a:solidFill>
                  <a:schemeClr val="bg1"/>
                </a:solidFill>
                <a:latin typeface="Arial" panose="020B0604020202020204" pitchFamily="34" charset="0"/>
                <a:cs typeface="Arial" panose="020B0604020202020204" pitchFamily="34" charset="0"/>
              </a:rPr>
              <a:t>Eficiencia y eficacia de la selección meritocrática del talento humano. </a:t>
            </a:r>
            <a:r>
              <a:rPr lang="es-CO" sz="2800" b="1" dirty="0">
                <a:solidFill>
                  <a:schemeClr val="bg1"/>
                </a:solidFill>
                <a:latin typeface="Arial" panose="020B0604020202020204" pitchFamily="34" charset="0"/>
                <a:cs typeface="Arial" panose="020B0604020202020204" pitchFamily="34" charset="0"/>
              </a:rPr>
              <a:t>IDU 92,8</a:t>
            </a:r>
          </a:p>
        </p:txBody>
      </p:sp>
      <p:sp>
        <p:nvSpPr>
          <p:cNvPr id="17" name="CuadroTexto 16">
            <a:extLst>
              <a:ext uri="{FF2B5EF4-FFF2-40B4-BE49-F238E27FC236}">
                <a16:creationId xmlns:a16="http://schemas.microsoft.com/office/drawing/2014/main" id="{66433D2D-2B9B-4D81-D73A-7C4FD0D94FEF}"/>
              </a:ext>
            </a:extLst>
          </p:cNvPr>
          <p:cNvSpPr txBox="1"/>
          <p:nvPr/>
        </p:nvSpPr>
        <p:spPr>
          <a:xfrm>
            <a:off x="2356514" y="3494208"/>
            <a:ext cx="5197288"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s-CO" sz="3600" b="1" dirty="0">
                <a:solidFill>
                  <a:schemeClr val="bg1"/>
                </a:solidFill>
                <a:latin typeface="Arial" panose="020B0604020202020204" pitchFamily="34" charset="0"/>
                <a:cs typeface="Arial" panose="020B0604020202020204" pitchFamily="34" charset="0"/>
              </a:rPr>
              <a:t>Destacados</a:t>
            </a:r>
          </a:p>
        </p:txBody>
      </p:sp>
      <p:sp>
        <p:nvSpPr>
          <p:cNvPr id="18" name="CuadroTexto 17">
            <a:extLst>
              <a:ext uri="{FF2B5EF4-FFF2-40B4-BE49-F238E27FC236}">
                <a16:creationId xmlns:a16="http://schemas.microsoft.com/office/drawing/2014/main" id="{C9270A87-7D01-47F7-783E-98260471BD77}"/>
              </a:ext>
            </a:extLst>
          </p:cNvPr>
          <p:cNvSpPr txBox="1"/>
          <p:nvPr/>
        </p:nvSpPr>
        <p:spPr>
          <a:xfrm>
            <a:off x="2356514" y="6424500"/>
            <a:ext cx="5423647" cy="1815882"/>
          </a:xfrm>
          <a:prstGeom prst="rect">
            <a:avLst/>
          </a:prstGeom>
          <a:solidFill>
            <a:srgbClr val="C0D624"/>
          </a:solid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es-MX" sz="2800" b="1" dirty="0">
                <a:solidFill>
                  <a:schemeClr val="tx1"/>
                </a:solidFill>
                <a:latin typeface="Arial" panose="020B0604020202020204" pitchFamily="34" charset="0"/>
                <a:cs typeface="Arial" panose="020B0604020202020204" pitchFamily="34" charset="0"/>
              </a:rPr>
              <a:t>I06 INTEGRIDAD </a:t>
            </a:r>
            <a:r>
              <a:rPr lang="es-MX" sz="2800" dirty="0">
                <a:solidFill>
                  <a:schemeClr val="tx1"/>
                </a:solidFill>
                <a:latin typeface="Arial" panose="020B0604020202020204" pitchFamily="34" charset="0"/>
                <a:cs typeface="Arial" panose="020B0604020202020204" pitchFamily="34" charset="0"/>
              </a:rPr>
              <a:t>Gestión adecuada de conflictos de interés y declaración oportuna de bienes y rentas. </a:t>
            </a:r>
            <a:r>
              <a:rPr lang="es-CO" sz="2800" b="1" dirty="0">
                <a:solidFill>
                  <a:schemeClr val="tx1"/>
                </a:solidFill>
                <a:latin typeface="Arial" panose="020B0604020202020204" pitchFamily="34" charset="0"/>
                <a:cs typeface="Arial" panose="020B0604020202020204" pitchFamily="34" charset="0"/>
              </a:rPr>
              <a:t>SDM 99,3</a:t>
            </a:r>
          </a:p>
        </p:txBody>
      </p:sp>
      <p:sp>
        <p:nvSpPr>
          <p:cNvPr id="19" name="CuadroTexto 18">
            <a:extLst>
              <a:ext uri="{FF2B5EF4-FFF2-40B4-BE49-F238E27FC236}">
                <a16:creationId xmlns:a16="http://schemas.microsoft.com/office/drawing/2014/main" id="{770656D8-2737-BB8B-9C14-3C35EB8F9048}"/>
              </a:ext>
            </a:extLst>
          </p:cNvPr>
          <p:cNvSpPr txBox="1"/>
          <p:nvPr/>
        </p:nvSpPr>
        <p:spPr>
          <a:xfrm>
            <a:off x="2356515" y="8644624"/>
            <a:ext cx="5423647" cy="2246769"/>
          </a:xfrm>
          <a:prstGeom prst="rect">
            <a:avLst/>
          </a:prstGeom>
          <a:solidFill>
            <a:srgbClr val="FF0000"/>
          </a:solid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r>
              <a:rPr lang="es-MX" sz="2800" b="1" dirty="0" smtClean="0">
                <a:solidFill>
                  <a:schemeClr val="bg1"/>
                </a:solidFill>
                <a:latin typeface="Arial" panose="020B0604020202020204" pitchFamily="34" charset="0"/>
                <a:cs typeface="Arial" panose="020B0604020202020204" pitchFamily="34" charset="0"/>
              </a:rPr>
              <a:t>I12 PLANEACIÓN </a:t>
            </a:r>
            <a:r>
              <a:rPr lang="es-MX" sz="2800" dirty="0">
                <a:solidFill>
                  <a:schemeClr val="bg1"/>
                </a:solidFill>
                <a:latin typeface="Arial" panose="020B0604020202020204" pitchFamily="34" charset="0"/>
                <a:cs typeface="Arial" panose="020B0604020202020204" pitchFamily="34" charset="0"/>
              </a:rPr>
              <a:t>Identificación de mecanismos para el seguimiento, control y evaluación. </a:t>
            </a:r>
            <a:r>
              <a:rPr lang="es-CO" sz="2800" b="1" dirty="0">
                <a:solidFill>
                  <a:schemeClr val="bg1"/>
                </a:solidFill>
                <a:latin typeface="Arial" panose="020B0604020202020204" pitchFamily="34" charset="0"/>
                <a:cs typeface="Arial" panose="020B0604020202020204" pitchFamily="34" charset="0"/>
              </a:rPr>
              <a:t>TRANSMILENIO Y METRO 99,2</a:t>
            </a:r>
          </a:p>
        </p:txBody>
      </p:sp>
      <p:pic>
        <p:nvPicPr>
          <p:cNvPr id="3" name="Imagen 2"/>
          <p:cNvPicPr>
            <a:picLocks noChangeAspect="1"/>
          </p:cNvPicPr>
          <p:nvPr/>
        </p:nvPicPr>
        <p:blipFill>
          <a:blip r:embed="rId3"/>
          <a:stretch>
            <a:fillRect/>
          </a:stretch>
        </p:blipFill>
        <p:spPr>
          <a:xfrm>
            <a:off x="15663148" y="295556"/>
            <a:ext cx="7855128" cy="7497612"/>
          </a:xfrm>
          <a:prstGeom prst="rect">
            <a:avLst/>
          </a:prstGeom>
        </p:spPr>
      </p:pic>
    </p:spTree>
    <p:extLst>
      <p:ext uri="{BB962C8B-B14F-4D97-AF65-F5344CB8AC3E}">
        <p14:creationId xmlns:p14="http://schemas.microsoft.com/office/powerpoint/2010/main" val="209330221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3DE33DC-5D5B-1872-DE6E-E6C17EA69CCB}"/>
              </a:ext>
            </a:extLst>
          </p:cNvPr>
          <p:cNvSpPr txBox="1"/>
          <p:nvPr/>
        </p:nvSpPr>
        <p:spPr>
          <a:xfrm>
            <a:off x="438150" y="326926"/>
            <a:ext cx="23945850" cy="21646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es-MX" sz="6600" b="1" dirty="0">
                <a:solidFill>
                  <a:schemeClr val="bg1"/>
                </a:solidFill>
                <a:latin typeface="Arial "/>
                <a:cs typeface="Arial Black" panose="020B0604020202020204" pitchFamily="34" charset="0"/>
              </a:rPr>
              <a:t>PRINCIPALES RESULTADOS TALLER </a:t>
            </a:r>
            <a:r>
              <a:rPr lang="es-MX" sz="6600" b="1" dirty="0" smtClean="0">
                <a:solidFill>
                  <a:schemeClr val="bg1"/>
                </a:solidFill>
                <a:latin typeface="Arial "/>
                <a:cs typeface="Arial Black" panose="020B0604020202020204" pitchFamily="34" charset="0"/>
              </a:rPr>
              <a:t>SECTORIAL</a:t>
            </a:r>
          </a:p>
          <a:p>
            <a:pPr algn="ctr"/>
            <a:r>
              <a:rPr lang="es-CO" sz="6000" dirty="0">
                <a:solidFill>
                  <a:srgbClr val="FFC000"/>
                </a:solidFill>
                <a:latin typeface="Arial" panose="020B0604020202020204" pitchFamily="34" charset="0"/>
                <a:cs typeface="Arial" panose="020B0604020202020204" pitchFamily="34" charset="0"/>
              </a:rPr>
              <a:t>A</a:t>
            </a:r>
            <a:r>
              <a:rPr lang="es-CO" sz="6000" dirty="0" smtClean="0">
                <a:solidFill>
                  <a:srgbClr val="FFC000"/>
                </a:solidFill>
                <a:latin typeface="Arial" panose="020B0604020202020204" pitchFamily="34" charset="0"/>
                <a:cs typeface="Arial" panose="020B0604020202020204" pitchFamily="34" charset="0"/>
              </a:rPr>
              <a:t>sistencia </a:t>
            </a:r>
            <a:r>
              <a:rPr lang="es-CO" sz="6000" dirty="0">
                <a:solidFill>
                  <a:srgbClr val="FFC000"/>
                </a:solidFill>
                <a:latin typeface="Arial" panose="020B0604020202020204" pitchFamily="34" charset="0"/>
                <a:cs typeface="Arial" panose="020B0604020202020204" pitchFamily="34" charset="0"/>
              </a:rPr>
              <a:t>de </a:t>
            </a:r>
            <a:r>
              <a:rPr lang="es-CO" sz="6000" b="1" dirty="0">
                <a:solidFill>
                  <a:srgbClr val="FFC000"/>
                </a:solidFill>
                <a:latin typeface="Arial" panose="020B0604020202020204" pitchFamily="34" charset="0"/>
                <a:cs typeface="Arial" panose="020B0604020202020204" pitchFamily="34" charset="0"/>
              </a:rPr>
              <a:t>47 </a:t>
            </a:r>
            <a:r>
              <a:rPr lang="es-CO" sz="6000" b="1" dirty="0" smtClean="0">
                <a:solidFill>
                  <a:srgbClr val="FFC000"/>
                </a:solidFill>
                <a:latin typeface="Arial" panose="020B0604020202020204" pitchFamily="34" charset="0"/>
                <a:cs typeface="Arial" panose="020B0604020202020204" pitchFamily="34" charset="0"/>
              </a:rPr>
              <a:t>participantes</a:t>
            </a:r>
            <a:endParaRPr lang="es-MX" sz="6000" b="1" dirty="0">
              <a:solidFill>
                <a:srgbClr val="FFC000"/>
              </a:solidFill>
              <a:latin typeface="Arial Black" panose="020B0604020202020204" pitchFamily="34" charset="0"/>
              <a:cs typeface="Arial Black" panose="020B0604020202020204" pitchFamily="34" charset="0"/>
            </a:endParaRPr>
          </a:p>
          <a:p>
            <a:pPr marL="0" marR="0" indent="0" algn="ctr" defTabSz="457200" rtl="0" fontAlgn="auto" latinLnBrk="0" hangingPunct="0">
              <a:lnSpc>
                <a:spcPct val="100000"/>
              </a:lnSpc>
              <a:spcBef>
                <a:spcPts val="0"/>
              </a:spcBef>
              <a:spcAft>
                <a:spcPts val="0"/>
              </a:spcAft>
              <a:buClrTx/>
              <a:buSzTx/>
              <a:buFontTx/>
              <a:buNone/>
              <a:tabLst/>
            </a:pPr>
            <a:endParaRPr kumimoji="0" lang="es-CO" sz="800" b="1"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endParaRPr>
          </a:p>
        </p:txBody>
      </p:sp>
      <p:sp>
        <p:nvSpPr>
          <p:cNvPr id="2" name="CuadroTexto 1">
            <a:extLst>
              <a:ext uri="{FF2B5EF4-FFF2-40B4-BE49-F238E27FC236}">
                <a16:creationId xmlns:a16="http://schemas.microsoft.com/office/drawing/2014/main" id="{1D88755D-3E1B-5850-8D10-9DDDAC41B338}"/>
              </a:ext>
            </a:extLst>
          </p:cNvPr>
          <p:cNvSpPr txBox="1"/>
          <p:nvPr/>
        </p:nvSpPr>
        <p:spPr>
          <a:xfrm>
            <a:off x="2241838" y="3389179"/>
            <a:ext cx="20338473" cy="890500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742950" marR="0" indent="-742950" algn="l" defTabSz="457200" rtl="0" fontAlgn="auto" latinLnBrk="0" hangingPunct="0">
              <a:lnSpc>
                <a:spcPct val="100000"/>
              </a:lnSpc>
              <a:spcBef>
                <a:spcPts val="0"/>
              </a:spcBef>
              <a:spcAft>
                <a:spcPts val="0"/>
              </a:spcAft>
              <a:buClrTx/>
              <a:buSzTx/>
              <a:buFontTx/>
              <a:buAutoNum type="arabicPeriod"/>
              <a:tabLst/>
            </a:pPr>
            <a:r>
              <a:rPr kumimoji="0" lang="es-CO" sz="4400" b="1" i="0" u="none" strike="noStrike" cap="none" spc="0" normalizeH="0" baseline="0" dirty="0">
                <a:ln>
                  <a:noFill/>
                </a:ln>
                <a:solidFill>
                  <a:srgbClr val="C0D624"/>
                </a:solidFill>
                <a:effectLst/>
                <a:uFillTx/>
                <a:latin typeface="Arial" panose="020B0604020202020204" pitchFamily="34" charset="0"/>
                <a:cs typeface="Arial" panose="020B0604020202020204" pitchFamily="34" charset="0"/>
                <a:sym typeface="Helvetica"/>
              </a:rPr>
              <a:t>Comparación de resultados </a:t>
            </a:r>
            <a:r>
              <a:rPr kumimoji="0" lang="es-CO" sz="4400" b="0"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rPr>
              <a:t>obtenidos por las entidades del sector en el </a:t>
            </a:r>
            <a:r>
              <a:rPr kumimoji="0" lang="es-MX" sz="4400" b="0"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rPr>
              <a:t>Formulario único de Reportes y Avances de Gestión</a:t>
            </a:r>
            <a:r>
              <a:rPr kumimoji="0" lang="es-MX" sz="4400" b="0" i="0" u="none" strike="noStrike" cap="none" spc="0" normalizeH="0" baseline="0" dirty="0" smtClean="0">
                <a:ln>
                  <a:noFill/>
                </a:ln>
                <a:solidFill>
                  <a:schemeClr val="bg1"/>
                </a:solidFill>
                <a:effectLst/>
                <a:uFillTx/>
                <a:latin typeface="Arial" panose="020B0604020202020204" pitchFamily="34" charset="0"/>
                <a:cs typeface="Arial" panose="020B0604020202020204" pitchFamily="34" charset="0"/>
                <a:sym typeface="Helvetica"/>
              </a:rPr>
              <a:t>.</a:t>
            </a:r>
          </a:p>
          <a:p>
            <a:pPr marL="742950" marR="0" indent="-742950" algn="l" defTabSz="457200" rtl="0" fontAlgn="auto" latinLnBrk="0" hangingPunct="0">
              <a:lnSpc>
                <a:spcPct val="100000"/>
              </a:lnSpc>
              <a:spcBef>
                <a:spcPts val="0"/>
              </a:spcBef>
              <a:spcAft>
                <a:spcPts val="0"/>
              </a:spcAft>
              <a:buClrTx/>
              <a:buSzTx/>
              <a:buFontTx/>
              <a:buAutoNum type="arabicPeriod"/>
              <a:tabLst/>
            </a:pPr>
            <a:endParaRPr kumimoji="0" lang="es-MX" sz="4400" b="0"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endParaRPr>
          </a:p>
          <a:p>
            <a:pPr marL="742950" indent="-742950">
              <a:buFontTx/>
              <a:buAutoNum type="arabicPeriod"/>
            </a:pPr>
            <a:r>
              <a:rPr kumimoji="0" lang="es-CO" sz="4400" b="0" i="0" u="none" strike="noStrike" cap="none" spc="0" normalizeH="0" baseline="0" dirty="0">
                <a:ln>
                  <a:noFill/>
                </a:ln>
                <a:solidFill>
                  <a:schemeClr val="accent2">
                    <a:lumMod val="60000"/>
                    <a:lumOff val="40000"/>
                  </a:schemeClr>
                </a:solidFill>
                <a:effectLst/>
                <a:uFillTx/>
                <a:latin typeface="Arial" panose="020B0604020202020204" pitchFamily="34" charset="0"/>
                <a:cs typeface="Arial" panose="020B0604020202020204" pitchFamily="34" charset="0"/>
                <a:sym typeface="Helvetica"/>
              </a:rPr>
              <a:t>Exposición de </a:t>
            </a:r>
            <a:r>
              <a:rPr lang="es-CO" sz="4400" dirty="0">
                <a:solidFill>
                  <a:schemeClr val="accent2">
                    <a:lumMod val="60000"/>
                    <a:lumOff val="40000"/>
                  </a:schemeClr>
                </a:solidFill>
                <a:latin typeface="Arial" panose="020B0604020202020204" pitchFamily="34" charset="0"/>
                <a:cs typeface="Arial" panose="020B0604020202020204" pitchFamily="34" charset="0"/>
              </a:rPr>
              <a:t>buenas prácticas </a:t>
            </a:r>
            <a:r>
              <a:rPr lang="es-CO" sz="4400" dirty="0" smtClean="0">
                <a:solidFill>
                  <a:schemeClr val="bg1"/>
                </a:solidFill>
                <a:latin typeface="Arial" panose="020B0604020202020204" pitchFamily="34" charset="0"/>
                <a:cs typeface="Arial" panose="020B0604020202020204" pitchFamily="34" charset="0"/>
              </a:rPr>
              <a:t>de la </a:t>
            </a:r>
            <a:r>
              <a:rPr lang="es-CO" sz="4400" b="1" dirty="0">
                <a:solidFill>
                  <a:schemeClr val="bg1"/>
                </a:solidFill>
                <a:highlight>
                  <a:srgbClr val="FF00FF"/>
                </a:highlight>
                <a:latin typeface="Arial" panose="020B0604020202020204" pitchFamily="34" charset="0"/>
                <a:cs typeface="Arial" panose="020B0604020202020204" pitchFamily="34" charset="0"/>
              </a:rPr>
              <a:t>Secretaría Distrital de Movilidad </a:t>
            </a:r>
            <a:r>
              <a:rPr lang="es-CO" sz="4400" dirty="0" smtClean="0">
                <a:solidFill>
                  <a:schemeClr val="bg1"/>
                </a:solidFill>
                <a:latin typeface="Arial" panose="020B0604020202020204" pitchFamily="34" charset="0"/>
                <a:cs typeface="Arial" panose="020B0604020202020204" pitchFamily="34" charset="0"/>
              </a:rPr>
              <a:t>en </a:t>
            </a:r>
            <a:r>
              <a:rPr lang="es-CO" sz="4400" dirty="0">
                <a:solidFill>
                  <a:schemeClr val="bg1"/>
                </a:solidFill>
                <a:latin typeface="Arial" panose="020B0604020202020204" pitchFamily="34" charset="0"/>
                <a:cs typeface="Arial" panose="020B0604020202020204" pitchFamily="34" charset="0"/>
              </a:rPr>
              <a:t>las Dimensiones de Talento Humano y Direccionamiento Estratégico</a:t>
            </a:r>
            <a:r>
              <a:rPr lang="es-CO" sz="4400" dirty="0" smtClean="0">
                <a:solidFill>
                  <a:schemeClr val="bg1"/>
                </a:solidFill>
                <a:latin typeface="Arial" panose="020B0604020202020204" pitchFamily="34" charset="0"/>
                <a:cs typeface="Arial" panose="020B0604020202020204" pitchFamily="34" charset="0"/>
              </a:rPr>
              <a:t>.</a:t>
            </a:r>
          </a:p>
          <a:p>
            <a:pPr marL="742950" indent="-742950">
              <a:buFontTx/>
              <a:buAutoNum type="arabicPeriod"/>
            </a:pPr>
            <a:endParaRPr lang="es-CO" sz="4400" dirty="0">
              <a:solidFill>
                <a:schemeClr val="bg1"/>
              </a:solidFill>
              <a:latin typeface="Arial" panose="020B0604020202020204" pitchFamily="34" charset="0"/>
              <a:cs typeface="Arial" panose="020B0604020202020204" pitchFamily="34" charset="0"/>
            </a:endParaRPr>
          </a:p>
          <a:p>
            <a:pPr marL="742950" indent="-742950">
              <a:buFontTx/>
              <a:buAutoNum type="arabicPeriod"/>
            </a:pPr>
            <a:r>
              <a:rPr kumimoji="0" lang="es-CO" sz="4400" b="0"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rPr>
              <a:t>Exposición </a:t>
            </a:r>
            <a:r>
              <a:rPr kumimoji="0" lang="es-CO" sz="4400" b="0" i="0" u="none" strike="noStrike" cap="none" spc="0" normalizeH="0" baseline="0">
                <a:ln>
                  <a:noFill/>
                </a:ln>
                <a:solidFill>
                  <a:schemeClr val="bg1"/>
                </a:solidFill>
                <a:effectLst/>
                <a:uFillTx/>
                <a:latin typeface="Arial" panose="020B0604020202020204" pitchFamily="34" charset="0"/>
                <a:cs typeface="Arial" panose="020B0604020202020204" pitchFamily="34" charset="0"/>
                <a:sym typeface="Helvetica"/>
              </a:rPr>
              <a:t>b</a:t>
            </a:r>
            <a:r>
              <a:rPr lang="es-CO" sz="4400">
                <a:solidFill>
                  <a:schemeClr val="bg1"/>
                </a:solidFill>
                <a:latin typeface="Arial" panose="020B0604020202020204" pitchFamily="34" charset="0"/>
                <a:cs typeface="Arial" panose="020B0604020202020204" pitchFamily="34" charset="0"/>
              </a:rPr>
              <a:t>uenas </a:t>
            </a:r>
            <a:r>
              <a:rPr lang="es-CO" sz="4400" smtClean="0">
                <a:solidFill>
                  <a:schemeClr val="bg1"/>
                </a:solidFill>
                <a:latin typeface="Arial" panose="020B0604020202020204" pitchFamily="34" charset="0"/>
                <a:cs typeface="Arial" panose="020B0604020202020204" pitchFamily="34" charset="0"/>
              </a:rPr>
              <a:t>prácticas </a:t>
            </a:r>
            <a:r>
              <a:rPr lang="es-CO" sz="4400" dirty="0">
                <a:solidFill>
                  <a:schemeClr val="bg1"/>
                </a:solidFill>
                <a:latin typeface="Arial" panose="020B0604020202020204" pitchFamily="34" charset="0"/>
                <a:cs typeface="Arial" panose="020B0604020202020204" pitchFamily="34" charset="0"/>
              </a:rPr>
              <a:t>por parte de la </a:t>
            </a:r>
            <a:r>
              <a:rPr lang="es-CO" sz="4400" b="1" dirty="0">
                <a:solidFill>
                  <a:schemeClr val="bg1"/>
                </a:solidFill>
                <a:highlight>
                  <a:srgbClr val="FF00FF"/>
                </a:highlight>
                <a:latin typeface="Arial" panose="020B0604020202020204" pitchFamily="34" charset="0"/>
                <a:cs typeface="Arial" panose="020B0604020202020204" pitchFamily="34" charset="0"/>
              </a:rPr>
              <a:t>Secretaría Distrital de Salud </a:t>
            </a:r>
            <a:r>
              <a:rPr lang="es-CO" sz="4400" dirty="0">
                <a:solidFill>
                  <a:schemeClr val="bg1"/>
                </a:solidFill>
                <a:latin typeface="Arial" panose="020B0604020202020204" pitchFamily="34" charset="0"/>
                <a:cs typeface="Arial" panose="020B0604020202020204" pitchFamily="34" charset="0"/>
              </a:rPr>
              <a:t>en la implementación y desarrollo del </a:t>
            </a:r>
            <a:r>
              <a:rPr lang="es-MX" sz="4400" b="1" dirty="0" smtClean="0">
                <a:solidFill>
                  <a:srgbClr val="C0D624"/>
                </a:solidFill>
                <a:latin typeface="Arial" panose="020B0604020202020204" pitchFamily="34" charset="0"/>
                <a:cs typeface="Arial" panose="020B0604020202020204" pitchFamily="34" charset="0"/>
              </a:rPr>
              <a:t>MIPG</a:t>
            </a:r>
            <a:r>
              <a:rPr lang="es-CO" sz="4400" dirty="0" smtClean="0">
                <a:solidFill>
                  <a:srgbClr val="C0D624"/>
                </a:solidFill>
                <a:latin typeface="Arial" panose="020B0604020202020204" pitchFamily="34" charset="0"/>
                <a:cs typeface="Arial" panose="020B0604020202020204" pitchFamily="34" charset="0"/>
              </a:rPr>
              <a:t>.</a:t>
            </a:r>
          </a:p>
          <a:p>
            <a:pPr marL="742950" indent="-742950">
              <a:buFontTx/>
              <a:buAutoNum type="arabicPeriod"/>
            </a:pPr>
            <a:endParaRPr lang="es-CO" sz="4400" dirty="0">
              <a:solidFill>
                <a:srgbClr val="C0D624"/>
              </a:solidFill>
              <a:latin typeface="Arial" panose="020B0604020202020204" pitchFamily="34" charset="0"/>
              <a:cs typeface="Arial" panose="020B0604020202020204" pitchFamily="34" charset="0"/>
            </a:endParaRPr>
          </a:p>
          <a:p>
            <a:pPr marL="742950" indent="-742950">
              <a:buFontTx/>
              <a:buAutoNum type="arabicPeriod"/>
            </a:pPr>
            <a:r>
              <a:rPr lang="es-CO" sz="4400" dirty="0">
                <a:solidFill>
                  <a:schemeClr val="bg1"/>
                </a:solidFill>
                <a:latin typeface="Arial" panose="020B0604020202020204" pitchFamily="34" charset="0"/>
                <a:cs typeface="Arial" panose="020B0604020202020204" pitchFamily="34" charset="0"/>
              </a:rPr>
              <a:t>Intervención de</a:t>
            </a:r>
            <a:r>
              <a:rPr lang="es-CO" sz="4400" dirty="0">
                <a:solidFill>
                  <a:srgbClr val="C0D624"/>
                </a:solidFill>
                <a:latin typeface="Arial" panose="020B0604020202020204" pitchFamily="34" charset="0"/>
                <a:cs typeface="Arial" panose="020B0604020202020204" pitchFamily="34" charset="0"/>
              </a:rPr>
              <a:t> </a:t>
            </a:r>
            <a:r>
              <a:rPr lang="es-CO" sz="4400" dirty="0">
                <a:solidFill>
                  <a:schemeClr val="bg1"/>
                </a:solidFill>
                <a:latin typeface="Arial" panose="020B0604020202020204" pitchFamily="34" charset="0"/>
                <a:cs typeface="Arial" panose="020B0604020202020204" pitchFamily="34" charset="0"/>
              </a:rPr>
              <a:t>la</a:t>
            </a:r>
            <a:r>
              <a:rPr lang="es-CO" sz="4400" dirty="0">
                <a:solidFill>
                  <a:srgbClr val="C0D624"/>
                </a:solidFill>
                <a:latin typeface="Arial" panose="020B0604020202020204" pitchFamily="34" charset="0"/>
                <a:cs typeface="Arial" panose="020B0604020202020204" pitchFamily="34" charset="0"/>
              </a:rPr>
              <a:t> </a:t>
            </a:r>
            <a:r>
              <a:rPr lang="es-CO" sz="4400" b="1" dirty="0">
                <a:solidFill>
                  <a:schemeClr val="bg1"/>
                </a:solidFill>
                <a:highlight>
                  <a:srgbClr val="FF00FF"/>
                </a:highlight>
                <a:latin typeface="Arial" panose="020B0604020202020204" pitchFamily="34" charset="0"/>
                <a:cs typeface="Arial" panose="020B0604020202020204" pitchFamily="34" charset="0"/>
              </a:rPr>
              <a:t>Empresa Metro de Bogotá </a:t>
            </a:r>
            <a:r>
              <a:rPr lang="es-CO" sz="4400" dirty="0">
                <a:solidFill>
                  <a:schemeClr val="bg1"/>
                </a:solidFill>
                <a:latin typeface="Arial" panose="020B0604020202020204" pitchFamily="34" charset="0"/>
                <a:cs typeface="Arial" panose="020B0604020202020204" pitchFamily="34" charset="0"/>
              </a:rPr>
              <a:t>compartiendo las buenas prácticas en </a:t>
            </a:r>
            <a:r>
              <a:rPr lang="es-CO" sz="4400" dirty="0" smtClean="0">
                <a:solidFill>
                  <a:schemeClr val="bg1"/>
                </a:solidFill>
                <a:latin typeface="Arial" panose="020B0604020202020204" pitchFamily="34" charset="0"/>
                <a:cs typeface="Arial" panose="020B0604020202020204" pitchFamily="34" charset="0"/>
              </a:rPr>
              <a:t>la </a:t>
            </a:r>
            <a:r>
              <a:rPr lang="es-CO" sz="4400" b="1" dirty="0" smtClean="0">
                <a:solidFill>
                  <a:srgbClr val="C0D624"/>
                </a:solidFill>
                <a:latin typeface="Arial" panose="020B0604020202020204" pitchFamily="34" charset="0"/>
                <a:cs typeface="Arial" panose="020B0604020202020204" pitchFamily="34" charset="0"/>
              </a:rPr>
              <a:t>Identificación </a:t>
            </a:r>
            <a:r>
              <a:rPr lang="es-CO" sz="4400" b="1" dirty="0">
                <a:solidFill>
                  <a:srgbClr val="C0D624"/>
                </a:solidFill>
                <a:latin typeface="Arial" panose="020B0604020202020204" pitchFamily="34" charset="0"/>
                <a:cs typeface="Arial" panose="020B0604020202020204" pitchFamily="34" charset="0"/>
              </a:rPr>
              <a:t>de mecanismos para el seguimiento, control y evaluación</a:t>
            </a:r>
            <a:r>
              <a:rPr lang="es-MX" sz="4400" b="1" dirty="0" smtClean="0">
                <a:solidFill>
                  <a:srgbClr val="C0D624"/>
                </a:solidFill>
                <a:latin typeface="Arial" panose="020B0604020202020204" pitchFamily="34" charset="0"/>
                <a:cs typeface="Arial" panose="020B0604020202020204" pitchFamily="34" charset="0"/>
              </a:rPr>
              <a:t> </a:t>
            </a:r>
            <a:r>
              <a:rPr lang="es-MX" sz="4400" b="1" dirty="0">
                <a:solidFill>
                  <a:srgbClr val="C0D624"/>
                </a:solidFill>
                <a:latin typeface="Arial" panose="020B0604020202020204" pitchFamily="34" charset="0"/>
                <a:cs typeface="Arial" panose="020B0604020202020204" pitchFamily="34" charset="0"/>
              </a:rPr>
              <a:t>Integrado de Planeación y Gestión</a:t>
            </a:r>
            <a:r>
              <a:rPr lang="es-CO" sz="4400" dirty="0">
                <a:solidFill>
                  <a:srgbClr val="C0D624"/>
                </a:solidFill>
                <a:latin typeface="Arial" panose="020B0604020202020204" pitchFamily="34" charset="0"/>
                <a:cs typeface="Arial" panose="020B0604020202020204" pitchFamily="34" charset="0"/>
              </a:rPr>
              <a:t>.</a:t>
            </a:r>
          </a:p>
          <a:p>
            <a:endParaRPr kumimoji="0" lang="es-CO" sz="4400" b="0" i="0" u="none" strike="noStrike" cap="none" spc="0" normalizeH="0" baseline="0" dirty="0">
              <a:ln>
                <a:noFill/>
              </a:ln>
              <a:solidFill>
                <a:schemeClr val="bg1"/>
              </a:solidFill>
              <a:effectLst/>
              <a:uFillTx/>
              <a:latin typeface="Arial" panose="020B0604020202020204" pitchFamily="34" charset="0"/>
              <a:cs typeface="Arial" panose="020B0604020202020204" pitchFamily="34" charset="0"/>
              <a:sym typeface="Helvetica"/>
            </a:endParaRPr>
          </a:p>
        </p:txBody>
      </p:sp>
    </p:spTree>
    <p:extLst>
      <p:ext uri="{BB962C8B-B14F-4D97-AF65-F5344CB8AC3E}">
        <p14:creationId xmlns:p14="http://schemas.microsoft.com/office/powerpoint/2010/main" val="3370665445"/>
      </p:ext>
    </p:extLst>
  </p:cSld>
  <p:clrMapOvr>
    <a:masterClrMapping/>
  </p:clrMapOvr>
  <p:transition spd="med"/>
</p:sld>
</file>

<file path=ppt/theme/theme1.xml><?xml version="1.0" encoding="utf-8"?>
<a:theme xmlns:a="http://schemas.openxmlformats.org/drawingml/2006/main" name="White">
  <a:themeElements>
    <a:clrScheme name="Gerencia en Vía">
      <a:dk1>
        <a:srgbClr val="22294A"/>
      </a:dk1>
      <a:lt1>
        <a:srgbClr val="FFFFFF"/>
      </a:lt1>
      <a:dk2>
        <a:srgbClr val="5E5E5E"/>
      </a:dk2>
      <a:lt2>
        <a:srgbClr val="D5D5D5"/>
      </a:lt2>
      <a:accent1>
        <a:srgbClr val="171C3C"/>
      </a:accent1>
      <a:accent2>
        <a:srgbClr val="B8D101"/>
      </a:accent2>
      <a:accent3>
        <a:srgbClr val="D2D2D2"/>
      </a:accent3>
      <a:accent4>
        <a:srgbClr val="247B76"/>
      </a:accent4>
      <a:accent5>
        <a:srgbClr val="EED403"/>
      </a:accent5>
      <a:accent6>
        <a:srgbClr val="8A5D8F"/>
      </a:accent6>
      <a:hlink>
        <a:srgbClr val="171C3C"/>
      </a:hlink>
      <a:folHlink>
        <a:srgbClr val="B8D10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Helvetica"/>
            <a:ea typeface="Helvetica"/>
            <a:cs typeface="Helvetica"/>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2634</TotalTime>
  <Words>269</Words>
  <Application>Microsoft Office PowerPoint</Application>
  <PresentationFormat>Personalizado</PresentationFormat>
  <Paragraphs>38</Paragraphs>
  <Slides>4</Slides>
  <Notes>1</Notes>
  <HiddenSlides>0</HiddenSlides>
  <MMClips>0</MMClips>
  <ScaleCrop>false</ScaleCrop>
  <HeadingPairs>
    <vt:vector size="6" baseType="variant">
      <vt:variant>
        <vt:lpstr>Fuentes usadas</vt:lpstr>
      </vt:variant>
      <vt:variant>
        <vt:i4>13</vt:i4>
      </vt:variant>
      <vt:variant>
        <vt:lpstr>Tema</vt:lpstr>
      </vt:variant>
      <vt:variant>
        <vt:i4>1</vt:i4>
      </vt:variant>
      <vt:variant>
        <vt:lpstr>Títulos de diapositiva</vt:lpstr>
      </vt:variant>
      <vt:variant>
        <vt:i4>4</vt:i4>
      </vt:variant>
    </vt:vector>
  </HeadingPairs>
  <TitlesOfParts>
    <vt:vector size="18" baseType="lpstr">
      <vt:lpstr>Arial</vt:lpstr>
      <vt:lpstr>Arial </vt:lpstr>
      <vt:lpstr>Arial Black</vt:lpstr>
      <vt:lpstr>Calibri</vt:lpstr>
      <vt:lpstr>Century Gothic</vt:lpstr>
      <vt:lpstr>Helvetica</vt:lpstr>
      <vt:lpstr>Helvetica Light</vt:lpstr>
      <vt:lpstr>Helvetica Neue</vt:lpstr>
      <vt:lpstr>Helvetica Neue Light</vt:lpstr>
      <vt:lpstr>Helvetica Neue Medium</vt:lpstr>
      <vt:lpstr>Helvetica Neue Thin</vt:lpstr>
      <vt:lpstr>Lucida Grande</vt:lpstr>
      <vt:lpstr>Wingdings</vt:lpstr>
      <vt:lpstr>White</vt:lpstr>
      <vt:lpstr> FORTALECIMIENTO MIPG  SECTOR MOVILIDAD </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Julieth Rojas Betancour</cp:lastModifiedBy>
  <cp:revision>102</cp:revision>
  <cp:lastPrinted>2021-02-20T04:23:58Z</cp:lastPrinted>
  <dcterms:modified xsi:type="dcterms:W3CDTF">2022-07-29T00:30:07Z</dcterms:modified>
</cp:coreProperties>
</file>