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8" r:id="rId12"/>
    <p:sldId id="269" r:id="rId13"/>
    <p:sldId id="266" r:id="rId14"/>
    <p:sldId id="25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28/09/2021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Fontibón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430" y="5319424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31" y="5558012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6" y="5952518"/>
            <a:ext cx="6278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Un nuevo</a:t>
            </a:r>
            <a:r>
              <a:rPr kumimoji="0" lang="es-CO" altLang="es-CO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contrato social y ambiental para la Bogotá del siglo XXI.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748925" cy="1583367"/>
            <a:chOff x="794953" y="671892"/>
            <a:chExt cx="5872806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08514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$1.738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$545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$1.193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740486" cy="1583367"/>
            <a:chOff x="794953" y="671892"/>
            <a:chExt cx="5864186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07652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40196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33,9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13.887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13,34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5.557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53392" y="2838282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178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49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438" y="5632804"/>
            <a:ext cx="4526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Calle 25B Carrera 83 Transversal 84A-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Santa Cecilia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U3F6SNK4ZDM5ELUCRAAB64JA2T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72" y="2256718"/>
            <a:ext cx="4428719" cy="33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344948" y="4113364"/>
            <a:ext cx="1077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800m de </a:t>
            </a:r>
          </a:p>
          <a:p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ciclorrutas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355" y="3138860"/>
            <a:ext cx="897700" cy="6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675215" cy="1583367"/>
            <a:chOff x="794953" y="671892"/>
            <a:chExt cx="5797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009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85062" y="1999238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23568" y="6090109"/>
            <a:ext cx="687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Calle 25B Carrera 83 Transversal 84A- Barrio Santa Cecilia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RY3GQSQI4CZBFZIVILECHUJMCH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5" y="2328967"/>
            <a:ext cx="4951543" cy="37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U3F6SNK4ZDM5ELUCRAAB64JA2T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80" y="2328967"/>
            <a:ext cx="4951543" cy="37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675215" cy="1583367"/>
            <a:chOff x="794953" y="671892"/>
            <a:chExt cx="5797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009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85062" y="1999238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23568" y="6090109"/>
            <a:ext cx="687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Transversal 84A Calle 24D Calle 24F- Santa Cecilia- Fontibón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X7MNUFQDQW3NAI7TY5JALOERAA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39" y="2355247"/>
            <a:ext cx="4835983" cy="36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RGHQ36XQQ3VND2Y2US3NCL4OOX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47" y="2328967"/>
            <a:ext cx="4871005" cy="36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1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675215" cy="1583367"/>
            <a:chOff x="794953" y="671892"/>
            <a:chExt cx="5797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009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85062" y="1999238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23568" y="6090109"/>
            <a:ext cx="687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Transversal 84A desde calle 24F hasta 24D- Santa Cecilia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4098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UW6S6MI5BDT5FIAZZDXLYO3DCG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748&amp;height=56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28" y="2328968"/>
            <a:ext cx="4904172" cy="36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SMS5PVLG2V4NCLVHO5ZLPPVAQP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748&amp;height=561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3576"/>
            <a:ext cx="4966702" cy="37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08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70eaac67-e064-433b-ba54-6f78c0f1ecb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64d77176-54eb-4753-be67-9b2e2fa23e0f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573</Words>
  <Application>Microsoft Office PowerPoint</Application>
  <PresentationFormat>Panorámica</PresentationFormat>
  <Paragraphs>149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19</cp:revision>
  <cp:lastPrinted>2021-06-02T19:52:27Z</cp:lastPrinted>
  <dcterms:created xsi:type="dcterms:W3CDTF">2020-02-10T17:18:15Z</dcterms:created>
  <dcterms:modified xsi:type="dcterms:W3CDTF">2021-09-28T23:52:47Z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