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9" r:id="rId6"/>
    <p:sldMasterId id="214748366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0SSN3GERzOP5TLZVfcXvyUKcg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5552EA-DB03-45E0-8159-23DDC359194D}">
  <a:tblStyle styleId="{FE5552EA-DB03-45E0-8159-23DDC359194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font" Target="fonts/Roboto-regular.fntdata"/><Relationship Id="rId12" Type="http://schemas.openxmlformats.org/officeDocument/2006/relationships/slide" Target="slides/slide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ArialBlack-regular.fntdata"/><Relationship Id="rId16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customschemas.google.com/relationships/presentationmetadata" Target="meta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a de título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2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2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7" name="Google Shape;117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258715" y="4024526"/>
            <a:ext cx="5007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" sz="2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Título dasdasdasdasdasd</a:t>
            </a:r>
            <a:endParaRPr b="0" i="0" sz="25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263" y="4560540"/>
            <a:ext cx="2113298" cy="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258715" y="4418190"/>
            <a:ext cx="3020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BDCF42"/>
                </a:solidFill>
                <a:latin typeface="Arial Black"/>
                <a:ea typeface="Arial Black"/>
                <a:cs typeface="Arial Black"/>
                <a:sym typeface="Arial Black"/>
              </a:rPr>
              <a:t>Felipe Ramírez Buitrago</a:t>
            </a:r>
            <a:endParaRPr b="0" i="0" sz="1400" u="none" cap="none" strike="noStrike">
              <a:solidFill>
                <a:srgbClr val="BDC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258715" y="4646813"/>
            <a:ext cx="3210600" cy="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 de febrero de 2022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/>
          <p:nvPr/>
        </p:nvSpPr>
        <p:spPr>
          <a:xfrm>
            <a:off x="720358" y="742364"/>
            <a:ext cx="7703284" cy="3658773"/>
          </a:xfrm>
          <a:prstGeom prst="rect">
            <a:avLst/>
          </a:prstGeom>
          <a:solidFill>
            <a:srgbClr val="191C3A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952500" y="1063650"/>
            <a:ext cx="4882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 b="1" i="0" sz="1800" u="none" cap="none" strike="noStrik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BED000"/>
                </a:solidFill>
                <a:latin typeface="Arial"/>
                <a:ea typeface="Arial"/>
                <a:cs typeface="Arial"/>
                <a:sym typeface="Arial"/>
              </a:rPr>
              <a:t>Sesión ordinaria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Agosto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2077" y="3557759"/>
            <a:ext cx="2333835" cy="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/>
          <p:nvPr/>
        </p:nvSpPr>
        <p:spPr>
          <a:xfrm>
            <a:off x="8666270" y="0"/>
            <a:ext cx="477730" cy="1612217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0" y="3985260"/>
            <a:ext cx="1158240" cy="1158240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2703" y="-2957773"/>
            <a:ext cx="756176" cy="59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730922" y="1094109"/>
            <a:ext cx="8237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Verificación de quórum y declaración de la instalación de la sesión</a:t>
            </a:r>
            <a:endParaRPr b="0" i="0" sz="2000" u="none" cap="none" strike="noStrike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Aprobación del orden del día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Seguimiento compromisos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Empalme de administración - </a:t>
            </a:r>
            <a:r>
              <a:rPr b="1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SDM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Ejecución presupuestal - </a:t>
            </a:r>
            <a:r>
              <a:rPr b="1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SDM-OAPI</a:t>
            </a: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Agenda regulatoria - </a:t>
            </a:r>
            <a:r>
              <a:rPr b="1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SDM-SGJ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Funciones </a:t>
            </a:r>
            <a:r>
              <a:rPr b="1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ARM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Plan de Movilidad Segura y Sostenible (PMSS) -</a:t>
            </a:r>
            <a:r>
              <a:rPr b="1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 SDM-SPM</a:t>
            </a: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s" sz="2000" u="none" cap="none" strike="noStrike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Varios 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0" y="181911"/>
            <a:ext cx="86160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2703" y="-2957773"/>
            <a:ext cx="756176" cy="59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0" y="181911"/>
            <a:ext cx="86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Seguimiento 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3"/>
          <p:cNvGraphicFramePr/>
          <p:nvPr/>
        </p:nvGraphicFramePr>
        <p:xfrm>
          <a:off x="991227" y="828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{FE5552EA-DB03-45E0-8159-23DDC359194D}</a:tableStyleId>
              </a:tblPr>
              <a:tblGrid>
                <a:gridCol w="330025"/>
                <a:gridCol w="1836750"/>
                <a:gridCol w="1221975"/>
                <a:gridCol w="3244800"/>
              </a:tblGrid>
              <a:tr h="1964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" sz="9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Compromisos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" sz="9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Entidad 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" sz="9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 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9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 y articulación PMT´s a través de equipo élite (incluir profesionales demás entidades)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SDM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 realizó la articulación a través del equipo de la SDM en diferentes reuniones para tratar los temas de PMT Calle 13 y del Corredor Verde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9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Mesa de trabajo articulación plan de ejecución cierre de estaciones Transmilenio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Metro – Transmilenio 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EMB y TMSA se han reunido varias veces para hacer seguimiento al tema de desmonte Estaciones BRT.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TMSA está a la espera de que ML1 presente programación de Desmonte de las Estaciones actualizado. Dado que ML1 ha presentado dos (2) programaciones (dos fases de intervención), para intervenir 7 Estaciones en el 2do semestre de 2023.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Además, en cuanto a los PMTs para avanzar en esta secuencia de desmonte de estaciones, en el comité Nivel 1 del 22 de agosto, ML1 informó que estima contra con los Planes de Tráfico de WF 4 al 6, a finales de octubre.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9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Remisión dificultades del sector movilidad 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SDM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s" sz="11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 consolidaron los temas por parte de la SDM los cuales se presentaron el 12 y 24 de julio.</a:t>
                      </a:r>
                      <a:endParaRPr sz="1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0100" marB="30100" marR="62950" marL="629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8"/>
            <a:ext cx="9144000" cy="51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1447801" y="1466848"/>
            <a:ext cx="7696200" cy="2209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6136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3680976" y="2088575"/>
            <a:ext cx="25667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" sz="44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999067" y="1439333"/>
            <a:ext cx="270933" cy="2243667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610" y="4370559"/>
            <a:ext cx="2333835" cy="46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Julieth Rojas Betancour</dc:creator>
</cp:coreProperties>
</file>