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8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2" r:id="rId21"/>
    <p:sldId id="283" r:id="rId22"/>
    <p:sldId id="277" r:id="rId23"/>
    <p:sldId id="278" r:id="rId24"/>
    <p:sldId id="280" r:id="rId25"/>
    <p:sldId id="279" r:id="rId26"/>
    <p:sldId id="281" r:id="rId27"/>
  </p:sldIdLst>
  <p:sldSz cx="12192000" cy="6858000"/>
  <p:notesSz cx="6858000" cy="9144000"/>
  <p:embeddedFontLst>
    <p:embeddedFont>
      <p:font typeface="Arial Black" panose="020B0A04020102020204" pitchFamily="34" charset="0"/>
      <p:regular r:id="rId29"/>
      <p:bold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xdSY0qC1zc83vlvVr12kUHkM4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4FAF33-0A4B-4B10-B77B-0BDA7FC9067B}" v="23" dt="2025-05-14T17:05:03.682"/>
  </p1510:revLst>
</p1510:revInfo>
</file>

<file path=ppt/tableStyles.xml><?xml version="1.0" encoding="utf-8"?>
<a:tblStyleLst xmlns:a="http://schemas.openxmlformats.org/drawingml/2006/main" def="{5D4872CA-004C-4D34-A412-D3B398ACE076}">
  <a:tblStyle styleId="{5D4872CA-004C-4D34-A412-D3B398ACE07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9EFF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9EFF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3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h Rodriguez" userId="5f5a8ae997b15871" providerId="LiveId" clId="{904FAF33-0A4B-4B10-B77B-0BDA7FC9067B}"/>
    <pc:docChg chg="undo custSel delSld modSld">
      <pc:chgData name="Roberth Rodriguez" userId="5f5a8ae997b15871" providerId="LiveId" clId="{904FAF33-0A4B-4B10-B77B-0BDA7FC9067B}" dt="2025-05-14T17:05:06.495" v="728" actId="962"/>
      <pc:docMkLst>
        <pc:docMk/>
      </pc:docMkLst>
      <pc:sldChg chg="modSp mod">
        <pc:chgData name="Roberth Rodriguez" userId="5f5a8ae997b15871" providerId="LiveId" clId="{904FAF33-0A4B-4B10-B77B-0BDA7FC9067B}" dt="2025-05-14T13:36:12.854" v="108" actId="20577"/>
        <pc:sldMkLst>
          <pc:docMk/>
          <pc:sldMk cId="0" sldId="260"/>
        </pc:sldMkLst>
        <pc:graphicFrameChg chg="modGraphic">
          <ac:chgData name="Roberth Rodriguez" userId="5f5a8ae997b15871" providerId="LiveId" clId="{904FAF33-0A4B-4B10-B77B-0BDA7FC9067B}" dt="2025-05-14T13:36:12.854" v="108" actId="20577"/>
          <ac:graphicFrameMkLst>
            <pc:docMk/>
            <pc:sldMk cId="0" sldId="260"/>
            <ac:graphicFrameMk id="148" creationId="{00000000-0000-0000-0000-000000000000}"/>
          </ac:graphicFrameMkLst>
        </pc:graphicFrameChg>
      </pc:sldChg>
      <pc:sldChg chg="modSp mod">
        <pc:chgData name="Roberth Rodriguez" userId="5f5a8ae997b15871" providerId="LiveId" clId="{904FAF33-0A4B-4B10-B77B-0BDA7FC9067B}" dt="2025-05-14T13:39:04.641" v="176" actId="20577"/>
        <pc:sldMkLst>
          <pc:docMk/>
          <pc:sldMk cId="0" sldId="261"/>
        </pc:sldMkLst>
        <pc:graphicFrameChg chg="modGraphic">
          <ac:chgData name="Roberth Rodriguez" userId="5f5a8ae997b15871" providerId="LiveId" clId="{904FAF33-0A4B-4B10-B77B-0BDA7FC9067B}" dt="2025-05-14T13:39:04.641" v="176" actId="20577"/>
          <ac:graphicFrameMkLst>
            <pc:docMk/>
            <pc:sldMk cId="0" sldId="261"/>
            <ac:graphicFrameMk id="162" creationId="{00000000-0000-0000-0000-000000000000}"/>
          </ac:graphicFrameMkLst>
        </pc:graphicFrameChg>
      </pc:sldChg>
      <pc:sldChg chg="modSp mod">
        <pc:chgData name="Roberth Rodriguez" userId="5f5a8ae997b15871" providerId="LiveId" clId="{904FAF33-0A4B-4B10-B77B-0BDA7FC9067B}" dt="2025-05-14T13:40:37.978" v="254" actId="20577"/>
        <pc:sldMkLst>
          <pc:docMk/>
          <pc:sldMk cId="0" sldId="262"/>
        </pc:sldMkLst>
        <pc:graphicFrameChg chg="modGraphic">
          <ac:chgData name="Roberth Rodriguez" userId="5f5a8ae997b15871" providerId="LiveId" clId="{904FAF33-0A4B-4B10-B77B-0BDA7FC9067B}" dt="2025-05-14T13:40:37.978" v="254" actId="20577"/>
          <ac:graphicFrameMkLst>
            <pc:docMk/>
            <pc:sldMk cId="0" sldId="262"/>
            <ac:graphicFrameMk id="176" creationId="{00000000-0000-0000-0000-000000000000}"/>
          </ac:graphicFrameMkLst>
        </pc:graphicFrameChg>
      </pc:sldChg>
      <pc:sldChg chg="addSp delSp modSp mod">
        <pc:chgData name="Roberth Rodriguez" userId="5f5a8ae997b15871" providerId="LiveId" clId="{904FAF33-0A4B-4B10-B77B-0BDA7FC9067B}" dt="2025-05-14T13:44:37.584" v="335" actId="20577"/>
        <pc:sldMkLst>
          <pc:docMk/>
          <pc:sldMk cId="0" sldId="263"/>
        </pc:sldMkLst>
        <pc:spChg chg="mod">
          <ac:chgData name="Roberth Rodriguez" userId="5f5a8ae997b15871" providerId="LiveId" clId="{904FAF33-0A4B-4B10-B77B-0BDA7FC9067B}" dt="2025-05-14T13:41:21.008" v="258" actId="20577"/>
          <ac:spMkLst>
            <pc:docMk/>
            <pc:sldMk cId="0" sldId="263"/>
            <ac:spMk id="189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3:44:37.584" v="335" actId="20577"/>
          <ac:spMkLst>
            <pc:docMk/>
            <pc:sldMk cId="0" sldId="263"/>
            <ac:spMk id="190" creationId="{00000000-0000-0000-0000-000000000000}"/>
          </ac:spMkLst>
        </pc:spChg>
        <pc:picChg chg="del mod">
          <ac:chgData name="Roberth Rodriguez" userId="5f5a8ae997b15871" providerId="LiveId" clId="{904FAF33-0A4B-4B10-B77B-0BDA7FC9067B}" dt="2025-05-14T13:42:27.026" v="271" actId="478"/>
          <ac:picMkLst>
            <pc:docMk/>
            <pc:sldMk cId="0" sldId="263"/>
            <ac:picMk id="3" creationId="{51CC0FF0-4127-C608-EC7D-1B3E9A361CC2}"/>
          </ac:picMkLst>
        </pc:picChg>
        <pc:picChg chg="add mod">
          <ac:chgData name="Roberth Rodriguez" userId="5f5a8ae997b15871" providerId="LiveId" clId="{904FAF33-0A4B-4B10-B77B-0BDA7FC9067B}" dt="2025-05-14T13:42:00.794" v="267" actId="1076"/>
          <ac:picMkLst>
            <pc:docMk/>
            <pc:sldMk cId="0" sldId="263"/>
            <ac:picMk id="4" creationId="{8F014144-5EFC-B524-991D-154216967D3C}"/>
          </ac:picMkLst>
        </pc:picChg>
        <pc:picChg chg="del">
          <ac:chgData name="Roberth Rodriguez" userId="5f5a8ae997b15871" providerId="LiveId" clId="{904FAF33-0A4B-4B10-B77B-0BDA7FC9067B}" dt="2025-05-14T13:41:35.460" v="259" actId="478"/>
          <ac:picMkLst>
            <pc:docMk/>
            <pc:sldMk cId="0" sldId="263"/>
            <ac:picMk id="5" creationId="{11208EB9-5CCB-1487-5AA6-8BC25027BABA}"/>
          </ac:picMkLst>
        </pc:picChg>
        <pc:picChg chg="add mod">
          <ac:chgData name="Roberth Rodriguez" userId="5f5a8ae997b15871" providerId="LiveId" clId="{904FAF33-0A4B-4B10-B77B-0BDA7FC9067B}" dt="2025-05-14T13:42:45.659" v="280" actId="1076"/>
          <ac:picMkLst>
            <pc:docMk/>
            <pc:sldMk cId="0" sldId="263"/>
            <ac:picMk id="7" creationId="{7E9D2DD2-8E14-71ED-B01C-72FBFAECBE2C}"/>
          </ac:picMkLst>
        </pc:picChg>
      </pc:sldChg>
      <pc:sldChg chg="del">
        <pc:chgData name="Roberth Rodriguez" userId="5f5a8ae997b15871" providerId="LiveId" clId="{904FAF33-0A4B-4B10-B77B-0BDA7FC9067B}" dt="2025-05-14T13:56:10.708" v="336" actId="47"/>
        <pc:sldMkLst>
          <pc:docMk/>
          <pc:sldMk cId="0" sldId="264"/>
        </pc:sldMkLst>
      </pc:sldChg>
      <pc:sldChg chg="addSp delSp modSp mod">
        <pc:chgData name="Roberth Rodriguez" userId="5f5a8ae997b15871" providerId="LiveId" clId="{904FAF33-0A4B-4B10-B77B-0BDA7FC9067B}" dt="2025-05-14T14:07:55.947" v="441" actId="6549"/>
        <pc:sldMkLst>
          <pc:docMk/>
          <pc:sldMk cId="0" sldId="265"/>
        </pc:sldMkLst>
        <pc:spChg chg="mod">
          <ac:chgData name="Roberth Rodriguez" userId="5f5a8ae997b15871" providerId="LiveId" clId="{904FAF33-0A4B-4B10-B77B-0BDA7FC9067B}" dt="2025-05-14T13:56:16.070" v="338" actId="20577"/>
          <ac:spMkLst>
            <pc:docMk/>
            <pc:sldMk cId="0" sldId="265"/>
            <ac:spMk id="219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07:39.122" v="440" actId="20577"/>
          <ac:spMkLst>
            <pc:docMk/>
            <pc:sldMk cId="0" sldId="265"/>
            <ac:spMk id="225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07:11.598" v="438" actId="20577"/>
          <ac:spMkLst>
            <pc:docMk/>
            <pc:sldMk cId="0" sldId="265"/>
            <ac:spMk id="226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07:55.947" v="441" actId="6549"/>
          <ac:spMkLst>
            <pc:docMk/>
            <pc:sldMk cId="0" sldId="265"/>
            <ac:spMk id="227" creationId="{00000000-0000-0000-0000-000000000000}"/>
          </ac:spMkLst>
        </pc:spChg>
        <pc:picChg chg="del">
          <ac:chgData name="Roberth Rodriguez" userId="5f5a8ae997b15871" providerId="LiveId" clId="{904FAF33-0A4B-4B10-B77B-0BDA7FC9067B}" dt="2025-05-14T14:03:51.713" v="414" actId="478"/>
          <ac:picMkLst>
            <pc:docMk/>
            <pc:sldMk cId="0" sldId="265"/>
            <ac:picMk id="3" creationId="{1140C9C7-E36B-2244-F88A-9AB6E7E54DC9}"/>
          </ac:picMkLst>
        </pc:picChg>
        <pc:picChg chg="add mod">
          <ac:chgData name="Roberth Rodriguez" userId="5f5a8ae997b15871" providerId="LiveId" clId="{904FAF33-0A4B-4B10-B77B-0BDA7FC9067B}" dt="2025-05-14T14:04:36.709" v="424" actId="14100"/>
          <ac:picMkLst>
            <pc:docMk/>
            <pc:sldMk cId="0" sldId="265"/>
            <ac:picMk id="4" creationId="{3950400E-AB13-381E-01B1-67997CF56AC0}"/>
          </ac:picMkLst>
        </pc:picChg>
        <pc:picChg chg="del">
          <ac:chgData name="Roberth Rodriguez" userId="5f5a8ae997b15871" providerId="LiveId" clId="{904FAF33-0A4B-4B10-B77B-0BDA7FC9067B}" dt="2025-05-14T14:03:52.228" v="415" actId="478"/>
          <ac:picMkLst>
            <pc:docMk/>
            <pc:sldMk cId="0" sldId="265"/>
            <ac:picMk id="5" creationId="{E453F5E5-7EA0-BFD4-886A-50AFB805F5D0}"/>
          </ac:picMkLst>
        </pc:picChg>
      </pc:sldChg>
      <pc:sldChg chg="addSp delSp modSp mod">
        <pc:chgData name="Roberth Rodriguez" userId="5f5a8ae997b15871" providerId="LiveId" clId="{904FAF33-0A4B-4B10-B77B-0BDA7FC9067B}" dt="2025-05-14T14:08:36.189" v="447" actId="20577"/>
        <pc:sldMkLst>
          <pc:docMk/>
          <pc:sldMk cId="0" sldId="266"/>
        </pc:sldMkLst>
        <pc:spChg chg="mod">
          <ac:chgData name="Roberth Rodriguez" userId="5f5a8ae997b15871" providerId="LiveId" clId="{904FAF33-0A4B-4B10-B77B-0BDA7FC9067B}" dt="2025-05-14T13:56:24.292" v="340" actId="20577"/>
          <ac:spMkLst>
            <pc:docMk/>
            <pc:sldMk cId="0" sldId="266"/>
            <ac:spMk id="242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08:20.468" v="443" actId="20577"/>
          <ac:spMkLst>
            <pc:docMk/>
            <pc:sldMk cId="0" sldId="266"/>
            <ac:spMk id="248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08:36.189" v="447" actId="20577"/>
          <ac:spMkLst>
            <pc:docMk/>
            <pc:sldMk cId="0" sldId="266"/>
            <ac:spMk id="249" creationId="{00000000-0000-0000-0000-000000000000}"/>
          </ac:spMkLst>
        </pc:spChg>
        <pc:picChg chg="add mod">
          <ac:chgData name="Roberth Rodriguez" userId="5f5a8ae997b15871" providerId="LiveId" clId="{904FAF33-0A4B-4B10-B77B-0BDA7FC9067B}" dt="2025-05-14T14:05:05.314" v="434" actId="1076"/>
          <ac:picMkLst>
            <pc:docMk/>
            <pc:sldMk cId="0" sldId="266"/>
            <ac:picMk id="3" creationId="{5C45B50D-BE63-08C9-8358-315A98E0F7D5}"/>
          </ac:picMkLst>
        </pc:picChg>
        <pc:picChg chg="mod">
          <ac:chgData name="Roberth Rodriguez" userId="5f5a8ae997b15871" providerId="LiveId" clId="{904FAF33-0A4B-4B10-B77B-0BDA7FC9067B}" dt="2025-05-14T14:04:49.298" v="427" actId="1076"/>
          <ac:picMkLst>
            <pc:docMk/>
            <pc:sldMk cId="0" sldId="266"/>
            <ac:picMk id="239" creationId="{00000000-0000-0000-0000-000000000000}"/>
          </ac:picMkLst>
        </pc:picChg>
        <pc:picChg chg="del">
          <ac:chgData name="Roberth Rodriguez" userId="5f5a8ae997b15871" providerId="LiveId" clId="{904FAF33-0A4B-4B10-B77B-0BDA7FC9067B}" dt="2025-05-14T14:04:40.671" v="425" actId="478"/>
          <ac:picMkLst>
            <pc:docMk/>
            <pc:sldMk cId="0" sldId="266"/>
            <ac:picMk id="256" creationId="{00000000-0000-0000-0000-000000000000}"/>
          </ac:picMkLst>
        </pc:picChg>
      </pc:sldChg>
      <pc:sldChg chg="modSp mod">
        <pc:chgData name="Roberth Rodriguez" userId="5f5a8ae997b15871" providerId="LiveId" clId="{904FAF33-0A4B-4B10-B77B-0BDA7FC9067B}" dt="2025-05-14T13:56:49.332" v="344" actId="20577"/>
        <pc:sldMkLst>
          <pc:docMk/>
          <pc:sldMk cId="0" sldId="267"/>
        </pc:sldMkLst>
        <pc:spChg chg="mod">
          <ac:chgData name="Roberth Rodriguez" userId="5f5a8ae997b15871" providerId="LiveId" clId="{904FAF33-0A4B-4B10-B77B-0BDA7FC9067B}" dt="2025-05-14T13:56:49.332" v="344" actId="20577"/>
          <ac:spMkLst>
            <pc:docMk/>
            <pc:sldMk cId="0" sldId="267"/>
            <ac:spMk id="265" creationId="{00000000-0000-0000-0000-000000000000}"/>
          </ac:spMkLst>
        </pc:spChg>
      </pc:sldChg>
      <pc:sldChg chg="delSp modSp mod">
        <pc:chgData name="Roberth Rodriguez" userId="5f5a8ae997b15871" providerId="LiveId" clId="{904FAF33-0A4B-4B10-B77B-0BDA7FC9067B}" dt="2025-05-14T14:19:08.765" v="463" actId="20577"/>
        <pc:sldMkLst>
          <pc:docMk/>
          <pc:sldMk cId="0" sldId="268"/>
        </pc:sldMkLst>
        <pc:spChg chg="mod">
          <ac:chgData name="Roberth Rodriguez" userId="5f5a8ae997b15871" providerId="LiveId" clId="{904FAF33-0A4B-4B10-B77B-0BDA7FC9067B}" dt="2025-05-14T13:56:54.820" v="346" actId="20577"/>
          <ac:spMkLst>
            <pc:docMk/>
            <pc:sldMk cId="0" sldId="268"/>
            <ac:spMk id="287" creationId="{00000000-0000-0000-0000-000000000000}"/>
          </ac:spMkLst>
        </pc:spChg>
        <pc:spChg chg="del">
          <ac:chgData name="Roberth Rodriguez" userId="5f5a8ae997b15871" providerId="LiveId" clId="{904FAF33-0A4B-4B10-B77B-0BDA7FC9067B}" dt="2025-05-14T14:17:20.440" v="448" actId="478"/>
          <ac:spMkLst>
            <pc:docMk/>
            <pc:sldMk cId="0" sldId="268"/>
            <ac:spMk id="293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18:28.143" v="455" actId="20577"/>
          <ac:spMkLst>
            <pc:docMk/>
            <pc:sldMk cId="0" sldId="268"/>
            <ac:spMk id="294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18:04.584" v="452" actId="20577"/>
          <ac:spMkLst>
            <pc:docMk/>
            <pc:sldMk cId="0" sldId="268"/>
            <ac:spMk id="295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19:05.567" v="460" actId="20577"/>
          <ac:spMkLst>
            <pc:docMk/>
            <pc:sldMk cId="0" sldId="268"/>
            <ac:spMk id="309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19:08.765" v="463" actId="20577"/>
          <ac:spMkLst>
            <pc:docMk/>
            <pc:sldMk cId="0" sldId="268"/>
            <ac:spMk id="310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18:43.783" v="457" actId="20577"/>
          <ac:spMkLst>
            <pc:docMk/>
            <pc:sldMk cId="0" sldId="268"/>
            <ac:spMk id="311" creationId="{00000000-0000-0000-0000-000000000000}"/>
          </ac:spMkLst>
        </pc:spChg>
        <pc:picChg chg="mod">
          <ac:chgData name="Roberth Rodriguez" userId="5f5a8ae997b15871" providerId="LiveId" clId="{904FAF33-0A4B-4B10-B77B-0BDA7FC9067B}" dt="2025-05-14T14:17:34.893" v="450" actId="14100"/>
          <ac:picMkLst>
            <pc:docMk/>
            <pc:sldMk cId="0" sldId="268"/>
            <ac:picMk id="301" creationId="{00000000-0000-0000-0000-000000000000}"/>
          </ac:picMkLst>
        </pc:picChg>
      </pc:sldChg>
      <pc:sldChg chg="addSp delSp modSp mod">
        <pc:chgData name="Roberth Rodriguez" userId="5f5a8ae997b15871" providerId="LiveId" clId="{904FAF33-0A4B-4B10-B77B-0BDA7FC9067B}" dt="2025-05-14T14:31:13.843" v="483" actId="1076"/>
        <pc:sldMkLst>
          <pc:docMk/>
          <pc:sldMk cId="0" sldId="269"/>
        </pc:sldMkLst>
        <pc:spChg chg="mod">
          <ac:chgData name="Roberth Rodriguez" userId="5f5a8ae997b15871" providerId="LiveId" clId="{904FAF33-0A4B-4B10-B77B-0BDA7FC9067B}" dt="2025-05-14T13:56:57.991" v="348" actId="20577"/>
          <ac:spMkLst>
            <pc:docMk/>
            <pc:sldMk cId="0" sldId="269"/>
            <ac:spMk id="318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30:43.424" v="476" actId="20577"/>
          <ac:spMkLst>
            <pc:docMk/>
            <pc:sldMk cId="0" sldId="269"/>
            <ac:spMk id="320" creationId="{00000000-0000-0000-0000-000000000000}"/>
          </ac:spMkLst>
        </pc:spChg>
        <pc:picChg chg="del">
          <ac:chgData name="Roberth Rodriguez" userId="5f5a8ae997b15871" providerId="LiveId" clId="{904FAF33-0A4B-4B10-B77B-0BDA7FC9067B}" dt="2025-05-14T14:30:35.369" v="470" actId="478"/>
          <ac:picMkLst>
            <pc:docMk/>
            <pc:sldMk cId="0" sldId="269"/>
            <ac:picMk id="3" creationId="{29FF3918-1924-0A13-8C6F-C71878AE36E9}"/>
          </ac:picMkLst>
        </pc:picChg>
        <pc:picChg chg="add mod">
          <ac:chgData name="Roberth Rodriguez" userId="5f5a8ae997b15871" providerId="LiveId" clId="{904FAF33-0A4B-4B10-B77B-0BDA7FC9067B}" dt="2025-05-14T14:30:31.777" v="469" actId="962"/>
          <ac:picMkLst>
            <pc:docMk/>
            <pc:sldMk cId="0" sldId="269"/>
            <ac:picMk id="4" creationId="{31BC3A25-9B43-FC94-DA25-8BE389248194}"/>
          </ac:picMkLst>
        </pc:picChg>
        <pc:picChg chg="del">
          <ac:chgData name="Roberth Rodriguez" userId="5f5a8ae997b15871" providerId="LiveId" clId="{904FAF33-0A4B-4B10-B77B-0BDA7FC9067B}" dt="2025-05-14T14:30:37.996" v="471" actId="478"/>
          <ac:picMkLst>
            <pc:docMk/>
            <pc:sldMk cId="0" sldId="269"/>
            <ac:picMk id="5" creationId="{8195FB99-2E2F-EE8C-9D4D-109E7A50AA4D}"/>
          </ac:picMkLst>
        </pc:picChg>
        <pc:picChg chg="del mod">
          <ac:chgData name="Roberth Rodriguez" userId="5f5a8ae997b15871" providerId="LiveId" clId="{904FAF33-0A4B-4B10-B77B-0BDA7FC9067B}" dt="2025-05-14T14:30:00.256" v="465" actId="478"/>
          <ac:picMkLst>
            <pc:docMk/>
            <pc:sldMk cId="0" sldId="269"/>
            <ac:picMk id="7" creationId="{E959E733-90C6-34EE-68FC-3C6D2A7E96BF}"/>
          </ac:picMkLst>
        </pc:picChg>
        <pc:picChg chg="add mod">
          <ac:chgData name="Roberth Rodriguez" userId="5f5a8ae997b15871" providerId="LiveId" clId="{904FAF33-0A4B-4B10-B77B-0BDA7FC9067B}" dt="2025-05-14T14:31:13.843" v="483" actId="1076"/>
          <ac:picMkLst>
            <pc:docMk/>
            <pc:sldMk cId="0" sldId="269"/>
            <ac:picMk id="8" creationId="{A4C5FB0B-6138-1BC8-60E8-4492A0073309}"/>
          </ac:picMkLst>
        </pc:picChg>
      </pc:sldChg>
      <pc:sldChg chg="addSp delSp modSp mod">
        <pc:chgData name="Roberth Rodriguez" userId="5f5a8ae997b15871" providerId="LiveId" clId="{904FAF33-0A4B-4B10-B77B-0BDA7FC9067B}" dt="2025-05-14T14:35:51.734" v="491" actId="14100"/>
        <pc:sldMkLst>
          <pc:docMk/>
          <pc:sldMk cId="0" sldId="270"/>
        </pc:sldMkLst>
        <pc:spChg chg="mod">
          <ac:chgData name="Roberth Rodriguez" userId="5f5a8ae997b15871" providerId="LiveId" clId="{904FAF33-0A4B-4B10-B77B-0BDA7FC9067B}" dt="2025-05-14T13:57:01.740" v="350" actId="20577"/>
          <ac:spMkLst>
            <pc:docMk/>
            <pc:sldMk cId="0" sldId="270"/>
            <ac:spMk id="335" creationId="{00000000-0000-0000-0000-000000000000}"/>
          </ac:spMkLst>
        </pc:spChg>
        <pc:picChg chg="del">
          <ac:chgData name="Roberth Rodriguez" userId="5f5a8ae997b15871" providerId="LiveId" clId="{904FAF33-0A4B-4B10-B77B-0BDA7FC9067B}" dt="2025-05-14T14:35:33.852" v="484" actId="478"/>
          <ac:picMkLst>
            <pc:docMk/>
            <pc:sldMk cId="0" sldId="270"/>
            <ac:picMk id="3" creationId="{4159598D-9DEC-433A-0D15-6A19B1F01913}"/>
          </ac:picMkLst>
        </pc:picChg>
        <pc:picChg chg="add mod">
          <ac:chgData name="Roberth Rodriguez" userId="5f5a8ae997b15871" providerId="LiveId" clId="{904FAF33-0A4B-4B10-B77B-0BDA7FC9067B}" dt="2025-05-14T14:35:51.734" v="491" actId="14100"/>
          <ac:picMkLst>
            <pc:docMk/>
            <pc:sldMk cId="0" sldId="270"/>
            <ac:picMk id="4" creationId="{E158F92E-BDFF-9601-2A73-4DDDBB949E02}"/>
          </ac:picMkLst>
        </pc:picChg>
      </pc:sldChg>
      <pc:sldChg chg="addSp delSp modSp mod">
        <pc:chgData name="Roberth Rodriguez" userId="5f5a8ae997b15871" providerId="LiveId" clId="{904FAF33-0A4B-4B10-B77B-0BDA7FC9067B}" dt="2025-05-14T14:53:02.706" v="537" actId="20577"/>
        <pc:sldMkLst>
          <pc:docMk/>
          <pc:sldMk cId="0" sldId="271"/>
        </pc:sldMkLst>
        <pc:spChg chg="mod">
          <ac:chgData name="Roberth Rodriguez" userId="5f5a8ae997b15871" providerId="LiveId" clId="{904FAF33-0A4B-4B10-B77B-0BDA7FC9067B}" dt="2025-05-14T13:57:07.632" v="352" actId="20577"/>
          <ac:spMkLst>
            <pc:docMk/>
            <pc:sldMk cId="0" sldId="271"/>
            <ac:spMk id="349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51:49.493" v="501" actId="20577"/>
          <ac:spMkLst>
            <pc:docMk/>
            <pc:sldMk cId="0" sldId="271"/>
            <ac:spMk id="350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52:53.019" v="531" actId="20577"/>
          <ac:spMkLst>
            <pc:docMk/>
            <pc:sldMk cId="0" sldId="271"/>
            <ac:spMk id="363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52:12.927" v="514" actId="6549"/>
          <ac:spMkLst>
            <pc:docMk/>
            <pc:sldMk cId="0" sldId="271"/>
            <ac:spMk id="367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4:53:02.706" v="537" actId="20577"/>
          <ac:spMkLst>
            <pc:docMk/>
            <pc:sldMk cId="0" sldId="271"/>
            <ac:spMk id="373" creationId="{00000000-0000-0000-0000-000000000000}"/>
          </ac:spMkLst>
        </pc:spChg>
        <pc:picChg chg="add mod">
          <ac:chgData name="Roberth Rodriguez" userId="5f5a8ae997b15871" providerId="LiveId" clId="{904FAF33-0A4B-4B10-B77B-0BDA7FC9067B}" dt="2025-05-14T14:52:34.298" v="521" actId="1076"/>
          <ac:picMkLst>
            <pc:docMk/>
            <pc:sldMk cId="0" sldId="271"/>
            <ac:picMk id="3" creationId="{9BCDF52E-E985-9A1B-45CC-25559203BB47}"/>
          </ac:picMkLst>
        </pc:picChg>
        <pc:picChg chg="del">
          <ac:chgData name="Roberth Rodriguez" userId="5f5a8ae997b15871" providerId="LiveId" clId="{904FAF33-0A4B-4B10-B77B-0BDA7FC9067B}" dt="2025-05-14T14:52:18.192" v="515" actId="478"/>
          <ac:picMkLst>
            <pc:docMk/>
            <pc:sldMk cId="0" sldId="271"/>
            <ac:picMk id="1026" creationId="{D7708BC6-282C-5739-9709-6AC7AEC074C2}"/>
          </ac:picMkLst>
        </pc:picChg>
        <pc:cxnChg chg="mod">
          <ac:chgData name="Roberth Rodriguez" userId="5f5a8ae997b15871" providerId="LiveId" clId="{904FAF33-0A4B-4B10-B77B-0BDA7FC9067B}" dt="2025-05-14T14:52:00.651" v="504" actId="1076"/>
          <ac:cxnSpMkLst>
            <pc:docMk/>
            <pc:sldMk cId="0" sldId="271"/>
            <ac:cxnSpMk id="369" creationId="{00000000-0000-0000-0000-000000000000}"/>
          </ac:cxnSpMkLst>
        </pc:cxnChg>
      </pc:sldChg>
      <pc:sldChg chg="addSp delSp modSp mod">
        <pc:chgData name="Roberth Rodriguez" userId="5f5a8ae997b15871" providerId="LiveId" clId="{904FAF33-0A4B-4B10-B77B-0BDA7FC9067B}" dt="2025-05-14T15:05:14.233" v="555" actId="14100"/>
        <pc:sldMkLst>
          <pc:docMk/>
          <pc:sldMk cId="0" sldId="272"/>
        </pc:sldMkLst>
        <pc:spChg chg="mod">
          <ac:chgData name="Roberth Rodriguez" userId="5f5a8ae997b15871" providerId="LiveId" clId="{904FAF33-0A4B-4B10-B77B-0BDA7FC9067B}" dt="2025-05-14T13:57:11.188" v="354" actId="20577"/>
          <ac:spMkLst>
            <pc:docMk/>
            <pc:sldMk cId="0" sldId="272"/>
            <ac:spMk id="386" creationId="{00000000-0000-0000-0000-000000000000}"/>
          </ac:spMkLst>
        </pc:spChg>
        <pc:picChg chg="del">
          <ac:chgData name="Roberth Rodriguez" userId="5f5a8ae997b15871" providerId="LiveId" clId="{904FAF33-0A4B-4B10-B77B-0BDA7FC9067B}" dt="2025-05-14T15:04:21.789" v="540" actId="478"/>
          <ac:picMkLst>
            <pc:docMk/>
            <pc:sldMk cId="0" sldId="272"/>
            <ac:picMk id="3" creationId="{FF3D787B-6C73-049B-B298-D8C93CDB352E}"/>
          </ac:picMkLst>
        </pc:picChg>
        <pc:picChg chg="del">
          <ac:chgData name="Roberth Rodriguez" userId="5f5a8ae997b15871" providerId="LiveId" clId="{904FAF33-0A4B-4B10-B77B-0BDA7FC9067B}" dt="2025-05-14T15:04:18.306" v="538" actId="478"/>
          <ac:picMkLst>
            <pc:docMk/>
            <pc:sldMk cId="0" sldId="272"/>
            <ac:picMk id="4" creationId="{81649B23-15E3-666D-8680-F685244D77F1}"/>
          </ac:picMkLst>
        </pc:picChg>
        <pc:picChg chg="add mod">
          <ac:chgData name="Roberth Rodriguez" userId="5f5a8ae997b15871" providerId="LiveId" clId="{904FAF33-0A4B-4B10-B77B-0BDA7FC9067B}" dt="2025-05-14T15:04:52.830" v="548" actId="1076"/>
          <ac:picMkLst>
            <pc:docMk/>
            <pc:sldMk cId="0" sldId="272"/>
            <ac:picMk id="5" creationId="{695B331C-42A1-30F3-E8B6-14CD572C0C15}"/>
          </ac:picMkLst>
        </pc:picChg>
        <pc:picChg chg="del">
          <ac:chgData name="Roberth Rodriguez" userId="5f5a8ae997b15871" providerId="LiveId" clId="{904FAF33-0A4B-4B10-B77B-0BDA7FC9067B}" dt="2025-05-14T15:04:20.183" v="539" actId="478"/>
          <ac:picMkLst>
            <pc:docMk/>
            <pc:sldMk cId="0" sldId="272"/>
            <ac:picMk id="6" creationId="{A9E95CDC-59CF-FC86-C348-7D2CEF8DF50E}"/>
          </ac:picMkLst>
        </pc:picChg>
        <pc:picChg chg="add mod">
          <ac:chgData name="Roberth Rodriguez" userId="5f5a8ae997b15871" providerId="LiveId" clId="{904FAF33-0A4B-4B10-B77B-0BDA7FC9067B}" dt="2025-05-14T15:05:14.233" v="555" actId="14100"/>
          <ac:picMkLst>
            <pc:docMk/>
            <pc:sldMk cId="0" sldId="272"/>
            <ac:picMk id="8" creationId="{EBFAA32D-6A0D-85A6-2712-255588E10630}"/>
          </ac:picMkLst>
        </pc:picChg>
      </pc:sldChg>
      <pc:sldChg chg="addSp delSp modSp mod">
        <pc:chgData name="Roberth Rodriguez" userId="5f5a8ae997b15871" providerId="LiveId" clId="{904FAF33-0A4B-4B10-B77B-0BDA7FC9067B}" dt="2025-05-14T16:08:47.641" v="586" actId="20577"/>
        <pc:sldMkLst>
          <pc:docMk/>
          <pc:sldMk cId="0" sldId="273"/>
        </pc:sldMkLst>
        <pc:spChg chg="mod">
          <ac:chgData name="Roberth Rodriguez" userId="5f5a8ae997b15871" providerId="LiveId" clId="{904FAF33-0A4B-4B10-B77B-0BDA7FC9067B}" dt="2025-05-14T13:57:14.976" v="355" actId="20577"/>
          <ac:spMkLst>
            <pc:docMk/>
            <pc:sldMk cId="0" sldId="273"/>
            <ac:spMk id="404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06:31.521" v="563" actId="20577"/>
          <ac:spMkLst>
            <pc:docMk/>
            <pc:sldMk cId="0" sldId="273"/>
            <ac:spMk id="409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08:03.421" v="575" actId="20577"/>
          <ac:spMkLst>
            <pc:docMk/>
            <pc:sldMk cId="0" sldId="273"/>
            <ac:spMk id="410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08:16.570" v="580" actId="6549"/>
          <ac:spMkLst>
            <pc:docMk/>
            <pc:sldMk cId="0" sldId="273"/>
            <ac:spMk id="411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08:47.641" v="586" actId="20577"/>
          <ac:spMkLst>
            <pc:docMk/>
            <pc:sldMk cId="0" sldId="273"/>
            <ac:spMk id="419" creationId="{00000000-0000-0000-0000-000000000000}"/>
          </ac:spMkLst>
        </pc:spChg>
        <pc:picChg chg="del">
          <ac:chgData name="Roberth Rodriguez" userId="5f5a8ae997b15871" providerId="LiveId" clId="{904FAF33-0A4B-4B10-B77B-0BDA7FC9067B}" dt="2025-05-14T16:06:34.079" v="564" actId="478"/>
          <ac:picMkLst>
            <pc:docMk/>
            <pc:sldMk cId="0" sldId="273"/>
            <ac:picMk id="3" creationId="{DF81C0AC-467C-0CF5-95C4-81292B63BA0E}"/>
          </ac:picMkLst>
        </pc:picChg>
        <pc:picChg chg="add del mod">
          <ac:chgData name="Roberth Rodriguez" userId="5f5a8ae997b15871" providerId="LiveId" clId="{904FAF33-0A4B-4B10-B77B-0BDA7FC9067B}" dt="2025-05-14T16:07:41.588" v="573" actId="14100"/>
          <ac:picMkLst>
            <pc:docMk/>
            <pc:sldMk cId="0" sldId="273"/>
            <ac:picMk id="4" creationId="{F448C27A-FBD0-5146-4E7D-8D3E92EE60C1}"/>
          </ac:picMkLst>
        </pc:picChg>
        <pc:picChg chg="del">
          <ac:chgData name="Roberth Rodriguez" userId="5f5a8ae997b15871" providerId="LiveId" clId="{904FAF33-0A4B-4B10-B77B-0BDA7FC9067B}" dt="2025-05-14T16:08:23.718" v="581" actId="478"/>
          <ac:picMkLst>
            <pc:docMk/>
            <pc:sldMk cId="0" sldId="273"/>
            <ac:picMk id="5" creationId="{20B08319-1414-70F8-3393-724579F8D59D}"/>
          </ac:picMkLst>
        </pc:picChg>
        <pc:picChg chg="add mod">
          <ac:chgData name="Roberth Rodriguez" userId="5f5a8ae997b15871" providerId="LiveId" clId="{904FAF33-0A4B-4B10-B77B-0BDA7FC9067B}" dt="2025-05-14T16:08:38.112" v="584" actId="27614"/>
          <ac:picMkLst>
            <pc:docMk/>
            <pc:sldMk cId="0" sldId="273"/>
            <ac:picMk id="7" creationId="{AA455884-2564-8909-4A0B-42E954A8E12B}"/>
          </ac:picMkLst>
        </pc:picChg>
      </pc:sldChg>
      <pc:sldChg chg="addSp delSp modSp mod">
        <pc:chgData name="Roberth Rodriguez" userId="5f5a8ae997b15871" providerId="LiveId" clId="{904FAF33-0A4B-4B10-B77B-0BDA7FC9067B}" dt="2025-05-14T16:23:32.668" v="613" actId="20577"/>
        <pc:sldMkLst>
          <pc:docMk/>
          <pc:sldMk cId="0" sldId="274"/>
        </pc:sldMkLst>
        <pc:spChg chg="mod">
          <ac:chgData name="Roberth Rodriguez" userId="5f5a8ae997b15871" providerId="LiveId" clId="{904FAF33-0A4B-4B10-B77B-0BDA7FC9067B}" dt="2025-05-14T13:57:20.744" v="357" actId="20577"/>
          <ac:spMkLst>
            <pc:docMk/>
            <pc:sldMk cId="0" sldId="274"/>
            <ac:spMk id="428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22:51.968" v="604" actId="20577"/>
          <ac:spMkLst>
            <pc:docMk/>
            <pc:sldMk cId="0" sldId="274"/>
            <ac:spMk id="442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23:16.978" v="608" actId="20577"/>
          <ac:spMkLst>
            <pc:docMk/>
            <pc:sldMk cId="0" sldId="274"/>
            <ac:spMk id="448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22:35.246" v="599" actId="20577"/>
          <ac:spMkLst>
            <pc:docMk/>
            <pc:sldMk cId="0" sldId="274"/>
            <ac:spMk id="454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23:32.668" v="613" actId="20577"/>
          <ac:spMkLst>
            <pc:docMk/>
            <pc:sldMk cId="0" sldId="274"/>
            <ac:spMk id="455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22:22.798" v="593" actId="20577"/>
          <ac:spMkLst>
            <pc:docMk/>
            <pc:sldMk cId="0" sldId="274"/>
            <ac:spMk id="463" creationId="{00000000-0000-0000-0000-000000000000}"/>
          </ac:spMkLst>
        </pc:spChg>
        <pc:picChg chg="del mod">
          <ac:chgData name="Roberth Rodriguez" userId="5f5a8ae997b15871" providerId="LiveId" clId="{904FAF33-0A4B-4B10-B77B-0BDA7FC9067B}" dt="2025-05-14T16:21:56.497" v="588" actId="478"/>
          <ac:picMkLst>
            <pc:docMk/>
            <pc:sldMk cId="0" sldId="274"/>
            <ac:picMk id="3" creationId="{C0E33D59-899E-77A7-FB5F-FADF98C7F3A5}"/>
          </ac:picMkLst>
        </pc:picChg>
        <pc:picChg chg="add mod">
          <ac:chgData name="Roberth Rodriguez" userId="5f5a8ae997b15871" providerId="LiveId" clId="{904FAF33-0A4B-4B10-B77B-0BDA7FC9067B}" dt="2025-05-14T16:22:04.795" v="591" actId="14100"/>
          <ac:picMkLst>
            <pc:docMk/>
            <pc:sldMk cId="0" sldId="274"/>
            <ac:picMk id="4" creationId="{17F9025A-50C8-538B-57B0-EA8FC2F5991A}"/>
          </ac:picMkLst>
        </pc:picChg>
      </pc:sldChg>
      <pc:sldChg chg="addSp delSp modSp mod">
        <pc:chgData name="Roberth Rodriguez" userId="5f5a8ae997b15871" providerId="LiveId" clId="{904FAF33-0A4B-4B10-B77B-0BDA7FC9067B}" dt="2025-05-14T16:53:53.447" v="702" actId="1076"/>
        <pc:sldMkLst>
          <pc:docMk/>
          <pc:sldMk cId="0" sldId="277"/>
        </pc:sldMkLst>
        <pc:spChg chg="mod">
          <ac:chgData name="Roberth Rodriguez" userId="5f5a8ae997b15871" providerId="LiveId" clId="{904FAF33-0A4B-4B10-B77B-0BDA7FC9067B}" dt="2025-05-14T13:57:40.428" v="363" actId="20577"/>
          <ac:spMkLst>
            <pc:docMk/>
            <pc:sldMk cId="0" sldId="277"/>
            <ac:spMk id="502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53:00.915" v="693" actId="20577"/>
          <ac:spMkLst>
            <pc:docMk/>
            <pc:sldMk cId="0" sldId="277"/>
            <ac:spMk id="508" creationId="{00000000-0000-0000-0000-000000000000}"/>
          </ac:spMkLst>
        </pc:spChg>
        <pc:spChg chg="del">
          <ac:chgData name="Roberth Rodriguez" userId="5f5a8ae997b15871" providerId="LiveId" clId="{904FAF33-0A4B-4B10-B77B-0BDA7FC9067B}" dt="2025-05-14T16:52:19.535" v="686" actId="478"/>
          <ac:spMkLst>
            <pc:docMk/>
            <pc:sldMk cId="0" sldId="277"/>
            <ac:spMk id="509" creationId="{00000000-0000-0000-0000-000000000000}"/>
          </ac:spMkLst>
        </pc:spChg>
        <pc:picChg chg="del">
          <ac:chgData name="Roberth Rodriguez" userId="5f5a8ae997b15871" providerId="LiveId" clId="{904FAF33-0A4B-4B10-B77B-0BDA7FC9067B}" dt="2025-05-14T16:52:19.535" v="686" actId="478"/>
          <ac:picMkLst>
            <pc:docMk/>
            <pc:sldMk cId="0" sldId="277"/>
            <ac:picMk id="3" creationId="{E5576562-9A31-EA83-1D48-2B10CCB1A8CC}"/>
          </ac:picMkLst>
        </pc:picChg>
        <pc:picChg chg="add mod">
          <ac:chgData name="Roberth Rodriguez" userId="5f5a8ae997b15871" providerId="LiveId" clId="{904FAF33-0A4B-4B10-B77B-0BDA7FC9067B}" dt="2025-05-14T16:53:53.447" v="702" actId="1076"/>
          <ac:picMkLst>
            <pc:docMk/>
            <pc:sldMk cId="0" sldId="277"/>
            <ac:picMk id="4" creationId="{1A19D31F-A40C-8FC2-B923-FEF3960EDD1F}"/>
          </ac:picMkLst>
        </pc:picChg>
        <pc:picChg chg="del">
          <ac:chgData name="Roberth Rodriguez" userId="5f5a8ae997b15871" providerId="LiveId" clId="{904FAF33-0A4B-4B10-B77B-0BDA7FC9067B}" dt="2025-05-14T16:52:19.535" v="686" actId="478"/>
          <ac:picMkLst>
            <pc:docMk/>
            <pc:sldMk cId="0" sldId="277"/>
            <ac:picMk id="514" creationId="{00000000-0000-0000-0000-000000000000}"/>
          </ac:picMkLst>
        </pc:picChg>
        <pc:picChg chg="del">
          <ac:chgData name="Roberth Rodriguez" userId="5f5a8ae997b15871" providerId="LiveId" clId="{904FAF33-0A4B-4B10-B77B-0BDA7FC9067B}" dt="2025-05-14T16:52:19.535" v="686" actId="478"/>
          <ac:picMkLst>
            <pc:docMk/>
            <pc:sldMk cId="0" sldId="277"/>
            <ac:picMk id="515" creationId="{00000000-0000-0000-0000-000000000000}"/>
          </ac:picMkLst>
        </pc:picChg>
        <pc:picChg chg="del">
          <ac:chgData name="Roberth Rodriguez" userId="5f5a8ae997b15871" providerId="LiveId" clId="{904FAF33-0A4B-4B10-B77B-0BDA7FC9067B}" dt="2025-05-14T16:52:19.535" v="686" actId="478"/>
          <ac:picMkLst>
            <pc:docMk/>
            <pc:sldMk cId="0" sldId="277"/>
            <ac:picMk id="516" creationId="{00000000-0000-0000-0000-000000000000}"/>
          </ac:picMkLst>
        </pc:picChg>
      </pc:sldChg>
      <pc:sldChg chg="addSp delSp modSp mod">
        <pc:chgData name="Roberth Rodriguez" userId="5f5a8ae997b15871" providerId="LiveId" clId="{904FAF33-0A4B-4B10-B77B-0BDA7FC9067B}" dt="2025-05-14T16:55:54.092" v="719" actId="20577"/>
        <pc:sldMkLst>
          <pc:docMk/>
          <pc:sldMk cId="0" sldId="278"/>
        </pc:sldMkLst>
        <pc:spChg chg="mod">
          <ac:chgData name="Roberth Rodriguez" userId="5f5a8ae997b15871" providerId="LiveId" clId="{904FAF33-0A4B-4B10-B77B-0BDA7FC9067B}" dt="2025-05-14T13:57:44.412" v="365" actId="20577"/>
          <ac:spMkLst>
            <pc:docMk/>
            <pc:sldMk cId="0" sldId="278"/>
            <ac:spMk id="523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55:54.092" v="719" actId="20577"/>
          <ac:spMkLst>
            <pc:docMk/>
            <pc:sldMk cId="0" sldId="278"/>
            <ac:spMk id="530" creationId="{00000000-0000-0000-0000-000000000000}"/>
          </ac:spMkLst>
        </pc:spChg>
        <pc:picChg chg="del mod">
          <ac:chgData name="Roberth Rodriguez" userId="5f5a8ae997b15871" providerId="LiveId" clId="{904FAF33-0A4B-4B10-B77B-0BDA7FC9067B}" dt="2025-05-14T16:55:06.418" v="704" actId="478"/>
          <ac:picMkLst>
            <pc:docMk/>
            <pc:sldMk cId="0" sldId="278"/>
            <ac:picMk id="3" creationId="{76741619-6749-09DA-F814-39490C6A4916}"/>
          </ac:picMkLst>
        </pc:picChg>
        <pc:picChg chg="add mod">
          <ac:chgData name="Roberth Rodriguez" userId="5f5a8ae997b15871" providerId="LiveId" clId="{904FAF33-0A4B-4B10-B77B-0BDA7FC9067B}" dt="2025-05-14T16:55:17.435" v="710" actId="1076"/>
          <ac:picMkLst>
            <pc:docMk/>
            <pc:sldMk cId="0" sldId="278"/>
            <ac:picMk id="4" creationId="{55BA52D5-863E-9626-9BF6-6B94A06CCB49}"/>
          </ac:picMkLst>
        </pc:picChg>
      </pc:sldChg>
      <pc:sldChg chg="addSp delSp modSp mod">
        <pc:chgData name="Roberth Rodriguez" userId="5f5a8ae997b15871" providerId="LiveId" clId="{904FAF33-0A4B-4B10-B77B-0BDA7FC9067B}" dt="2025-05-14T17:05:06.495" v="728" actId="962"/>
        <pc:sldMkLst>
          <pc:docMk/>
          <pc:sldMk cId="0" sldId="279"/>
        </pc:sldMkLst>
        <pc:spChg chg="mod">
          <ac:chgData name="Roberth Rodriguez" userId="5f5a8ae997b15871" providerId="LiveId" clId="{904FAF33-0A4B-4B10-B77B-0BDA7FC9067B}" dt="2025-05-14T13:57:54.186" v="369" actId="20577"/>
          <ac:spMkLst>
            <pc:docMk/>
            <pc:sldMk cId="0" sldId="279"/>
            <ac:spMk id="538" creationId="{00000000-0000-0000-0000-000000000000}"/>
          </ac:spMkLst>
        </pc:spChg>
        <pc:picChg chg="add mod">
          <ac:chgData name="Roberth Rodriguez" userId="5f5a8ae997b15871" providerId="LiveId" clId="{904FAF33-0A4B-4B10-B77B-0BDA7FC9067B}" dt="2025-05-14T17:01:35.516" v="723" actId="1076"/>
          <ac:picMkLst>
            <pc:docMk/>
            <pc:sldMk cId="0" sldId="279"/>
            <ac:picMk id="2" creationId="{F2D68344-16C2-DCFA-550A-E22BBE0544FE}"/>
          </ac:picMkLst>
        </pc:picChg>
        <pc:picChg chg="del">
          <ac:chgData name="Roberth Rodriguez" userId="5f5a8ae997b15871" providerId="LiveId" clId="{904FAF33-0A4B-4B10-B77B-0BDA7FC9067B}" dt="2025-05-14T17:04:55.588" v="724" actId="478"/>
          <ac:picMkLst>
            <pc:docMk/>
            <pc:sldMk cId="0" sldId="279"/>
            <ac:picMk id="3" creationId="{CED5D21F-529D-1DA9-8244-4DD050438C9F}"/>
          </ac:picMkLst>
        </pc:picChg>
        <pc:picChg chg="del">
          <ac:chgData name="Roberth Rodriguez" userId="5f5a8ae997b15871" providerId="LiveId" clId="{904FAF33-0A4B-4B10-B77B-0BDA7FC9067B}" dt="2025-05-14T17:01:28.866" v="720" actId="478"/>
          <ac:picMkLst>
            <pc:docMk/>
            <pc:sldMk cId="0" sldId="279"/>
            <ac:picMk id="5" creationId="{B85B89FE-15AF-EFF3-7BE8-F91E3A8824ED}"/>
          </ac:picMkLst>
        </pc:picChg>
        <pc:picChg chg="add mod">
          <ac:chgData name="Roberth Rodriguez" userId="5f5a8ae997b15871" providerId="LiveId" clId="{904FAF33-0A4B-4B10-B77B-0BDA7FC9067B}" dt="2025-05-14T17:05:06.495" v="728" actId="962"/>
          <ac:picMkLst>
            <pc:docMk/>
            <pc:sldMk cId="0" sldId="279"/>
            <ac:picMk id="6" creationId="{2A0C82D9-48B8-7F09-3604-4888A933D848}"/>
          </ac:picMkLst>
        </pc:picChg>
      </pc:sldChg>
      <pc:sldChg chg="modSp mod">
        <pc:chgData name="Roberth Rodriguez" userId="5f5a8ae997b15871" providerId="LiveId" clId="{904FAF33-0A4B-4B10-B77B-0BDA7FC9067B}" dt="2025-05-14T13:57:48.561" v="367" actId="20577"/>
        <pc:sldMkLst>
          <pc:docMk/>
          <pc:sldMk cId="0" sldId="280"/>
        </pc:sldMkLst>
        <pc:spChg chg="mod">
          <ac:chgData name="Roberth Rodriguez" userId="5f5a8ae997b15871" providerId="LiveId" clId="{904FAF33-0A4B-4B10-B77B-0BDA7FC9067B}" dt="2025-05-14T13:57:48.561" v="367" actId="20577"/>
          <ac:spMkLst>
            <pc:docMk/>
            <pc:sldMk cId="0" sldId="280"/>
            <ac:spMk id="555" creationId="{00000000-0000-0000-0000-000000000000}"/>
          </ac:spMkLst>
        </pc:spChg>
      </pc:sldChg>
      <pc:sldChg chg="addSp delSp modSp mod">
        <pc:chgData name="Roberth Rodriguez" userId="5f5a8ae997b15871" providerId="LiveId" clId="{904FAF33-0A4B-4B10-B77B-0BDA7FC9067B}" dt="2025-05-14T16:42:49.145" v="685" actId="20577"/>
        <pc:sldMkLst>
          <pc:docMk/>
          <pc:sldMk cId="148215363" sldId="282"/>
        </pc:sldMkLst>
        <pc:spChg chg="mod">
          <ac:chgData name="Roberth Rodriguez" userId="5f5a8ae997b15871" providerId="LiveId" clId="{904FAF33-0A4B-4B10-B77B-0BDA7FC9067B}" dt="2025-05-14T16:42:49.145" v="685" actId="20577"/>
          <ac:spMkLst>
            <pc:docMk/>
            <pc:sldMk cId="148215363" sldId="282"/>
            <ac:spMk id="78" creationId="{0AC700A4-BA42-4C11-99FB-6804C3A8B866}"/>
          </ac:spMkLst>
        </pc:spChg>
        <pc:spChg chg="mod">
          <ac:chgData name="Roberth Rodriguez" userId="5f5a8ae997b15871" providerId="LiveId" clId="{904FAF33-0A4B-4B10-B77B-0BDA7FC9067B}" dt="2025-05-14T16:42:45.006" v="683" actId="20577"/>
          <ac:spMkLst>
            <pc:docMk/>
            <pc:sldMk cId="148215363" sldId="282"/>
            <ac:spMk id="81" creationId="{30481461-183D-446D-A459-1099B90E8EF5}"/>
          </ac:spMkLst>
        </pc:spChg>
        <pc:spChg chg="mod">
          <ac:chgData name="Roberth Rodriguez" userId="5f5a8ae997b15871" providerId="LiveId" clId="{904FAF33-0A4B-4B10-B77B-0BDA7FC9067B}" dt="2025-05-14T16:42:08.537" v="681" actId="20577"/>
          <ac:spMkLst>
            <pc:docMk/>
            <pc:sldMk cId="148215363" sldId="282"/>
            <ac:spMk id="98" creationId="{7CD99955-AEE2-464B-BC3E-07F35FAAC77D}"/>
          </ac:spMkLst>
        </pc:spChg>
        <pc:spChg chg="mod">
          <ac:chgData name="Roberth Rodriguez" userId="5f5a8ae997b15871" providerId="LiveId" clId="{904FAF33-0A4B-4B10-B77B-0BDA7FC9067B}" dt="2025-05-14T16:41:56.666" v="675" actId="20577"/>
          <ac:spMkLst>
            <pc:docMk/>
            <pc:sldMk cId="148215363" sldId="282"/>
            <ac:spMk id="101" creationId="{6B13795F-83E0-4560-BD48-CEADBA201A14}"/>
          </ac:spMkLst>
        </pc:spChg>
        <pc:spChg chg="mod">
          <ac:chgData name="Roberth Rodriguez" userId="5f5a8ae997b15871" providerId="LiveId" clId="{904FAF33-0A4B-4B10-B77B-0BDA7FC9067B}" dt="2025-05-14T16:41:37.316" v="668" actId="20577"/>
          <ac:spMkLst>
            <pc:docMk/>
            <pc:sldMk cId="148215363" sldId="282"/>
            <ac:spMk id="104" creationId="{3060C562-C88E-49E7-BE53-A47E98BC320C}"/>
          </ac:spMkLst>
        </pc:spChg>
        <pc:spChg chg="mod">
          <ac:chgData name="Roberth Rodriguez" userId="5f5a8ae997b15871" providerId="LiveId" clId="{904FAF33-0A4B-4B10-B77B-0BDA7FC9067B}" dt="2025-05-14T16:41:33.739" v="665" actId="20577"/>
          <ac:spMkLst>
            <pc:docMk/>
            <pc:sldMk cId="148215363" sldId="282"/>
            <ac:spMk id="107" creationId="{83D02DC3-0875-4D93-8177-42C40BE55BF5}"/>
          </ac:spMkLst>
        </pc:spChg>
        <pc:spChg chg="mod">
          <ac:chgData name="Roberth Rodriguez" userId="5f5a8ae997b15871" providerId="LiveId" clId="{904FAF33-0A4B-4B10-B77B-0BDA7FC9067B}" dt="2025-05-14T13:57:25.394" v="359" actId="20577"/>
          <ac:spMkLst>
            <pc:docMk/>
            <pc:sldMk cId="148215363" sldId="282"/>
            <ac:spMk id="491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40:34.940" v="655" actId="20577"/>
          <ac:spMkLst>
            <pc:docMk/>
            <pc:sldMk cId="148215363" sldId="282"/>
            <ac:spMk id="556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40:31.534" v="653" actId="20577"/>
          <ac:spMkLst>
            <pc:docMk/>
            <pc:sldMk cId="148215363" sldId="282"/>
            <ac:spMk id="559" creationId="{00000000-0000-0000-0000-000000000000}"/>
          </ac:spMkLst>
        </pc:spChg>
        <pc:picChg chg="del">
          <ac:chgData name="Roberth Rodriguez" userId="5f5a8ae997b15871" providerId="LiveId" clId="{904FAF33-0A4B-4B10-B77B-0BDA7FC9067B}" dt="2025-05-14T16:37:19.283" v="614" actId="478"/>
          <ac:picMkLst>
            <pc:docMk/>
            <pc:sldMk cId="148215363" sldId="282"/>
            <ac:picMk id="3" creationId="{EBAB9EF3-9E43-0FBC-9F89-1D25011C6BF4}"/>
          </ac:picMkLst>
        </pc:picChg>
        <pc:picChg chg="add mod">
          <ac:chgData name="Roberth Rodriguez" userId="5f5a8ae997b15871" providerId="LiveId" clId="{904FAF33-0A4B-4B10-B77B-0BDA7FC9067B}" dt="2025-05-14T16:39:13.776" v="634" actId="1076"/>
          <ac:picMkLst>
            <pc:docMk/>
            <pc:sldMk cId="148215363" sldId="282"/>
            <ac:picMk id="4" creationId="{CBF25363-F2B9-C00E-ED43-D95920FA7CA5}"/>
          </ac:picMkLst>
        </pc:picChg>
      </pc:sldChg>
      <pc:sldChg chg="addSp delSp modSp mod">
        <pc:chgData name="Roberth Rodriguez" userId="5f5a8ae997b15871" providerId="LiveId" clId="{904FAF33-0A4B-4B10-B77B-0BDA7FC9067B}" dt="2025-05-14T16:40:12.123" v="647" actId="20577"/>
        <pc:sldMkLst>
          <pc:docMk/>
          <pc:sldMk cId="300296964" sldId="283"/>
        </pc:sldMkLst>
        <pc:spChg chg="mod">
          <ac:chgData name="Roberth Rodriguez" userId="5f5a8ae997b15871" providerId="LiveId" clId="{904FAF33-0A4B-4B10-B77B-0BDA7FC9067B}" dt="2025-05-14T13:57:30.406" v="361" actId="20577"/>
          <ac:spMkLst>
            <pc:docMk/>
            <pc:sldMk cId="300296964" sldId="283"/>
            <ac:spMk id="491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39:56.625" v="641" actId="20577"/>
          <ac:spMkLst>
            <pc:docMk/>
            <pc:sldMk cId="300296964" sldId="283"/>
            <ac:spMk id="515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39:51.292" v="639" actId="20577"/>
          <ac:spMkLst>
            <pc:docMk/>
            <pc:sldMk cId="300296964" sldId="283"/>
            <ac:spMk id="518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40:12.123" v="647" actId="20577"/>
          <ac:spMkLst>
            <pc:docMk/>
            <pc:sldMk cId="300296964" sldId="283"/>
            <ac:spMk id="538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40:08.431" v="644" actId="20577"/>
          <ac:spMkLst>
            <pc:docMk/>
            <pc:sldMk cId="300296964" sldId="283"/>
            <ac:spMk id="541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38:43.523" v="628" actId="20577"/>
          <ac:spMkLst>
            <pc:docMk/>
            <pc:sldMk cId="300296964" sldId="283"/>
            <ac:spMk id="544" creationId="{00000000-0000-0000-0000-000000000000}"/>
          </ac:spMkLst>
        </pc:spChg>
        <pc:spChg chg="mod">
          <ac:chgData name="Roberth Rodriguez" userId="5f5a8ae997b15871" providerId="LiveId" clId="{904FAF33-0A4B-4B10-B77B-0BDA7FC9067B}" dt="2025-05-14T16:39:28.138" v="636" actId="20577"/>
          <ac:spMkLst>
            <pc:docMk/>
            <pc:sldMk cId="300296964" sldId="283"/>
            <ac:spMk id="550" creationId="{00000000-0000-0000-0000-000000000000}"/>
          </ac:spMkLst>
        </pc:spChg>
        <pc:picChg chg="del mod">
          <ac:chgData name="Roberth Rodriguez" userId="5f5a8ae997b15871" providerId="LiveId" clId="{904FAF33-0A4B-4B10-B77B-0BDA7FC9067B}" dt="2025-05-14T16:37:47.111" v="616" actId="478"/>
          <ac:picMkLst>
            <pc:docMk/>
            <pc:sldMk cId="300296964" sldId="283"/>
            <ac:picMk id="3" creationId="{C22181F3-196B-B647-456F-5FA2F531DF2D}"/>
          </ac:picMkLst>
        </pc:picChg>
        <pc:picChg chg="add mod">
          <ac:chgData name="Roberth Rodriguez" userId="5f5a8ae997b15871" providerId="LiveId" clId="{904FAF33-0A4B-4B10-B77B-0BDA7FC9067B}" dt="2025-05-14T16:38:12.694" v="624" actId="1076"/>
          <ac:picMkLst>
            <pc:docMk/>
            <pc:sldMk cId="300296964" sldId="283"/>
            <ac:picMk id="4" creationId="{4FFDEF7B-C547-3716-4764-81E3E6E0D320}"/>
          </ac:picMkLst>
        </pc:picChg>
      </pc:sldChg>
      <pc:sldChg chg="addSp delSp modSp mod">
        <pc:chgData name="Roberth Rodriguez" userId="5f5a8ae997b15871" providerId="LiveId" clId="{904FAF33-0A4B-4B10-B77B-0BDA7FC9067B}" dt="2025-05-14T14:00:51.141" v="413" actId="14100"/>
        <pc:sldMkLst>
          <pc:docMk/>
          <pc:sldMk cId="1815614292" sldId="284"/>
        </pc:sldMkLst>
        <pc:spChg chg="mod">
          <ac:chgData name="Roberth Rodriguez" userId="5f5a8ae997b15871" providerId="LiveId" clId="{904FAF33-0A4B-4B10-B77B-0BDA7FC9067B}" dt="2025-05-14T14:00:20.053" v="403" actId="20577"/>
          <ac:spMkLst>
            <pc:docMk/>
            <pc:sldMk cId="1815614292" sldId="284"/>
            <ac:spMk id="5" creationId="{BB8E915E-CE8A-544C-A903-A567C45993FD}"/>
          </ac:spMkLst>
        </pc:spChg>
        <pc:spChg chg="mod">
          <ac:chgData name="Roberth Rodriguez" userId="5f5a8ae997b15871" providerId="LiveId" clId="{904FAF33-0A4B-4B10-B77B-0BDA7FC9067B}" dt="2025-05-14T14:00:42.043" v="409" actId="1076"/>
          <ac:spMkLst>
            <pc:docMk/>
            <pc:sldMk cId="1815614292" sldId="284"/>
            <ac:spMk id="242" creationId="{B983432A-9844-E479-3A6F-4FDFB8819518}"/>
          </ac:spMkLst>
        </pc:spChg>
        <pc:picChg chg="del">
          <ac:chgData name="Roberth Rodriguez" userId="5f5a8ae997b15871" providerId="LiveId" clId="{904FAF33-0A4B-4B10-B77B-0BDA7FC9067B}" dt="2025-05-14T14:00:22.487" v="404" actId="478"/>
          <ac:picMkLst>
            <pc:docMk/>
            <pc:sldMk cId="1815614292" sldId="284"/>
            <ac:picMk id="3" creationId="{A1DE386E-E77B-6A9E-A524-DE3EF4D7F127}"/>
          </ac:picMkLst>
        </pc:picChg>
        <pc:picChg chg="add mod">
          <ac:chgData name="Roberth Rodriguez" userId="5f5a8ae997b15871" providerId="LiveId" clId="{904FAF33-0A4B-4B10-B77B-0BDA7FC9067B}" dt="2025-05-14T14:00:51.141" v="413" actId="14100"/>
          <ac:picMkLst>
            <pc:docMk/>
            <pc:sldMk cId="1815614292" sldId="284"/>
            <ac:picMk id="4" creationId="{FA47D174-DE76-E955-3AE8-A047F6F4B05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c3ae7660a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34c3ae7660a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8CAEF978-3759-70D3-784C-54A7861CB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c3ae7660a_0_211:notes">
            <a:extLst>
              <a:ext uri="{FF2B5EF4-FFF2-40B4-BE49-F238E27FC236}">
                <a16:creationId xmlns:a16="http://schemas.microsoft.com/office/drawing/2014/main" id="{C566050A-C203-AA0C-5512-02A24FCF2F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34c3ae7660a_0_211:notes">
            <a:extLst>
              <a:ext uri="{FF2B5EF4-FFF2-40B4-BE49-F238E27FC236}">
                <a16:creationId xmlns:a16="http://schemas.microsoft.com/office/drawing/2014/main" id="{A91D4F56-8EE8-F806-4DB6-D5749EE27C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0128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c3ae7660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34c3ae7660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c3ae7660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34c3ae7660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2" name="Google Shape;3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24" name="Google Shape;4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8082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503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c3f644d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g34c3f644d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1" name="Google Shape;5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4c3f644d4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4" name="Google Shape;534;g34c3f644d4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70b4abcb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g3470b4abcb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c3ae7660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g34c3ae7660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70b4abcb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3470b4abcb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c3ae766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34c3ae766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22.tmp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mp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31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34.tm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36.tm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0.tmp"/><Relationship Id="rId5" Type="http://schemas.openxmlformats.org/officeDocument/2006/relationships/image" Target="../media/image10.png"/><Relationship Id="rId10" Type="http://schemas.openxmlformats.org/officeDocument/2006/relationships/image" Target="../media/image39.tmp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4.tmp"/><Relationship Id="rId5" Type="http://schemas.openxmlformats.org/officeDocument/2006/relationships/image" Target="../media/image10.png"/><Relationship Id="rId10" Type="http://schemas.openxmlformats.org/officeDocument/2006/relationships/image" Target="../media/image43.png"/><Relationship Id="rId4" Type="http://schemas.openxmlformats.org/officeDocument/2006/relationships/image" Target="../media/image14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10" Type="http://schemas.openxmlformats.org/officeDocument/2006/relationships/image" Target="../media/image46.tmp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10" Type="http://schemas.openxmlformats.org/officeDocument/2006/relationships/image" Target="../media/image47.tmp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hyperlink" Target="https://supercade.bogota.gov.co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52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6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19.tmp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31838" t="18583" b="17681"/>
          <a:stretch/>
        </p:blipFill>
        <p:spPr>
          <a:xfrm>
            <a:off x="199250" y="195188"/>
            <a:ext cx="10684961" cy="66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4559" y="353119"/>
            <a:ext cx="6285357" cy="615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120" y="353119"/>
            <a:ext cx="3097367" cy="398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2537" y="4433654"/>
            <a:ext cx="1598390" cy="207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 amt="52999"/>
          </a:blip>
          <a:srcRect l="65628"/>
          <a:stretch/>
        </p:blipFill>
        <p:spPr>
          <a:xfrm>
            <a:off x="199251" y="-367867"/>
            <a:ext cx="13175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6746323" y="1207652"/>
            <a:ext cx="4871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ESTRATEGIA DE RENDICIÓN DE CUENTAS LOCALES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202</a:t>
            </a:r>
            <a:r>
              <a:rPr lang="es-CO" sz="3600" b="1" dirty="0">
                <a:solidFill>
                  <a:schemeClr val="lt1"/>
                </a:solidFill>
              </a:rPr>
              <a:t>4</a:t>
            </a:r>
            <a:endParaRPr dirty="0"/>
          </a:p>
        </p:txBody>
      </p:sp>
      <p:cxnSp>
        <p:nvCxnSpPr>
          <p:cNvPr id="91" name="Google Shape;91;p1"/>
          <p:cNvCxnSpPr/>
          <p:nvPr/>
        </p:nvCxnSpPr>
        <p:spPr>
          <a:xfrm>
            <a:off x="6232647" y="5476438"/>
            <a:ext cx="5402306" cy="0"/>
          </a:xfrm>
          <a:prstGeom prst="straightConnector1">
            <a:avLst/>
          </a:prstGeom>
          <a:noFill/>
          <a:ln w="1905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291" y="5585108"/>
            <a:ext cx="40322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5791200" y="4370469"/>
            <a:ext cx="604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 </a:t>
            </a:r>
            <a:r>
              <a:rPr lang="es-CO" sz="32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Teusaquillo</a:t>
            </a:r>
            <a:endParaRPr sz="32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4c3ae7660a_0_211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g34c3ae7660a_0_21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g34c3ae7660a_0_21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g34c3ae7660a_0_211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Señalización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4c3ae7660a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4c3ae7660a_0_211"/>
          <p:cNvSpPr txBox="1"/>
          <p:nvPr/>
        </p:nvSpPr>
        <p:spPr>
          <a:xfrm>
            <a:off x="335100" y="1116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Teusaquillo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g34c3ae7660a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4c3ae7660a_0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4c3ae7660a_0_211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4c3ae7660a_0_211"/>
          <p:cNvSpPr txBox="1"/>
          <p:nvPr/>
        </p:nvSpPr>
        <p:spPr>
          <a:xfrm>
            <a:off x="1765525" y="3143600"/>
            <a:ext cx="8283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254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100"/>
              <a:buFont typeface="Arial Black"/>
              <a:buChar char="●"/>
            </a:pPr>
            <a:r>
              <a:rPr lang="es-CO" sz="31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 </a:t>
            </a:r>
            <a:r>
              <a:rPr lang="es-CO" sz="31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SISTEMAS DE CONTENCIÓN </a:t>
            </a:r>
            <a:endParaRPr sz="31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9" name="Google Shape;249;g34c3ae7660a_0_211"/>
          <p:cNvSpPr txBox="1"/>
          <p:nvPr/>
        </p:nvSpPr>
        <p:spPr>
          <a:xfrm>
            <a:off x="1765525" y="4286600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0,55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KM CARRIL DEMARCADO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50" name="Google Shape;250;g34c3ae7660a_0_211"/>
          <p:cNvGrpSpPr/>
          <p:nvPr/>
        </p:nvGrpSpPr>
        <p:grpSpPr>
          <a:xfrm>
            <a:off x="281483" y="4365538"/>
            <a:ext cx="1195500" cy="1100400"/>
            <a:chOff x="5624031" y="2326562"/>
            <a:chExt cx="1195500" cy="1100400"/>
          </a:xfrm>
        </p:grpSpPr>
        <p:sp>
          <p:nvSpPr>
            <p:cNvPr id="251" name="Google Shape;251;g34c3ae7660a_0_211"/>
            <p:cNvSpPr/>
            <p:nvPr/>
          </p:nvSpPr>
          <p:spPr>
            <a:xfrm>
              <a:off x="5624031" y="2326562"/>
              <a:ext cx="1195500" cy="1100400"/>
            </a:xfrm>
            <a:prstGeom prst="ellipse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" name="Google Shape;252;g34c3ae7660a_0_21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86737" y="2502355"/>
              <a:ext cx="732457" cy="7783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3" name="Google Shape;253;g34c3ae7660a_0_211"/>
          <p:cNvGrpSpPr/>
          <p:nvPr/>
        </p:nvGrpSpPr>
        <p:grpSpPr>
          <a:xfrm>
            <a:off x="169269" y="2809655"/>
            <a:ext cx="1267500" cy="1172100"/>
            <a:chOff x="169269" y="2428655"/>
            <a:chExt cx="1267500" cy="1172100"/>
          </a:xfrm>
        </p:grpSpPr>
        <p:sp>
          <p:nvSpPr>
            <p:cNvPr id="254" name="Google Shape;254;g34c3ae7660a_0_211"/>
            <p:cNvSpPr/>
            <p:nvPr/>
          </p:nvSpPr>
          <p:spPr>
            <a:xfrm>
              <a:off x="169269" y="2428655"/>
              <a:ext cx="1267500" cy="1172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5" name="Google Shape;255;g34c3ae7660a_0_2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05071" y="2693670"/>
              <a:ext cx="749974" cy="597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Imagen 2" descr="Una calle de noche&#10;&#10;El contenido generado por IA puede ser incorrecto.">
            <a:extLst>
              <a:ext uri="{FF2B5EF4-FFF2-40B4-BE49-F238E27FC236}">
                <a16:creationId xmlns:a16="http://schemas.microsoft.com/office/drawing/2014/main" id="{5C45B50D-BE63-08C9-8358-315A98E0F7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78916" y="2618839"/>
            <a:ext cx="3196730" cy="2430322"/>
          </a:xfrm>
          <a:prstGeom prst="ellipse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>
          <a:extLst>
            <a:ext uri="{FF2B5EF4-FFF2-40B4-BE49-F238E27FC236}">
              <a16:creationId xmlns:a16="http://schemas.microsoft.com/office/drawing/2014/main" id="{5B565169-F3A3-F06F-54E0-988B90843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4c3ae7660a_0_211">
            <a:extLst>
              <a:ext uri="{FF2B5EF4-FFF2-40B4-BE49-F238E27FC236}">
                <a16:creationId xmlns:a16="http://schemas.microsoft.com/office/drawing/2014/main" id="{E3D0388B-C5E7-ABFD-659F-D8319AF0C6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g34c3ae7660a_0_211">
            <a:extLst>
              <a:ext uri="{FF2B5EF4-FFF2-40B4-BE49-F238E27FC236}">
                <a16:creationId xmlns:a16="http://schemas.microsoft.com/office/drawing/2014/main" id="{01FE5EC7-A02A-C5CF-5EAA-DE7F2D3CED88}"/>
              </a:ext>
            </a:extLst>
          </p:cNvPr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g34c3ae7660a_0_211">
            <a:extLst>
              <a:ext uri="{FF2B5EF4-FFF2-40B4-BE49-F238E27FC236}">
                <a16:creationId xmlns:a16="http://schemas.microsoft.com/office/drawing/2014/main" id="{71DFB049-D184-1C92-AABF-2FB7732A206C}"/>
              </a:ext>
            </a:extLst>
          </p:cNvPr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g34c3ae7660a_0_211">
            <a:extLst>
              <a:ext uri="{FF2B5EF4-FFF2-40B4-BE49-F238E27FC236}">
                <a16:creationId xmlns:a16="http://schemas.microsoft.com/office/drawing/2014/main" id="{B983432A-9844-E479-3A6F-4FDFB8819518}"/>
              </a:ext>
            </a:extLst>
          </p:cNvPr>
          <p:cNvSpPr txBox="1"/>
          <p:nvPr/>
        </p:nvSpPr>
        <p:spPr>
          <a:xfrm>
            <a:off x="413624" y="1092996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Señalización - PEP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4c3ae7660a_0_211">
            <a:extLst>
              <a:ext uri="{FF2B5EF4-FFF2-40B4-BE49-F238E27FC236}">
                <a16:creationId xmlns:a16="http://schemas.microsoft.com/office/drawing/2014/main" id="{D043D6B2-B2C6-4776-3602-2E8DF6110F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4c3ae7660a_0_211">
            <a:extLst>
              <a:ext uri="{FF2B5EF4-FFF2-40B4-BE49-F238E27FC236}">
                <a16:creationId xmlns:a16="http://schemas.microsoft.com/office/drawing/2014/main" id="{91507B4C-E1AC-37E7-ED71-214512B6AE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4c3ae7660a_0_211">
            <a:extLst>
              <a:ext uri="{FF2B5EF4-FFF2-40B4-BE49-F238E27FC236}">
                <a16:creationId xmlns:a16="http://schemas.microsoft.com/office/drawing/2014/main" id="{3EF31120-73CD-8356-154F-BAE7026FDB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4c3ae7660a_0_211">
            <a:extLst>
              <a:ext uri="{FF2B5EF4-FFF2-40B4-BE49-F238E27FC236}">
                <a16:creationId xmlns:a16="http://schemas.microsoft.com/office/drawing/2014/main" id="{1BD9ADEF-0240-72EA-ED73-6A0B30617BC3}"/>
              </a:ext>
            </a:extLst>
          </p:cNvPr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8E915E-CE8A-544C-A903-A567C45993FD}"/>
              </a:ext>
            </a:extLst>
          </p:cNvPr>
          <p:cNvSpPr txBox="1"/>
          <p:nvPr/>
        </p:nvSpPr>
        <p:spPr>
          <a:xfrm>
            <a:off x="413624" y="1775650"/>
            <a:ext cx="722247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CO" sz="2000" b="1" dirty="0">
              <a:solidFill>
                <a:srgbClr val="1D2046"/>
              </a:solidFill>
            </a:endParaRPr>
          </a:p>
          <a:p>
            <a:pPr algn="just"/>
            <a:r>
              <a:rPr lang="es-CO" sz="32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Proyecto Estratégico Peatonal – Acevedo Tejada</a:t>
            </a:r>
            <a:endParaRPr lang="es-CO" sz="3200" b="1" dirty="0">
              <a:solidFill>
                <a:srgbClr val="1D2046"/>
              </a:solidFill>
            </a:endParaRPr>
          </a:p>
          <a:p>
            <a:pPr algn="just"/>
            <a:endParaRPr lang="es-CO" sz="2000" b="1" dirty="0">
              <a:solidFill>
                <a:srgbClr val="1D2046"/>
              </a:solidFill>
            </a:endParaRPr>
          </a:p>
          <a:p>
            <a:pPr algn="just"/>
            <a:r>
              <a:rPr lang="es-CO" sz="2000" b="1" dirty="0">
                <a:solidFill>
                  <a:srgbClr val="1D2046"/>
                </a:solidFill>
              </a:rPr>
              <a:t>Recuperación de 30.000 m2 de espacio público mediante la intervención de tres (3) proyectos de urbanismo táctico en el Distrito</a:t>
            </a:r>
          </a:p>
          <a:p>
            <a:pPr algn="just"/>
            <a:endParaRPr lang="es-CO" sz="2000" b="1" dirty="0">
              <a:solidFill>
                <a:srgbClr val="1D2046"/>
              </a:solidFill>
            </a:endParaRPr>
          </a:p>
          <a:p>
            <a:pPr algn="just"/>
            <a:r>
              <a:rPr lang="es-CO" sz="2000" b="1" dirty="0">
                <a:solidFill>
                  <a:srgbClr val="1D2046"/>
                </a:solidFill>
              </a:rPr>
              <a:t>En la localidad de Teusaquillo, en el año 2024 se realizó intervención en el sector de Acevedo Tejada, con el fin de mejorar la seguridad vial y la accesibilidad peatonal</a:t>
            </a:r>
          </a:p>
          <a:p>
            <a:pPr algn="just"/>
            <a:endParaRPr lang="es-CO" sz="2000" b="1" dirty="0">
              <a:solidFill>
                <a:srgbClr val="1D2046"/>
              </a:solidFill>
            </a:endParaRPr>
          </a:p>
        </p:txBody>
      </p:sp>
      <p:pic>
        <p:nvPicPr>
          <p:cNvPr id="4" name="Imagen 3" descr="Un mapa de un videojuego&#10;&#10;El contenido generado por IA puede ser incorrecto.">
            <a:extLst>
              <a:ext uri="{FF2B5EF4-FFF2-40B4-BE49-F238E27FC236}">
                <a16:creationId xmlns:a16="http://schemas.microsoft.com/office/drawing/2014/main" id="{FA47D174-DE76-E955-3AE8-A047F6F4B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843758" y="2147708"/>
            <a:ext cx="5539743" cy="35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4c3ae7660a_0_178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6" y="9938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g34c3ae7660a_0_178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g34c3ae7660a_0_178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g34c3ae7660a_0_178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</a:t>
            </a: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34c3ae7660a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4c3ae7660a_0_178"/>
          <p:cNvSpPr txBox="1"/>
          <p:nvPr/>
        </p:nvSpPr>
        <p:spPr>
          <a:xfrm>
            <a:off x="335100" y="1040075"/>
            <a:ext cx="11571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>
                <a:solidFill>
                  <a:srgbClr val="1D2046"/>
                </a:solidFill>
              </a:rPr>
              <a:t>Durante el año 2024 en el distrito se implementaron </a:t>
            </a: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38</a:t>
            </a:r>
            <a:r>
              <a:rPr lang="es-CO" sz="2000" b="1">
                <a:solidFill>
                  <a:srgbClr val="1D2046"/>
                </a:solidFill>
              </a:rPr>
              <a:t> intersecciones nuevas y </a:t>
            </a: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34</a:t>
            </a:r>
            <a:r>
              <a:rPr lang="es-CO" sz="2000" b="1">
                <a:solidFill>
                  <a:srgbClr val="1D2046"/>
                </a:solidFill>
              </a:rPr>
              <a:t> intersecciones se complementaron con nuevos dispositivos de señalización.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4c3ae7660a_0_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4c3ae7660a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4c3ae7660a_0_178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4c3ae7660a_0_178"/>
          <p:cNvSpPr/>
          <p:nvPr/>
        </p:nvSpPr>
        <p:spPr>
          <a:xfrm>
            <a:off x="169257" y="23562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4c3ae7660a_0_178"/>
          <p:cNvSpPr/>
          <p:nvPr/>
        </p:nvSpPr>
        <p:spPr>
          <a:xfrm>
            <a:off x="182700" y="38287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4c3ae7660a_0_178"/>
          <p:cNvSpPr/>
          <p:nvPr/>
        </p:nvSpPr>
        <p:spPr>
          <a:xfrm>
            <a:off x="205258" y="54009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g34c3ae7660a_0_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40348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4c3ae7660a_0_1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188" y="25460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g34c3ae7660a_0_1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148" y="55789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4c3ae7660a_0_178"/>
          <p:cNvSpPr txBox="1"/>
          <p:nvPr/>
        </p:nvSpPr>
        <p:spPr>
          <a:xfrm>
            <a:off x="1739900" y="1985939"/>
            <a:ext cx="7772038" cy="480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Llegando a las siguientes cifras:</a:t>
            </a:r>
            <a:endParaRPr sz="2000" b="1" dirty="0">
              <a:solidFill>
                <a:srgbClr val="1D2046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1657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5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PEATONAL</a:t>
            </a:r>
            <a:endParaRPr sz="25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319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MX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CICLISTA.</a:t>
            </a: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2.860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SONOROS</a:t>
            </a:r>
            <a:endParaRPr sz="20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3096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BOTÓN PEATONAL</a:t>
            </a:r>
            <a:endParaRPr sz="24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D2046"/>
              </a:solidFill>
            </a:endParaRPr>
          </a:p>
        </p:txBody>
      </p:sp>
      <p:pic>
        <p:nvPicPr>
          <p:cNvPr id="278" name="Google Shape;278;g34c3ae7660a_0_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01600" y="2008877"/>
            <a:ext cx="2150661" cy="202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4c3ae7660a_0_1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50921" y="4210440"/>
            <a:ext cx="2297193" cy="223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4c3ae7660a_0_259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34c3ae7660a_0_259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g34c3ae7660a_0_259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g34c3ae7660a_0_259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</a:t>
            </a: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g34c3ae7660a_0_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4c3ae7660a_0_259"/>
          <p:cNvSpPr txBox="1"/>
          <p:nvPr/>
        </p:nvSpPr>
        <p:spPr>
          <a:xfrm>
            <a:off x="335100" y="1116275"/>
            <a:ext cx="11571300" cy="53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En la localidad de Teusaquillo se realizó:</a:t>
            </a:r>
            <a:endParaRPr sz="25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4c3ae7660a_0_2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4c3ae7660a_0_2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4c3ae7660a_0_259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34c3ae7660a_0_259"/>
          <p:cNvSpPr txBox="1"/>
          <p:nvPr/>
        </p:nvSpPr>
        <p:spPr>
          <a:xfrm>
            <a:off x="1647997" y="3486000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734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PREVENTIVO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g34c3ae7660a_0_259"/>
          <p:cNvSpPr txBox="1"/>
          <p:nvPr/>
        </p:nvSpPr>
        <p:spPr>
          <a:xfrm>
            <a:off x="1688522" y="4100088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61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REPROGRAMACIONES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6" name="Google Shape;296;g34c3ae7660a_0_259"/>
          <p:cNvSpPr txBox="1"/>
          <p:nvPr/>
        </p:nvSpPr>
        <p:spPr>
          <a:xfrm>
            <a:off x="1653400" y="2140125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 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INTERSECCIONES NUEVAS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7" name="Google Shape;297;g34c3ae7660a_0_259"/>
          <p:cNvSpPr/>
          <p:nvPr/>
        </p:nvSpPr>
        <p:spPr>
          <a:xfrm>
            <a:off x="169257" y="18228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4c3ae7660a_0_259"/>
          <p:cNvSpPr/>
          <p:nvPr/>
        </p:nvSpPr>
        <p:spPr>
          <a:xfrm>
            <a:off x="182700" y="33715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4c3ae7660a_0_259"/>
          <p:cNvSpPr/>
          <p:nvPr/>
        </p:nvSpPr>
        <p:spPr>
          <a:xfrm>
            <a:off x="205259" y="49437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34c3ae7660a_0_2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35776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4c3ae7660a_0_2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52050" y="1221976"/>
            <a:ext cx="1875300" cy="188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4c3ae7660a_0_2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9300" y="4269413"/>
            <a:ext cx="2424675" cy="22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4c3ae7660a_0_2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1188" y="20126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g34c3ae7660a_0_2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1148" y="51217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4c3ae7660a_0_259"/>
          <p:cNvSpPr/>
          <p:nvPr/>
        </p:nvSpPr>
        <p:spPr>
          <a:xfrm>
            <a:off x="4923477" y="5830750"/>
            <a:ext cx="1089300" cy="55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D101"/>
          </a:solidFill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g34c3ae7660a_0_259"/>
          <p:cNvSpPr txBox="1"/>
          <p:nvPr/>
        </p:nvSpPr>
        <p:spPr>
          <a:xfrm>
            <a:off x="2710400" y="5241250"/>
            <a:ext cx="65934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Expansión del sistema</a:t>
            </a:r>
            <a:endParaRPr sz="32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g34c3ae7660a_0_259"/>
          <p:cNvSpPr txBox="1"/>
          <p:nvPr/>
        </p:nvSpPr>
        <p:spPr>
          <a:xfrm>
            <a:off x="3966700" y="6336250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2023</a:t>
            </a:r>
            <a:endParaRPr sz="230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8" name="Google Shape;308;g34c3ae7660a_0_259"/>
          <p:cNvSpPr txBox="1"/>
          <p:nvPr/>
        </p:nvSpPr>
        <p:spPr>
          <a:xfrm>
            <a:off x="6400700" y="6348925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2024</a:t>
            </a:r>
            <a:endParaRPr sz="17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9" name="Google Shape;309;g34c3ae7660a_0_259"/>
          <p:cNvSpPr txBox="1"/>
          <p:nvPr/>
        </p:nvSpPr>
        <p:spPr>
          <a:xfrm>
            <a:off x="3826000" y="5907850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131</a:t>
            </a:r>
            <a:endParaRPr sz="3600" dirty="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0" name="Google Shape;310;g34c3ae7660a_0_259"/>
          <p:cNvSpPr txBox="1"/>
          <p:nvPr/>
        </p:nvSpPr>
        <p:spPr>
          <a:xfrm>
            <a:off x="6253950" y="5887225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132</a:t>
            </a:r>
            <a:endParaRPr sz="3600" b="1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1" name="Google Shape;311;g34c3ae7660a_0_259"/>
          <p:cNvSpPr txBox="1"/>
          <p:nvPr/>
        </p:nvSpPr>
        <p:spPr>
          <a:xfrm>
            <a:off x="1647997" y="2799375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1080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CORRECTIVO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2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2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3"/>
          <p:cNvSpPr txBox="1"/>
          <p:nvPr/>
        </p:nvSpPr>
        <p:spPr>
          <a:xfrm>
            <a:off x="42885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Control de </a:t>
            </a: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Tránsito</a:t>
            </a: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y Transporte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/>
          <p:nvPr/>
        </p:nvSpPr>
        <p:spPr>
          <a:xfrm>
            <a:off x="252248" y="928248"/>
            <a:ext cx="117756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la SCTT en la localidad de </a:t>
            </a:r>
            <a:r>
              <a:rPr lang="es-CO" sz="2000" b="1" dirty="0">
                <a:solidFill>
                  <a:srgbClr val="1D2046"/>
                </a:solidFill>
              </a:rPr>
              <a:t>Teusaquillo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registraron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3000" b="1" i="0" u="none" strike="noStrike" cap="none" dirty="0">
                <a:solidFill>
                  <a:srgbClr val="BED000"/>
                </a:solidFill>
                <a:latin typeface="Arial Black"/>
                <a:sym typeface="Arial Black"/>
              </a:rPr>
              <a:t>47005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comparendos, a continuación se muestran los registros de comparendos por medio de imposición y top de las diez (10) infracciones más recurrentes.</a:t>
            </a:r>
            <a:endParaRPr dirty="0"/>
          </a:p>
        </p:txBody>
      </p:sp>
      <p:pic>
        <p:nvPicPr>
          <p:cNvPr id="321" name="Google Shape;32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 txBox="1"/>
          <p:nvPr/>
        </p:nvSpPr>
        <p:spPr>
          <a:xfrm>
            <a:off x="8247047" y="5593225"/>
            <a:ext cx="3345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C29: Exceso de velocidad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C14: Sitios u horarios prohibidos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C35: Revisión técnico-mecánica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D02: Conducir sin seguros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C02: Estacionar en sitios prohibidos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3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30498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Gráfico, Gráfico de proyección solar&#10;&#10;El contenido generado por IA puede ser incorrecto.">
            <a:extLst>
              <a:ext uri="{FF2B5EF4-FFF2-40B4-BE49-F238E27FC236}">
                <a16:creationId xmlns:a16="http://schemas.microsoft.com/office/drawing/2014/main" id="{31BC3A25-9B43-FC94-DA25-8BE3892481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2410" y="2184188"/>
            <a:ext cx="4549534" cy="3322608"/>
          </a:xfrm>
          <a:prstGeom prst="rect">
            <a:avLst/>
          </a:prstGeom>
        </p:spPr>
      </p:pic>
      <p:pic>
        <p:nvPicPr>
          <p:cNvPr id="8" name="Imagen 7" descr="Gráfico&#10;&#10;El contenido generado por IA puede ser incorrecto.">
            <a:extLst>
              <a:ext uri="{FF2B5EF4-FFF2-40B4-BE49-F238E27FC236}">
                <a16:creationId xmlns:a16="http://schemas.microsoft.com/office/drawing/2014/main" id="{A4C5FB0B-6138-1BC8-60E8-4492A00733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839" y="2416706"/>
            <a:ext cx="7019312" cy="38260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6</a:t>
            </a: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Acciones de Gestión en Vía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E158F92E-BDFF-9601-2A73-4DDDBB949E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131" y="1327968"/>
            <a:ext cx="10014664" cy="54428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9482" y="1543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6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26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6"/>
          <p:cNvSpPr txBox="1"/>
          <p:nvPr/>
        </p:nvSpPr>
        <p:spPr>
          <a:xfrm>
            <a:off x="376303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</a:t>
            </a: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Planes de Manejo de Tránsito-PMT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252248" y="1035978"/>
            <a:ext cx="11775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CO" sz="2000" b="1" dirty="0">
                <a:solidFill>
                  <a:srgbClr val="1D2046"/>
                </a:solidFill>
              </a:rPr>
              <a:t>Teusaquillo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atendieron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1494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solicitudes de PMT que equivalen al </a:t>
            </a:r>
            <a:r>
              <a:rPr lang="es-CO" sz="2000" b="1" dirty="0">
                <a:solidFill>
                  <a:srgbClr val="1D2046"/>
                </a:solidFill>
              </a:rPr>
              <a:t>3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% del total de PMT atendidos en Bogotá. Sobre los PMT locales, 93% son PMT para obras de infraestructura y 7% son PMT para obras de infraestructura de servicios públicos.</a:t>
            </a:r>
            <a:endParaRPr dirty="0"/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6677" y="207295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3848" y="3229533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 txBox="1"/>
          <p:nvPr/>
        </p:nvSpPr>
        <p:spPr>
          <a:xfrm>
            <a:off x="8110809" y="2500911"/>
            <a:ext cx="333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r>
              <a:rPr lang="es-CO" sz="18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  <p:grpSp>
        <p:nvGrpSpPr>
          <p:cNvPr id="354" name="Google Shape;354;p26"/>
          <p:cNvGrpSpPr/>
          <p:nvPr/>
        </p:nvGrpSpPr>
        <p:grpSpPr>
          <a:xfrm>
            <a:off x="1864893" y="2401833"/>
            <a:ext cx="3874917" cy="707747"/>
            <a:chOff x="6967947" y="4957495"/>
            <a:chExt cx="2444743" cy="589200"/>
          </a:xfrm>
        </p:grpSpPr>
        <p:sp>
          <p:nvSpPr>
            <p:cNvPr id="355" name="Google Shape;355;p26"/>
            <p:cNvSpPr/>
            <p:nvPr/>
          </p:nvSpPr>
          <p:spPr>
            <a:xfrm>
              <a:off x="6967947" y="4957495"/>
              <a:ext cx="2420400" cy="5892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1DB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    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6"/>
            <p:cNvSpPr txBox="1"/>
            <p:nvPr/>
          </p:nvSpPr>
          <p:spPr>
            <a:xfrm>
              <a:off x="6992290" y="5025684"/>
              <a:ext cx="24204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CO" sz="3000" b="1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42.876</a:t>
              </a: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PMT´s Bogotá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7" name="Google Shape;35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6"/>
          <p:cNvSpPr txBox="1"/>
          <p:nvPr/>
        </p:nvSpPr>
        <p:spPr>
          <a:xfrm>
            <a:off x="8187000" y="3683350"/>
            <a:ext cx="368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2500" b="1" i="0" u="none" strike="noStrike" cap="none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6960572" y="3524901"/>
            <a:ext cx="1297286" cy="1227900"/>
            <a:chOff x="6959504" y="3588144"/>
            <a:chExt cx="1297286" cy="1227900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6959504" y="3588144"/>
              <a:ext cx="1297286" cy="1227900"/>
              <a:chOff x="6905337" y="2379736"/>
              <a:chExt cx="1297286" cy="1227900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6905337" y="2379736"/>
                <a:ext cx="1272000" cy="1227900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 txBox="1"/>
              <p:nvPr/>
            </p:nvSpPr>
            <p:spPr>
              <a:xfrm>
                <a:off x="7071623" y="2636419"/>
                <a:ext cx="11310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93%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1391*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4" name="Google Shape;364;p26"/>
            <p:cNvCxnSpPr/>
            <p:nvPr/>
          </p:nvCxnSpPr>
          <p:spPr>
            <a:xfrm rot="10800000">
              <a:off x="7185489" y="4182413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65" name="Google Shape;365;p26"/>
          <p:cNvGrpSpPr/>
          <p:nvPr/>
        </p:nvGrpSpPr>
        <p:grpSpPr>
          <a:xfrm>
            <a:off x="6857077" y="2209044"/>
            <a:ext cx="1375609" cy="1227976"/>
            <a:chOff x="6875311" y="2379732"/>
            <a:chExt cx="1145100" cy="1020083"/>
          </a:xfrm>
        </p:grpSpPr>
        <p:sp>
          <p:nvSpPr>
            <p:cNvPr id="366" name="Google Shape;366;p26"/>
            <p:cNvSpPr/>
            <p:nvPr/>
          </p:nvSpPr>
          <p:spPr>
            <a:xfrm>
              <a:off x="6905352" y="2379732"/>
              <a:ext cx="1040867" cy="102008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 txBox="1"/>
            <p:nvPr/>
          </p:nvSpPr>
          <p:spPr>
            <a:xfrm>
              <a:off x="6875311" y="2591742"/>
              <a:ext cx="1145100" cy="588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</a:t>
              </a: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%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sym typeface="Arial Black"/>
                </a:rPr>
                <a:t>1494</a:t>
              </a:r>
              <a:endParaRPr sz="1400" b="0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26"/>
          <p:cNvSpPr txBox="1"/>
          <p:nvPr/>
        </p:nvSpPr>
        <p:spPr>
          <a:xfrm>
            <a:off x="8239200" y="4852013"/>
            <a:ext cx="35841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 </a:t>
            </a:r>
            <a:endParaRPr sz="25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369" name="Google Shape;369;p26"/>
          <p:cNvCxnSpPr/>
          <p:nvPr/>
        </p:nvCxnSpPr>
        <p:spPr>
          <a:xfrm rot="10800000">
            <a:off x="7030545" y="2857183"/>
            <a:ext cx="981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70" name="Google Shape;370;p26"/>
          <p:cNvGrpSpPr/>
          <p:nvPr/>
        </p:nvGrpSpPr>
        <p:grpSpPr>
          <a:xfrm>
            <a:off x="7023703" y="4873271"/>
            <a:ext cx="1297311" cy="1227874"/>
            <a:chOff x="6959519" y="3588140"/>
            <a:chExt cx="1082084" cy="1020083"/>
          </a:xfrm>
        </p:grpSpPr>
        <p:grpSp>
          <p:nvGrpSpPr>
            <p:cNvPr id="371" name="Google Shape;371;p26"/>
            <p:cNvGrpSpPr/>
            <p:nvPr/>
          </p:nvGrpSpPr>
          <p:grpSpPr>
            <a:xfrm>
              <a:off x="6959519" y="3588140"/>
              <a:ext cx="1082084" cy="1020083"/>
              <a:chOff x="6905352" y="2379732"/>
              <a:chExt cx="1082084" cy="1020083"/>
            </a:xfrm>
          </p:grpSpPr>
          <p:sp>
            <p:nvSpPr>
              <p:cNvPr id="372" name="Google Shape;372;p26"/>
              <p:cNvSpPr/>
              <p:nvPr/>
            </p:nvSpPr>
            <p:spPr>
              <a:xfrm>
                <a:off x="6905352" y="2379732"/>
                <a:ext cx="1040867" cy="1020083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6"/>
              <p:cNvSpPr txBox="1"/>
              <p:nvPr/>
            </p:nvSpPr>
            <p:spPr>
              <a:xfrm>
                <a:off x="6983036" y="2591749"/>
                <a:ext cx="1004400" cy="5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7%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103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4" name="Google Shape;374;p26"/>
            <p:cNvCxnSpPr/>
            <p:nvPr/>
          </p:nvCxnSpPr>
          <p:spPr>
            <a:xfrm rot="10800000">
              <a:off x="7033089" y="4074438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75" name="Google Shape;375;p26"/>
          <p:cNvGrpSpPr/>
          <p:nvPr/>
        </p:nvGrpSpPr>
        <p:grpSpPr>
          <a:xfrm>
            <a:off x="5790739" y="6405524"/>
            <a:ext cx="5471353" cy="400047"/>
            <a:chOff x="7458194" y="4904132"/>
            <a:chExt cx="2550900" cy="739200"/>
          </a:xfrm>
        </p:grpSpPr>
        <p:sp>
          <p:nvSpPr>
            <p:cNvPr id="376" name="Google Shape;376;p26"/>
            <p:cNvSpPr/>
            <p:nvPr/>
          </p:nvSpPr>
          <p:spPr>
            <a:xfrm>
              <a:off x="7467470" y="4961782"/>
              <a:ext cx="2420495" cy="630959"/>
            </a:xfrm>
            <a:prstGeom prst="rect">
              <a:avLst/>
            </a:prstGeom>
            <a:solidFill>
              <a:srgbClr val="C3D029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6"/>
            <p:cNvSpPr txBox="1"/>
            <p:nvPr/>
          </p:nvSpPr>
          <p:spPr>
            <a:xfrm>
              <a:off x="7458194" y="4904132"/>
              <a:ext cx="2550900" cy="7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 COI: Consolidado de obras de infraestructura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** COSS: Consolidado de obras de Infraestructura de </a:t>
              </a:r>
              <a:r>
                <a:rPr lang="es-CO" sz="100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servicios</a:t>
              </a:r>
              <a:r>
                <a:rPr lang="es-CO" sz="1000" b="0" i="0" u="none" strike="noStrike" cap="none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públicos.</a:t>
              </a:r>
              <a:endParaRPr sz="1000" b="0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9" name="Google Shape;37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950" y="3442675"/>
            <a:ext cx="31813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Gráfico, Gráfico circular&#10;&#10;El contenido generado por IA puede ser incorrecto.">
            <a:extLst>
              <a:ext uri="{FF2B5EF4-FFF2-40B4-BE49-F238E27FC236}">
                <a16:creationId xmlns:a16="http://schemas.microsoft.com/office/drawing/2014/main" id="{9BCDF52E-E985-9A1B-45CC-25559203B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1754" y="3603731"/>
            <a:ext cx="2492658" cy="24581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27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7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27"/>
          <p:cNvSpPr txBox="1"/>
          <p:nvPr/>
        </p:nvSpPr>
        <p:spPr>
          <a:xfrm>
            <a:off x="418346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8</a:t>
            </a: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Infraestructura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42545" y="-44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/>
          <p:nvPr/>
        </p:nvSpPr>
        <p:spPr>
          <a:xfrm>
            <a:off x="266026" y="1176026"/>
            <a:ext cx="11458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Desde la SI se encaminan las políticas de desarrollo, construcción, mantenimiento y rehabilitación de la Infraestructura vial y de transporte</a:t>
            </a:r>
            <a:r>
              <a:rPr lang="es-CO" sz="2000" b="1" dirty="0">
                <a:solidFill>
                  <a:srgbClr val="1D2046"/>
                </a:solidFill>
              </a:rPr>
              <a:t>, para la localidad de Teusaquillo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s-CO" sz="2000" b="1" dirty="0">
                <a:solidFill>
                  <a:srgbClr val="1D2046"/>
                </a:solidFill>
              </a:rPr>
              <a:t>evaluó:</a:t>
            </a:r>
            <a:endParaRPr dirty="0"/>
          </a:p>
        </p:txBody>
      </p:sp>
      <p:sp>
        <p:nvSpPr>
          <p:cNvPr id="397" name="Google Shape;397;p27"/>
          <p:cNvSpPr txBox="1"/>
          <p:nvPr/>
        </p:nvSpPr>
        <p:spPr>
          <a:xfrm>
            <a:off x="8584795" y="2564513"/>
            <a:ext cx="3115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>
                <a:solidFill>
                  <a:srgbClr val="CAD24C"/>
                </a:solidFill>
                <a:latin typeface="Arial Black"/>
                <a:ea typeface="Arial Black"/>
                <a:cs typeface="Arial Black"/>
                <a:sym typeface="Arial Black"/>
              </a:rPr>
              <a:t>Zonas de Parqueo Pago</a:t>
            </a:r>
            <a:endParaRPr dirty="0"/>
          </a:p>
        </p:txBody>
      </p:sp>
      <p:pic>
        <p:nvPicPr>
          <p:cNvPr id="5" name="Imagen 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695B331C-42A1-30F3-E8B6-14CD572C0C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9174" y="3493088"/>
            <a:ext cx="3765721" cy="2702862"/>
          </a:xfrm>
          <a:prstGeom prst="rect">
            <a:avLst/>
          </a:prstGeom>
        </p:spPr>
      </p:pic>
      <p:pic>
        <p:nvPicPr>
          <p:cNvPr id="8" name="Imagen 7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EBFAA32D-6A0D-85A6-2712-255588E10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706" y="2400778"/>
            <a:ext cx="7028098" cy="40501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2" name="Google Shape;402;p2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2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4" name="Google Shape;404;p28"/>
          <p:cNvSpPr txBox="1"/>
          <p:nvPr/>
        </p:nvSpPr>
        <p:spPr>
          <a:xfrm>
            <a:off x="50242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9. Transporte Privado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/>
          <p:nvPr/>
        </p:nvSpPr>
        <p:spPr>
          <a:xfrm>
            <a:off x="229802" y="1042792"/>
            <a:ext cx="11662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Las áreas de implementación AI7, AI8, AI10 y AI11 del proyecto Zona de Parqueo Pago, se encuentran ubicadas en la localidad de Teusaquillo, con una oferta de 1.931 cupos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8"/>
          <p:cNvSpPr txBox="1"/>
          <p:nvPr/>
        </p:nvSpPr>
        <p:spPr>
          <a:xfrm>
            <a:off x="4091725" y="2274175"/>
            <a:ext cx="3000000" cy="738623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solidFill>
                  <a:schemeClr val="lt1"/>
                </a:solidFill>
              </a:rPr>
              <a:t>En el 2024 se realizaron 94.711 solicitudes de permiso alcanzando un recaudo de $11.626.814.600.</a:t>
            </a:r>
          </a:p>
        </p:txBody>
      </p:sp>
      <p:sp>
        <p:nvSpPr>
          <p:cNvPr id="411" name="Google Shape;411;p28"/>
          <p:cNvSpPr txBox="1"/>
          <p:nvPr/>
        </p:nvSpPr>
        <p:spPr>
          <a:xfrm>
            <a:off x="6498847" y="3300164"/>
            <a:ext cx="931500" cy="4002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65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8"/>
          <p:cNvSpPr txBox="1"/>
          <p:nvPr/>
        </p:nvSpPr>
        <p:spPr>
          <a:xfrm>
            <a:off x="4091725" y="18265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Pico y placa solidario</a:t>
            </a:r>
            <a:endParaRPr sz="1500">
              <a:solidFill>
                <a:schemeClr val="accent6"/>
              </a:solidFill>
            </a:endParaRPr>
          </a:p>
        </p:txBody>
      </p:sp>
      <p:pic>
        <p:nvPicPr>
          <p:cNvPr id="415" name="Google Shape;41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4863" y="1882800"/>
            <a:ext cx="3000000" cy="155009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8"/>
          <p:cNvSpPr txBox="1"/>
          <p:nvPr/>
        </p:nvSpPr>
        <p:spPr>
          <a:xfrm>
            <a:off x="4091725" y="3203225"/>
            <a:ext cx="281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Registro Distrital de Estacionamiento</a:t>
            </a:r>
            <a:endParaRPr sz="1500"/>
          </a:p>
        </p:txBody>
      </p:sp>
      <p:sp>
        <p:nvSpPr>
          <p:cNvPr id="417" name="Google Shape;417;p28"/>
          <p:cNvSpPr txBox="1"/>
          <p:nvPr/>
        </p:nvSpPr>
        <p:spPr>
          <a:xfrm>
            <a:off x="4091725" y="400896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Zonas de cargue y descargue</a:t>
            </a:r>
            <a:endParaRPr sz="1500"/>
          </a:p>
        </p:txBody>
      </p:sp>
      <p:sp>
        <p:nvSpPr>
          <p:cNvPr id="418" name="Google Shape;418;p28"/>
          <p:cNvSpPr txBox="1"/>
          <p:nvPr/>
        </p:nvSpPr>
        <p:spPr>
          <a:xfrm>
            <a:off x="4186075" y="5564350"/>
            <a:ext cx="1864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Planes Integrales de Movilidad Sostenible</a:t>
            </a:r>
            <a:endParaRPr sz="1500" b="1">
              <a:solidFill>
                <a:schemeClr val="accent6"/>
              </a:solidFill>
            </a:endParaRPr>
          </a:p>
        </p:txBody>
      </p:sp>
      <p:sp>
        <p:nvSpPr>
          <p:cNvPr id="419" name="Google Shape;419;p28"/>
          <p:cNvSpPr txBox="1"/>
          <p:nvPr/>
        </p:nvSpPr>
        <p:spPr>
          <a:xfrm>
            <a:off x="6084025" y="5820300"/>
            <a:ext cx="931500" cy="4002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2325" y="5271667"/>
            <a:ext cx="4544175" cy="146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42545" y="-44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Mapa&#10;&#10;El contenido generado por IA puede ser incorrecto.">
            <a:extLst>
              <a:ext uri="{FF2B5EF4-FFF2-40B4-BE49-F238E27FC236}">
                <a16:creationId xmlns:a16="http://schemas.microsoft.com/office/drawing/2014/main" id="{F448C27A-FBD0-5146-4E7D-8D3E92EE60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419" y="1826358"/>
            <a:ext cx="3371667" cy="4615192"/>
          </a:xfrm>
          <a:prstGeom prst="rect">
            <a:avLst/>
          </a:prstGeom>
        </p:spPr>
      </p:pic>
      <p:pic>
        <p:nvPicPr>
          <p:cNvPr id="7" name="Imagen 6" descr="Tabla&#10;&#10;El contenido generado por IA puede ser incorrecto.">
            <a:extLst>
              <a:ext uri="{FF2B5EF4-FFF2-40B4-BE49-F238E27FC236}">
                <a16:creationId xmlns:a16="http://schemas.microsoft.com/office/drawing/2014/main" id="{AA455884-2564-8909-4A0B-42E954A8E1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4597" y="3884461"/>
            <a:ext cx="5052498" cy="10211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6" name="Google Shape;426;p2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2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29"/>
          <p:cNvSpPr txBox="1"/>
          <p:nvPr/>
        </p:nvSpPr>
        <p:spPr>
          <a:xfrm>
            <a:off x="41834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10. Bicicleta y Peatón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9853357" y="7927"/>
            <a:ext cx="203894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29"/>
          <p:cNvGrpSpPr/>
          <p:nvPr/>
        </p:nvGrpSpPr>
        <p:grpSpPr>
          <a:xfrm>
            <a:off x="1152616" y="2409498"/>
            <a:ext cx="1195544" cy="1100280"/>
            <a:chOff x="5925336" y="4746615"/>
            <a:chExt cx="1195544" cy="1100280"/>
          </a:xfrm>
        </p:grpSpPr>
        <p:sp>
          <p:nvSpPr>
            <p:cNvPr id="435" name="Google Shape;435;p29"/>
            <p:cNvSpPr/>
            <p:nvPr/>
          </p:nvSpPr>
          <p:spPr>
            <a:xfrm>
              <a:off x="5925336" y="4746615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92785" y="5082146"/>
              <a:ext cx="719102" cy="4305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29"/>
          <p:cNvGrpSpPr/>
          <p:nvPr/>
        </p:nvGrpSpPr>
        <p:grpSpPr>
          <a:xfrm>
            <a:off x="2557112" y="2725376"/>
            <a:ext cx="3147759" cy="400111"/>
            <a:chOff x="299142" y="2211699"/>
            <a:chExt cx="2262784" cy="635400"/>
          </a:xfrm>
        </p:grpSpPr>
        <p:sp>
          <p:nvSpPr>
            <p:cNvPr id="438" name="Google Shape;438;p29"/>
            <p:cNvSpPr/>
            <p:nvPr/>
          </p:nvSpPr>
          <p:spPr>
            <a:xfrm>
              <a:off x="299142" y="2211699"/>
              <a:ext cx="2254200" cy="6354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9"/>
            <p:cNvSpPr txBox="1"/>
            <p:nvPr/>
          </p:nvSpPr>
          <p:spPr>
            <a:xfrm>
              <a:off x="307726" y="2304267"/>
              <a:ext cx="22542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Bicicletas compartidas – Tem Bici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29"/>
          <p:cNvGrpSpPr/>
          <p:nvPr/>
        </p:nvGrpSpPr>
        <p:grpSpPr>
          <a:xfrm>
            <a:off x="5992066" y="5482457"/>
            <a:ext cx="2191682" cy="1084324"/>
            <a:chOff x="630750" y="4469673"/>
            <a:chExt cx="1311442" cy="402466"/>
          </a:xfrm>
        </p:grpSpPr>
        <p:sp>
          <p:nvSpPr>
            <p:cNvPr id="441" name="Google Shape;441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9"/>
            <p:cNvSpPr txBox="1"/>
            <p:nvPr/>
          </p:nvSpPr>
          <p:spPr>
            <a:xfrm>
              <a:off x="666098" y="4500512"/>
              <a:ext cx="1242900" cy="251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</a:t>
              </a: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IED</a:t>
              </a:r>
              <a:endParaRPr sz="19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con 83 cupos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endParaRPr dirty="0"/>
            </a:p>
          </p:txBody>
        </p:sp>
      </p:grpSp>
      <p:grpSp>
        <p:nvGrpSpPr>
          <p:cNvPr id="443" name="Google Shape;443;p29"/>
          <p:cNvGrpSpPr/>
          <p:nvPr/>
        </p:nvGrpSpPr>
        <p:grpSpPr>
          <a:xfrm>
            <a:off x="3318741" y="5832123"/>
            <a:ext cx="2472586" cy="400069"/>
            <a:chOff x="299142" y="2332709"/>
            <a:chExt cx="2262819" cy="635304"/>
          </a:xfrm>
        </p:grpSpPr>
        <p:sp>
          <p:nvSpPr>
            <p:cNvPr id="444" name="Google Shape;444;p29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9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Cupos IED para Bicicletas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29"/>
          <p:cNvGrpSpPr/>
          <p:nvPr/>
        </p:nvGrpSpPr>
        <p:grpSpPr>
          <a:xfrm>
            <a:off x="6016878" y="2323004"/>
            <a:ext cx="2191682" cy="1342797"/>
            <a:chOff x="630750" y="4469673"/>
            <a:chExt cx="1311442" cy="532096"/>
          </a:xfrm>
        </p:grpSpPr>
        <p:sp>
          <p:nvSpPr>
            <p:cNvPr id="447" name="Google Shape;447;p29"/>
            <p:cNvSpPr/>
            <p:nvPr/>
          </p:nvSpPr>
          <p:spPr>
            <a:xfrm>
              <a:off x="630750" y="4469673"/>
              <a:ext cx="1311442" cy="53209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9"/>
            <p:cNvSpPr txBox="1"/>
            <p:nvPr/>
          </p:nvSpPr>
          <p:spPr>
            <a:xfrm>
              <a:off x="665023" y="4543378"/>
              <a:ext cx="1242900" cy="426842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i="0" u="none" strike="noStrike" cap="none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56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Estaciones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18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Ciclo talleres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1498067" y="3966876"/>
            <a:ext cx="1195544" cy="1100280"/>
            <a:chOff x="1197347" y="3211893"/>
            <a:chExt cx="1195544" cy="1100280"/>
          </a:xfrm>
        </p:grpSpPr>
        <p:sp>
          <p:nvSpPr>
            <p:cNvPr id="450" name="Google Shape;450;p29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1" name="Google Shape;451;p29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p29"/>
          <p:cNvGrpSpPr/>
          <p:nvPr/>
        </p:nvGrpSpPr>
        <p:grpSpPr>
          <a:xfrm>
            <a:off x="6027428" y="4570657"/>
            <a:ext cx="2191682" cy="621689"/>
            <a:chOff x="630750" y="4469673"/>
            <a:chExt cx="1311442" cy="402466"/>
          </a:xfrm>
        </p:grpSpPr>
        <p:sp>
          <p:nvSpPr>
            <p:cNvPr id="453" name="Google Shape;453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9"/>
            <p:cNvSpPr txBox="1"/>
            <p:nvPr/>
          </p:nvSpPr>
          <p:spPr>
            <a:xfrm>
              <a:off x="650170" y="4533437"/>
              <a:ext cx="1242942" cy="258997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1838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455" name="Google Shape;455;p29"/>
          <p:cNvSpPr txBox="1"/>
          <p:nvPr/>
        </p:nvSpPr>
        <p:spPr>
          <a:xfrm>
            <a:off x="229802" y="1200446"/>
            <a:ext cx="11662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 los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400" b="1" dirty="0">
                <a:solidFill>
                  <a:srgbClr val="C3D029"/>
                </a:solidFill>
              </a:rPr>
              <a:t>661,07 Km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 err="1">
                <a:solidFill>
                  <a:srgbClr val="1D2046"/>
                </a:solidFill>
              </a:rPr>
              <a:t>Cicloinfraestructura</a:t>
            </a:r>
            <a:r>
              <a:rPr lang="es-CO" sz="2000" b="1" dirty="0">
                <a:solidFill>
                  <a:srgbClr val="1D2046"/>
                </a:solidFill>
              </a:rPr>
              <a:t> existente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CO" sz="2400" b="1" dirty="0">
                <a:solidFill>
                  <a:srgbClr val="C3D029"/>
                </a:solidFill>
              </a:rPr>
              <a:t>52,50 km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>
                <a:solidFill>
                  <a:srgbClr val="1D2046"/>
                </a:solidFill>
              </a:rPr>
              <a:t>se encuentra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la localidad de </a:t>
            </a:r>
            <a:r>
              <a:rPr lang="es-CO" sz="2000" b="1" dirty="0">
                <a:solidFill>
                  <a:srgbClr val="1D2046"/>
                </a:solidFill>
              </a:rPr>
              <a:t>Teusaquillo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" name="Google Shape;456;p29"/>
          <p:cNvGrpSpPr/>
          <p:nvPr/>
        </p:nvGrpSpPr>
        <p:grpSpPr>
          <a:xfrm>
            <a:off x="1838520" y="5466869"/>
            <a:ext cx="1195544" cy="1100280"/>
            <a:chOff x="1914720" y="5466869"/>
            <a:chExt cx="1195544" cy="1100280"/>
          </a:xfrm>
        </p:grpSpPr>
        <p:sp>
          <p:nvSpPr>
            <p:cNvPr id="457" name="Google Shape;457;p29"/>
            <p:cNvSpPr/>
            <p:nvPr/>
          </p:nvSpPr>
          <p:spPr>
            <a:xfrm>
              <a:off x="1914720" y="5466869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8" name="Google Shape;458;p29" descr="Image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128125" y="5677651"/>
              <a:ext cx="752556" cy="591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29"/>
          <p:cNvSpPr txBox="1"/>
          <p:nvPr/>
        </p:nvSpPr>
        <p:spPr>
          <a:xfrm>
            <a:off x="2893288" y="463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151837"/>
                </a:solidFill>
              </a:rPr>
              <a:t>Registro de Bicicletas </a:t>
            </a:r>
            <a:endParaRPr dirty="0"/>
          </a:p>
        </p:txBody>
      </p:sp>
      <p:sp>
        <p:nvSpPr>
          <p:cNvPr id="460" name="Google Shape;460;p29"/>
          <p:cNvSpPr txBox="1"/>
          <p:nvPr/>
        </p:nvSpPr>
        <p:spPr>
          <a:xfrm>
            <a:off x="2896813" y="39668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151837"/>
                </a:solidFill>
              </a:rPr>
              <a:t>Jornada de registro de Bicicletas en la vía</a:t>
            </a:r>
            <a:endParaRPr dirty="0"/>
          </a:p>
        </p:txBody>
      </p:sp>
      <p:grpSp>
        <p:nvGrpSpPr>
          <p:cNvPr id="461" name="Google Shape;461;p29"/>
          <p:cNvGrpSpPr/>
          <p:nvPr/>
        </p:nvGrpSpPr>
        <p:grpSpPr>
          <a:xfrm>
            <a:off x="6016885" y="3865675"/>
            <a:ext cx="2191445" cy="621896"/>
            <a:chOff x="630750" y="4469673"/>
            <a:chExt cx="1311300" cy="402600"/>
          </a:xfrm>
        </p:grpSpPr>
        <p:sp>
          <p:nvSpPr>
            <p:cNvPr id="462" name="Google Shape;462;p29"/>
            <p:cNvSpPr/>
            <p:nvPr/>
          </p:nvSpPr>
          <p:spPr>
            <a:xfrm>
              <a:off x="630750" y="4469673"/>
              <a:ext cx="1311300" cy="4026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9"/>
            <p:cNvSpPr txBox="1"/>
            <p:nvPr/>
          </p:nvSpPr>
          <p:spPr>
            <a:xfrm>
              <a:off x="650170" y="4533437"/>
              <a:ext cx="1242900" cy="25920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13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17F9025A-50C8-538B-57B0-EA8FC2F59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2451" y="2298105"/>
            <a:ext cx="3467400" cy="36522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2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2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2"/>
          <p:cNvSpPr txBox="1"/>
          <p:nvPr/>
        </p:nvSpPr>
        <p:spPr>
          <a:xfrm>
            <a:off x="445169" y="295282"/>
            <a:ext cx="1058018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¿Qué es la rendición de cuentas?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10633" y="1112997"/>
            <a:ext cx="1115645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“La rendición de cuentas es un proceso que busca la transparencia de la gestión de la Administración Pública, y la adopción de los principios de Buen Gobierno, eficiencia, eficacia y transparencia en todas las actuaciones del servidor público”. (Ley 1757 de 2015 art. 48).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l="28880" t="8695"/>
          <a:stretch/>
        </p:blipFill>
        <p:spPr>
          <a:xfrm>
            <a:off x="0" y="2771820"/>
            <a:ext cx="4414630" cy="408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0104" y="2771820"/>
            <a:ext cx="5754834" cy="4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11.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31"/>
          <p:cNvGrpSpPr/>
          <p:nvPr/>
        </p:nvGrpSpPr>
        <p:grpSpPr>
          <a:xfrm>
            <a:off x="1354291" y="5580709"/>
            <a:ext cx="2257620" cy="400051"/>
            <a:chOff x="299142" y="2332709"/>
            <a:chExt cx="2254234" cy="635304"/>
          </a:xfrm>
        </p:grpSpPr>
        <p:sp>
          <p:nvSpPr>
            <p:cNvPr id="526" name="Google Shape;526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s-CO" b="1">
                  <a:solidFill>
                    <a:srgbClr val="151837"/>
                  </a:solidFill>
                </a:rPr>
                <a:t>CONTROL SOCIAL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31"/>
          <p:cNvGrpSpPr/>
          <p:nvPr/>
        </p:nvGrpSpPr>
        <p:grpSpPr>
          <a:xfrm>
            <a:off x="5480074" y="5609640"/>
            <a:ext cx="1098266" cy="504008"/>
            <a:chOff x="630750" y="4469672"/>
            <a:chExt cx="1311442" cy="402466"/>
          </a:xfrm>
        </p:grpSpPr>
        <p:sp>
          <p:nvSpPr>
            <p:cNvPr id="555" name="Google Shape;555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41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7" name="Google Shape;557;p31"/>
          <p:cNvGrpSpPr/>
          <p:nvPr/>
        </p:nvGrpSpPr>
        <p:grpSpPr>
          <a:xfrm>
            <a:off x="3850060" y="5597436"/>
            <a:ext cx="1098266" cy="504008"/>
            <a:chOff x="630750" y="4469673"/>
            <a:chExt cx="1311442" cy="402466"/>
          </a:xfrm>
        </p:grpSpPr>
        <p:sp>
          <p:nvSpPr>
            <p:cNvPr id="558" name="Google Shape;558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16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3" name="Google Shape;510;p31">
            <a:extLst>
              <a:ext uri="{FF2B5EF4-FFF2-40B4-BE49-F238E27FC236}">
                <a16:creationId xmlns:a16="http://schemas.microsoft.com/office/drawing/2014/main" id="{488C6BB7-4556-46DB-AE3C-43FC81D73C10}"/>
              </a:ext>
            </a:extLst>
          </p:cNvPr>
          <p:cNvGrpSpPr/>
          <p:nvPr/>
        </p:nvGrpSpPr>
        <p:grpSpPr>
          <a:xfrm>
            <a:off x="1385613" y="2810057"/>
            <a:ext cx="2257574" cy="688986"/>
            <a:chOff x="299142" y="2332709"/>
            <a:chExt cx="2262819" cy="635304"/>
          </a:xfrm>
        </p:grpSpPr>
        <p:sp>
          <p:nvSpPr>
            <p:cNvPr id="74" name="Google Shape;511;p31">
              <a:extLst>
                <a:ext uri="{FF2B5EF4-FFF2-40B4-BE49-F238E27FC236}">
                  <a16:creationId xmlns:a16="http://schemas.microsoft.com/office/drawing/2014/main" id="{371E1D62-172C-41DD-944A-527646059D6B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512;p31">
              <a:extLst>
                <a:ext uri="{FF2B5EF4-FFF2-40B4-BE49-F238E27FC236}">
                  <a16:creationId xmlns:a16="http://schemas.microsoft.com/office/drawing/2014/main" id="{57A260CF-6DBD-408D-91A0-ADCBDD15AD79}"/>
                </a:ext>
              </a:extLst>
            </p:cNvPr>
            <p:cNvSpPr txBox="1"/>
            <p:nvPr/>
          </p:nvSpPr>
          <p:spPr>
            <a:xfrm>
              <a:off x="307726" y="2425277"/>
              <a:ext cx="2254235" cy="482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/>
              <a:r>
                <a:rPr lang="es-MX" b="1" dirty="0">
                  <a:solidFill>
                    <a:srgbClr val="151837"/>
                  </a:solidFill>
                </a:rPr>
                <a:t>ESTRATEGIAS DE INFORMACIÓN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13;p31">
            <a:extLst>
              <a:ext uri="{FF2B5EF4-FFF2-40B4-BE49-F238E27FC236}">
                <a16:creationId xmlns:a16="http://schemas.microsoft.com/office/drawing/2014/main" id="{9EB0F3D2-3098-4A46-BB0E-D47BC831B9D1}"/>
              </a:ext>
            </a:extLst>
          </p:cNvPr>
          <p:cNvGrpSpPr/>
          <p:nvPr/>
        </p:nvGrpSpPr>
        <p:grpSpPr>
          <a:xfrm>
            <a:off x="5573082" y="2828783"/>
            <a:ext cx="1098266" cy="504008"/>
            <a:chOff x="630750" y="4469672"/>
            <a:chExt cx="1311442" cy="402466"/>
          </a:xfrm>
        </p:grpSpPr>
        <p:sp>
          <p:nvSpPr>
            <p:cNvPr id="77" name="Google Shape;514;p31">
              <a:extLst>
                <a:ext uri="{FF2B5EF4-FFF2-40B4-BE49-F238E27FC236}">
                  <a16:creationId xmlns:a16="http://schemas.microsoft.com/office/drawing/2014/main" id="{07F6FF10-C32D-40E5-B226-3BD272979385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515;p31">
              <a:extLst>
                <a:ext uri="{FF2B5EF4-FFF2-40B4-BE49-F238E27FC236}">
                  <a16:creationId xmlns:a16="http://schemas.microsoft.com/office/drawing/2014/main" id="{0AC700A4-BA42-4C11-99FB-6804C3A8B866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69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9" name="Google Shape;516;p31">
            <a:extLst>
              <a:ext uri="{FF2B5EF4-FFF2-40B4-BE49-F238E27FC236}">
                <a16:creationId xmlns:a16="http://schemas.microsoft.com/office/drawing/2014/main" id="{9F02DB37-E0D2-4D36-B214-22585E7745C5}"/>
              </a:ext>
            </a:extLst>
          </p:cNvPr>
          <p:cNvGrpSpPr/>
          <p:nvPr/>
        </p:nvGrpSpPr>
        <p:grpSpPr>
          <a:xfrm>
            <a:off x="3878053" y="2799363"/>
            <a:ext cx="1098266" cy="504008"/>
            <a:chOff x="630750" y="4469673"/>
            <a:chExt cx="1311442" cy="402466"/>
          </a:xfrm>
        </p:grpSpPr>
        <p:sp>
          <p:nvSpPr>
            <p:cNvPr id="80" name="Google Shape;517;p31">
              <a:extLst>
                <a:ext uri="{FF2B5EF4-FFF2-40B4-BE49-F238E27FC236}">
                  <a16:creationId xmlns:a16="http://schemas.microsoft.com/office/drawing/2014/main" id="{0FD3CF52-8539-4EA1-836D-BE3DC06A94FE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518;p31">
              <a:extLst>
                <a:ext uri="{FF2B5EF4-FFF2-40B4-BE49-F238E27FC236}">
                  <a16:creationId xmlns:a16="http://schemas.microsoft.com/office/drawing/2014/main" id="{30481461-183D-446D-A459-1099B90E8E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127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82" name="Google Shape;519;p31">
            <a:extLst>
              <a:ext uri="{FF2B5EF4-FFF2-40B4-BE49-F238E27FC236}">
                <a16:creationId xmlns:a16="http://schemas.microsoft.com/office/drawing/2014/main" id="{443D8805-02CD-47BF-A52D-4F67FDAA2208}"/>
              </a:ext>
            </a:extLst>
          </p:cNvPr>
          <p:cNvGrpSpPr/>
          <p:nvPr/>
        </p:nvGrpSpPr>
        <p:grpSpPr>
          <a:xfrm>
            <a:off x="1394466" y="3657694"/>
            <a:ext cx="2257620" cy="741940"/>
            <a:chOff x="299142" y="2332709"/>
            <a:chExt cx="2254234" cy="635304"/>
          </a:xfrm>
        </p:grpSpPr>
        <p:sp>
          <p:nvSpPr>
            <p:cNvPr id="83" name="Google Shape;520;p31">
              <a:extLst>
                <a:ext uri="{FF2B5EF4-FFF2-40B4-BE49-F238E27FC236}">
                  <a16:creationId xmlns:a16="http://schemas.microsoft.com/office/drawing/2014/main" id="{58C927C1-B9FD-45AD-8E46-2BFAD9531BF7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521;p31">
              <a:extLst>
                <a:ext uri="{FF2B5EF4-FFF2-40B4-BE49-F238E27FC236}">
                  <a16:creationId xmlns:a16="http://schemas.microsoft.com/office/drawing/2014/main" id="{71F9FC91-6417-4DA0-A1BF-3545076CB57E}"/>
                </a:ext>
              </a:extLst>
            </p:cNvPr>
            <p:cNvSpPr txBox="1"/>
            <p:nvPr/>
          </p:nvSpPr>
          <p:spPr>
            <a:xfrm>
              <a:off x="342732" y="2425277"/>
              <a:ext cx="2067205" cy="39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lang="es-CO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CCIONES PARA FORTALECIMIEN</a:t>
              </a:r>
              <a:r>
                <a:rPr lang="es-CO" sz="1200" b="1" dirty="0">
                  <a:solidFill>
                    <a:srgbClr val="151837"/>
                  </a:solidFill>
                </a:rPr>
                <a:t>TO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522;p31">
            <a:extLst>
              <a:ext uri="{FF2B5EF4-FFF2-40B4-BE49-F238E27FC236}">
                <a16:creationId xmlns:a16="http://schemas.microsoft.com/office/drawing/2014/main" id="{33B5EE1B-8FB1-4C60-A742-C23290EC679D}"/>
              </a:ext>
            </a:extLst>
          </p:cNvPr>
          <p:cNvGrpSpPr/>
          <p:nvPr/>
        </p:nvGrpSpPr>
        <p:grpSpPr>
          <a:xfrm>
            <a:off x="1398822" y="4553907"/>
            <a:ext cx="2257620" cy="858841"/>
            <a:chOff x="299142" y="2332709"/>
            <a:chExt cx="2254234" cy="661309"/>
          </a:xfrm>
        </p:grpSpPr>
        <p:sp>
          <p:nvSpPr>
            <p:cNvPr id="86" name="Google Shape;523;p31">
              <a:extLst>
                <a:ext uri="{FF2B5EF4-FFF2-40B4-BE49-F238E27FC236}">
                  <a16:creationId xmlns:a16="http://schemas.microsoft.com/office/drawing/2014/main" id="{E3230F31-E9C3-4A21-A78E-50CD3974F38E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524;p31">
              <a:extLst>
                <a:ext uri="{FF2B5EF4-FFF2-40B4-BE49-F238E27FC236}">
                  <a16:creationId xmlns:a16="http://schemas.microsoft.com/office/drawing/2014/main" id="{BB747E18-3AFE-40DD-AB38-86A1CEFFEE6A}"/>
                </a:ext>
              </a:extLst>
            </p:cNvPr>
            <p:cNvSpPr txBox="1"/>
            <p:nvPr/>
          </p:nvSpPr>
          <p:spPr>
            <a:xfrm>
              <a:off x="342732" y="2425277"/>
              <a:ext cx="2186100" cy="568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b="1" dirty="0">
                  <a:solidFill>
                    <a:srgbClr val="151837"/>
                  </a:solidFill>
                </a:rPr>
                <a:t>P</a:t>
              </a:r>
              <a:r>
                <a:rPr lang="es-CO" b="1" dirty="0">
                  <a:solidFill>
                    <a:srgbClr val="151837"/>
                  </a:solidFill>
                </a:rPr>
                <a:t>ARTICIPACION CIUDADANA GRUPOS DE INTERES Y VALOR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528;p31">
            <a:extLst>
              <a:ext uri="{FF2B5EF4-FFF2-40B4-BE49-F238E27FC236}">
                <a16:creationId xmlns:a16="http://schemas.microsoft.com/office/drawing/2014/main" id="{8F8FA330-6610-4ADB-A26B-769D495641E8}"/>
              </a:ext>
            </a:extLst>
          </p:cNvPr>
          <p:cNvSpPr txBox="1"/>
          <p:nvPr/>
        </p:nvSpPr>
        <p:spPr>
          <a:xfrm>
            <a:off x="3299559" y="2486394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529;p31">
            <a:extLst>
              <a:ext uri="{FF2B5EF4-FFF2-40B4-BE49-F238E27FC236}">
                <a16:creationId xmlns:a16="http://schemas.microsoft.com/office/drawing/2014/main" id="{76D5218B-6BCB-434D-B77C-BF701DADF225}"/>
              </a:ext>
            </a:extLst>
          </p:cNvPr>
          <p:cNvSpPr txBox="1"/>
          <p:nvPr/>
        </p:nvSpPr>
        <p:spPr>
          <a:xfrm>
            <a:off x="5430442" y="2370751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/>
          </a:p>
        </p:txBody>
      </p:sp>
      <p:grpSp>
        <p:nvGrpSpPr>
          <p:cNvPr id="96" name="Google Shape;536;p31">
            <a:extLst>
              <a:ext uri="{FF2B5EF4-FFF2-40B4-BE49-F238E27FC236}">
                <a16:creationId xmlns:a16="http://schemas.microsoft.com/office/drawing/2014/main" id="{19C45FD9-DA10-48D6-98F6-914FCF4DE6B3}"/>
              </a:ext>
            </a:extLst>
          </p:cNvPr>
          <p:cNvGrpSpPr/>
          <p:nvPr/>
        </p:nvGrpSpPr>
        <p:grpSpPr>
          <a:xfrm>
            <a:off x="5577854" y="3682355"/>
            <a:ext cx="1098266" cy="504008"/>
            <a:chOff x="630750" y="4469672"/>
            <a:chExt cx="1311442" cy="402466"/>
          </a:xfrm>
        </p:grpSpPr>
        <p:sp>
          <p:nvSpPr>
            <p:cNvPr id="97" name="Google Shape;537;p31">
              <a:extLst>
                <a:ext uri="{FF2B5EF4-FFF2-40B4-BE49-F238E27FC236}">
                  <a16:creationId xmlns:a16="http://schemas.microsoft.com/office/drawing/2014/main" id="{07C39C03-F041-477E-AC77-7340B6E85F06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538;p31">
              <a:extLst>
                <a:ext uri="{FF2B5EF4-FFF2-40B4-BE49-F238E27FC236}">
                  <a16:creationId xmlns:a16="http://schemas.microsoft.com/office/drawing/2014/main" id="{7CD99955-AEE2-464B-BC3E-07F35FAAC77D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1770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99" name="Google Shape;539;p31">
            <a:extLst>
              <a:ext uri="{FF2B5EF4-FFF2-40B4-BE49-F238E27FC236}">
                <a16:creationId xmlns:a16="http://schemas.microsoft.com/office/drawing/2014/main" id="{2DCEDE31-A3D9-4B3D-8FD1-6200D7B786DC}"/>
              </a:ext>
            </a:extLst>
          </p:cNvPr>
          <p:cNvGrpSpPr/>
          <p:nvPr/>
        </p:nvGrpSpPr>
        <p:grpSpPr>
          <a:xfrm>
            <a:off x="3891162" y="3659349"/>
            <a:ext cx="1098266" cy="504008"/>
            <a:chOff x="630750" y="4469673"/>
            <a:chExt cx="1311442" cy="402466"/>
          </a:xfrm>
        </p:grpSpPr>
        <p:sp>
          <p:nvSpPr>
            <p:cNvPr id="100" name="Google Shape;540;p31">
              <a:extLst>
                <a:ext uri="{FF2B5EF4-FFF2-40B4-BE49-F238E27FC236}">
                  <a16:creationId xmlns:a16="http://schemas.microsoft.com/office/drawing/2014/main" id="{A6ACC3E4-9BD1-4BA3-A0B3-E93FC13A1653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541;p31">
              <a:extLst>
                <a:ext uri="{FF2B5EF4-FFF2-40B4-BE49-F238E27FC236}">
                  <a16:creationId xmlns:a16="http://schemas.microsoft.com/office/drawing/2014/main" id="{6B13795F-83E0-4560-BD48-CEADBA201A14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42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2" name="Google Shape;542;p31">
            <a:extLst>
              <a:ext uri="{FF2B5EF4-FFF2-40B4-BE49-F238E27FC236}">
                <a16:creationId xmlns:a16="http://schemas.microsoft.com/office/drawing/2014/main" id="{41D5BE72-5186-4848-A0F1-83A0FF01011B}"/>
              </a:ext>
            </a:extLst>
          </p:cNvPr>
          <p:cNvGrpSpPr/>
          <p:nvPr/>
        </p:nvGrpSpPr>
        <p:grpSpPr>
          <a:xfrm>
            <a:off x="5534428" y="4581087"/>
            <a:ext cx="1098266" cy="504008"/>
            <a:chOff x="630750" y="4469672"/>
            <a:chExt cx="1311442" cy="402466"/>
          </a:xfrm>
        </p:grpSpPr>
        <p:sp>
          <p:nvSpPr>
            <p:cNvPr id="103" name="Google Shape;543;p31">
              <a:extLst>
                <a:ext uri="{FF2B5EF4-FFF2-40B4-BE49-F238E27FC236}">
                  <a16:creationId xmlns:a16="http://schemas.microsoft.com/office/drawing/2014/main" id="{5908DD50-4E90-478E-8AAB-8E230EAE921A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544;p31">
              <a:extLst>
                <a:ext uri="{FF2B5EF4-FFF2-40B4-BE49-F238E27FC236}">
                  <a16:creationId xmlns:a16="http://schemas.microsoft.com/office/drawing/2014/main" id="{3060C562-C88E-49E7-BE53-A47E98BC320C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220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5" name="Google Shape;545;p31">
            <a:extLst>
              <a:ext uri="{FF2B5EF4-FFF2-40B4-BE49-F238E27FC236}">
                <a16:creationId xmlns:a16="http://schemas.microsoft.com/office/drawing/2014/main" id="{E91085B0-D10A-4BB5-899F-4BCBB1238950}"/>
              </a:ext>
            </a:extLst>
          </p:cNvPr>
          <p:cNvGrpSpPr/>
          <p:nvPr/>
        </p:nvGrpSpPr>
        <p:grpSpPr>
          <a:xfrm>
            <a:off x="3904414" y="4562728"/>
            <a:ext cx="1098266" cy="504008"/>
            <a:chOff x="630750" y="4469673"/>
            <a:chExt cx="1311442" cy="402466"/>
          </a:xfrm>
        </p:grpSpPr>
        <p:sp>
          <p:nvSpPr>
            <p:cNvPr id="106" name="Google Shape;546;p31">
              <a:extLst>
                <a:ext uri="{FF2B5EF4-FFF2-40B4-BE49-F238E27FC236}">
                  <a16:creationId xmlns:a16="http://schemas.microsoft.com/office/drawing/2014/main" id="{71AAE9FF-1950-4FBD-AAB4-B61B3F7655C8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547;p31">
              <a:extLst>
                <a:ext uri="{FF2B5EF4-FFF2-40B4-BE49-F238E27FC236}">
                  <a16:creationId xmlns:a16="http://schemas.microsoft.com/office/drawing/2014/main" id="{83D02DC3-0875-4D93-8177-42C40BE55B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72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Teusaquillo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496;p31">
            <a:extLst>
              <a:ext uri="{FF2B5EF4-FFF2-40B4-BE49-F238E27FC236}">
                <a16:creationId xmlns:a16="http://schemas.microsoft.com/office/drawing/2014/main" id="{A1D97753-2336-49D2-ACAA-8E0D93DE63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Imagen de la pantalla de un celular con texto e imágenes&#10;&#10;El contenido generado por IA puede ser incorrecto.">
            <a:extLst>
              <a:ext uri="{FF2B5EF4-FFF2-40B4-BE49-F238E27FC236}">
                <a16:creationId xmlns:a16="http://schemas.microsoft.com/office/drawing/2014/main" id="{CBF25363-F2B9-C00E-ED43-D95920FA7C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5436" y="2543528"/>
            <a:ext cx="3855022" cy="381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5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11.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/>
          <p:cNvPicPr preferRelativeResize="0"/>
          <p:nvPr/>
        </p:nvPicPr>
        <p:blipFill rotWithShape="1">
          <a:blip r:embed="rId5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31"/>
          <p:cNvGrpSpPr/>
          <p:nvPr/>
        </p:nvGrpSpPr>
        <p:grpSpPr>
          <a:xfrm>
            <a:off x="1258107" y="2922853"/>
            <a:ext cx="2257574" cy="688986"/>
            <a:chOff x="299142" y="2332709"/>
            <a:chExt cx="2262819" cy="635304"/>
          </a:xfrm>
        </p:grpSpPr>
        <p:sp>
          <p:nvSpPr>
            <p:cNvPr id="511" name="Google Shape;511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1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rgbClr val="151837"/>
                  </a:solidFill>
                </a:rPr>
                <a:t>ARTICULACIÓN INTERINSTITUCIONAL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31"/>
          <p:cNvGrpSpPr/>
          <p:nvPr/>
        </p:nvGrpSpPr>
        <p:grpSpPr>
          <a:xfrm>
            <a:off x="5445576" y="2941579"/>
            <a:ext cx="1098266" cy="504008"/>
            <a:chOff x="630750" y="4469672"/>
            <a:chExt cx="1311442" cy="402466"/>
          </a:xfrm>
        </p:grpSpPr>
        <p:sp>
          <p:nvSpPr>
            <p:cNvPr id="514" name="Google Shape;514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52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6" name="Google Shape;516;p31"/>
          <p:cNvGrpSpPr/>
          <p:nvPr/>
        </p:nvGrpSpPr>
        <p:grpSpPr>
          <a:xfrm>
            <a:off x="3750547" y="2912159"/>
            <a:ext cx="1098266" cy="504008"/>
            <a:chOff x="630750" y="4469673"/>
            <a:chExt cx="1311442" cy="402466"/>
          </a:xfrm>
        </p:grpSpPr>
        <p:sp>
          <p:nvSpPr>
            <p:cNvPr id="517" name="Google Shape;517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1"/>
            <p:cNvSpPr txBox="1"/>
            <p:nvPr/>
          </p:nvSpPr>
          <p:spPr>
            <a:xfrm>
              <a:off x="650170" y="4533437"/>
              <a:ext cx="1132087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142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9" name="Google Shape;519;p31"/>
          <p:cNvGrpSpPr/>
          <p:nvPr/>
        </p:nvGrpSpPr>
        <p:grpSpPr>
          <a:xfrm>
            <a:off x="1266960" y="3770490"/>
            <a:ext cx="2257620" cy="741940"/>
            <a:chOff x="299142" y="2332709"/>
            <a:chExt cx="2254234" cy="635304"/>
          </a:xfrm>
        </p:grpSpPr>
        <p:sp>
          <p:nvSpPr>
            <p:cNvPr id="520" name="Google Shape;520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1"/>
            <p:cNvSpPr txBox="1"/>
            <p:nvPr/>
          </p:nvSpPr>
          <p:spPr>
            <a:xfrm>
              <a:off x="342732" y="2425277"/>
              <a:ext cx="2067205" cy="488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151837"/>
                  </a:solidFill>
                </a:rPr>
                <a:t>ATENCIÓN A LA CIUDADANÍA</a:t>
              </a: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31"/>
          <p:cNvGrpSpPr/>
          <p:nvPr/>
        </p:nvGrpSpPr>
        <p:grpSpPr>
          <a:xfrm>
            <a:off x="1271316" y="4666702"/>
            <a:ext cx="2257620" cy="825068"/>
            <a:chOff x="299142" y="2332709"/>
            <a:chExt cx="2254234" cy="635304"/>
          </a:xfrm>
        </p:grpSpPr>
        <p:sp>
          <p:nvSpPr>
            <p:cNvPr id="523" name="Google Shape;523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GESTIÓN SOCIAL DE PROYECTOS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31"/>
          <p:cNvSpPr txBox="1"/>
          <p:nvPr/>
        </p:nvSpPr>
        <p:spPr>
          <a:xfrm>
            <a:off x="3172053" y="2599190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1"/>
          <p:cNvSpPr txBox="1"/>
          <p:nvPr/>
        </p:nvSpPr>
        <p:spPr>
          <a:xfrm>
            <a:off x="5302936" y="2483547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 dirty="0"/>
          </a:p>
        </p:txBody>
      </p:sp>
      <p:grpSp>
        <p:nvGrpSpPr>
          <p:cNvPr id="533" name="Google Shape;533;p31"/>
          <p:cNvGrpSpPr/>
          <p:nvPr/>
        </p:nvGrpSpPr>
        <p:grpSpPr>
          <a:xfrm>
            <a:off x="1273241" y="5587394"/>
            <a:ext cx="2257620" cy="741940"/>
            <a:chOff x="299142" y="2332709"/>
            <a:chExt cx="2254234" cy="635304"/>
          </a:xfrm>
        </p:grpSpPr>
        <p:sp>
          <p:nvSpPr>
            <p:cNvPr id="534" name="Google Shape;534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1"/>
            <p:cNvSpPr txBox="1"/>
            <p:nvPr/>
          </p:nvSpPr>
          <p:spPr>
            <a:xfrm>
              <a:off x="342732" y="2425277"/>
              <a:ext cx="2185951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RENDICIÓN DE CUENTAS  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31"/>
          <p:cNvGrpSpPr/>
          <p:nvPr/>
        </p:nvGrpSpPr>
        <p:grpSpPr>
          <a:xfrm>
            <a:off x="5450348" y="3795151"/>
            <a:ext cx="1098266" cy="504008"/>
            <a:chOff x="630750" y="4469672"/>
            <a:chExt cx="1311442" cy="402466"/>
          </a:xfrm>
        </p:grpSpPr>
        <p:sp>
          <p:nvSpPr>
            <p:cNvPr id="537" name="Google Shape;537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1"/>
            <p:cNvSpPr txBox="1"/>
            <p:nvPr/>
          </p:nvSpPr>
          <p:spPr>
            <a:xfrm>
              <a:off x="650170" y="4533437"/>
              <a:ext cx="1242942" cy="29489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129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39" name="Google Shape;539;p31"/>
          <p:cNvGrpSpPr/>
          <p:nvPr/>
        </p:nvGrpSpPr>
        <p:grpSpPr>
          <a:xfrm>
            <a:off x="3763656" y="3772145"/>
            <a:ext cx="1098266" cy="504008"/>
            <a:chOff x="630750" y="4469673"/>
            <a:chExt cx="1311442" cy="402466"/>
          </a:xfrm>
        </p:grpSpPr>
        <p:sp>
          <p:nvSpPr>
            <p:cNvPr id="540" name="Google Shape;540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143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2" name="Google Shape;542;p31"/>
          <p:cNvGrpSpPr/>
          <p:nvPr/>
        </p:nvGrpSpPr>
        <p:grpSpPr>
          <a:xfrm>
            <a:off x="5406922" y="4693883"/>
            <a:ext cx="1098266" cy="504008"/>
            <a:chOff x="630750" y="4469672"/>
            <a:chExt cx="1311442" cy="402466"/>
          </a:xfrm>
        </p:grpSpPr>
        <p:sp>
          <p:nvSpPr>
            <p:cNvPr id="543" name="Google Shape;543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-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5" name="Google Shape;545;p31"/>
          <p:cNvGrpSpPr/>
          <p:nvPr/>
        </p:nvGrpSpPr>
        <p:grpSpPr>
          <a:xfrm>
            <a:off x="3776908" y="4675524"/>
            <a:ext cx="1098266" cy="504008"/>
            <a:chOff x="630750" y="4469673"/>
            <a:chExt cx="1311442" cy="402466"/>
          </a:xfrm>
        </p:grpSpPr>
        <p:sp>
          <p:nvSpPr>
            <p:cNvPr id="546" name="Google Shape;546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8" name="Google Shape;548;p31"/>
          <p:cNvGrpSpPr/>
          <p:nvPr/>
        </p:nvGrpSpPr>
        <p:grpSpPr>
          <a:xfrm>
            <a:off x="5433577" y="5619006"/>
            <a:ext cx="1098266" cy="504008"/>
            <a:chOff x="630750" y="4469672"/>
            <a:chExt cx="1311442" cy="402466"/>
          </a:xfrm>
        </p:grpSpPr>
        <p:sp>
          <p:nvSpPr>
            <p:cNvPr id="549" name="Google Shape;549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29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1" name="Google Shape;551;p31"/>
          <p:cNvGrpSpPr/>
          <p:nvPr/>
        </p:nvGrpSpPr>
        <p:grpSpPr>
          <a:xfrm>
            <a:off x="3803563" y="5606802"/>
            <a:ext cx="1098266" cy="504008"/>
            <a:chOff x="630750" y="4469673"/>
            <a:chExt cx="1311442" cy="402466"/>
          </a:xfrm>
        </p:grpSpPr>
        <p:sp>
          <p:nvSpPr>
            <p:cNvPr id="552" name="Google Shape;552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Teusaquillo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 descr="Un grupo de personas en una plaza&#10;&#10;El contenido generado por IA puede ser incorrecto.">
            <a:extLst>
              <a:ext uri="{FF2B5EF4-FFF2-40B4-BE49-F238E27FC236}">
                <a16:creationId xmlns:a16="http://schemas.microsoft.com/office/drawing/2014/main" id="{4FFDEF7B-C547-3716-4764-81E3E6E0D3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3614" y="2599190"/>
            <a:ext cx="4339605" cy="358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6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32"/>
          <p:cNvCxnSpPr/>
          <p:nvPr/>
        </p:nvCxnSpPr>
        <p:spPr>
          <a:xfrm>
            <a:off x="0" y="1345444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1" name="Google Shape;501;p32"/>
          <p:cNvCxnSpPr/>
          <p:nvPr/>
        </p:nvCxnSpPr>
        <p:spPr>
          <a:xfrm rot="10800000">
            <a:off x="10306233" y="1345441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32"/>
          <p:cNvSpPr txBox="1"/>
          <p:nvPr/>
        </p:nvSpPr>
        <p:spPr>
          <a:xfrm>
            <a:off x="428855" y="295282"/>
            <a:ext cx="1141796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Acciones Pedagógicas en Seguridad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Vial y Cultura Ciudadana.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552" y="142886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2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35155" y="-39924"/>
            <a:ext cx="2038944" cy="68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2"/>
          <p:cNvSpPr txBox="1"/>
          <p:nvPr/>
        </p:nvSpPr>
        <p:spPr>
          <a:xfrm>
            <a:off x="320850" y="1417775"/>
            <a:ext cx="11551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en la localidad de </a:t>
            </a:r>
            <a:r>
              <a:rPr lang="es-CO" sz="2000" b="1" dirty="0">
                <a:solidFill>
                  <a:srgbClr val="1D2046"/>
                </a:solidFill>
              </a:rPr>
              <a:t>Teusaquillo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desarrollaron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106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acciones pedagógicas en educación vial en las cuales participaron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8158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personas.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 descr="Captura de pantalla de un celular con texto e imágenes&#10;&#10;El contenido generado por IA puede ser incorrecto.">
            <a:extLst>
              <a:ext uri="{FF2B5EF4-FFF2-40B4-BE49-F238E27FC236}">
                <a16:creationId xmlns:a16="http://schemas.microsoft.com/office/drawing/2014/main" id="{1A19D31F-A40C-8FC2-B923-FEF3960EDD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652" y="2510340"/>
            <a:ext cx="9585702" cy="42047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Google Shape;521;g34c3f644d43_0_0"/>
          <p:cNvCxnSpPr/>
          <p:nvPr/>
        </p:nvCxnSpPr>
        <p:spPr>
          <a:xfrm>
            <a:off x="14503" y="14242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2" name="Google Shape;522;g34c3f644d43_0_0"/>
          <p:cNvCxnSpPr/>
          <p:nvPr/>
        </p:nvCxnSpPr>
        <p:spPr>
          <a:xfrm rot="10800000">
            <a:off x="10316700" y="14242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g34c3f644d43_0_0"/>
          <p:cNvSpPr txBox="1"/>
          <p:nvPr/>
        </p:nvSpPr>
        <p:spPr>
          <a:xfrm>
            <a:off x="428858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13. </a:t>
            </a: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Dirección de Inteligencia para la</a:t>
            </a:r>
            <a:endParaRPr sz="3400" b="1" dirty="0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Movilidad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g34c3f644d4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34c3f644d4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3827" y="451941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4c3f644d43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4c3f644d43_0_0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34c3f644d43_0_0"/>
          <p:cNvPicPr preferRelativeResize="0"/>
          <p:nvPr/>
        </p:nvPicPr>
        <p:blipFill rotWithShape="1">
          <a:blip r:embed="rId7">
            <a:alphaModFix/>
          </a:blip>
          <a:srcRect t="35961" r="62912" b="2111"/>
          <a:stretch/>
        </p:blipFill>
        <p:spPr>
          <a:xfrm>
            <a:off x="10153055" y="9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4c3f644d43_0_0"/>
          <p:cNvSpPr txBox="1"/>
          <p:nvPr/>
        </p:nvSpPr>
        <p:spPr>
          <a:xfrm>
            <a:off x="306589" y="1601879"/>
            <a:ext cx="1166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1D2046"/>
                </a:solidFill>
              </a:rPr>
              <a:t>En el Observatorio de Movilidad de Bogotá puedes encontrar información relevante y actualizada sobre factores como siniestralidad vial, cómo se mueven los ciudadanos en Bogotá, número de registros de </a:t>
            </a:r>
            <a:r>
              <a:rPr lang="es-CO" sz="1800" b="1" dirty="0" err="1">
                <a:solidFill>
                  <a:srgbClr val="1D2046"/>
                </a:solidFill>
              </a:rPr>
              <a:t>biciusuarios</a:t>
            </a:r>
            <a:r>
              <a:rPr lang="es-CO" sz="1800" b="1" dirty="0">
                <a:solidFill>
                  <a:srgbClr val="1D2046"/>
                </a:solidFill>
              </a:rPr>
              <a:t>, durante el 2024 se presentaron las siguientes cifras en la Localidad de Teusaquillo.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4c3f644d43_0_0"/>
          <p:cNvSpPr txBox="1"/>
          <p:nvPr/>
        </p:nvSpPr>
        <p:spPr>
          <a:xfrm>
            <a:off x="399150" y="2765600"/>
            <a:ext cx="5007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Viajes diarios: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281 </a:t>
            </a:r>
            <a:r>
              <a:rPr lang="es-CO" sz="1800" b="1" dirty="0">
                <a:solidFill>
                  <a:srgbClr val="1D2046"/>
                </a:solidFill>
              </a:rPr>
              <a:t>mil</a:t>
            </a:r>
            <a:endParaRPr sz="2000" b="1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Tiempo de viaje promedio: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42 </a:t>
            </a:r>
            <a:r>
              <a:rPr lang="es-CO" sz="1800" b="1" dirty="0">
                <a:solidFill>
                  <a:srgbClr val="1D2046"/>
                </a:solidFill>
              </a:rPr>
              <a:t>min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Modos de transporte: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42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r>
              <a:rPr lang="es-CO" sz="1800" b="1" dirty="0">
                <a:solidFill>
                  <a:srgbClr val="1D2046"/>
                </a:solidFill>
              </a:rPr>
              <a:t> viajes en modos sostenibles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Principal motivo de viaje: Trabajar con el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37%</a:t>
            </a:r>
            <a:endParaRPr sz="2000" b="1" dirty="0">
              <a:solidFill>
                <a:srgbClr val="000000"/>
              </a:solidFill>
            </a:endParaRPr>
          </a:p>
        </p:txBody>
      </p:sp>
      <p:pic>
        <p:nvPicPr>
          <p:cNvPr id="4" name="Imagen 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55BA52D5-863E-9626-9BF6-6B94A06CCB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0176" y="2765600"/>
            <a:ext cx="5399320" cy="34209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" name="Google Shape;553;p3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4" name="Google Shape;554;p3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5" name="Google Shape;555;p34"/>
          <p:cNvSpPr txBox="1"/>
          <p:nvPr/>
        </p:nvSpPr>
        <p:spPr>
          <a:xfrm>
            <a:off x="56548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14. Transparencia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4"/>
          <p:cNvSpPr txBox="1"/>
          <p:nvPr/>
        </p:nvSpPr>
        <p:spPr>
          <a:xfrm>
            <a:off x="320839" y="1056692"/>
            <a:ext cx="1156031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Para la Secretaría Distrital de Movilidad es fundamental la generación de mecanismos de confianza entre la ciudadanía y la Entidad, para consolidar la eficiencia del valor público y los elementos de consolidación de un gobierno abierto y una gestión pública efectiva.</a:t>
            </a:r>
            <a:endParaRPr sz="18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34" descr="Interfaz de usuario gráfica, Text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 l="22263" t="27100" r="23999" b="9754"/>
          <a:stretch/>
        </p:blipFill>
        <p:spPr>
          <a:xfrm>
            <a:off x="42874" y="2290342"/>
            <a:ext cx="5198015" cy="36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4"/>
          <p:cNvSpPr txBox="1"/>
          <p:nvPr/>
        </p:nvSpPr>
        <p:spPr>
          <a:xfrm>
            <a:off x="5693949" y="2444991"/>
            <a:ext cx="6545224" cy="404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telefónico: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Centro de Contacto de Movilidad PBX: (601) 364-94-00 opción 2 ✔ Línea 195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Virtual: 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Página Secretaría Distrital de Movilidad:                        https://www.movilidadbogota.gov.co/web/sdqs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Correo Institucional: Bogotá te escucha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Virtual: </a:t>
            </a:r>
            <a:r>
              <a:rPr lang="es-CO" sz="1400" b="0" i="0" u="sng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https://supercade.bogota.gov.co/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Redes Sociales: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Facebook: https://www.facebook.com /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secretaríamovilidadbogota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Twitter: https://twitter.com/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Instagram: https://www.instagram.com/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Presencial: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Ventanillas de radicación de la sede de Calle 13 y Paloquemao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los Centros Locales de Movilidad, los cuales se encuentran ubicados en todas las Alcaldías Locales.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RED CADE de Movilidad, ubicados en los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de 20 de</a:t>
            </a:r>
            <a:r>
              <a:rPr lang="es-CO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Julio,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Américas, Teusaquillo, Bosa y Fontibón.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6" name="Google Shape;536;g34c3f644d43_0_1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g34c3f644d43_0_1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8" name="Google Shape;538;g34c3f644d43_0_16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14. Transparencia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34c3f644d43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34c3f644d43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4c3f644d43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34c3f644d43_0_16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34c3f644d43_0_16"/>
          <p:cNvPicPr preferRelativeResize="0"/>
          <p:nvPr/>
        </p:nvPicPr>
        <p:blipFill rotWithShape="1">
          <a:blip r:embed="rId7">
            <a:alphaModFix/>
          </a:blip>
          <a:srcRect l="13451" t="35961" r="63811" b="2111"/>
          <a:stretch/>
        </p:blipFill>
        <p:spPr>
          <a:xfrm>
            <a:off x="10892575" y="-12175"/>
            <a:ext cx="1249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4c3f644d43_0_16"/>
          <p:cNvSpPr txBox="1"/>
          <p:nvPr/>
        </p:nvSpPr>
        <p:spPr>
          <a:xfrm>
            <a:off x="230725" y="1140125"/>
            <a:ext cx="6098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PARTICIPACIÓN POR LOCALIDAD EN LAS PETICIONES PQR RADICADAS 2024</a:t>
            </a:r>
            <a:endParaRPr sz="500"/>
          </a:p>
        </p:txBody>
      </p:sp>
      <p:sp>
        <p:nvSpPr>
          <p:cNvPr id="546" name="Google Shape;546;g34c3f644d43_0_16"/>
          <p:cNvSpPr txBox="1"/>
          <p:nvPr/>
        </p:nvSpPr>
        <p:spPr>
          <a:xfrm>
            <a:off x="6497761" y="1387042"/>
            <a:ext cx="479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ORVI</a:t>
            </a:r>
            <a:endParaRPr sz="3400" b="1" dirty="0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D68344-16C2-DCFA-550A-E22BBE0544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238" y="2321094"/>
            <a:ext cx="5496762" cy="3396781"/>
          </a:xfrm>
          <a:prstGeom prst="rect">
            <a:avLst/>
          </a:prstGeom>
        </p:spPr>
      </p:pic>
      <p:pic>
        <p:nvPicPr>
          <p:cNvPr id="6" name="Imagen 5" descr="Gráfico, Gráfico circular&#10;&#10;El contenido generado por IA puede ser incorrecto.">
            <a:extLst>
              <a:ext uri="{FF2B5EF4-FFF2-40B4-BE49-F238E27FC236}">
                <a16:creationId xmlns:a16="http://schemas.microsoft.com/office/drawing/2014/main" id="{2A0C82D9-48B8-7F09-3604-4888A933D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8465" y="2482840"/>
            <a:ext cx="5189670" cy="321591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"/>
          <p:cNvPicPr preferRelativeResize="0"/>
          <p:nvPr/>
        </p:nvPicPr>
        <p:blipFill rotWithShape="1">
          <a:blip r:embed="rId3">
            <a:alphaModFix/>
          </a:blip>
          <a:srcRect l="15939" t="28695" b="9056"/>
          <a:stretch/>
        </p:blipFill>
        <p:spPr>
          <a:xfrm>
            <a:off x="264696" y="125506"/>
            <a:ext cx="11750840" cy="652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26" y="352593"/>
            <a:ext cx="3120190" cy="401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3729" y="4259178"/>
            <a:ext cx="1733442" cy="224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887" y="352593"/>
            <a:ext cx="1857934" cy="615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/>
          <p:cNvPicPr preferRelativeResize="0"/>
          <p:nvPr/>
        </p:nvPicPr>
        <p:blipFill rotWithShape="1">
          <a:blip r:embed="rId7">
            <a:alphaModFix amt="52999"/>
          </a:blip>
          <a:srcRect l="20950" t="6746" r="-1747" b="222"/>
          <a:stretch/>
        </p:blipFill>
        <p:spPr>
          <a:xfrm flipH="1">
            <a:off x="8925092" y="125506"/>
            <a:ext cx="3097202" cy="63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0589" y="2210173"/>
            <a:ext cx="1701524" cy="42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"/>
          <p:cNvSpPr/>
          <p:nvPr/>
        </p:nvSpPr>
        <p:spPr>
          <a:xfrm>
            <a:off x="264696" y="2796988"/>
            <a:ext cx="11839072" cy="21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"/>
          <p:cNvSpPr txBox="1"/>
          <p:nvPr/>
        </p:nvSpPr>
        <p:spPr>
          <a:xfrm>
            <a:off x="742601" y="3110270"/>
            <a:ext cx="587096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s-CO" sz="88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GRACIAS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47409" y="3492696"/>
            <a:ext cx="3541043" cy="70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l="3915" t="2246" r="41016" b="20703"/>
          <a:stretch/>
        </p:blipFill>
        <p:spPr>
          <a:xfrm>
            <a:off x="-11064" y="1332921"/>
            <a:ext cx="5287259" cy="5525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7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1250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0581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 rot="-5400000">
            <a:off x="1942803" y="2963637"/>
            <a:ext cx="5546095" cy="228466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3615557" y="3138160"/>
            <a:ext cx="2307493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5923046" y="1503718"/>
            <a:ext cx="59052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Inversión Presupuestal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Siniestralidad vial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Niñas y niños primero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Semaforización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Control de tránsito y transporte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de gestión en vía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Planes de Manejo de Tránsito - PMT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Infraestructura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Transporte privado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Bicicleta y Peatón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pedagógicas en seguridad.        vial y cultura ciudadana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AutoNum type="arabicPeriod"/>
            </a:pPr>
            <a:r>
              <a:rPr lang="es-CO" sz="2000" b="1">
                <a:solidFill>
                  <a:srgbClr val="1D2046"/>
                </a:solidFill>
              </a:rPr>
              <a:t>Dirección de Inteligencia para la Movilidad </a:t>
            </a:r>
            <a:endParaRPr sz="2000" b="1">
              <a:solidFill>
                <a:srgbClr val="1D2046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Transparencia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17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1" name="Google Shape;12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6144" y="301279"/>
            <a:ext cx="2751271" cy="90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96420" y="-1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470b4abcb0_0_14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g3470b4abcb0_0_14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g3470b4abcb0_0_14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g3470b4abcb0_0_14"/>
          <p:cNvSpPr txBox="1"/>
          <p:nvPr/>
        </p:nvSpPr>
        <p:spPr>
          <a:xfrm>
            <a:off x="126135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1. Inversión Presupuestal 2024 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3470b4abcb0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70b4abcb0_0_14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470b4abcb0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470b4abcb0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470b4abcb0_0_14"/>
          <p:cNvSpPr txBox="1"/>
          <p:nvPr/>
        </p:nvSpPr>
        <p:spPr>
          <a:xfrm>
            <a:off x="283799" y="2356032"/>
            <a:ext cx="116244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3100" b="1">
                <a:solidFill>
                  <a:srgbClr val="1D2046"/>
                </a:solidFill>
              </a:rPr>
              <a:t>La Inversión presupuestal para la presente RdC obedece a: </a:t>
            </a:r>
            <a:endParaRPr sz="31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2021-2024 “UN NUEVO CONTRATO SOCIAL Y AMBIENTAL PARA LA BOGOTÁ DEL SIGLO XXI”  </a:t>
            </a:r>
            <a:endParaRPr sz="30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2024-2027 “BOGOTÁ CAMINA SEGURA” </a:t>
            </a:r>
            <a:endParaRPr sz="3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34c3ae7660a_3_0"/>
          <p:cNvPicPr preferRelativeResize="0"/>
          <p:nvPr/>
        </p:nvPicPr>
        <p:blipFill rotWithShape="1">
          <a:blip r:embed="rId3">
            <a:alphaModFix/>
          </a:blip>
          <a:srcRect t="35961" r="64665" b="2111"/>
          <a:stretch/>
        </p:blipFill>
        <p:spPr>
          <a:xfrm>
            <a:off x="10249450" y="1200"/>
            <a:ext cx="19425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34c3ae7660a_3_0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g34c3ae7660a_3_0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g34c3ae7660a_3_0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4c3ae7660a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4c3ae7660a_3_0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4c3ae7660a_3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4c3ae7660a_3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" name="Google Shape;148;g34c3ae7660a_3_0"/>
          <p:cNvGraphicFramePr/>
          <p:nvPr>
            <p:extLst>
              <p:ext uri="{D42A27DB-BD31-4B8C-83A1-F6EECF244321}">
                <p14:modId xmlns:p14="http://schemas.microsoft.com/office/powerpoint/2010/main" val="2149487350"/>
              </p:ext>
            </p:extLst>
          </p:nvPr>
        </p:nvGraphicFramePr>
        <p:xfrm>
          <a:off x="878367" y="2323964"/>
          <a:ext cx="10950800" cy="418777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Consolidación del programa niñas y niños primero para mejorar las experiencias de viaje de la población estudiantil en Bogotá (Al Colegio en Bici, Ciempiés, Ruta Pila)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$19.093.314,00</a:t>
                      </a:r>
                      <a:endParaRPr sz="17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$6.827.570,00</a:t>
                      </a:r>
                      <a:endParaRPr sz="17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6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Implementación de señalización para mejorar las condiciones de seguridad vial, movilidad y accesibilidad en Bogotá (Medidas de pacificación, mantenimiento señales verticales, sistemas de contención vehicular, implementación señales verticales, zonas escolares, pasos peatonales, demarcación Km-carril)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$153.722.342,00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$100.159.337,00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$ 172.815.656,00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$ 106.986.907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9" name="Google Shape;149;g34c3ae7660a_3_0"/>
          <p:cNvSpPr txBox="1"/>
          <p:nvPr/>
        </p:nvSpPr>
        <p:spPr>
          <a:xfrm>
            <a:off x="763050" y="1114525"/>
            <a:ext cx="10665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>
              <a:solidFill>
                <a:srgbClr val="1D204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100" b="1">
                <a:solidFill>
                  <a:srgbClr val="1D2046"/>
                </a:solidFill>
              </a:rPr>
              <a:t>Plan de  Desarrollo 2021-2024 (Nuevo contrato Social y Ambiental para la Bogotá del siglo XXI).</a:t>
            </a:r>
            <a:endParaRPr sz="21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470b4abcb0_1_2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401845" y="-7501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g3470b4abcb0_1_2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6" name="Google Shape;156;g3470b4abcb0_1_2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g3470b4abcb0_1_2"/>
          <p:cNvSpPr txBox="1"/>
          <p:nvPr/>
        </p:nvSpPr>
        <p:spPr>
          <a:xfrm>
            <a:off x="46038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470b4abcb0_1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470b4abcb0_1_2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470b4abcb0_1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470b4abcb0_1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g3470b4abcb0_1_2"/>
          <p:cNvGraphicFramePr/>
          <p:nvPr>
            <p:extLst>
              <p:ext uri="{D42A27DB-BD31-4B8C-83A1-F6EECF244321}">
                <p14:modId xmlns:p14="http://schemas.microsoft.com/office/powerpoint/2010/main" val="3797952997"/>
              </p:ext>
            </p:extLst>
          </p:nvPr>
        </p:nvGraphicFramePr>
        <p:xfrm>
          <a:off x="558717" y="1741114"/>
          <a:ext cx="11221300" cy="4637190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PROYECTOS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8001 - Semaforización: Complementar 361 intersecciones semaforizadas con otros dispositivos de señalización semafórica; implementar regulación semafórica en 76 intersecciones.</a:t>
                      </a:r>
                      <a:endParaRPr sz="160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</a:t>
                      </a: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145.172.940,00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$ 130.126.404,00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7996 - Niñas y Niños Primero: Acompañamiento de viajes Biciparceros, cienpies, Guardacaminos y Ruta Pila.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$ 40.903.156,00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$ 40.903.156,00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7998 - Mantenimiento, demarcación e implementación  de  cicloinfraestructura </a:t>
                      </a: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3100">
                        <a:solidFill>
                          <a:srgbClr val="1D2046"/>
                        </a:solidFill>
                      </a:endParaRPr>
                    </a:p>
                  </a:txBody>
                  <a:tcPr marL="68575" marR="84500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$ 186.076.095,00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$ 171.029.559,00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3" name="Google Shape;163;g3470b4abcb0_1_2"/>
          <p:cNvSpPr txBox="1"/>
          <p:nvPr/>
        </p:nvSpPr>
        <p:spPr>
          <a:xfrm>
            <a:off x="836425" y="1130888"/>
            <a:ext cx="10665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300" b="1">
                <a:solidFill>
                  <a:srgbClr val="1D2046"/>
                </a:solidFill>
              </a:rPr>
              <a:t>            Plan de  Desarrollo 2024-2027 ( Bogotá Camina Segura) </a:t>
            </a:r>
            <a:endParaRPr sz="23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1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8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" name="Google Shape;176;p18"/>
          <p:cNvGraphicFramePr/>
          <p:nvPr>
            <p:extLst>
              <p:ext uri="{D42A27DB-BD31-4B8C-83A1-F6EECF244321}">
                <p14:modId xmlns:p14="http://schemas.microsoft.com/office/powerpoint/2010/main" val="2548669287"/>
              </p:ext>
            </p:extLst>
          </p:nvPr>
        </p:nvGraphicFramePr>
        <p:xfrm>
          <a:off x="672721" y="1701018"/>
          <a:ext cx="10950800" cy="426542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/>
                        <a:t>INVERSIÓN PRESUPUESTAL 2024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100">
                          <a:solidFill>
                            <a:srgbClr val="1C4587"/>
                          </a:solidFill>
                        </a:rPr>
                        <a:t>Plan de  Desarrollo 2021-2024 (Nuevo contrato Social y Ambiental para la Bogotá del siglo XXI).</a:t>
                      </a: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$ 172.815.656,00</a:t>
                      </a:r>
                      <a:endParaRPr sz="1700" dirty="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$ 106.986.907,00</a:t>
                      </a:r>
                      <a:endParaRPr sz="17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0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3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300">
                          <a:solidFill>
                            <a:srgbClr val="1C4587"/>
                          </a:solidFill>
                        </a:rPr>
                        <a:t>Plan de  Desarrollo 2024-2027 ( Bogotá Camina Segura) </a:t>
                      </a:r>
                      <a:endParaRPr sz="1600" b="1" i="0" u="none" strike="noStrike" cap="none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$ 186.076.095,00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$ 171.029.559,00</a:t>
                      </a: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$ 358.891.751,00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$ 278.016.466,00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65758" y="6255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9"/>
          <p:cNvSpPr txBox="1"/>
          <p:nvPr/>
        </p:nvSpPr>
        <p:spPr>
          <a:xfrm>
            <a:off x="48140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2. Siniestralidad Vial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4805725" y="1055500"/>
            <a:ext cx="7214700" cy="72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800" b="1" dirty="0">
                <a:solidFill>
                  <a:srgbClr val="595959"/>
                </a:solidFill>
              </a:rPr>
              <a:t>En el año 2024 la localidad de Teusaquillo reportó 523 siniestros graves de tránsito con al menos un lesionado o víctima fatal.</a:t>
            </a:r>
            <a:endParaRPr sz="1800" b="1" dirty="0">
              <a:solidFill>
                <a:srgbClr val="595959"/>
              </a:solidFill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5363845" y="5403035"/>
            <a:ext cx="61854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 la localidad de </a:t>
            </a:r>
            <a:r>
              <a:rPr lang="es-CO" sz="1500" b="1" dirty="0">
                <a:solidFill>
                  <a:srgbClr val="595959"/>
                </a:solidFill>
              </a:rPr>
              <a:t>Teusaquillo</a:t>
            </a: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se tiene un concentración de siniestros en:</a:t>
            </a:r>
            <a:endParaRPr sz="1500" dirty="0"/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Av. NQS con Av. Calle 26</a:t>
            </a:r>
            <a:endParaRPr b="1" dirty="0">
              <a:solidFill>
                <a:srgbClr val="595959"/>
              </a:solidFill>
            </a:endParaRP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Av. Calle 63 con Av. NQS</a:t>
            </a:r>
            <a:endParaRPr sz="1500" b="1" dirty="0">
              <a:solidFill>
                <a:srgbClr val="595959"/>
              </a:solidFill>
            </a:endParaRP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Av. NQS con Calle 45</a:t>
            </a:r>
            <a:endParaRPr lang="es-CO" sz="1600" b="1" dirty="0">
              <a:solidFill>
                <a:srgbClr val="595959"/>
              </a:solidFill>
            </a:endParaRPr>
          </a:p>
        </p:txBody>
      </p:sp>
      <p:pic>
        <p:nvPicPr>
          <p:cNvPr id="4" name="Imagen 3" descr="Gráfico, Gráfico en cascada&#10;&#10;El contenido generado por IA puede ser incorrecto.">
            <a:extLst>
              <a:ext uri="{FF2B5EF4-FFF2-40B4-BE49-F238E27FC236}">
                <a16:creationId xmlns:a16="http://schemas.microsoft.com/office/drawing/2014/main" id="{8F014144-5EFC-B524-991D-154216967D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340" y="1985710"/>
            <a:ext cx="6296410" cy="3199428"/>
          </a:xfrm>
          <a:prstGeom prst="rect">
            <a:avLst/>
          </a:prstGeom>
        </p:spPr>
      </p:pic>
      <p:pic>
        <p:nvPicPr>
          <p:cNvPr id="7" name="Imagen 6" descr="Mapa&#10;&#10;El contenido generado por IA puede ser incorrecto.">
            <a:extLst>
              <a:ext uri="{FF2B5EF4-FFF2-40B4-BE49-F238E27FC236}">
                <a16:creationId xmlns:a16="http://schemas.microsoft.com/office/drawing/2014/main" id="{7E9D2DD2-8E14-71ED-B01C-72FBFAECB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862" y="1299289"/>
            <a:ext cx="4602863" cy="45722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4c3ae7660a_0_6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g34c3ae7660a_0_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g34c3ae7660a_0_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4c3ae7660a_0_6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Señalización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34c3ae7660a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4c3ae7660a_0_6"/>
          <p:cNvSpPr txBox="1"/>
          <p:nvPr/>
        </p:nvSpPr>
        <p:spPr>
          <a:xfrm>
            <a:off x="310350" y="1023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Teusaquillo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4c3ae7660a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4c3ae7660a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4c3ae7660a_0_6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4c3ae7660a_0_6"/>
          <p:cNvSpPr txBox="1"/>
          <p:nvPr/>
        </p:nvSpPr>
        <p:spPr>
          <a:xfrm>
            <a:off x="1615000" y="2676400"/>
            <a:ext cx="6879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29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INSTALACIÓN DE              SEÑALIZACIÓN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g34c3ae7660a_0_6"/>
          <p:cNvSpPr txBox="1"/>
          <p:nvPr/>
        </p:nvSpPr>
        <p:spPr>
          <a:xfrm>
            <a:off x="1615000" y="4094900"/>
            <a:ext cx="6981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00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2700"/>
              <a:buFont typeface="Arial Black"/>
              <a:buChar char="●"/>
            </a:pPr>
            <a:r>
              <a:rPr lang="es-CO" sz="27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8057 </a:t>
            </a:r>
            <a:r>
              <a:rPr lang="es-CO" sz="27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MANTENIMIENTO DE SEÑALIZACIÓN </a:t>
            </a:r>
            <a:endParaRPr sz="27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7" name="Google Shape;227;g34c3ae7660a_0_6"/>
          <p:cNvSpPr txBox="1"/>
          <p:nvPr/>
        </p:nvSpPr>
        <p:spPr>
          <a:xfrm>
            <a:off x="1689325" y="5295650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12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PASOS PEATONALES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8" name="Google Shape;228;g34c3ae7660a_0_6"/>
          <p:cNvGrpSpPr/>
          <p:nvPr/>
        </p:nvGrpSpPr>
        <p:grpSpPr>
          <a:xfrm>
            <a:off x="246900" y="4514533"/>
            <a:ext cx="1267500" cy="1268100"/>
            <a:chOff x="169275" y="3813133"/>
            <a:chExt cx="1267500" cy="1268100"/>
          </a:xfrm>
        </p:grpSpPr>
        <p:sp>
          <p:nvSpPr>
            <p:cNvPr id="229" name="Google Shape;229;g34c3ae7660a_0_6"/>
            <p:cNvSpPr/>
            <p:nvPr/>
          </p:nvSpPr>
          <p:spPr>
            <a:xfrm>
              <a:off x="169275" y="3813133"/>
              <a:ext cx="1267500" cy="1268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g34c3ae7660a_0_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7485" y="4029232"/>
              <a:ext cx="1111078" cy="70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g34c3ae7660a_0_6"/>
          <p:cNvSpPr/>
          <p:nvPr/>
        </p:nvSpPr>
        <p:spPr>
          <a:xfrm>
            <a:off x="246894" y="2516167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g34c3ae7660a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5138" y="2686715"/>
            <a:ext cx="831020" cy="8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Una calle de noche&#10;&#10;El contenido generado por IA puede ser incorrecto.">
            <a:extLst>
              <a:ext uri="{FF2B5EF4-FFF2-40B4-BE49-F238E27FC236}">
                <a16:creationId xmlns:a16="http://schemas.microsoft.com/office/drawing/2014/main" id="{3950400E-AB13-381E-01B1-67997CF56A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1719" y="2859215"/>
            <a:ext cx="3581995" cy="2574917"/>
          </a:xfrm>
          <a:prstGeom prst="ellipse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1605</Words>
  <Application>Microsoft Office PowerPoint</Application>
  <PresentationFormat>Panorámica</PresentationFormat>
  <Paragraphs>232</Paragraphs>
  <Slides>26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Mafe Mora</dc:creator>
  <cp:lastModifiedBy>Roberth Rodriguez</cp:lastModifiedBy>
  <cp:revision>7</cp:revision>
  <dcterms:created xsi:type="dcterms:W3CDTF">2023-07-24T20:46:18Z</dcterms:created>
  <dcterms:modified xsi:type="dcterms:W3CDTF">2025-05-14T17:05:15Z</dcterms:modified>
</cp:coreProperties>
</file>