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4" r:id="rId17"/>
    <p:sldId id="271" r:id="rId18"/>
    <p:sldId id="272" r:id="rId19"/>
    <p:sldId id="273" r:id="rId20"/>
    <p:sldId id="274" r:id="rId21"/>
    <p:sldId id="282" r:id="rId22"/>
    <p:sldId id="283" r:id="rId23"/>
    <p:sldId id="277" r:id="rId24"/>
    <p:sldId id="278" r:id="rId25"/>
    <p:sldId id="280" r:id="rId26"/>
    <p:sldId id="279" r:id="rId27"/>
    <p:sldId id="281" r:id="rId28"/>
  </p:sldIdLst>
  <p:sldSz cx="12192000" cy="6858000"/>
  <p:notesSz cx="6858000" cy="9144000"/>
  <p:embeddedFontLst>
    <p:embeddedFont>
      <p:font typeface="Arial Black" panose="020B0A0402010202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customschemas.google.com/relationships/presentationmetadata" Target="meta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gerardo cortes castro SDM" userId="781edeb183e6b61e" providerId="LiveId" clId="{44E5B130-8DDF-45CA-9286-9EF20575A6E0}"/>
    <pc:docChg chg="undo custSel addSld modSld">
      <pc:chgData name="Juan gerardo cortes castro SDM" userId="781edeb183e6b61e" providerId="LiveId" clId="{44E5B130-8DDF-45CA-9286-9EF20575A6E0}" dt="2025-04-11T15:50:15.114" v="898"/>
      <pc:docMkLst>
        <pc:docMk/>
      </pc:docMkLst>
      <pc:sldChg chg="modSp mod">
        <pc:chgData name="Juan gerardo cortes castro SDM" userId="781edeb183e6b61e" providerId="LiveId" clId="{44E5B130-8DDF-45CA-9286-9EF20575A6E0}" dt="2025-04-10T15:43:47.814" v="17" actId="20577"/>
        <pc:sldMkLst>
          <pc:docMk/>
          <pc:sldMk cId="0" sldId="256"/>
        </pc:sldMkLst>
        <pc:spChg chg="mod">
          <ac:chgData name="Juan gerardo cortes castro SDM" userId="781edeb183e6b61e" providerId="LiveId" clId="{44E5B130-8DDF-45CA-9286-9EF20575A6E0}" dt="2025-04-10T15:43:47.814" v="17" actId="20577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Juan gerardo cortes castro SDM" userId="781edeb183e6b61e" providerId="LiveId" clId="{44E5B130-8DDF-45CA-9286-9EF20575A6E0}" dt="2025-04-10T15:50:48.775" v="63" actId="20577"/>
        <pc:sldMkLst>
          <pc:docMk/>
          <pc:sldMk cId="0" sldId="260"/>
        </pc:sldMkLst>
        <pc:graphicFrameChg chg="mod modGraphic">
          <ac:chgData name="Juan gerardo cortes castro SDM" userId="781edeb183e6b61e" providerId="LiveId" clId="{44E5B130-8DDF-45CA-9286-9EF20575A6E0}" dt="2025-04-10T15:50:48.775" v="63" actId="20577"/>
          <ac:graphicFrameMkLst>
            <pc:docMk/>
            <pc:sldMk cId="0" sldId="260"/>
            <ac:graphicFrameMk id="148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44E5B130-8DDF-45CA-9286-9EF20575A6E0}" dt="2025-04-10T16:00:31.045" v="119" actId="20577"/>
        <pc:sldMkLst>
          <pc:docMk/>
          <pc:sldMk cId="0" sldId="261"/>
        </pc:sldMkLst>
        <pc:graphicFrameChg chg="mod modGraphic">
          <ac:chgData name="Juan gerardo cortes castro SDM" userId="781edeb183e6b61e" providerId="LiveId" clId="{44E5B130-8DDF-45CA-9286-9EF20575A6E0}" dt="2025-04-10T16:00:31.045" v="119" actId="20577"/>
          <ac:graphicFrameMkLst>
            <pc:docMk/>
            <pc:sldMk cId="0" sldId="261"/>
            <ac:graphicFrameMk id="162" creationId="{00000000-0000-0000-0000-000000000000}"/>
          </ac:graphicFrameMkLst>
        </pc:graphicFrameChg>
      </pc:sldChg>
      <pc:sldChg chg="modSp mod">
        <pc:chgData name="Juan gerardo cortes castro SDM" userId="781edeb183e6b61e" providerId="LiveId" clId="{44E5B130-8DDF-45CA-9286-9EF20575A6E0}" dt="2025-04-10T16:02:55.211" v="163" actId="20577"/>
        <pc:sldMkLst>
          <pc:docMk/>
          <pc:sldMk cId="0" sldId="262"/>
        </pc:sldMkLst>
        <pc:graphicFrameChg chg="mod modGraphic">
          <ac:chgData name="Juan gerardo cortes castro SDM" userId="781edeb183e6b61e" providerId="LiveId" clId="{44E5B130-8DDF-45CA-9286-9EF20575A6E0}" dt="2025-04-10T16:02:55.211" v="163" actId="20577"/>
          <ac:graphicFrameMkLst>
            <pc:docMk/>
            <pc:sldMk cId="0" sldId="262"/>
            <ac:graphicFrameMk id="176" creationId="{00000000-0000-0000-0000-000000000000}"/>
          </ac:graphicFrameMkLst>
        </pc:graphicFrameChg>
      </pc:sldChg>
      <pc:sldChg chg="addSp delSp modSp mod">
        <pc:chgData name="Juan gerardo cortes castro SDM" userId="781edeb183e6b61e" providerId="LiveId" clId="{44E5B130-8DDF-45CA-9286-9EF20575A6E0}" dt="2025-04-10T16:27:43.439" v="197" actId="208"/>
        <pc:sldMkLst>
          <pc:docMk/>
          <pc:sldMk cId="0" sldId="263"/>
        </pc:sldMkLst>
        <pc:spChg chg="mod">
          <ac:chgData name="Juan gerardo cortes castro SDM" userId="781edeb183e6b61e" providerId="LiveId" clId="{44E5B130-8DDF-45CA-9286-9EF20575A6E0}" dt="2025-04-10T16:06:35.288" v="171" actId="20577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0T16:24:30.895" v="183" actId="14100"/>
          <ac:spMkLst>
            <pc:docMk/>
            <pc:sldMk cId="0" sldId="263"/>
            <ac:spMk id="190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0T16:06:13.865" v="168" actId="1076"/>
          <ac:picMkLst>
            <pc:docMk/>
            <pc:sldMk cId="0" sldId="263"/>
            <ac:picMk id="3" creationId="{433F2749-7586-4C7C-9842-7EEBFAC23548}"/>
          </ac:picMkLst>
        </pc:picChg>
        <pc:picChg chg="add del mod">
          <ac:chgData name="Juan gerardo cortes castro SDM" userId="781edeb183e6b61e" providerId="LiveId" clId="{44E5B130-8DDF-45CA-9286-9EF20575A6E0}" dt="2025-04-10T16:22:35.326" v="181" actId="22"/>
          <ac:picMkLst>
            <pc:docMk/>
            <pc:sldMk cId="0" sldId="263"/>
            <ac:picMk id="5" creationId="{00EB85B1-A08B-486D-9111-093487AB7270}"/>
          </ac:picMkLst>
        </pc:picChg>
        <pc:picChg chg="add del mod">
          <ac:chgData name="Juan gerardo cortes castro SDM" userId="781edeb183e6b61e" providerId="LiveId" clId="{44E5B130-8DDF-45CA-9286-9EF20575A6E0}" dt="2025-04-10T16:26:54.076" v="191" actId="478"/>
          <ac:picMkLst>
            <pc:docMk/>
            <pc:sldMk cId="0" sldId="263"/>
            <ac:picMk id="7" creationId="{A3327E9B-3AD8-4C18-957A-8E90F2819BC6}"/>
          </ac:picMkLst>
        </pc:picChg>
        <pc:picChg chg="add mod">
          <ac:chgData name="Juan gerardo cortes castro SDM" userId="781edeb183e6b61e" providerId="LiveId" clId="{44E5B130-8DDF-45CA-9286-9EF20575A6E0}" dt="2025-04-10T16:27:43.439" v="197" actId="208"/>
          <ac:picMkLst>
            <pc:docMk/>
            <pc:sldMk cId="0" sldId="263"/>
            <ac:picMk id="9" creationId="{317FCFDE-7975-40B1-B65B-53B3CB05C2AB}"/>
          </ac:picMkLst>
        </pc:picChg>
        <pc:picChg chg="add del mod modCrop">
          <ac:chgData name="Juan gerardo cortes castro SDM" userId="781edeb183e6b61e" providerId="LiveId" clId="{44E5B130-8DDF-45CA-9286-9EF20575A6E0}" dt="2025-04-10T16:26:55.887" v="192" actId="478"/>
          <ac:picMkLst>
            <pc:docMk/>
            <pc:sldMk cId="0" sldId="263"/>
            <ac:picMk id="191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0T16:06:06.135" v="165" actId="478"/>
          <ac:picMkLst>
            <pc:docMk/>
            <pc:sldMk cId="0" sldId="263"/>
            <ac:picMk id="192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3:27:36.216" v="268" actId="1076"/>
        <pc:sldMkLst>
          <pc:docMk/>
          <pc:sldMk cId="0" sldId="264"/>
        </pc:sldMkLst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4" creationId="{B2C2EE82-0167-470E-9FC9-766C5C25C0B2}"/>
          </ac:spMkLst>
        </pc:spChg>
        <pc:spChg chg="mod">
          <ac:chgData name="Juan gerardo cortes castro SDM" userId="781edeb183e6b61e" providerId="LiveId" clId="{44E5B130-8DDF-45CA-9286-9EF20575A6E0}" dt="2025-04-11T13:26:09.187" v="266" actId="1076"/>
          <ac:spMkLst>
            <pc:docMk/>
            <pc:sldMk cId="0" sldId="264"/>
            <ac:spMk id="25" creationId="{E7EBB6FC-41EA-4F75-913C-9F85F4D85998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6" creationId="{D2FB0DC6-83A7-4CE4-86C5-66E7777E122E}"/>
          </ac:spMkLst>
        </pc:spChg>
        <pc:spChg chg="mod">
          <ac:chgData name="Juan gerardo cortes castro SDM" userId="781edeb183e6b61e" providerId="LiveId" clId="{44E5B130-8DDF-45CA-9286-9EF20575A6E0}" dt="2025-04-11T13:25:52.397" v="262" actId="1076"/>
          <ac:spMkLst>
            <pc:docMk/>
            <pc:sldMk cId="0" sldId="264"/>
            <ac:spMk id="27" creationId="{CB3FCF28-0218-4CD9-BE04-8A4644EE0F78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28" creationId="{E50E882B-E9B1-4F0D-9D42-01FE8B0C6FAE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29" creationId="{DCB7253E-33F8-4252-B54D-AA4A1E7D99F9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0" creationId="{745DB25D-E0D5-437E-8535-3648D3DF3567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31" creationId="{3F2C5B1C-FECB-43D9-9CD1-078FCEE03FE5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2" creationId="{95001997-8260-4526-A499-80F7A7CB0BA4}"/>
          </ac:spMkLst>
        </pc:spChg>
        <pc:spChg chg="mod">
          <ac:chgData name="Juan gerardo cortes castro SDM" userId="781edeb183e6b61e" providerId="LiveId" clId="{44E5B130-8DDF-45CA-9286-9EF20575A6E0}" dt="2025-04-11T13:26:02.693" v="265" actId="1076"/>
          <ac:spMkLst>
            <pc:docMk/>
            <pc:sldMk cId="0" sldId="264"/>
            <ac:spMk id="33" creationId="{045CF6F6-E475-494E-8043-1036C41B1B72}"/>
          </ac:spMkLst>
        </pc:spChg>
        <pc:spChg chg="mod">
          <ac:chgData name="Juan gerardo cortes castro SDM" userId="781edeb183e6b61e" providerId="LiveId" clId="{44E5B130-8DDF-45CA-9286-9EF20575A6E0}" dt="2025-04-11T13:27:36.216" v="268" actId="1076"/>
          <ac:spMkLst>
            <pc:docMk/>
            <pc:sldMk cId="0" sldId="264"/>
            <ac:spMk id="34" creationId="{47EAA979-42C1-4B4A-9396-D532C00607CE}"/>
          </ac:spMkLst>
        </pc:spChg>
        <pc:spChg chg="mod">
          <ac:chgData name="Juan gerardo cortes castro SDM" userId="781edeb183e6b61e" providerId="LiveId" clId="{44E5B130-8DDF-45CA-9286-9EF20575A6E0}" dt="2025-04-11T13:26:00.006" v="264" actId="1076"/>
          <ac:spMkLst>
            <pc:docMk/>
            <pc:sldMk cId="0" sldId="264"/>
            <ac:spMk id="35" creationId="{02C8CAD2-B49F-441B-A9DE-65AEFBBA868C}"/>
          </ac:spMkLst>
        </pc:spChg>
        <pc:spChg chg="mod">
          <ac:chgData name="Juan gerardo cortes castro SDM" userId="781edeb183e6b61e" providerId="LiveId" clId="{44E5B130-8DDF-45CA-9286-9EF20575A6E0}" dt="2025-04-11T13:25:47.364" v="260" actId="255"/>
          <ac:spMkLst>
            <pc:docMk/>
            <pc:sldMk cId="0" sldId="264"/>
            <ac:spMk id="36" creationId="{7AF13B03-4625-483D-9AA5-D9B1265DB075}"/>
          </ac:spMkLst>
        </pc:spChg>
        <pc:grpChg chg="add mod">
          <ac:chgData name="Juan gerardo cortes castro SDM" userId="781edeb183e6b61e" providerId="LiveId" clId="{44E5B130-8DDF-45CA-9286-9EF20575A6E0}" dt="2025-04-11T12:52:31.098" v="207" actId="14100"/>
          <ac:grpSpMkLst>
            <pc:docMk/>
            <pc:sldMk cId="0" sldId="264"/>
            <ac:grpSpMk id="18" creationId="{C56A3001-D7DE-4974-98DA-30FC51FF0450}"/>
          </ac:grpSpMkLst>
        </pc:grpChg>
        <pc:picChg chg="add del mod">
          <ac:chgData name="Juan gerardo cortes castro SDM" userId="781edeb183e6b61e" providerId="LiveId" clId="{44E5B130-8DDF-45CA-9286-9EF20575A6E0}" dt="2025-04-11T12:51:13.826" v="200"/>
          <ac:picMkLst>
            <pc:docMk/>
            <pc:sldMk cId="0" sldId="264"/>
            <ac:picMk id="17" creationId="{1CC9EEEF-3879-42CF-B295-35CD4577083F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19" creationId="{474C9E39-932D-46E2-8B9C-B429F297157F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0" creationId="{F925BF90-C439-4F6B-8BE9-363FB43B8480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1" creationId="{A17E6816-7906-40A4-B01F-A0548E04BA2D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2" creationId="{DC81A15C-B7BB-4BF5-A222-6F0CC0E70E86}"/>
          </ac:picMkLst>
        </pc:picChg>
        <pc:picChg chg="mod">
          <ac:chgData name="Juan gerardo cortes castro SDM" userId="781edeb183e6b61e" providerId="LiveId" clId="{44E5B130-8DDF-45CA-9286-9EF20575A6E0}" dt="2025-04-11T12:52:09.767" v="201"/>
          <ac:picMkLst>
            <pc:docMk/>
            <pc:sldMk cId="0" sldId="264"/>
            <ac:picMk id="23" creationId="{BB381170-98C3-4945-9748-AF1CAFF7D99F}"/>
          </ac:picMkLst>
        </pc:picChg>
        <pc:picChg chg="del">
          <ac:chgData name="Juan gerardo cortes castro SDM" userId="781edeb183e6b61e" providerId="LiveId" clId="{44E5B130-8DDF-45CA-9286-9EF20575A6E0}" dt="2025-04-11T12:51:08.240" v="198" actId="478"/>
          <ac:picMkLst>
            <pc:docMk/>
            <pc:sldMk cId="0" sldId="264"/>
            <ac:picMk id="206" creationId="{00000000-0000-0000-0000-000000000000}"/>
          </ac:picMkLst>
        </pc:picChg>
      </pc:sldChg>
      <pc:sldChg chg="modSp mod">
        <pc:chgData name="Juan gerardo cortes castro SDM" userId="781edeb183e6b61e" providerId="LiveId" clId="{44E5B130-8DDF-45CA-9286-9EF20575A6E0}" dt="2025-04-11T13:33:10.463" v="286" actId="20577"/>
        <pc:sldMkLst>
          <pc:docMk/>
          <pc:sldMk cId="0" sldId="265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5"/>
            <ac:spMk id="22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2:05.481" v="273" actId="20577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2:30.249" v="281" actId="20577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3:10.463" v="286" actId="20577"/>
          <ac:spMkLst>
            <pc:docMk/>
            <pc:sldMk cId="0" sldId="265"/>
            <ac:spMk id="227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3:37:08.988" v="346" actId="1076"/>
        <pc:sldMkLst>
          <pc:docMk/>
          <pc:sldMk cId="0" sldId="266"/>
        </pc:sldMkLst>
        <pc:spChg chg="add mod">
          <ac:chgData name="Juan gerardo cortes castro SDM" userId="781edeb183e6b61e" providerId="LiveId" clId="{44E5B130-8DDF-45CA-9286-9EF20575A6E0}" dt="2025-04-11T13:36:01.017" v="345" actId="1076"/>
          <ac:spMkLst>
            <pc:docMk/>
            <pc:sldMk cId="0" sldId="266"/>
            <ac:spMk id="21" creationId="{607D79DC-2130-4BED-8086-2D846BDEE80B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6"/>
            <ac:spMk id="244" creationId="{00000000-0000-0000-0000-000000000000}"/>
          </ac:spMkLst>
        </pc:spChg>
        <pc:spChg chg="del">
          <ac:chgData name="Juan gerardo cortes castro SDM" userId="781edeb183e6b61e" providerId="LiveId" clId="{44E5B130-8DDF-45CA-9286-9EF20575A6E0}" dt="2025-04-11T13:35:55.063" v="344" actId="478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36:01.017" v="345" actId="1076"/>
          <ac:spMkLst>
            <pc:docMk/>
            <pc:sldMk cId="0" sldId="266"/>
            <ac:spMk id="249" creationId="{00000000-0000-0000-0000-000000000000}"/>
          </ac:spMkLst>
        </pc:spChg>
        <pc:picChg chg="mod">
          <ac:chgData name="Juan gerardo cortes castro SDM" userId="781edeb183e6b61e" providerId="LiveId" clId="{44E5B130-8DDF-45CA-9286-9EF20575A6E0}" dt="2025-04-11T13:35:05.103" v="335" actId="1076"/>
          <ac:picMkLst>
            <pc:docMk/>
            <pc:sldMk cId="0" sldId="266"/>
            <ac:picMk id="256" creationId="{00000000-0000-0000-0000-000000000000}"/>
          </ac:picMkLst>
        </pc:picChg>
        <pc:picChg chg="mod">
          <ac:chgData name="Juan gerardo cortes castro SDM" userId="781edeb183e6b61e" providerId="LiveId" clId="{44E5B130-8DDF-45CA-9286-9EF20575A6E0}" dt="2025-04-11T13:37:08.988" v="346" actId="1076"/>
          <ac:picMkLst>
            <pc:docMk/>
            <pc:sldMk cId="0" sldId="266"/>
            <ac:picMk id="257" creationId="{00000000-0000-0000-0000-000000000000}"/>
          </ac:picMkLst>
        </pc:picChg>
      </pc:sldChg>
      <pc:sldChg chg="modSp mod">
        <pc:chgData name="Juan gerardo cortes castro SDM" userId="781edeb183e6b61e" providerId="LiveId" clId="{44E5B130-8DDF-45CA-9286-9EF20575A6E0}" dt="2025-04-11T13:45:28.212" v="373" actId="1076"/>
        <pc:sldMkLst>
          <pc:docMk/>
          <pc:sldMk cId="0" sldId="268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68"/>
            <ac:spMk id="28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3:12.487" v="351" actId="20577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25.742" v="357" actId="20577"/>
          <ac:spMkLst>
            <pc:docMk/>
            <pc:sldMk cId="0" sldId="268"/>
            <ac:spMk id="29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42.580" v="361" actId="20577"/>
          <ac:spMkLst>
            <pc:docMk/>
            <pc:sldMk cId="0" sldId="268"/>
            <ac:spMk id="29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3:09.202" v="349" actId="20577"/>
          <ac:spMkLst>
            <pc:docMk/>
            <pc:sldMk cId="0" sldId="268"/>
            <ac:spMk id="29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5:28.212" v="373" actId="1076"/>
          <ac:spMkLst>
            <pc:docMk/>
            <pc:sldMk cId="0" sldId="268"/>
            <ac:spMk id="3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5:24.188" v="372" actId="1076"/>
          <ac:spMkLst>
            <pc:docMk/>
            <pc:sldMk cId="0" sldId="268"/>
            <ac:spMk id="31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44:06.631" v="354" actId="20577"/>
          <ac:spMkLst>
            <pc:docMk/>
            <pc:sldMk cId="0" sldId="268"/>
            <ac:spMk id="311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3:54:19.595" v="578" actId="20577"/>
        <pc:sldMkLst>
          <pc:docMk/>
          <pc:sldMk cId="0" sldId="269"/>
        </pc:sldMkLst>
        <pc:spChg chg="mod">
          <ac:chgData name="Juan gerardo cortes castro SDM" userId="781edeb183e6b61e" providerId="LiveId" clId="{44E5B130-8DDF-45CA-9286-9EF20575A6E0}" dt="2025-04-11T13:47:50.133" v="386" actId="255"/>
          <ac:spMkLst>
            <pc:docMk/>
            <pc:sldMk cId="0" sldId="269"/>
            <ac:spMk id="32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3:54:19.595" v="578" actId="20577"/>
          <ac:spMkLst>
            <pc:docMk/>
            <pc:sldMk cId="0" sldId="269"/>
            <ac:spMk id="324" creationId="{00000000-0000-0000-0000-000000000000}"/>
          </ac:spMkLst>
        </pc:spChg>
        <pc:picChg chg="add del mod">
          <ac:chgData name="Juan gerardo cortes castro SDM" userId="781edeb183e6b61e" providerId="LiveId" clId="{44E5B130-8DDF-45CA-9286-9EF20575A6E0}" dt="2025-04-11T13:49:25.644" v="392" actId="478"/>
          <ac:picMkLst>
            <pc:docMk/>
            <pc:sldMk cId="0" sldId="269"/>
            <ac:picMk id="3" creationId="{F5F1F7DA-7BA0-414B-8A43-F8503366373A}"/>
          </ac:picMkLst>
        </pc:picChg>
        <pc:picChg chg="add mod">
          <ac:chgData name="Juan gerardo cortes castro SDM" userId="781edeb183e6b61e" providerId="LiveId" clId="{44E5B130-8DDF-45CA-9286-9EF20575A6E0}" dt="2025-04-11T13:49:40.308" v="398" actId="1076"/>
          <ac:picMkLst>
            <pc:docMk/>
            <pc:sldMk cId="0" sldId="269"/>
            <ac:picMk id="5" creationId="{E4B87FFD-0E4E-414C-97B6-F9E16F5260D3}"/>
          </ac:picMkLst>
        </pc:picChg>
        <pc:picChg chg="add mod">
          <ac:chgData name="Juan gerardo cortes castro SDM" userId="781edeb183e6b61e" providerId="LiveId" clId="{44E5B130-8DDF-45CA-9286-9EF20575A6E0}" dt="2025-04-11T13:50:37.975" v="402" actId="14100"/>
          <ac:picMkLst>
            <pc:docMk/>
            <pc:sldMk cId="0" sldId="269"/>
            <ac:picMk id="7" creationId="{E1163E60-EC65-4755-883E-14203D9C4211}"/>
          </ac:picMkLst>
        </pc:picChg>
        <pc:picChg chg="del">
          <ac:chgData name="Juan gerardo cortes castro SDM" userId="781edeb183e6b61e" providerId="LiveId" clId="{44E5B130-8DDF-45CA-9286-9EF20575A6E0}" dt="2025-04-11T13:50:30.566" v="399" actId="478"/>
          <ac:picMkLst>
            <pc:docMk/>
            <pc:sldMk cId="0" sldId="269"/>
            <ac:picMk id="326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3:48:44.372" v="387" actId="478"/>
          <ac:picMkLst>
            <pc:docMk/>
            <pc:sldMk cId="0" sldId="269"/>
            <ac:picMk id="327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3:49:23.623" v="391" actId="478"/>
          <ac:picMkLst>
            <pc:docMk/>
            <pc:sldMk cId="0" sldId="269"/>
            <ac:picMk id="328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2:58:01.507" v="254" actId="14100"/>
        <pc:sldMkLst>
          <pc:docMk/>
          <pc:sldMk cId="0" sldId="270"/>
        </pc:sldMkLst>
        <pc:spChg chg="add del mod">
          <ac:chgData name="Juan gerardo cortes castro SDM" userId="781edeb183e6b61e" providerId="LiveId" clId="{44E5B130-8DDF-45CA-9286-9EF20575A6E0}" dt="2025-04-11T12:56:20.053" v="238"/>
          <ac:spMkLst>
            <pc:docMk/>
            <pc:sldMk cId="0" sldId="270"/>
            <ac:spMk id="11" creationId="{D7D8C231-A378-4D44-930F-919CBFBA9FDE}"/>
          </ac:spMkLst>
        </pc:spChg>
        <pc:spChg chg="add del mod">
          <ac:chgData name="Juan gerardo cortes castro SDM" userId="781edeb183e6b61e" providerId="LiveId" clId="{44E5B130-8DDF-45CA-9286-9EF20575A6E0}" dt="2025-04-11T12:56:20.053" v="238"/>
          <ac:spMkLst>
            <pc:docMk/>
            <pc:sldMk cId="0" sldId="270"/>
            <ac:spMk id="12" creationId="{971D2A77-F0D4-4128-8C44-B921ED4148E5}"/>
          </ac:spMkLst>
        </pc:spChg>
        <pc:spChg chg="mod">
          <ac:chgData name="Juan gerardo cortes castro SDM" userId="781edeb183e6b61e" providerId="LiveId" clId="{44E5B130-8DDF-45CA-9286-9EF20575A6E0}" dt="2025-04-11T12:57:26.299" v="247" actId="255"/>
          <ac:spMkLst>
            <pc:docMk/>
            <pc:sldMk cId="0" sldId="270"/>
            <ac:spMk id="15" creationId="{02C821F9-134B-4F76-94CD-227BBF42E2CD}"/>
          </ac:spMkLst>
        </pc:spChg>
        <pc:spChg chg="mod">
          <ac:chgData name="Juan gerardo cortes castro SDM" userId="781edeb183e6b61e" providerId="LiveId" clId="{44E5B130-8DDF-45CA-9286-9EF20575A6E0}" dt="2025-04-11T12:56:31.618" v="239"/>
          <ac:spMkLst>
            <pc:docMk/>
            <pc:sldMk cId="0" sldId="270"/>
            <ac:spMk id="16" creationId="{D8DD988F-374F-49C7-9A0B-1014A4239DFA}"/>
          </ac:spMkLst>
        </pc:spChg>
        <pc:grpChg chg="add del mod">
          <ac:chgData name="Juan gerardo cortes castro SDM" userId="781edeb183e6b61e" providerId="LiveId" clId="{44E5B130-8DDF-45CA-9286-9EF20575A6E0}" dt="2025-04-11T12:57:28.208" v="250"/>
          <ac:grpSpMkLst>
            <pc:docMk/>
            <pc:sldMk cId="0" sldId="270"/>
            <ac:grpSpMk id="14" creationId="{8A10C911-9AE5-4EC5-9E78-2C365D9D8061}"/>
          </ac:grpSpMkLst>
        </pc:grpChg>
        <pc:picChg chg="add mod">
          <ac:chgData name="Juan gerardo cortes castro SDM" userId="781edeb183e6b61e" providerId="LiveId" clId="{44E5B130-8DDF-45CA-9286-9EF20575A6E0}" dt="2025-04-11T12:58:01.507" v="254" actId="14100"/>
          <ac:picMkLst>
            <pc:docMk/>
            <pc:sldMk cId="0" sldId="270"/>
            <ac:picMk id="3" creationId="{EAD21422-651A-49C3-A670-33C4D53E050A}"/>
          </ac:picMkLst>
        </pc:picChg>
        <pc:picChg chg="add del mod">
          <ac:chgData name="Juan gerardo cortes castro SDM" userId="781edeb183e6b61e" providerId="LiveId" clId="{44E5B130-8DDF-45CA-9286-9EF20575A6E0}" dt="2025-04-11T12:56:20.053" v="238"/>
          <ac:picMkLst>
            <pc:docMk/>
            <pc:sldMk cId="0" sldId="270"/>
            <ac:picMk id="13" creationId="{7DDC27DC-C0AD-44C4-A2E1-3503E22D1A29}"/>
          </ac:picMkLst>
        </pc:picChg>
        <pc:picChg chg="mod">
          <ac:chgData name="Juan gerardo cortes castro SDM" userId="781edeb183e6b61e" providerId="LiveId" clId="{44E5B130-8DDF-45CA-9286-9EF20575A6E0}" dt="2025-04-11T12:56:31.618" v="239"/>
          <ac:picMkLst>
            <pc:docMk/>
            <pc:sldMk cId="0" sldId="270"/>
            <ac:picMk id="17" creationId="{DB616D4F-2B22-45E9-9FF5-DC68197C688A}"/>
          </ac:picMkLst>
        </pc:picChg>
        <pc:picChg chg="del">
          <ac:chgData name="Juan gerardo cortes castro SDM" userId="781edeb183e6b61e" providerId="LiveId" clId="{44E5B130-8DDF-45CA-9286-9EF20575A6E0}" dt="2025-04-11T12:56:16.988" v="236" actId="478"/>
          <ac:picMkLst>
            <pc:docMk/>
            <pc:sldMk cId="0" sldId="270"/>
            <ac:picMk id="341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19:03.994" v="626" actId="20577"/>
        <pc:sldMkLst>
          <pc:docMk/>
          <pc:sldMk cId="0" sldId="271"/>
        </pc:sldMkLst>
        <pc:spChg chg="mod">
          <ac:chgData name="Juan gerardo cortes castro SDM" userId="781edeb183e6b61e" providerId="LiveId" clId="{44E5B130-8DDF-45CA-9286-9EF20575A6E0}" dt="2025-04-11T14:14:47.214" v="588" actId="20577"/>
          <ac:spMkLst>
            <pc:docMk/>
            <pc:sldMk cId="0" sldId="271"/>
            <ac:spMk id="35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8:41.817" v="617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5:53.983" v="603" actId="20577"/>
          <ac:spMkLst>
            <pc:docMk/>
            <pc:sldMk cId="0" sldId="271"/>
            <ac:spMk id="367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19:03.994" v="626" actId="20577"/>
          <ac:spMkLst>
            <pc:docMk/>
            <pc:sldMk cId="0" sldId="271"/>
            <ac:spMk id="373" creationId="{00000000-0000-0000-0000-000000000000}"/>
          </ac:spMkLst>
        </pc:spChg>
        <pc:graphicFrameChg chg="add mod">
          <ac:chgData name="Juan gerardo cortes castro SDM" userId="781edeb183e6b61e" providerId="LiveId" clId="{44E5B130-8DDF-45CA-9286-9EF20575A6E0}" dt="2025-04-11T14:15:36.473" v="594" actId="14100"/>
          <ac:graphicFrameMkLst>
            <pc:docMk/>
            <pc:sldMk cId="0" sldId="271"/>
            <ac:graphicFrameMk id="36" creationId="{27552103-02A7-46BB-AEA1-A62D6AB6CC29}"/>
          </ac:graphicFrameMkLst>
        </pc:graphicFrameChg>
        <pc:picChg chg="del">
          <ac:chgData name="Juan gerardo cortes castro SDM" userId="781edeb183e6b61e" providerId="LiveId" clId="{44E5B130-8DDF-45CA-9286-9EF20575A6E0}" dt="2025-04-11T14:15:20.954" v="589" actId="478"/>
          <ac:picMkLst>
            <pc:docMk/>
            <pc:sldMk cId="0" sldId="271"/>
            <ac:picMk id="378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30:39.009" v="667" actId="1076"/>
        <pc:sldMkLst>
          <pc:docMk/>
          <pc:sldMk cId="0" sldId="272"/>
        </pc:sldMkLst>
        <pc:spChg chg="add del">
          <ac:chgData name="Juan gerardo cortes castro SDM" userId="781edeb183e6b61e" providerId="LiveId" clId="{44E5B130-8DDF-45CA-9286-9EF20575A6E0}" dt="2025-04-11T14:25:18.588" v="641"/>
          <ac:spMkLst>
            <pc:docMk/>
            <pc:sldMk cId="0" sldId="272"/>
            <ac:spMk id="3" creationId="{D9C64383-08B5-4DF7-9B25-28C4CB3D7B1F}"/>
          </ac:spMkLst>
        </pc:spChg>
        <pc:spChg chg="add del">
          <ac:chgData name="Juan gerardo cortes castro SDM" userId="781edeb183e6b61e" providerId="LiveId" clId="{44E5B130-8DDF-45CA-9286-9EF20575A6E0}" dt="2025-04-11T14:26:32.383" v="646"/>
          <ac:spMkLst>
            <pc:docMk/>
            <pc:sldMk cId="0" sldId="272"/>
            <ac:spMk id="4" creationId="{7DD37F78-6B5E-4DFF-944F-9C450FD7C476}"/>
          </ac:spMkLst>
        </pc:spChg>
        <pc:spChg chg="add mod">
          <ac:chgData name="Juan gerardo cortes castro SDM" userId="781edeb183e6b61e" providerId="LiveId" clId="{44E5B130-8DDF-45CA-9286-9EF20575A6E0}" dt="2025-04-11T14:30:39.009" v="667" actId="1076"/>
          <ac:spMkLst>
            <pc:docMk/>
            <pc:sldMk cId="0" sldId="272"/>
            <ac:spMk id="18" creationId="{1A3BC1AE-DDDE-4E9E-AD40-EC34D2E98C90}"/>
          </ac:spMkLst>
        </pc:spChg>
        <pc:spChg chg="add del mod">
          <ac:chgData name="Juan gerardo cortes castro SDM" userId="781edeb183e6b61e" providerId="LiveId" clId="{44E5B130-8DDF-45CA-9286-9EF20575A6E0}" dt="2025-04-11T14:29:44.470" v="656" actId="22"/>
          <ac:spMkLst>
            <pc:docMk/>
            <pc:sldMk cId="0" sldId="272"/>
            <ac:spMk id="27" creationId="{5B4226FA-79DB-4A15-A7F3-0D82573C008C}"/>
          </ac:spMkLst>
        </pc:spChg>
        <pc:spChg chg="add del mod">
          <ac:chgData name="Juan gerardo cortes castro SDM" userId="781edeb183e6b61e" providerId="LiveId" clId="{44E5B130-8DDF-45CA-9286-9EF20575A6E0}" dt="2025-04-11T14:30:01.576" v="660" actId="22"/>
          <ac:spMkLst>
            <pc:docMk/>
            <pc:sldMk cId="0" sldId="272"/>
            <ac:spMk id="29" creationId="{6FF45C25-DB94-4E99-99CA-69D828C50388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72"/>
            <ac:spMk id="392" creationId="{00000000-0000-0000-0000-000000000000}"/>
          </ac:spMkLst>
        </pc:spChg>
        <pc:spChg chg="add del">
          <ac:chgData name="Juan gerardo cortes castro SDM" userId="781edeb183e6b61e" providerId="LiveId" clId="{44E5B130-8DDF-45CA-9286-9EF20575A6E0}" dt="2025-04-11T14:26:48.398" v="648" actId="478"/>
          <ac:spMkLst>
            <pc:docMk/>
            <pc:sldMk cId="0" sldId="272"/>
            <ac:spMk id="397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4:27:25.734" v="651" actId="14100"/>
          <ac:picMkLst>
            <pc:docMk/>
            <pc:sldMk cId="0" sldId="272"/>
            <ac:picMk id="6" creationId="{CABA33A4-5682-4B17-B892-046335D3B651}"/>
          </ac:picMkLst>
        </pc:picChg>
        <pc:picChg chg="add mod">
          <ac:chgData name="Juan gerardo cortes castro SDM" userId="781edeb183e6b61e" providerId="LiveId" clId="{44E5B130-8DDF-45CA-9286-9EF20575A6E0}" dt="2025-04-11T14:30:28.920" v="664" actId="1076"/>
          <ac:picMkLst>
            <pc:docMk/>
            <pc:sldMk cId="0" sldId="272"/>
            <ac:picMk id="10" creationId="{9257A919-633A-412C-B99C-49DB1CB53220}"/>
          </ac:picMkLst>
        </pc:picChg>
        <pc:picChg chg="del">
          <ac:chgData name="Juan gerardo cortes castro SDM" userId="781edeb183e6b61e" providerId="LiveId" clId="{44E5B130-8DDF-45CA-9286-9EF20575A6E0}" dt="2025-04-11T14:23:25.554" v="627" actId="478"/>
          <ac:picMkLst>
            <pc:docMk/>
            <pc:sldMk cId="0" sldId="272"/>
            <ac:picMk id="393" creationId="{00000000-0000-0000-0000-000000000000}"/>
          </ac:picMkLst>
        </pc:picChg>
        <pc:picChg chg="add del mod">
          <ac:chgData name="Juan gerardo cortes castro SDM" userId="781edeb183e6b61e" providerId="LiveId" clId="{44E5B130-8DDF-45CA-9286-9EF20575A6E0}" dt="2025-04-11T14:29:37.598" v="652" actId="478"/>
          <ac:picMkLst>
            <pc:docMk/>
            <pc:sldMk cId="0" sldId="272"/>
            <ac:picMk id="394" creationId="{00000000-0000-0000-0000-000000000000}"/>
          </ac:picMkLst>
        </pc:picChg>
        <pc:picChg chg="del mod">
          <ac:chgData name="Juan gerardo cortes castro SDM" userId="781edeb183e6b61e" providerId="LiveId" clId="{44E5B130-8DDF-45CA-9286-9EF20575A6E0}" dt="2025-04-11T14:24:24.704" v="637" actId="478"/>
          <ac:picMkLst>
            <pc:docMk/>
            <pc:sldMk cId="0" sldId="272"/>
            <ac:picMk id="39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4:25:25.195" v="642" actId="478"/>
          <ac:picMkLst>
            <pc:docMk/>
            <pc:sldMk cId="0" sldId="272"/>
            <ac:picMk id="396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4:30:33.223" v="665" actId="14100"/>
          <ac:picMkLst>
            <pc:docMk/>
            <pc:sldMk cId="0" sldId="272"/>
            <ac:picMk id="1026" creationId="{FDCB56E3-5F55-49A8-9123-D0D004135B59}"/>
          </ac:picMkLst>
        </pc:picChg>
        <pc:picChg chg="add del">
          <ac:chgData name="Juan gerardo cortes castro SDM" userId="781edeb183e6b61e" providerId="LiveId" clId="{44E5B130-8DDF-45CA-9286-9EF20575A6E0}" dt="2025-04-11T14:25:18.588" v="641"/>
          <ac:picMkLst>
            <pc:docMk/>
            <pc:sldMk cId="0" sldId="272"/>
            <ac:picMk id="1028" creationId="{238378B8-C4C9-464B-A458-465A2D82CEA4}"/>
          </ac:picMkLst>
        </pc:picChg>
        <pc:picChg chg="add del">
          <ac:chgData name="Juan gerardo cortes castro SDM" userId="781edeb183e6b61e" providerId="LiveId" clId="{44E5B130-8DDF-45CA-9286-9EF20575A6E0}" dt="2025-04-11T14:25:18.588" v="641"/>
          <ac:picMkLst>
            <pc:docMk/>
            <pc:sldMk cId="0" sldId="272"/>
            <ac:picMk id="1029" creationId="{E05D770C-99EC-458B-AEE1-D220293B8915}"/>
          </ac:picMkLst>
        </pc:picChg>
        <pc:picChg chg="add del">
          <ac:chgData name="Juan gerardo cortes castro SDM" userId="781edeb183e6b61e" providerId="LiveId" clId="{44E5B130-8DDF-45CA-9286-9EF20575A6E0}" dt="2025-04-11T14:26:32.383" v="646"/>
          <ac:picMkLst>
            <pc:docMk/>
            <pc:sldMk cId="0" sldId="272"/>
            <ac:picMk id="1031" creationId="{A79005B5-B1AA-4239-A20F-7BCBD77CFC7E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4:58:05.442" v="716" actId="208"/>
        <pc:sldMkLst>
          <pc:docMk/>
          <pc:sldMk cId="0" sldId="273"/>
        </pc:sldMkLst>
        <pc:spChg chg="add mod">
          <ac:chgData name="Juan gerardo cortes castro SDM" userId="781edeb183e6b61e" providerId="LiveId" clId="{44E5B130-8DDF-45CA-9286-9EF20575A6E0}" dt="2025-04-11T14:51:22.940" v="700" actId="20577"/>
          <ac:spMkLst>
            <pc:docMk/>
            <pc:sldMk cId="0" sldId="273"/>
            <ac:spMk id="22" creationId="{C7564C7C-62D0-435A-8FC1-4E74E5F6D203}"/>
          </ac:spMkLst>
        </pc:spChg>
        <pc:spChg chg="mod">
          <ac:chgData name="Juan gerardo cortes castro SDM" userId="781edeb183e6b61e" providerId="LiveId" clId="{44E5B130-8DDF-45CA-9286-9EF20575A6E0}" dt="2025-04-11T14:50:06.196" v="687" actId="313"/>
          <ac:spMkLst>
            <pc:docMk/>
            <pc:sldMk cId="0" sldId="273"/>
            <ac:spMk id="4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50:29.792" v="688"/>
          <ac:spMkLst>
            <pc:docMk/>
            <pc:sldMk cId="0" sldId="273"/>
            <ac:spMk id="410" creationId="{00000000-0000-0000-0000-000000000000}"/>
          </ac:spMkLst>
        </pc:spChg>
        <pc:spChg chg="del">
          <ac:chgData name="Juan gerardo cortes castro SDM" userId="781edeb183e6b61e" providerId="LiveId" clId="{44E5B130-8DDF-45CA-9286-9EF20575A6E0}" dt="2025-04-11T14:51:07.880" v="689" actId="478"/>
          <ac:spMkLst>
            <pc:docMk/>
            <pc:sldMk cId="0" sldId="273"/>
            <ac:spMk id="41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4:52:33.704" v="707" actId="20577"/>
          <ac:spMkLst>
            <pc:docMk/>
            <pc:sldMk cId="0" sldId="273"/>
            <ac:spMk id="419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4:52:13.779" v="704" actId="1076"/>
          <ac:picMkLst>
            <pc:docMk/>
            <pc:sldMk cId="0" sldId="273"/>
            <ac:picMk id="3" creationId="{E125F99E-8DB1-41FD-8F3D-F89B7D35DEB3}"/>
          </ac:picMkLst>
        </pc:picChg>
        <pc:picChg chg="add mod">
          <ac:chgData name="Juan gerardo cortes castro SDM" userId="781edeb183e6b61e" providerId="LiveId" clId="{44E5B130-8DDF-45CA-9286-9EF20575A6E0}" dt="2025-04-11T14:58:05.442" v="716" actId="208"/>
          <ac:picMkLst>
            <pc:docMk/>
            <pc:sldMk cId="0" sldId="273"/>
            <ac:picMk id="5" creationId="{F36564D1-F5C0-4CD5-8F18-0A50179ADDCF}"/>
          </ac:picMkLst>
        </pc:picChg>
        <pc:picChg chg="add del mod">
          <ac:chgData name="Juan gerardo cortes castro SDM" userId="781edeb183e6b61e" providerId="LiveId" clId="{44E5B130-8DDF-45CA-9286-9EF20575A6E0}" dt="2025-04-11T14:57:09.011" v="711" actId="478"/>
          <ac:picMkLst>
            <pc:docMk/>
            <pc:sldMk cId="0" sldId="273"/>
            <ac:picMk id="25" creationId="{7576278D-472D-4B57-90C8-1AEF2C904DF3}"/>
          </ac:picMkLst>
        </pc:picChg>
        <pc:picChg chg="del">
          <ac:chgData name="Juan gerardo cortes castro SDM" userId="781edeb183e6b61e" providerId="LiveId" clId="{44E5B130-8DDF-45CA-9286-9EF20575A6E0}" dt="2025-04-11T14:57:03.066" v="708" actId="478"/>
          <ac:picMkLst>
            <pc:docMk/>
            <pc:sldMk cId="0" sldId="273"/>
            <ac:picMk id="412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4:52:01.531" v="701" actId="478"/>
          <ac:picMkLst>
            <pc:docMk/>
            <pc:sldMk cId="0" sldId="273"/>
            <ac:picMk id="413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09:23.450" v="749" actId="208"/>
        <pc:sldMkLst>
          <pc:docMk/>
          <pc:sldMk cId="0" sldId="274"/>
        </pc:sldMkLst>
        <pc:spChg chg="mod">
          <ac:chgData name="Juan gerardo cortes castro SDM" userId="781edeb183e6b61e" providerId="LiveId" clId="{44E5B130-8DDF-45CA-9286-9EF20575A6E0}" dt="2025-04-11T15:08:28.767" v="742" actId="20577"/>
          <ac:spMkLst>
            <pc:docMk/>
            <pc:sldMk cId="0" sldId="274"/>
            <ac:spMk id="442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6:37.470" v="727" actId="20577"/>
          <ac:spMkLst>
            <pc:docMk/>
            <pc:sldMk cId="0" sldId="274"/>
            <ac:spMk id="44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8:10.828" v="737" actId="20577"/>
          <ac:spMkLst>
            <pc:docMk/>
            <pc:sldMk cId="0" sldId="274"/>
            <ac:spMk id="45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6:02.835" v="723" actId="20577"/>
          <ac:spMkLst>
            <pc:docMk/>
            <pc:sldMk cId="0" sldId="274"/>
            <ac:spMk id="45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07:01.611" v="730" actId="20577"/>
          <ac:spMkLst>
            <pc:docMk/>
            <pc:sldMk cId="0" sldId="274"/>
            <ac:spMk id="463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5:09:23.450" v="749" actId="208"/>
          <ac:picMkLst>
            <pc:docMk/>
            <pc:sldMk cId="0" sldId="274"/>
            <ac:picMk id="41" creationId="{52CDECB3-260F-4B67-83B8-D22C4523150C}"/>
          </ac:picMkLst>
        </pc:picChg>
        <pc:picChg chg="del">
          <ac:chgData name="Juan gerardo cortes castro SDM" userId="781edeb183e6b61e" providerId="LiveId" clId="{44E5B130-8DDF-45CA-9286-9EF20575A6E0}" dt="2025-04-11T15:08:34.674" v="743" actId="478"/>
          <ac:picMkLst>
            <pc:docMk/>
            <pc:sldMk cId="0" sldId="274"/>
            <ac:picMk id="464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36:04.940" v="861" actId="1076"/>
        <pc:sldMkLst>
          <pc:docMk/>
          <pc:sldMk cId="0" sldId="277"/>
        </pc:sldMkLst>
        <pc:spChg chg="mod">
          <ac:chgData name="Juan gerardo cortes castro SDM" userId="781edeb183e6b61e" providerId="LiveId" clId="{44E5B130-8DDF-45CA-9286-9EF20575A6E0}" dt="2025-04-11T15:35:32.187" v="852" actId="20577"/>
          <ac:spMkLst>
            <pc:docMk/>
            <pc:sldMk cId="0" sldId="277"/>
            <ac:spMk id="50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59.980" v="840" actId="20577"/>
          <ac:spMkLst>
            <pc:docMk/>
            <pc:sldMk cId="0" sldId="277"/>
            <ac:spMk id="50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32.327" v="825" actId="20577"/>
          <ac:spMkLst>
            <pc:docMk/>
            <pc:sldMk cId="0" sldId="277"/>
            <ac:spMk id="510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1.977" v="828" actId="20577"/>
          <ac:spMkLst>
            <pc:docMk/>
            <pc:sldMk cId="0" sldId="277"/>
            <ac:spMk id="51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5.974" v="831" actId="20577"/>
          <ac:spMkLst>
            <pc:docMk/>
            <pc:sldMk cId="0" sldId="277"/>
            <ac:spMk id="512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4:49.324" v="835" actId="20577"/>
          <ac:spMkLst>
            <pc:docMk/>
            <pc:sldMk cId="0" sldId="277"/>
            <ac:spMk id="513" creationId="{00000000-0000-0000-0000-000000000000}"/>
          </ac:spMkLst>
        </pc:spChg>
        <pc:picChg chg="add mod">
          <ac:chgData name="Juan gerardo cortes castro SDM" userId="781edeb183e6b61e" providerId="LiveId" clId="{44E5B130-8DDF-45CA-9286-9EF20575A6E0}" dt="2025-04-11T15:35:55.539" v="858" actId="1076"/>
          <ac:picMkLst>
            <pc:docMk/>
            <pc:sldMk cId="0" sldId="277"/>
            <ac:picMk id="19" creationId="{826E038C-9220-40A9-8A76-C8199340291E}"/>
          </ac:picMkLst>
        </pc:picChg>
        <pc:picChg chg="add mod">
          <ac:chgData name="Juan gerardo cortes castro SDM" userId="781edeb183e6b61e" providerId="LiveId" clId="{44E5B130-8DDF-45CA-9286-9EF20575A6E0}" dt="2025-04-11T15:36:04.940" v="861" actId="1076"/>
          <ac:picMkLst>
            <pc:docMk/>
            <pc:sldMk cId="0" sldId="277"/>
            <ac:picMk id="20" creationId="{214F16B4-25CA-4B90-9C83-CB54A2CBE5FF}"/>
          </ac:picMkLst>
        </pc:picChg>
        <pc:picChg chg="add mod">
          <ac:chgData name="Juan gerardo cortes castro SDM" userId="781edeb183e6b61e" providerId="LiveId" clId="{44E5B130-8DDF-45CA-9286-9EF20575A6E0}" dt="2025-04-11T15:36:02.557" v="860" actId="14100"/>
          <ac:picMkLst>
            <pc:docMk/>
            <pc:sldMk cId="0" sldId="277"/>
            <ac:picMk id="21" creationId="{DBBB9B97-5D17-46A8-BC38-0B9AA294CD0A}"/>
          </ac:picMkLst>
        </pc:picChg>
        <pc:picChg chg="del">
          <ac:chgData name="Juan gerardo cortes castro SDM" userId="781edeb183e6b61e" providerId="LiveId" clId="{44E5B130-8DDF-45CA-9286-9EF20575A6E0}" dt="2025-04-11T15:35:44.655" v="854" actId="478"/>
          <ac:picMkLst>
            <pc:docMk/>
            <pc:sldMk cId="0" sldId="277"/>
            <ac:picMk id="514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35:45.204" v="855" actId="478"/>
          <ac:picMkLst>
            <pc:docMk/>
            <pc:sldMk cId="0" sldId="277"/>
            <ac:picMk id="51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35:43.918" v="853" actId="478"/>
          <ac:picMkLst>
            <pc:docMk/>
            <pc:sldMk cId="0" sldId="277"/>
            <ac:picMk id="516" creationId="{00000000-0000-0000-0000-00000000000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38:24.134" v="878" actId="20577"/>
        <pc:sldMkLst>
          <pc:docMk/>
          <pc:sldMk cId="0" sldId="278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0" sldId="278"/>
            <ac:spMk id="529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38:24.134" v="878" actId="20577"/>
          <ac:spMkLst>
            <pc:docMk/>
            <pc:sldMk cId="0" sldId="278"/>
            <ac:spMk id="530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37:20.318" v="862" actId="478"/>
          <ac:picMkLst>
            <pc:docMk/>
            <pc:sldMk cId="0" sldId="278"/>
            <ac:picMk id="531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5:37:30.236" v="866" actId="14100"/>
          <ac:picMkLst>
            <pc:docMk/>
            <pc:sldMk cId="0" sldId="278"/>
            <ac:picMk id="2050" creationId="{4E720586-428F-4668-B32B-B05E8E5DD180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50:15.114" v="898"/>
        <pc:sldMkLst>
          <pc:docMk/>
          <pc:sldMk cId="0" sldId="279"/>
        </pc:sldMkLst>
        <pc:graphicFrameChg chg="add mod">
          <ac:chgData name="Juan gerardo cortes castro SDM" userId="781edeb183e6b61e" providerId="LiveId" clId="{44E5B130-8DDF-45CA-9286-9EF20575A6E0}" dt="2025-04-11T15:50:15.114" v="898"/>
          <ac:graphicFrameMkLst>
            <pc:docMk/>
            <pc:sldMk cId="0" sldId="279"/>
            <ac:graphicFrameMk id="15" creationId="{104EF9E8-1146-4E50-8499-FCDD41A117A5}"/>
          </ac:graphicFrameMkLst>
        </pc:graphicFrameChg>
        <pc:picChg chg="del">
          <ac:chgData name="Juan gerardo cortes castro SDM" userId="781edeb183e6b61e" providerId="LiveId" clId="{44E5B130-8DDF-45CA-9286-9EF20575A6E0}" dt="2025-04-11T15:48:16.774" v="889" actId="478"/>
          <ac:picMkLst>
            <pc:docMk/>
            <pc:sldMk cId="0" sldId="279"/>
            <ac:picMk id="545" creationId="{00000000-0000-0000-0000-000000000000}"/>
          </ac:picMkLst>
        </pc:picChg>
        <pc:picChg chg="del">
          <ac:chgData name="Juan gerardo cortes castro SDM" userId="781edeb183e6b61e" providerId="LiveId" clId="{44E5B130-8DDF-45CA-9286-9EF20575A6E0}" dt="2025-04-11T15:43:11.735" v="883" actId="478"/>
          <ac:picMkLst>
            <pc:docMk/>
            <pc:sldMk cId="0" sldId="279"/>
            <ac:picMk id="547" creationId="{00000000-0000-0000-0000-000000000000}"/>
          </ac:picMkLst>
        </pc:picChg>
        <pc:picChg chg="add mod">
          <ac:chgData name="Juan gerardo cortes castro SDM" userId="781edeb183e6b61e" providerId="LiveId" clId="{44E5B130-8DDF-45CA-9286-9EF20575A6E0}" dt="2025-04-11T15:43:28.307" v="888" actId="1076"/>
          <ac:picMkLst>
            <pc:docMk/>
            <pc:sldMk cId="0" sldId="279"/>
            <ac:picMk id="3074" creationId="{D4ECBF42-A02B-488D-B3DB-8804DEACFCFB}"/>
          </ac:picMkLst>
        </pc:picChg>
      </pc:sldChg>
      <pc:sldChg chg="modSp mod">
        <pc:chgData name="Juan gerardo cortes castro SDM" userId="781edeb183e6b61e" providerId="LiveId" clId="{44E5B130-8DDF-45CA-9286-9EF20575A6E0}" dt="2025-04-11T15:40:45.938" v="882" actId="20577"/>
        <pc:sldMkLst>
          <pc:docMk/>
          <pc:sldMk cId="0" sldId="280"/>
        </pc:sldMkLst>
        <pc:spChg chg="mod">
          <ac:chgData name="Juan gerardo cortes castro SDM" userId="781edeb183e6b61e" providerId="LiveId" clId="{44E5B130-8DDF-45CA-9286-9EF20575A6E0}" dt="2025-04-11T15:40:45.938" v="882" actId="20577"/>
          <ac:spMkLst>
            <pc:docMk/>
            <pc:sldMk cId="0" sldId="280"/>
            <ac:spMk id="563" creationId="{00000000-0000-0000-0000-000000000000}"/>
          </ac:spMkLst>
        </pc:spChg>
      </pc:sldChg>
      <pc:sldChg chg="addSp delSp modSp mod">
        <pc:chgData name="Juan gerardo cortes castro SDM" userId="781edeb183e6b61e" providerId="LiveId" clId="{44E5B130-8DDF-45CA-9286-9EF20575A6E0}" dt="2025-04-11T15:30:27.673" v="818" actId="14100"/>
        <pc:sldMkLst>
          <pc:docMk/>
          <pc:sldMk cId="148215363" sldId="282"/>
        </pc:sldMkLst>
        <pc:spChg chg="mod">
          <ac:chgData name="Juan gerardo cortes castro SDM" userId="781edeb183e6b61e" providerId="LiveId" clId="{44E5B130-8DDF-45CA-9286-9EF20575A6E0}" dt="2025-04-11T15:12:44.500" v="754" actId="20577"/>
          <ac:spMkLst>
            <pc:docMk/>
            <pc:sldMk cId="148215363" sldId="282"/>
            <ac:spMk id="78" creationId="{0AC700A4-BA42-4C11-99FB-6804C3A8B866}"/>
          </ac:spMkLst>
        </pc:spChg>
        <pc:spChg chg="mod">
          <ac:chgData name="Juan gerardo cortes castro SDM" userId="781edeb183e6b61e" providerId="LiveId" clId="{44E5B130-8DDF-45CA-9286-9EF20575A6E0}" dt="2025-04-11T15:12:39.651" v="751" actId="20577"/>
          <ac:spMkLst>
            <pc:docMk/>
            <pc:sldMk cId="148215363" sldId="282"/>
            <ac:spMk id="81" creationId="{30481461-183D-446D-A459-1099B90E8EF5}"/>
          </ac:spMkLst>
        </pc:spChg>
        <pc:spChg chg="mod">
          <ac:chgData name="Juan gerardo cortes castro SDM" userId="781edeb183e6b61e" providerId="LiveId" clId="{44E5B130-8DDF-45CA-9286-9EF20575A6E0}" dt="2025-04-11T15:14:26.125" v="760" actId="20577"/>
          <ac:spMkLst>
            <pc:docMk/>
            <pc:sldMk cId="148215363" sldId="282"/>
            <ac:spMk id="98" creationId="{7CD99955-AEE2-464B-BC3E-07F35FAAC77D}"/>
          </ac:spMkLst>
        </pc:spChg>
        <pc:spChg chg="mod">
          <ac:chgData name="Juan gerardo cortes castro SDM" userId="781edeb183e6b61e" providerId="LiveId" clId="{44E5B130-8DDF-45CA-9286-9EF20575A6E0}" dt="2025-04-11T15:14:21.372" v="756" actId="20577"/>
          <ac:spMkLst>
            <pc:docMk/>
            <pc:sldMk cId="148215363" sldId="282"/>
            <ac:spMk id="101" creationId="{6B13795F-83E0-4560-BD48-CEADBA201A14}"/>
          </ac:spMkLst>
        </pc:spChg>
        <pc:spChg chg="mod">
          <ac:chgData name="Juan gerardo cortes castro SDM" userId="781edeb183e6b61e" providerId="LiveId" clId="{44E5B130-8DDF-45CA-9286-9EF20575A6E0}" dt="2025-04-11T15:14:47.586" v="765" actId="20577"/>
          <ac:spMkLst>
            <pc:docMk/>
            <pc:sldMk cId="148215363" sldId="282"/>
            <ac:spMk id="104" creationId="{3060C562-C88E-49E7-BE53-A47E98BC320C}"/>
          </ac:spMkLst>
        </pc:spChg>
        <pc:spChg chg="mod">
          <ac:chgData name="Juan gerardo cortes castro SDM" userId="781edeb183e6b61e" providerId="LiveId" clId="{44E5B130-8DDF-45CA-9286-9EF20575A6E0}" dt="2025-04-11T15:14:43.017" v="762" actId="20577"/>
          <ac:spMkLst>
            <pc:docMk/>
            <pc:sldMk cId="148215363" sldId="282"/>
            <ac:spMk id="107" creationId="{83D02DC3-0875-4D93-8177-42C40BE55BF5}"/>
          </ac:spMkLst>
        </pc:spChg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148215363" sldId="282"/>
            <ac:spMk id="120" creationId="{11B85847-0E76-4897-91CA-88946DB72B54}"/>
          </ac:spMkLst>
        </pc:spChg>
        <pc:spChg chg="mod">
          <ac:chgData name="Juan gerardo cortes castro SDM" userId="781edeb183e6b61e" providerId="LiveId" clId="{44E5B130-8DDF-45CA-9286-9EF20575A6E0}" dt="2025-04-11T15:15:17.718" v="773" actId="20577"/>
          <ac:spMkLst>
            <pc:docMk/>
            <pc:sldMk cId="148215363" sldId="282"/>
            <ac:spMk id="556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5:12.332" v="768" actId="20577"/>
          <ac:spMkLst>
            <pc:docMk/>
            <pc:sldMk cId="148215363" sldId="282"/>
            <ac:spMk id="559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30:02.319" v="813" actId="478"/>
          <ac:picMkLst>
            <pc:docMk/>
            <pc:sldMk cId="148215363" sldId="282"/>
            <ac:picMk id="59" creationId="{F2872F84-E764-4AF7-9679-DBF0BBD6464A}"/>
          </ac:picMkLst>
        </pc:picChg>
        <pc:picChg chg="del">
          <ac:chgData name="Juan gerardo cortes castro SDM" userId="781edeb183e6b61e" providerId="LiveId" clId="{44E5B130-8DDF-45CA-9286-9EF20575A6E0}" dt="2025-04-11T15:28:43.724" v="807" actId="478"/>
          <ac:picMkLst>
            <pc:docMk/>
            <pc:sldMk cId="148215363" sldId="282"/>
            <ac:picMk id="60" creationId="{15E2D3EE-5DE8-4CE3-95AA-371B0E37E55C}"/>
          </ac:picMkLst>
        </pc:picChg>
        <pc:picChg chg="add mod">
          <ac:chgData name="Juan gerardo cortes castro SDM" userId="781edeb183e6b61e" providerId="LiveId" clId="{44E5B130-8DDF-45CA-9286-9EF20575A6E0}" dt="2025-04-11T15:29:00.480" v="812" actId="14100"/>
          <ac:picMkLst>
            <pc:docMk/>
            <pc:sldMk cId="148215363" sldId="282"/>
            <ac:picMk id="61" creationId="{A09918BA-6352-4703-9A1A-ACF8C3266A2A}"/>
          </ac:picMkLst>
        </pc:picChg>
        <pc:picChg chg="add mod modCrop">
          <ac:chgData name="Juan gerardo cortes castro SDM" userId="781edeb183e6b61e" providerId="LiveId" clId="{44E5B130-8DDF-45CA-9286-9EF20575A6E0}" dt="2025-04-11T15:30:27.673" v="818" actId="14100"/>
          <ac:picMkLst>
            <pc:docMk/>
            <pc:sldMk cId="148215363" sldId="282"/>
            <ac:picMk id="62" creationId="{1D3F8652-6DC6-4F84-A995-2CDB354F53F3}"/>
          </ac:picMkLst>
        </pc:picChg>
      </pc:sldChg>
      <pc:sldChg chg="addSp delSp modSp mod">
        <pc:chgData name="Juan gerardo cortes castro SDM" userId="781edeb183e6b61e" providerId="LiveId" clId="{44E5B130-8DDF-45CA-9286-9EF20575A6E0}" dt="2025-04-11T15:19:05.707" v="806" actId="1076"/>
        <pc:sldMkLst>
          <pc:docMk/>
          <pc:sldMk cId="300296964" sldId="283"/>
        </pc:sldMkLst>
        <pc:spChg chg="mod">
          <ac:chgData name="Juan gerardo cortes castro SDM" userId="781edeb183e6b61e" providerId="LiveId" clId="{44E5B130-8DDF-45CA-9286-9EF20575A6E0}" dt="2025-04-10T16:05:13.468" v="164"/>
          <ac:spMkLst>
            <pc:docMk/>
            <pc:sldMk cId="300296964" sldId="283"/>
            <ac:spMk id="120" creationId="{11B85847-0E76-4897-91CA-88946DB72B54}"/>
          </ac:spMkLst>
        </pc:spChg>
        <pc:spChg chg="mod">
          <ac:chgData name="Juan gerardo cortes castro SDM" userId="781edeb183e6b61e" providerId="LiveId" clId="{44E5B130-8DDF-45CA-9286-9EF20575A6E0}" dt="2025-04-11T15:15:46.401" v="783" actId="20577"/>
          <ac:spMkLst>
            <pc:docMk/>
            <pc:sldMk cId="300296964" sldId="283"/>
            <ac:spMk id="515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5:42.049" v="778" actId="20577"/>
          <ac:spMkLst>
            <pc:docMk/>
            <pc:sldMk cId="300296964" sldId="283"/>
            <ac:spMk id="51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6:05.771" v="793" actId="20577"/>
          <ac:spMkLst>
            <pc:docMk/>
            <pc:sldMk cId="300296964" sldId="283"/>
            <ac:spMk id="538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6:01.568" v="788" actId="20577"/>
          <ac:spMkLst>
            <pc:docMk/>
            <pc:sldMk cId="300296964" sldId="283"/>
            <ac:spMk id="541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7:47.123" v="797" actId="20577"/>
          <ac:spMkLst>
            <pc:docMk/>
            <pc:sldMk cId="300296964" sldId="283"/>
            <ac:spMk id="544" creationId="{00000000-0000-0000-0000-000000000000}"/>
          </ac:spMkLst>
        </pc:spChg>
        <pc:spChg chg="mod">
          <ac:chgData name="Juan gerardo cortes castro SDM" userId="781edeb183e6b61e" providerId="LiveId" clId="{44E5B130-8DDF-45CA-9286-9EF20575A6E0}" dt="2025-04-11T15:18:04.505" v="801" actId="20577"/>
          <ac:spMkLst>
            <pc:docMk/>
            <pc:sldMk cId="300296964" sldId="283"/>
            <ac:spMk id="550" creationId="{00000000-0000-0000-0000-000000000000}"/>
          </ac:spMkLst>
        </pc:spChg>
        <pc:picChg chg="del">
          <ac:chgData name="Juan gerardo cortes castro SDM" userId="781edeb183e6b61e" providerId="LiveId" clId="{44E5B130-8DDF-45CA-9286-9EF20575A6E0}" dt="2025-04-11T15:18:55.348" v="802" actId="478"/>
          <ac:picMkLst>
            <pc:docMk/>
            <pc:sldMk cId="300296964" sldId="283"/>
            <ac:picMk id="59" creationId="{4F506C47-BEB9-4A5D-B5E3-A42E8AC33A80}"/>
          </ac:picMkLst>
        </pc:picChg>
        <pc:picChg chg="add mod">
          <ac:chgData name="Juan gerardo cortes castro SDM" userId="781edeb183e6b61e" providerId="LiveId" clId="{44E5B130-8DDF-45CA-9286-9EF20575A6E0}" dt="2025-04-11T15:19:05.707" v="806" actId="1076"/>
          <ac:picMkLst>
            <pc:docMk/>
            <pc:sldMk cId="300296964" sldId="283"/>
            <ac:picMk id="60" creationId="{F58175EC-21AE-453C-AA68-0348719EB161}"/>
          </ac:picMkLst>
        </pc:picChg>
      </pc:sldChg>
      <pc:sldChg chg="addSp delSp modSp add mod">
        <pc:chgData name="Juan gerardo cortes castro SDM" userId="781edeb183e6b61e" providerId="LiveId" clId="{44E5B130-8DDF-45CA-9286-9EF20575A6E0}" dt="2025-04-11T13:25:19.524" v="259" actId="14100"/>
        <pc:sldMkLst>
          <pc:docMk/>
          <pc:sldMk cId="937325356" sldId="284"/>
        </pc:sldMkLst>
        <pc:picChg chg="del">
          <ac:chgData name="Juan gerardo cortes castro SDM" userId="781edeb183e6b61e" providerId="LiveId" clId="{44E5B130-8DDF-45CA-9286-9EF20575A6E0}" dt="2025-04-11T13:24:54.969" v="256" actId="478"/>
          <ac:picMkLst>
            <pc:docMk/>
            <pc:sldMk cId="937325356" sldId="284"/>
            <ac:picMk id="3" creationId="{EAD21422-651A-49C3-A670-33C4D53E050A}"/>
          </ac:picMkLst>
        </pc:picChg>
        <pc:picChg chg="add mod">
          <ac:chgData name="Juan gerardo cortes castro SDM" userId="781edeb183e6b61e" providerId="LiveId" clId="{44E5B130-8DDF-45CA-9286-9EF20575A6E0}" dt="2025-04-11T13:25:19.524" v="259" actId="14100"/>
          <ac:picMkLst>
            <pc:docMk/>
            <pc:sldMk cId="937325356" sldId="284"/>
            <ac:picMk id="4" creationId="{781748E1-A265-4963-A19A-F699100408B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s\MHSilva\2025\VARIOS\RENDICI&#211;N%20DE%20CUENTAS\Estadisticas%20rendici&#243;n%20de%20cuentas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>
                <a:solidFill>
                  <a:sysClr val="windowText" lastClr="000000"/>
                </a:solidFill>
              </a:rPr>
              <a:t>PMT</a:t>
            </a:r>
            <a:r>
              <a:rPr lang="es-CO" baseline="0">
                <a:solidFill>
                  <a:sysClr val="windowText" lastClr="000000"/>
                </a:solidFill>
              </a:rPr>
              <a:t> ATENDIDOS</a:t>
            </a:r>
            <a:endParaRPr lang="es-CO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99CC00"/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  <a:sp3d contourW="25400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F4-4990-887A-851CA56A83A6}"/>
              </c:ext>
            </c:extLst>
          </c:dPt>
          <c:dPt>
            <c:idx val="1"/>
            <c:bubble3D val="0"/>
            <c:spPr>
              <a:solidFill>
                <a:srgbClr val="99CC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CF4-4990-887A-851CA56A83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Hoja1!$U$22:$U$23</c:f>
              <c:strCache>
                <c:ptCount val="2"/>
                <c:pt idx="0">
                  <c:v>ANTONIO NARIÑO</c:v>
                </c:pt>
                <c:pt idx="1">
                  <c:v>BOGOTÁ</c:v>
                </c:pt>
              </c:strCache>
            </c:strRef>
          </c:cat>
          <c:val>
            <c:numRef>
              <c:f>Hoja1!$V$22:$V$23</c:f>
              <c:numCache>
                <c:formatCode>General</c:formatCode>
                <c:ptCount val="2"/>
                <c:pt idx="0">
                  <c:v>736</c:v>
                </c:pt>
                <c:pt idx="1">
                  <c:v>42876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F4-4990-887A-851CA56A8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0842147856517937"/>
          <c:y val="0.11349081364829397"/>
          <c:w val="0.41657849329919733"/>
          <c:h val="0.69297544866954863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ANTONIO NARIÑO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FFA9-4866-88A9-07D33119F0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FFA9-4866-88A9-07D33119F0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FFA9-4866-88A9-07D33119F0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FFA9-4866-88A9-07D33119F0C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FFA9-4866-88A9-07D33119F0C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FFA9-4866-88A9-07D33119F0C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FFA9-4866-88A9-07D33119F0C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FFA9-4866-88A9-07D33119F0C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FFA9-4866-88A9-07D33119F0C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FFA9-4866-88A9-07D33119F0C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FFA9-4866-88A9-07D33119F0C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FFA9-4866-88A9-07D33119F0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Hoja1!$B$2:$B$13</c:f>
              <c:numCache>
                <c:formatCode>General</c:formatCode>
                <c:ptCount val="12"/>
                <c:pt idx="0">
                  <c:v>66</c:v>
                </c:pt>
                <c:pt idx="1">
                  <c:v>35</c:v>
                </c:pt>
                <c:pt idx="2">
                  <c:v>38</c:v>
                </c:pt>
                <c:pt idx="3">
                  <c:v>44</c:v>
                </c:pt>
                <c:pt idx="4">
                  <c:v>57</c:v>
                </c:pt>
                <c:pt idx="5">
                  <c:v>26</c:v>
                </c:pt>
                <c:pt idx="6">
                  <c:v>27</c:v>
                </c:pt>
                <c:pt idx="7">
                  <c:v>30</c:v>
                </c:pt>
                <c:pt idx="8">
                  <c:v>38</c:v>
                </c:pt>
                <c:pt idx="9">
                  <c:v>31</c:v>
                </c:pt>
                <c:pt idx="10">
                  <c:v>28</c:v>
                </c:pt>
                <c:pt idx="1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FA9-4866-88A9-07D33119F0C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2214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3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7.png"/><Relationship Id="rId5" Type="http://schemas.openxmlformats.org/officeDocument/2006/relationships/image" Target="../media/image10.png"/><Relationship Id="rId10" Type="http://schemas.openxmlformats.org/officeDocument/2006/relationships/image" Target="../media/image56.png"/><Relationship Id="rId4" Type="http://schemas.openxmlformats.org/officeDocument/2006/relationships/image" Target="../media/image14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2.png"/><Relationship Id="rId10" Type="http://schemas.openxmlformats.org/officeDocument/2006/relationships/image" Target="../media/image61.jpg"/><Relationship Id="rId4" Type="http://schemas.openxmlformats.org/officeDocument/2006/relationships/image" Target="../media/image10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64.png"/><Relationship Id="rId4" Type="http://schemas.openxmlformats.org/officeDocument/2006/relationships/image" Target="../media/image14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>
                <a:solidFill>
                  <a:schemeClr val="lt1"/>
                </a:solidFill>
              </a:rPr>
              <a:t>4</a:t>
            </a:r>
            <a:endParaRPr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Antonio Nariño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Antonio Nariño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615000" y="2676400"/>
            <a:ext cx="6879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12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SEÑALIZACIÓN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615000" y="4094900"/>
            <a:ext cx="6981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2.812 </a:t>
            </a:r>
            <a:r>
              <a:rPr lang="es-CO" sz="27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27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89325" y="529565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39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4625" y="1765677"/>
            <a:ext cx="2608150" cy="24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4c3ae7660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6575" y="4250200"/>
            <a:ext cx="2725084" cy="2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4c3ae7660a_0_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4c3ae7660a_0_211"/>
          <p:cNvSpPr txBox="1"/>
          <p:nvPr/>
        </p:nvSpPr>
        <p:spPr>
          <a:xfrm>
            <a:off x="335100" y="1116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34c3ae7660a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4c3ae7660a_0_211"/>
          <p:cNvSpPr txBox="1"/>
          <p:nvPr/>
        </p:nvSpPr>
        <p:spPr>
          <a:xfrm>
            <a:off x="1805743" y="3446823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59,77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KM CARRIL DEMARCADO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50" name="Google Shape;250;g34c3ae7660a_0_211"/>
          <p:cNvGrpSpPr/>
          <p:nvPr/>
        </p:nvGrpSpPr>
        <p:grpSpPr>
          <a:xfrm>
            <a:off x="281483" y="4365538"/>
            <a:ext cx="1195500" cy="1100400"/>
            <a:chOff x="5624031" y="2326562"/>
            <a:chExt cx="1195500" cy="1100400"/>
          </a:xfrm>
        </p:grpSpPr>
        <p:sp>
          <p:nvSpPr>
            <p:cNvPr id="251" name="Google Shape;251;g34c3ae7660a_0_211"/>
            <p:cNvSpPr/>
            <p:nvPr/>
          </p:nvSpPr>
          <p:spPr>
            <a:xfrm>
              <a:off x="5624031" y="2326562"/>
              <a:ext cx="1195500" cy="1100400"/>
            </a:xfrm>
            <a:prstGeom prst="ellipse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g34c3ae7660a_0_21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86737" y="2502355"/>
              <a:ext cx="732457" cy="7783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g34c3ae7660a_0_211"/>
          <p:cNvGrpSpPr/>
          <p:nvPr/>
        </p:nvGrpSpPr>
        <p:grpSpPr>
          <a:xfrm>
            <a:off x="169269" y="2809655"/>
            <a:ext cx="1267500" cy="1172100"/>
            <a:chOff x="169269" y="2428655"/>
            <a:chExt cx="1267500" cy="1172100"/>
          </a:xfrm>
        </p:grpSpPr>
        <p:sp>
          <p:nvSpPr>
            <p:cNvPr id="254" name="Google Shape;254;g34c3ae7660a_0_211"/>
            <p:cNvSpPr/>
            <p:nvPr/>
          </p:nvSpPr>
          <p:spPr>
            <a:xfrm>
              <a:off x="169269" y="2428655"/>
              <a:ext cx="1267500" cy="1172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Google Shape;255;g34c3ae7660a_0_2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5071" y="2693670"/>
              <a:ext cx="749974" cy="597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g34c3ae7660a_0_2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05621" y="4245433"/>
            <a:ext cx="2275950" cy="22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4c3ae7660a_0_2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961847" y="1927892"/>
            <a:ext cx="2331750" cy="22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9;g34c3ae7660a_0_211">
            <a:extLst>
              <a:ext uri="{FF2B5EF4-FFF2-40B4-BE49-F238E27FC236}">
                <a16:creationId xmlns:a16="http://schemas.microsoft.com/office/drawing/2014/main" id="{607D79DC-2130-4BED-8086-2D846BDEE80B}"/>
              </a:ext>
            </a:extLst>
          </p:cNvPr>
          <p:cNvSpPr txBox="1"/>
          <p:nvPr/>
        </p:nvSpPr>
        <p:spPr>
          <a:xfrm>
            <a:off x="1805743" y="470263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5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PACIFICACIÓN DEL TRAFICO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6" y="9938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 dirty="0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 dirty="0">
                <a:solidFill>
                  <a:srgbClr val="1D2046"/>
                </a:solidFill>
              </a:rPr>
              <a:t> intersecciones nuevas y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 dirty="0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1985939"/>
            <a:ext cx="7772038" cy="480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5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MX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CICLISTA.</a:t>
            </a: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SONOROS</a:t>
            </a:r>
            <a:endParaRPr sz="20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3096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BOTÓN PEATONAL</a:t>
            </a:r>
            <a:endParaRPr sz="24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2008877"/>
            <a:ext cx="2150661" cy="202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50921" y="4210440"/>
            <a:ext cx="2297193" cy="22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Antonio Nariño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4c3ae7660a_0_259"/>
          <p:cNvSpPr txBox="1"/>
          <p:nvPr/>
        </p:nvSpPr>
        <p:spPr>
          <a:xfrm>
            <a:off x="1685650" y="2700500"/>
            <a:ext cx="821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    COMPLEMENTOS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4" name="Google Shape;294;g34c3ae7660a_0_259"/>
          <p:cNvSpPr txBox="1"/>
          <p:nvPr/>
        </p:nvSpPr>
        <p:spPr>
          <a:xfrm>
            <a:off x="1619600" y="3947500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321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60125" y="4561588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23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6" name="Google Shape;296;g34c3ae7660a_0_259"/>
          <p:cNvSpPr txBox="1"/>
          <p:nvPr/>
        </p:nvSpPr>
        <p:spPr>
          <a:xfrm>
            <a:off x="1653400" y="214012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0 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INTERSECCIONES NUEVAS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02675" y="1221975"/>
            <a:ext cx="2424675" cy="2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10400" y="5241250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972654" y="5890928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sz="3600" dirty="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406828" y="5890928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600" b="1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sz="3600" b="1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619600" y="3260875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629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6. Control de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2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6.550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200"/>
            </a:pP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</a:p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C32: No respetar paso de peatones</a:t>
            </a:r>
          </a:p>
          <a:p>
            <a:pPr>
              <a:buSzPts val="1200"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C02: Estacionar en sitios prohibidos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C24: Conducir moto sin las normas</a:t>
            </a:r>
            <a:endParaRPr sz="12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D01: Conducir sin tener licencia</a:t>
            </a:r>
            <a:endParaRPr sz="12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30498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B87FFD-0E4E-414C-97B6-F9E16F526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976" y="2675949"/>
            <a:ext cx="7328895" cy="26563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163E60-EC65-4755-883E-14203D9C4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616" y="2064642"/>
            <a:ext cx="4251166" cy="32676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D21422-651A-49C3-A670-33C4D53E0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678" y="1400124"/>
            <a:ext cx="10908976" cy="449079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81748E1-A265-4963-A19A-F699100408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43" y="1218263"/>
            <a:ext cx="11357455" cy="478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25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8. Planes de Manejo de Tránsito-PMT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736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2% del total de PMT atendidos en Bogotá. Sobre los PMT locales, 91% son PMT para obras de infraestructura y 9%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91%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671*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2 %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736</a:t>
              </a:r>
              <a:endParaRPr sz="1400" b="0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46455" y="2839319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9 %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65**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27552103-02A7-46BB-AEA1-A62D6AB6CC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8370044"/>
              </p:ext>
            </p:extLst>
          </p:nvPr>
        </p:nvGraphicFramePr>
        <p:xfrm>
          <a:off x="3387711" y="3187850"/>
          <a:ext cx="3505453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Infraestructura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sp>
        <p:nvSpPr>
          <p:cNvPr id="397" name="Google Shape;397;p27"/>
          <p:cNvSpPr txBox="1"/>
          <p:nvPr/>
        </p:nvSpPr>
        <p:spPr>
          <a:xfrm>
            <a:off x="8464750" y="2111075"/>
            <a:ext cx="3115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Zonas de Parqueo Pago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CB56E3-5F55-49A8-9123-D0D004135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8" y="2324573"/>
            <a:ext cx="5492591" cy="237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A3BC1AE-DDDE-4E9E-AD40-EC34D2E98C90}"/>
              </a:ext>
            </a:extLst>
          </p:cNvPr>
          <p:cNvSpPr txBox="1"/>
          <p:nvPr/>
        </p:nvSpPr>
        <p:spPr>
          <a:xfrm>
            <a:off x="10510" y="4671842"/>
            <a:ext cx="610125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4800" b="1" i="0" u="none" strike="noStrike" dirty="0">
                <a:solidFill>
                  <a:srgbClr val="C8D423"/>
                </a:solidFill>
                <a:effectLst/>
                <a:latin typeface="Arial Black" panose="020B0A04020102020204" pitchFamily="34" charset="0"/>
              </a:rPr>
              <a:t>1</a:t>
            </a:r>
            <a:endParaRPr lang="es-E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s-ES" b="0" dirty="0">
                <a:effectLst/>
              </a:rPr>
            </a:br>
            <a:r>
              <a:rPr lang="es-ES" sz="1400" b="1" i="0" u="none" strike="noStrike" dirty="0">
                <a:solidFill>
                  <a:srgbClr val="3B3838"/>
                </a:solidFill>
                <a:effectLst/>
                <a:latin typeface="Arial" panose="020B0604020202020204" pitchFamily="34" charset="0"/>
              </a:rPr>
              <a:t>ESTUDIO DE TRÁNSITO EN REVISIÓN</a:t>
            </a:r>
            <a:endParaRPr lang="es-ES" b="0" dirty="0">
              <a:effectLst/>
            </a:endParaRPr>
          </a:p>
          <a:p>
            <a:br>
              <a:rPr lang="es-ES" dirty="0"/>
            </a:b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BA33A4-5682-4B17-B892-046335D3B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8134" y="2911475"/>
            <a:ext cx="3541922" cy="2571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257A919-633A-412C-B99C-49DB1CB53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0927" y="3314176"/>
            <a:ext cx="2527212" cy="6223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Transporte Privado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2000" b="1" dirty="0">
                <a:solidFill>
                  <a:srgbClr val="1D2046"/>
                </a:solidFill>
              </a:rPr>
              <a:t>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tiene en análisis las áreas </a:t>
            </a:r>
            <a:r>
              <a:rPr lang="es-ES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AI16 y expansión de la zona AI10 de las zonas de parqueo pago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274175"/>
            <a:ext cx="3000000" cy="7389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solidFill>
                  <a:schemeClr val="lt1"/>
                </a:solidFill>
              </a:rPr>
              <a:t>En el 2024 se realizaron 40.833 solicitudes de permiso alcanzando un recaudo de $4.074.314.600.</a:t>
            </a:r>
            <a:endParaRPr sz="25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1826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4863" y="1882800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203225"/>
            <a:ext cx="281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Registro Distrital de Estacionamiento</a:t>
            </a:r>
            <a:endParaRPr sz="1500" dirty="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0089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Zonas de cargue y descargue</a:t>
            </a:r>
            <a:endParaRPr sz="150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069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lt1"/>
                </a:solidFill>
                <a:latin typeface="Arial Black"/>
                <a:sym typeface="Arial Black"/>
              </a:rPr>
              <a:t>8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19;p28">
            <a:extLst>
              <a:ext uri="{FF2B5EF4-FFF2-40B4-BE49-F238E27FC236}">
                <a16:creationId xmlns:a16="http://schemas.microsoft.com/office/drawing/2014/main" id="{C7564C7C-62D0-435A-8FC1-4E74E5F6D203}"/>
              </a:ext>
            </a:extLst>
          </p:cNvPr>
          <p:cNvSpPr txBox="1"/>
          <p:nvPr/>
        </p:nvSpPr>
        <p:spPr>
          <a:xfrm>
            <a:off x="6171694" y="3329044"/>
            <a:ext cx="931500" cy="400069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dirty="0">
                <a:solidFill>
                  <a:schemeClr val="lt1"/>
                </a:solidFill>
                <a:latin typeface="Arial Black"/>
                <a:ea typeface="Arial"/>
                <a:cs typeface="Arial"/>
                <a:sym typeface="Arial Black"/>
              </a:rPr>
              <a:t>30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25F99E-8DB1-41FD-8F3D-F89B7D35DE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8593" y="3748865"/>
            <a:ext cx="5092962" cy="10160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6564D1-F5C0-4CD5-8F18-0A50179ADD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13" y="3164956"/>
            <a:ext cx="3956626" cy="20550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9797368" y="142224"/>
            <a:ext cx="203894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40949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272537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Bicicletas compartidas – Tem Bici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29"/>
          <p:cNvGrpSpPr/>
          <p:nvPr/>
        </p:nvGrpSpPr>
        <p:grpSpPr>
          <a:xfrm>
            <a:off x="6027428" y="5519110"/>
            <a:ext cx="2191682" cy="1084324"/>
            <a:chOff x="630750" y="4469673"/>
            <a:chExt cx="1311442" cy="402466"/>
          </a:xfrm>
        </p:grpSpPr>
        <p:sp>
          <p:nvSpPr>
            <p:cNvPr id="441" name="Google Shape;441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9"/>
            <p:cNvSpPr txBox="1"/>
            <p:nvPr/>
          </p:nvSpPr>
          <p:spPr>
            <a:xfrm>
              <a:off x="666098" y="4500512"/>
              <a:ext cx="1242900" cy="251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 IED</a:t>
              </a:r>
              <a:endParaRPr sz="19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con </a:t>
              </a: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20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cupos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endParaRPr dirty="0"/>
            </a:p>
          </p:txBody>
        </p:sp>
      </p:grpSp>
      <p:grpSp>
        <p:nvGrpSpPr>
          <p:cNvPr id="443" name="Google Shape;443;p29"/>
          <p:cNvGrpSpPr/>
          <p:nvPr/>
        </p:nvGrpSpPr>
        <p:grpSpPr>
          <a:xfrm>
            <a:off x="3318741" y="5832123"/>
            <a:ext cx="2472586" cy="400069"/>
            <a:chOff x="299142" y="2332709"/>
            <a:chExt cx="2262819" cy="635304"/>
          </a:xfrm>
        </p:grpSpPr>
        <p:sp>
          <p:nvSpPr>
            <p:cNvPr id="444" name="Google Shape;444;p29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9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Cupos IED para Bicicletas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16878" y="2323004"/>
            <a:ext cx="2191682" cy="1342797"/>
            <a:chOff x="630750" y="4469673"/>
            <a:chExt cx="1311442" cy="532096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43378"/>
              <a:ext cx="1242900" cy="329274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i="0" u="none" strike="noStrike" cap="none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0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Estaciones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i="0" u="none" strike="noStrike" cap="none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396687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16772" y="4521650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491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 err="1">
                <a:solidFill>
                  <a:srgbClr val="1D2046"/>
                </a:solidFill>
              </a:rPr>
              <a:t>Cicloinfraestructura</a:t>
            </a:r>
            <a:r>
              <a:rPr lang="es-CO" sz="2000" b="1" dirty="0">
                <a:solidFill>
                  <a:srgbClr val="1D2046"/>
                </a:solidFill>
              </a:rPr>
              <a:t>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s-CO" sz="2400" b="1" dirty="0">
                <a:solidFill>
                  <a:srgbClr val="C3D029"/>
                </a:solidFill>
              </a:rPr>
              <a:t>,12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9"/>
          <p:cNvGrpSpPr/>
          <p:nvPr/>
        </p:nvGrpSpPr>
        <p:grpSpPr>
          <a:xfrm>
            <a:off x="1838520" y="5466869"/>
            <a:ext cx="1195544" cy="1100280"/>
            <a:chOff x="1914720" y="5466869"/>
            <a:chExt cx="1195544" cy="1100280"/>
          </a:xfrm>
        </p:grpSpPr>
        <p:sp>
          <p:nvSpPr>
            <p:cNvPr id="457" name="Google Shape;457;p29"/>
            <p:cNvSpPr/>
            <p:nvPr/>
          </p:nvSpPr>
          <p:spPr>
            <a:xfrm>
              <a:off x="1914720" y="5466869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8" name="Google Shape;458;p29" descr="Image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28125" y="5677651"/>
              <a:ext cx="752556" cy="591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9"/>
          <p:cNvSpPr txBox="1"/>
          <p:nvPr/>
        </p:nvSpPr>
        <p:spPr>
          <a:xfrm>
            <a:off x="2893288" y="463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151837"/>
                </a:solidFill>
              </a:rPr>
              <a:t>Registro de Bicicletas </a:t>
            </a:r>
            <a:endParaRPr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39668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Jornada de registro de Bicicletas en la vía</a:t>
            </a:r>
            <a:endParaRPr dirty="0"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386567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41" name="image24.png">
            <a:extLst>
              <a:ext uri="{FF2B5EF4-FFF2-40B4-BE49-F238E27FC236}">
                <a16:creationId xmlns:a16="http://schemas.microsoft.com/office/drawing/2014/main" id="{52CDECB3-260F-4B67-83B8-D22C4523150C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>
          <a:xfrm rot="5400000">
            <a:off x="7483878" y="2609548"/>
            <a:ext cx="5033459" cy="30935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480074" y="5609640"/>
            <a:ext cx="1098266" cy="504008"/>
            <a:chOff x="630750" y="4469672"/>
            <a:chExt cx="1311442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50060" y="5597436"/>
            <a:ext cx="1098266" cy="504008"/>
            <a:chOff x="630750" y="4469673"/>
            <a:chExt cx="1311442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098266" cy="504008"/>
            <a:chOff x="630750" y="4469672"/>
            <a:chExt cx="1311442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593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78053" y="2799363"/>
            <a:ext cx="1098266" cy="504008"/>
            <a:chOff x="630750" y="4469673"/>
            <a:chExt cx="1311442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89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1076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91162" y="3659349"/>
            <a:ext cx="1098266" cy="504008"/>
            <a:chOff x="630750" y="4469673"/>
            <a:chExt cx="1311442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17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34428" y="4581087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346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60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image41.png">
            <a:extLst>
              <a:ext uri="{FF2B5EF4-FFF2-40B4-BE49-F238E27FC236}">
                <a16:creationId xmlns:a16="http://schemas.microsoft.com/office/drawing/2014/main" id="{A09918BA-6352-4703-9A1A-ACF8C3266A2A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7368429" y="4377870"/>
            <a:ext cx="4535120" cy="2295204"/>
          </a:xfrm>
          <a:prstGeom prst="rect">
            <a:avLst/>
          </a:prstGeom>
          <a:ln/>
        </p:spPr>
      </p:pic>
      <p:pic>
        <p:nvPicPr>
          <p:cNvPr id="62" name="image45.png">
            <a:extLst>
              <a:ext uri="{FF2B5EF4-FFF2-40B4-BE49-F238E27FC236}">
                <a16:creationId xmlns:a16="http://schemas.microsoft.com/office/drawing/2014/main" id="{1D3F8652-6DC6-4F84-A995-2CDB354F53F3}"/>
              </a:ext>
            </a:extLst>
          </p:cNvPr>
          <p:cNvPicPr/>
          <p:nvPr/>
        </p:nvPicPr>
        <p:blipFill rotWithShape="1">
          <a:blip r:embed="rId11"/>
          <a:srcRect t="50464" r="-658"/>
          <a:stretch/>
        </p:blipFill>
        <p:spPr>
          <a:xfrm>
            <a:off x="7373701" y="2035378"/>
            <a:ext cx="4557266" cy="229520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160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31"/>
          <p:cNvGrpSpPr/>
          <p:nvPr/>
        </p:nvGrpSpPr>
        <p:grpSpPr>
          <a:xfrm>
            <a:off x="1271316" y="4666702"/>
            <a:ext cx="2257620" cy="825068"/>
            <a:chOff x="299142" y="2332709"/>
            <a:chExt cx="2254234" cy="635304"/>
          </a:xfrm>
        </p:grpSpPr>
        <p:sp>
          <p:nvSpPr>
            <p:cNvPr id="523" name="Google Shape;523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GESTIÓN SOCIAL DE PROYECTOS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558739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50348" y="3795151"/>
            <a:ext cx="1098266" cy="504008"/>
            <a:chOff x="630750" y="4469672"/>
            <a:chExt cx="1311442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76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63656" y="377214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93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2" name="Google Shape;542;p31"/>
          <p:cNvGrpSpPr/>
          <p:nvPr/>
        </p:nvGrpSpPr>
        <p:grpSpPr>
          <a:xfrm>
            <a:off x="5406922" y="4693883"/>
            <a:ext cx="1098266" cy="504008"/>
            <a:chOff x="630750" y="4469672"/>
            <a:chExt cx="1311442" cy="402466"/>
          </a:xfrm>
        </p:grpSpPr>
        <p:sp>
          <p:nvSpPr>
            <p:cNvPr id="543" name="Google Shape;543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5" name="Google Shape;545;p31"/>
          <p:cNvGrpSpPr/>
          <p:nvPr/>
        </p:nvGrpSpPr>
        <p:grpSpPr>
          <a:xfrm>
            <a:off x="3776908" y="4675524"/>
            <a:ext cx="1098266" cy="504008"/>
            <a:chOff x="630750" y="4469673"/>
            <a:chExt cx="1311442" cy="402466"/>
          </a:xfrm>
        </p:grpSpPr>
        <p:sp>
          <p:nvSpPr>
            <p:cNvPr id="546" name="Google Shape;546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33577" y="5619006"/>
            <a:ext cx="1098266" cy="504008"/>
            <a:chOff x="630750" y="4469672"/>
            <a:chExt cx="1311442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94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803563" y="5606802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image26.jpg">
            <a:extLst>
              <a:ext uri="{FF2B5EF4-FFF2-40B4-BE49-F238E27FC236}">
                <a16:creationId xmlns:a16="http://schemas.microsoft.com/office/drawing/2014/main" id="{F58175EC-21AE-453C-AA68-0348719EB161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7403896" y="2048702"/>
            <a:ext cx="3584620" cy="465384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2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Pedagógicas en Seguridad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Antonio Nariño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desarrollaron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25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1.815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7215722" y="2433576"/>
            <a:ext cx="2614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rgbClr val="929000"/>
                </a:solidFill>
              </a:rPr>
              <a:t>25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pedagógicas.</a:t>
            </a:r>
            <a:endParaRPr dirty="0"/>
          </a:p>
        </p:txBody>
      </p:sp>
      <p:sp>
        <p:nvSpPr>
          <p:cNvPr id="510" name="Google Shape;510;p32"/>
          <p:cNvSpPr/>
          <p:nvPr/>
        </p:nvSpPr>
        <p:spPr>
          <a:xfrm>
            <a:off x="1752950" y="2997025"/>
            <a:ext cx="41406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1815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personas sensibilizadas en las diferentes actividades</a:t>
            </a:r>
            <a:endParaRPr dirty="0"/>
          </a:p>
        </p:txBody>
      </p:sp>
      <p:sp>
        <p:nvSpPr>
          <p:cNvPr id="511" name="Google Shape;511;p32"/>
          <p:cNvSpPr/>
          <p:nvPr/>
        </p:nvSpPr>
        <p:spPr>
          <a:xfrm>
            <a:off x="1760320" y="42502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13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empresas y entidades</a:t>
            </a:r>
            <a:endParaRPr dirty="0"/>
          </a:p>
        </p:txBody>
      </p:sp>
      <p:sp>
        <p:nvSpPr>
          <p:cNvPr id="512" name="Google Shape;512;p32"/>
          <p:cNvSpPr/>
          <p:nvPr/>
        </p:nvSpPr>
        <p:spPr>
          <a:xfrm>
            <a:off x="1760320" y="4901725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rgbClr val="929000"/>
                </a:solidFill>
              </a:rPr>
              <a:t>1</a:t>
            </a: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instituciones educativas</a:t>
            </a:r>
            <a:endParaRPr dirty="0"/>
          </a:p>
        </p:txBody>
      </p:sp>
      <p:sp>
        <p:nvSpPr>
          <p:cNvPr id="513" name="Google Shape;513;p32"/>
          <p:cNvSpPr/>
          <p:nvPr/>
        </p:nvSpPr>
        <p:spPr>
          <a:xfrm>
            <a:off x="1752949" y="54937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rgbClr val="929000"/>
                </a:solidFill>
              </a:rPr>
              <a:t>11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 en vía</a:t>
            </a:r>
            <a:endParaRPr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26E038C-9220-40A9-8A76-C819934029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27" y="2781123"/>
            <a:ext cx="2361345" cy="154898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14F16B4-25CA-4B90-9C83-CB54A2CBE5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2290" y="4521005"/>
            <a:ext cx="2795474" cy="173904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BBB9B97-5D17-46A8-BC38-0B9AA294CD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1048" y="2804976"/>
            <a:ext cx="2486551" cy="15328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7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</a:t>
            </a:r>
            <a:r>
              <a:rPr lang="es-CO" sz="1800" b="1" dirty="0" err="1">
                <a:solidFill>
                  <a:srgbClr val="1D2046"/>
                </a:solidFill>
              </a:rPr>
              <a:t>biciusuarios</a:t>
            </a:r>
            <a:r>
              <a:rPr lang="es-CO" sz="1800" b="1" dirty="0">
                <a:solidFill>
                  <a:srgbClr val="1D2046"/>
                </a:solidFill>
              </a:rPr>
              <a:t>, durante el 2024 se presentaron las siguientes cifras en la Localidad de Antonio Nariño.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122 </a:t>
            </a:r>
            <a:r>
              <a:rPr lang="es-CO" sz="1800" b="1" dirty="0">
                <a:solidFill>
                  <a:srgbClr val="1D2046"/>
                </a:solidFill>
              </a:rPr>
              <a:t>mil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48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71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viaje: Trabajar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36%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720586-428F-4668-B32B-B05E8E5D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98" y="2525279"/>
            <a:ext cx="6405552" cy="403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26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Virtual: </a:t>
            </a:r>
            <a:r>
              <a:rPr lang="es-CO" sz="1400" b="0" i="0" u="sng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secretaríamovilidadbogota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de 20 de</a:t>
            </a:r>
            <a:r>
              <a:rPr lang="es-CO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Suba, Bosa y Fontibón.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7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7188075" y="1140125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4ECBF42-A02B-488D-B3DB-8804DEAC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80" y="2277652"/>
            <a:ext cx="5564084" cy="344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104EF9E8-1146-4E50-8499-FCDD41A117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656038"/>
              </p:ext>
            </p:extLst>
          </p:nvPr>
        </p:nvGraphicFramePr>
        <p:xfrm>
          <a:off x="-4587" y="1878999"/>
          <a:ext cx="6098400" cy="4458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>
                <a:solidFill>
                  <a:srgbClr val="1D2046"/>
                </a:solidFill>
              </a:rPr>
              <a:t>Dirección de Inteligencia para la Movilidad </a:t>
            </a:r>
            <a:endParaRPr sz="2000" b="1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144" y="301279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>
            <p:extLst>
              <p:ext uri="{D42A27DB-BD31-4B8C-83A1-F6EECF244321}">
                <p14:modId xmlns:p14="http://schemas.microsoft.com/office/powerpoint/2010/main" val="222243750"/>
              </p:ext>
            </p:extLst>
          </p:nvPr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$348.829.752,00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$186.597.057,00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$1.442.902,978,00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$606.206.236,00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$ 1.791.732.730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$ 792.803.293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>
            <p:extLst>
              <p:ext uri="{D42A27DB-BD31-4B8C-83A1-F6EECF244321}">
                <p14:modId xmlns:p14="http://schemas.microsoft.com/office/powerpoint/2010/main" val="3335286448"/>
              </p:ext>
            </p:extLst>
          </p:nvPr>
        </p:nvGraphicFramePr>
        <p:xfrm>
          <a:off x="558717" y="1741114"/>
          <a:ext cx="11221300" cy="4637190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PROYECTOS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8001 - Semaforización: Complementar 361 intersecciones semaforizadas con otros dispositivos de señalización semafórica; implementar regulación semafórica en 76 intersecciones.</a:t>
                      </a:r>
                      <a:endParaRPr sz="1600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$257.000.887,00 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$ 213.432.661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7996 - Niñas y Niños Primero: Acompañamiento de viajes </a:t>
                      </a:r>
                      <a:r>
                        <a:rPr lang="es-CO" sz="1600" dirty="0" err="1">
                          <a:solidFill>
                            <a:srgbClr val="1D2046"/>
                          </a:solidFill>
                        </a:rPr>
                        <a:t>Biciparceros</a:t>
                      </a: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, </a:t>
                      </a:r>
                      <a:r>
                        <a:rPr lang="es-CO" sz="1600" dirty="0" err="1">
                          <a:solidFill>
                            <a:srgbClr val="1D2046"/>
                          </a:solidFill>
                        </a:rPr>
                        <a:t>cienpies</a:t>
                      </a: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, Guardacaminos y Ruta Pila.</a:t>
                      </a: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$4.246.755.344,00 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$2.474.791.052,00 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7998 - Mantenimiento, demarcación e implementación  de  cicloinfraestructura 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3100">
                        <a:solidFill>
                          <a:srgbClr val="1D2046"/>
                        </a:solidFill>
                      </a:endParaRPr>
                    </a:p>
                  </a:txBody>
                  <a:tcPr marL="68575" marR="84500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 </a:t>
                      </a:r>
                      <a:r>
                        <a:rPr lang="es-ES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 4.503.756.231,00 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</a:t>
                      </a:r>
                      <a:r>
                        <a:rPr lang="es-ES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2.688.223.713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>
            <p:extLst>
              <p:ext uri="{D42A27DB-BD31-4B8C-83A1-F6EECF244321}">
                <p14:modId xmlns:p14="http://schemas.microsoft.com/office/powerpoint/2010/main" val="3655477570"/>
              </p:ext>
            </p:extLst>
          </p:nvPr>
        </p:nvGraphicFramePr>
        <p:xfrm>
          <a:off x="672721" y="1701018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$ 1.791.732.730,00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$ 792.803.293,00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 4.503.756.231,00 </a:t>
                      </a: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$ 2.688.223.713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$ 6.295.488.961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.481.027.006,00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5" y="1055500"/>
            <a:ext cx="7214700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Antonio Nariño reportó 312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4801876" y="5296772"/>
            <a:ext cx="6709968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el tema de fallecidos se evidenció un aumento en las cifras de víctimas fatales en el año 2024 respecto a 2023 (9%), pasando de 11 muertes en 2023 a 12 muertes en 2024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3F2749-7586-4C7C-9842-7EEBFAC23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2813" y="2016943"/>
            <a:ext cx="6100523" cy="31026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7FCFDE-7975-40B1-B65B-53B3CB05C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75" y="2051237"/>
            <a:ext cx="4715238" cy="3102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3055" y="32527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"/>
          <p:cNvSpPr txBox="1"/>
          <p:nvPr/>
        </p:nvSpPr>
        <p:spPr>
          <a:xfrm>
            <a:off x="418347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3. Niñas y niños primero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589" y="2845511"/>
            <a:ext cx="1506725" cy="14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9">
            <a:alphaModFix/>
          </a:blip>
          <a:srcRect t="3335" b="-9"/>
          <a:stretch/>
        </p:blipFill>
        <p:spPr>
          <a:xfrm>
            <a:off x="8125075" y="1023352"/>
            <a:ext cx="2960701" cy="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1263" y="2017337"/>
            <a:ext cx="2960717" cy="219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2625" y="4728588"/>
            <a:ext cx="3692124" cy="18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9088" y="1220040"/>
            <a:ext cx="1506725" cy="14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 r="6138" b="17918"/>
          <a:stretch/>
        </p:blipFill>
        <p:spPr>
          <a:xfrm>
            <a:off x="7965850" y="4332410"/>
            <a:ext cx="2503300" cy="8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C56A3001-D7DE-4974-98DA-30FC51FF0450}"/>
              </a:ext>
            </a:extLst>
          </p:cNvPr>
          <p:cNvGrpSpPr/>
          <p:nvPr/>
        </p:nvGrpSpPr>
        <p:grpSpPr>
          <a:xfrm>
            <a:off x="2216619" y="967071"/>
            <a:ext cx="5561650" cy="5423215"/>
            <a:chOff x="9447050" y="2250600"/>
            <a:chExt cx="14941350" cy="11327050"/>
          </a:xfrm>
        </p:grpSpPr>
        <p:pic>
          <p:nvPicPr>
            <p:cNvPr id="19" name="Google Shape;216;g3341a1242c4_0_0">
              <a:extLst>
                <a:ext uri="{FF2B5EF4-FFF2-40B4-BE49-F238E27FC236}">
                  <a16:creationId xmlns:a16="http://schemas.microsoft.com/office/drawing/2014/main" id="{474C9E39-932D-46E2-8B9C-B429F297157F}"/>
                </a:ext>
              </a:extLst>
            </p:cNvPr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 rot="5400000">
              <a:off x="11254200" y="443450"/>
              <a:ext cx="11327050" cy="14941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26;g3341a1242c4_0_0">
              <a:extLst>
                <a:ext uri="{FF2B5EF4-FFF2-40B4-BE49-F238E27FC236}">
                  <a16:creationId xmlns:a16="http://schemas.microsoft.com/office/drawing/2014/main" id="{F925BF90-C439-4F6B-8BE9-363FB43B8480}"/>
                </a:ext>
              </a:extLst>
            </p:cNvPr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17720200" y="4135973"/>
              <a:ext cx="1047380" cy="969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7;g3341a1242c4_0_0">
              <a:extLst>
                <a:ext uri="{FF2B5EF4-FFF2-40B4-BE49-F238E27FC236}">
                  <a16:creationId xmlns:a16="http://schemas.microsoft.com/office/drawing/2014/main" id="{A17E6816-7906-40A4-B01F-A0548E04BA2D}"/>
                </a:ext>
              </a:extLst>
            </p:cNvPr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1610925" y="4435575"/>
              <a:ext cx="2390551" cy="37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8;g3341a1242c4_0_0">
              <a:extLst>
                <a:ext uri="{FF2B5EF4-FFF2-40B4-BE49-F238E27FC236}">
                  <a16:creationId xmlns:a16="http://schemas.microsoft.com/office/drawing/2014/main" id="{DC81A15C-B7BB-4BF5-A222-6F0CC0E70E86}"/>
                </a:ext>
              </a:extLst>
            </p:cNvPr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9539250" y="3600725"/>
              <a:ext cx="3626702" cy="204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29;g3341a1242c4_0_0">
              <a:extLst>
                <a:ext uri="{FF2B5EF4-FFF2-40B4-BE49-F238E27FC236}">
                  <a16:creationId xmlns:a16="http://schemas.microsoft.com/office/drawing/2014/main" id="{BB381170-98C3-4945-9748-AF1CAFF7D99F}"/>
                </a:ext>
              </a:extLst>
            </p:cNvPr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5299400" y="4217013"/>
              <a:ext cx="2040751" cy="807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30;g3341a1242c4_0_0">
              <a:extLst>
                <a:ext uri="{FF2B5EF4-FFF2-40B4-BE49-F238E27FC236}">
                  <a16:creationId xmlns:a16="http://schemas.microsoft.com/office/drawing/2014/main" id="{B2C2EE82-0167-470E-9FC9-766C5C25C0B2}"/>
                </a:ext>
              </a:extLst>
            </p:cNvPr>
            <p:cNvSpPr txBox="1"/>
            <p:nvPr/>
          </p:nvSpPr>
          <p:spPr>
            <a:xfrm>
              <a:off x="15599628" y="5409070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16.086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Google Shape;231;g3341a1242c4_0_0">
              <a:extLst>
                <a:ext uri="{FF2B5EF4-FFF2-40B4-BE49-F238E27FC236}">
                  <a16:creationId xmlns:a16="http://schemas.microsoft.com/office/drawing/2014/main" id="{E7EBB6FC-41EA-4F75-913C-9F85F4D85998}"/>
                </a:ext>
              </a:extLst>
            </p:cNvPr>
            <p:cNvSpPr txBox="1"/>
            <p:nvPr/>
          </p:nvSpPr>
          <p:spPr>
            <a:xfrm>
              <a:off x="15624774" y="6055306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Viajes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Google Shape;232;g3341a1242c4_0_0">
              <a:extLst>
                <a:ext uri="{FF2B5EF4-FFF2-40B4-BE49-F238E27FC236}">
                  <a16:creationId xmlns:a16="http://schemas.microsoft.com/office/drawing/2014/main" id="{D2FB0DC6-83A7-4CE4-86C5-66E7777E122E}"/>
                </a:ext>
              </a:extLst>
            </p:cNvPr>
            <p:cNvSpPr txBox="1"/>
            <p:nvPr/>
          </p:nvSpPr>
          <p:spPr>
            <a:xfrm>
              <a:off x="15599628" y="7149521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131</a:t>
              </a:r>
              <a:endParaRPr sz="2400" b="1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233;g3341a1242c4_0_0">
              <a:extLst>
                <a:ext uri="{FF2B5EF4-FFF2-40B4-BE49-F238E27FC236}">
                  <a16:creationId xmlns:a16="http://schemas.microsoft.com/office/drawing/2014/main" id="{CB3FCF28-0218-4CD9-BE04-8A4644EE0F78}"/>
                </a:ext>
              </a:extLst>
            </p:cNvPr>
            <p:cNvSpPr txBox="1"/>
            <p:nvPr/>
          </p:nvSpPr>
          <p:spPr>
            <a:xfrm>
              <a:off x="15033014" y="7914126"/>
              <a:ext cx="4184795" cy="3975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Beneficiarios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234;g3341a1242c4_0_0">
              <a:extLst>
                <a:ext uri="{FF2B5EF4-FFF2-40B4-BE49-F238E27FC236}">
                  <a16:creationId xmlns:a16="http://schemas.microsoft.com/office/drawing/2014/main" id="{E50E882B-E9B1-4F0D-9D42-01FE8B0C6FAE}"/>
                </a:ext>
              </a:extLst>
            </p:cNvPr>
            <p:cNvSpPr txBox="1"/>
            <p:nvPr/>
          </p:nvSpPr>
          <p:spPr>
            <a:xfrm>
              <a:off x="15599628" y="9026671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 sz="2400" b="1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35;g3341a1242c4_0_0">
              <a:extLst>
                <a:ext uri="{FF2B5EF4-FFF2-40B4-BE49-F238E27FC236}">
                  <a16:creationId xmlns:a16="http://schemas.microsoft.com/office/drawing/2014/main" id="{DCB7253E-33F8-4252-B54D-AA4A1E7D99F9}"/>
                </a:ext>
              </a:extLst>
            </p:cNvPr>
            <p:cNvSpPr txBox="1"/>
            <p:nvPr/>
          </p:nvSpPr>
          <p:spPr>
            <a:xfrm>
              <a:off x="15624776" y="9619825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Rutas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236;g3341a1242c4_0_0">
              <a:extLst>
                <a:ext uri="{FF2B5EF4-FFF2-40B4-BE49-F238E27FC236}">
                  <a16:creationId xmlns:a16="http://schemas.microsoft.com/office/drawing/2014/main" id="{745DB25D-E0D5-437E-8535-3648D3DF3567}"/>
                </a:ext>
              </a:extLst>
            </p:cNvPr>
            <p:cNvSpPr txBox="1"/>
            <p:nvPr/>
          </p:nvSpPr>
          <p:spPr>
            <a:xfrm>
              <a:off x="15599628" y="10720646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0</a:t>
              </a:r>
              <a:endParaRPr sz="2400" b="1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237;g3341a1242c4_0_0">
              <a:extLst>
                <a:ext uri="{FF2B5EF4-FFF2-40B4-BE49-F238E27FC236}">
                  <a16:creationId xmlns:a16="http://schemas.microsoft.com/office/drawing/2014/main" id="{3F2C5B1C-FECB-43D9-9CD1-078FCEE03FE5}"/>
                </a:ext>
              </a:extLst>
            </p:cNvPr>
            <p:cNvSpPr txBox="1"/>
            <p:nvPr/>
          </p:nvSpPr>
          <p:spPr>
            <a:xfrm>
              <a:off x="15608413" y="11412596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Polígonos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Google Shape;238;g3341a1242c4_0_0">
              <a:extLst>
                <a:ext uri="{FF2B5EF4-FFF2-40B4-BE49-F238E27FC236}">
                  <a16:creationId xmlns:a16="http://schemas.microsoft.com/office/drawing/2014/main" id="{95001997-8260-4526-A499-80F7A7CB0BA4}"/>
                </a:ext>
              </a:extLst>
            </p:cNvPr>
            <p:cNvSpPr txBox="1"/>
            <p:nvPr/>
          </p:nvSpPr>
          <p:spPr>
            <a:xfrm>
              <a:off x="19756051" y="7561970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 sz="2400" b="1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239;g3341a1242c4_0_0">
              <a:extLst>
                <a:ext uri="{FF2B5EF4-FFF2-40B4-BE49-F238E27FC236}">
                  <a16:creationId xmlns:a16="http://schemas.microsoft.com/office/drawing/2014/main" id="{045CF6F6-E475-494E-8043-1036C41B1B72}"/>
                </a:ext>
              </a:extLst>
            </p:cNvPr>
            <p:cNvSpPr txBox="1"/>
            <p:nvPr/>
          </p:nvSpPr>
          <p:spPr>
            <a:xfrm>
              <a:off x="19756051" y="8168479"/>
              <a:ext cx="3142800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Colegios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Google Shape;240;g3341a1242c4_0_0">
              <a:extLst>
                <a:ext uri="{FF2B5EF4-FFF2-40B4-BE49-F238E27FC236}">
                  <a16:creationId xmlns:a16="http://schemas.microsoft.com/office/drawing/2014/main" id="{47EAA979-42C1-4B4A-9396-D532C00607CE}"/>
                </a:ext>
              </a:extLst>
            </p:cNvPr>
            <p:cNvSpPr txBox="1"/>
            <p:nvPr/>
          </p:nvSpPr>
          <p:spPr>
            <a:xfrm>
              <a:off x="19756051" y="5409059"/>
              <a:ext cx="3142800" cy="96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1.764</a:t>
              </a:r>
              <a:endParaRPr sz="2400" b="1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Google Shape;241;g3341a1242c4_0_0">
              <a:extLst>
                <a:ext uri="{FF2B5EF4-FFF2-40B4-BE49-F238E27FC236}">
                  <a16:creationId xmlns:a16="http://schemas.microsoft.com/office/drawing/2014/main" id="{02C8CAD2-B49F-441B-A9DE-65AEFBBA868C}"/>
                </a:ext>
              </a:extLst>
            </p:cNvPr>
            <p:cNvSpPr txBox="1"/>
            <p:nvPr/>
          </p:nvSpPr>
          <p:spPr>
            <a:xfrm>
              <a:off x="19302654" y="6173952"/>
              <a:ext cx="4099886" cy="519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Estudiantes</a:t>
              </a:r>
              <a:r>
                <a:rPr lang="en-US" sz="1600" dirty="0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US" sz="1600" dirty="0" err="1">
                  <a:solidFill>
                    <a:srgbClr val="171C3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beneficiarios</a:t>
              </a:r>
              <a:endParaRPr sz="1600" dirty="0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" name="Google Shape;242;g3341a1242c4_0_0">
              <a:extLst>
                <a:ext uri="{FF2B5EF4-FFF2-40B4-BE49-F238E27FC236}">
                  <a16:creationId xmlns:a16="http://schemas.microsoft.com/office/drawing/2014/main" id="{7AF13B03-4625-483D-9AA5-D9B1265DB075}"/>
                </a:ext>
              </a:extLst>
            </p:cNvPr>
            <p:cNvSpPr txBox="1"/>
            <p:nvPr/>
          </p:nvSpPr>
          <p:spPr>
            <a:xfrm>
              <a:off x="11301500" y="7721025"/>
              <a:ext cx="3334800" cy="121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i="1">
                  <a:solidFill>
                    <a:srgbClr val="171C3C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No opera en la localidad</a:t>
              </a:r>
              <a:endParaRPr sz="1600" i="1">
                <a:solidFill>
                  <a:srgbClr val="171C3C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1631</Words>
  <Application>Microsoft Office PowerPoint</Application>
  <PresentationFormat>Panorámica</PresentationFormat>
  <Paragraphs>246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Arial Black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Juan gerardo cortes castro SDM</cp:lastModifiedBy>
  <cp:revision>21</cp:revision>
  <dcterms:created xsi:type="dcterms:W3CDTF">2023-07-24T20:46:18Z</dcterms:created>
  <dcterms:modified xsi:type="dcterms:W3CDTF">2025-04-11T15:51:19Z</dcterms:modified>
</cp:coreProperties>
</file>